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2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3.xml" ContentType="application/vnd.openxmlformats-officedocument.theme+xml"/>
  <Override PartName="/ppt/slideLayouts/slideLayout93.xml" ContentType="application/vnd.openxmlformats-officedocument.presentationml.slideLayout+xml"/>
  <Override PartName="/ppt/theme/theme4.xml" ContentType="application/vnd.openxmlformats-officedocument.theme+xml"/>
  <Override PartName="/ppt/slideLayouts/slideLayout94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10" r:id="rId2"/>
    <p:sldMasterId id="2147483712" r:id="rId3"/>
    <p:sldMasterId id="2147483757" r:id="rId4"/>
    <p:sldMasterId id="2147483759" r:id="rId5"/>
  </p:sldMasterIdLst>
  <p:notesMasterIdLst>
    <p:notesMasterId r:id="rId85"/>
  </p:notesMasterIdLst>
  <p:sldIdLst>
    <p:sldId id="261" r:id="rId6"/>
    <p:sldId id="257" r:id="rId7"/>
    <p:sldId id="285" r:id="rId8"/>
    <p:sldId id="263" r:id="rId9"/>
    <p:sldId id="262" r:id="rId10"/>
    <p:sldId id="268" r:id="rId11"/>
    <p:sldId id="264" r:id="rId12"/>
    <p:sldId id="273" r:id="rId13"/>
    <p:sldId id="286" r:id="rId14"/>
    <p:sldId id="265" r:id="rId15"/>
    <p:sldId id="287" r:id="rId16"/>
    <p:sldId id="288" r:id="rId17"/>
    <p:sldId id="335" r:id="rId18"/>
    <p:sldId id="266" r:id="rId19"/>
    <p:sldId id="275" r:id="rId20"/>
    <p:sldId id="276" r:id="rId21"/>
    <p:sldId id="277" r:id="rId22"/>
    <p:sldId id="278" r:id="rId23"/>
    <p:sldId id="279" r:id="rId24"/>
    <p:sldId id="281" r:id="rId25"/>
    <p:sldId id="306" r:id="rId26"/>
    <p:sldId id="307" r:id="rId27"/>
    <p:sldId id="269" r:id="rId28"/>
    <p:sldId id="272" r:id="rId29"/>
    <p:sldId id="289" r:id="rId30"/>
    <p:sldId id="308" r:id="rId31"/>
    <p:sldId id="282" r:id="rId32"/>
    <p:sldId id="284" r:id="rId33"/>
    <p:sldId id="283" r:id="rId34"/>
    <p:sldId id="336" r:id="rId35"/>
    <p:sldId id="318" r:id="rId36"/>
    <p:sldId id="337" r:id="rId37"/>
    <p:sldId id="297" r:id="rId38"/>
    <p:sldId id="290" r:id="rId39"/>
    <p:sldId id="296" r:id="rId40"/>
    <p:sldId id="304" r:id="rId41"/>
    <p:sldId id="291" r:id="rId42"/>
    <p:sldId id="292" r:id="rId43"/>
    <p:sldId id="338" r:id="rId44"/>
    <p:sldId id="293" r:id="rId45"/>
    <p:sldId id="294" r:id="rId46"/>
    <p:sldId id="295" r:id="rId47"/>
    <p:sldId id="339" r:id="rId48"/>
    <p:sldId id="298" r:id="rId49"/>
    <p:sldId id="299" r:id="rId50"/>
    <p:sldId id="300" r:id="rId51"/>
    <p:sldId id="301" r:id="rId52"/>
    <p:sldId id="302" r:id="rId53"/>
    <p:sldId id="303" r:id="rId54"/>
    <p:sldId id="340" r:id="rId55"/>
    <p:sldId id="341" r:id="rId56"/>
    <p:sldId id="342" r:id="rId57"/>
    <p:sldId id="343" r:id="rId58"/>
    <p:sldId id="344" r:id="rId59"/>
    <p:sldId id="345" r:id="rId60"/>
    <p:sldId id="346" r:id="rId61"/>
    <p:sldId id="347" r:id="rId62"/>
    <p:sldId id="348" r:id="rId63"/>
    <p:sldId id="349" r:id="rId64"/>
    <p:sldId id="350" r:id="rId65"/>
    <p:sldId id="351" r:id="rId66"/>
    <p:sldId id="352" r:id="rId67"/>
    <p:sldId id="353" r:id="rId68"/>
    <p:sldId id="354" r:id="rId69"/>
    <p:sldId id="355" r:id="rId70"/>
    <p:sldId id="356" r:id="rId71"/>
    <p:sldId id="357" r:id="rId72"/>
    <p:sldId id="358" r:id="rId73"/>
    <p:sldId id="359" r:id="rId74"/>
    <p:sldId id="360" r:id="rId75"/>
    <p:sldId id="361" r:id="rId76"/>
    <p:sldId id="362" r:id="rId77"/>
    <p:sldId id="363" r:id="rId78"/>
    <p:sldId id="364" r:id="rId79"/>
    <p:sldId id="365" r:id="rId80"/>
    <p:sldId id="366" r:id="rId81"/>
    <p:sldId id="367" r:id="rId82"/>
    <p:sldId id="368" r:id="rId83"/>
    <p:sldId id="319" r:id="rId84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04B000"/>
    <a:srgbClr val="C0D852"/>
    <a:srgbClr val="FF33CC"/>
    <a:srgbClr val="66FF66"/>
    <a:srgbClr val="717171"/>
    <a:srgbClr val="88888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7787" autoAdjust="0"/>
  </p:normalViewPr>
  <p:slideViewPr>
    <p:cSldViewPr>
      <p:cViewPr>
        <p:scale>
          <a:sx n="100" d="100"/>
          <a:sy n="100" d="100"/>
        </p:scale>
        <p:origin x="-946" y="-1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76" Type="http://schemas.openxmlformats.org/officeDocument/2006/relationships/slide" Target="slides/slide71.xml"/><Relationship Id="rId84" Type="http://schemas.openxmlformats.org/officeDocument/2006/relationships/slide" Target="slides/slide79.xml"/><Relationship Id="rId89" Type="http://schemas.openxmlformats.org/officeDocument/2006/relationships/tableStyles" Target="tableStyles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slide" Target="slides/slide61.xml"/><Relationship Id="rId74" Type="http://schemas.openxmlformats.org/officeDocument/2006/relationships/slide" Target="slides/slide69.xml"/><Relationship Id="rId79" Type="http://schemas.openxmlformats.org/officeDocument/2006/relationships/slide" Target="slides/slide74.xml"/><Relationship Id="rId87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6.xml"/><Relationship Id="rId82" Type="http://schemas.openxmlformats.org/officeDocument/2006/relationships/slide" Target="slides/slide77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77" Type="http://schemas.openxmlformats.org/officeDocument/2006/relationships/slide" Target="slides/slide72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80" Type="http://schemas.openxmlformats.org/officeDocument/2006/relationships/slide" Target="slides/slide75.xml"/><Relationship Id="rId85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83" Type="http://schemas.openxmlformats.org/officeDocument/2006/relationships/slide" Target="slides/slide78.xml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81" Type="http://schemas.openxmlformats.org/officeDocument/2006/relationships/slide" Target="slides/slide76.xml"/><Relationship Id="rId86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image" Target="../media/image57.png"/><Relationship Id="rId6" Type="http://schemas.openxmlformats.org/officeDocument/2006/relationships/image" Target="../media/image62.png"/><Relationship Id="rId5" Type="http://schemas.openxmlformats.org/officeDocument/2006/relationships/image" Target="../media/image61.jpg"/><Relationship Id="rId4" Type="http://schemas.openxmlformats.org/officeDocument/2006/relationships/image" Target="../media/image60.gif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png"/><Relationship Id="rId1" Type="http://schemas.openxmlformats.org/officeDocument/2006/relationships/image" Target="../media/image64.png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image" Target="../media/image57.png"/><Relationship Id="rId6" Type="http://schemas.openxmlformats.org/officeDocument/2006/relationships/image" Target="../media/image62.png"/><Relationship Id="rId5" Type="http://schemas.openxmlformats.org/officeDocument/2006/relationships/image" Target="../media/image61.jpg"/><Relationship Id="rId4" Type="http://schemas.openxmlformats.org/officeDocument/2006/relationships/image" Target="../media/image60.gif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png"/><Relationship Id="rId1" Type="http://schemas.openxmlformats.org/officeDocument/2006/relationships/image" Target="../media/image64.png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1E85D89-8429-4C4D-AB46-8F70D9DCD5EA}" type="doc">
      <dgm:prSet loTypeId="urn:microsoft.com/office/officeart/2005/8/layout/vList3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27FCC8D4-1B59-4B41-8FF2-1D46ABE70FD0}">
      <dgm:prSet phldrT="[Texto]"/>
      <dgm:spPr/>
      <dgm:t>
        <a:bodyPr/>
        <a:lstStyle/>
        <a:p>
          <a:r>
            <a:rPr lang="es-ES" b="1" dirty="0" smtClean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itchFamily="34" charset="0"/>
            </a:rPr>
            <a:t>Crear una base de datos de naturaleza accesible y manejable por todo el mundo</a:t>
          </a:r>
          <a:endParaRPr lang="es-ES" dirty="0">
            <a:solidFill>
              <a:schemeClr val="accent5">
                <a:lumMod val="75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DB4CF9B-602D-4633-8AA3-D09D47B95C47}" type="parTrans" cxnId="{CE9EB085-FC1B-442E-B7E4-317EE850FDF9}">
      <dgm:prSet/>
      <dgm:spPr/>
      <dgm:t>
        <a:bodyPr/>
        <a:lstStyle/>
        <a:p>
          <a:endParaRPr lang="es-E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1F71816-0A06-4B93-9A9E-D4612B20B428}" type="sibTrans" cxnId="{CE9EB085-FC1B-442E-B7E4-317EE850FDF9}">
      <dgm:prSet/>
      <dgm:spPr/>
      <dgm:t>
        <a:bodyPr/>
        <a:lstStyle/>
        <a:p>
          <a:endParaRPr lang="es-E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117CCDB-5618-4E6C-9116-6D080A17E07B}">
      <dgm:prSet phldrT="[Texto]"/>
      <dgm:spPr/>
      <dgm:t>
        <a:bodyPr/>
        <a:lstStyle/>
        <a:p>
          <a:r>
            <a:rPr lang="es-ES" b="1" dirty="0" smtClean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itchFamily="34" charset="0"/>
            </a:rPr>
            <a:t>Dar a conocer la biodiversidad local al público general antes de que desaparezca</a:t>
          </a:r>
          <a:endParaRPr lang="es-ES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26490E8-8C24-4814-9736-5D8C6AA5A568}" type="parTrans" cxnId="{9AC56C94-B647-45E9-8B10-0BD73B00F858}">
      <dgm:prSet/>
      <dgm:spPr/>
      <dgm:t>
        <a:bodyPr/>
        <a:lstStyle/>
        <a:p>
          <a:endParaRPr lang="es-E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D839236-8C06-4044-8AEC-1C46BF651200}" type="sibTrans" cxnId="{9AC56C94-B647-45E9-8B10-0BD73B00F858}">
      <dgm:prSet/>
      <dgm:spPr/>
      <dgm:t>
        <a:bodyPr/>
        <a:lstStyle/>
        <a:p>
          <a:endParaRPr lang="es-E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AE064DD-7808-4389-9165-A0374669E465}">
      <dgm:prSet phldrT="[Texto]"/>
      <dgm:spPr/>
      <dgm:t>
        <a:bodyPr/>
        <a:lstStyle/>
        <a:p>
          <a:r>
            <a:rPr lang="es-ES" b="1" dirty="0" smtClean="0"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itchFamily="34" charset="0"/>
            </a:rPr>
            <a:t>Ayudar a sacar el naturalista de dentro: “el mundo está repleto de potenciales naturalistas“</a:t>
          </a:r>
          <a:endParaRPr lang="es-ES" dirty="0">
            <a:solidFill>
              <a:schemeClr val="accent4">
                <a:lumMod val="60000"/>
                <a:lumOff val="4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8829273-3AD4-49A6-9485-7D37963E4F6D}" type="parTrans" cxnId="{99907644-2A7B-4EC9-91AB-DD55D3708F2A}">
      <dgm:prSet/>
      <dgm:spPr/>
      <dgm:t>
        <a:bodyPr/>
        <a:lstStyle/>
        <a:p>
          <a:endParaRPr lang="es-E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85FD96B-2C07-4971-81B7-B632AF988CB4}" type="sibTrans" cxnId="{99907644-2A7B-4EC9-91AB-DD55D3708F2A}">
      <dgm:prSet/>
      <dgm:spPr/>
      <dgm:t>
        <a:bodyPr/>
        <a:lstStyle/>
        <a:p>
          <a:endParaRPr lang="es-E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B9910EB-798A-4270-B964-9E15A90E510F}" type="pres">
      <dgm:prSet presAssocID="{B1E85D89-8429-4C4D-AB46-8F70D9DCD5EA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90C70FE7-7C6E-4604-A9A2-24F67CC4C069}" type="pres">
      <dgm:prSet presAssocID="{27FCC8D4-1B59-4B41-8FF2-1D46ABE70FD0}" presName="composite" presStyleCnt="0"/>
      <dgm:spPr/>
    </dgm:pt>
    <dgm:pt modelId="{DE40E483-DAC5-43D1-B8E9-56DAEB661E78}" type="pres">
      <dgm:prSet presAssocID="{27FCC8D4-1B59-4B41-8FF2-1D46ABE70FD0}" presName="imgShp" presStyleLbl="fg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  <a:ln>
          <a:noFill/>
        </a:ln>
      </dgm:spPr>
    </dgm:pt>
    <dgm:pt modelId="{03F0F89A-EFE8-4E68-A634-497D1894100F}" type="pres">
      <dgm:prSet presAssocID="{27FCC8D4-1B59-4B41-8FF2-1D46ABE70FD0}" presName="txShp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46B4EDB-2B10-4B99-8634-704A4ADB01A5}" type="pres">
      <dgm:prSet presAssocID="{E1F71816-0A06-4B93-9A9E-D4612B20B428}" presName="spacing" presStyleCnt="0"/>
      <dgm:spPr/>
    </dgm:pt>
    <dgm:pt modelId="{A6F76318-F4C6-4FF7-AC28-0E1E916C78A3}" type="pres">
      <dgm:prSet presAssocID="{8117CCDB-5618-4E6C-9116-6D080A17E07B}" presName="composite" presStyleCnt="0"/>
      <dgm:spPr/>
    </dgm:pt>
    <dgm:pt modelId="{DEDE904C-C1EB-467F-B45C-02308005F0E0}" type="pres">
      <dgm:prSet presAssocID="{8117CCDB-5618-4E6C-9116-6D080A17E07B}" presName="imgShp" presStyleLbl="fgImgPlac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" b="-2000"/>
          </a:stretch>
        </a:blipFill>
        <a:ln>
          <a:noFill/>
        </a:ln>
      </dgm:spPr>
    </dgm:pt>
    <dgm:pt modelId="{B3BB43A6-0980-4300-B2CA-1000C84C309A}" type="pres">
      <dgm:prSet presAssocID="{8117CCDB-5618-4E6C-9116-6D080A17E07B}" presName="txShp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1D9E933-78F2-4A62-9945-1AA7295D4386}" type="pres">
      <dgm:prSet presAssocID="{2D839236-8C06-4044-8AEC-1C46BF651200}" presName="spacing" presStyleCnt="0"/>
      <dgm:spPr/>
    </dgm:pt>
    <dgm:pt modelId="{BCDAAB2C-A801-416D-99A1-1D951B505C50}" type="pres">
      <dgm:prSet presAssocID="{0AE064DD-7808-4389-9165-A0374669E465}" presName="composite" presStyleCnt="0"/>
      <dgm:spPr/>
    </dgm:pt>
    <dgm:pt modelId="{7DA67C48-138C-4D94-AC57-B140F8C8C263}" type="pres">
      <dgm:prSet presAssocID="{0AE064DD-7808-4389-9165-A0374669E465}" presName="imgShp" presStyleLbl="fgImgPlac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</dgm:spPr>
      <dgm:t>
        <a:bodyPr/>
        <a:lstStyle/>
        <a:p>
          <a:endParaRPr lang="es-ES"/>
        </a:p>
      </dgm:t>
    </dgm:pt>
    <dgm:pt modelId="{AFA56595-69E1-4B1E-8D95-01A39B57086B}" type="pres">
      <dgm:prSet presAssocID="{0AE064DD-7808-4389-9165-A0374669E465}" presName="txShp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99907644-2A7B-4EC9-91AB-DD55D3708F2A}" srcId="{B1E85D89-8429-4C4D-AB46-8F70D9DCD5EA}" destId="{0AE064DD-7808-4389-9165-A0374669E465}" srcOrd="2" destOrd="0" parTransId="{B8829273-3AD4-49A6-9485-7D37963E4F6D}" sibTransId="{F85FD96B-2C07-4971-81B7-B632AF988CB4}"/>
    <dgm:cxn modelId="{9AC56C94-B647-45E9-8B10-0BD73B00F858}" srcId="{B1E85D89-8429-4C4D-AB46-8F70D9DCD5EA}" destId="{8117CCDB-5618-4E6C-9116-6D080A17E07B}" srcOrd="1" destOrd="0" parTransId="{326490E8-8C24-4814-9736-5D8C6AA5A568}" sibTransId="{2D839236-8C06-4044-8AEC-1C46BF651200}"/>
    <dgm:cxn modelId="{CE9EB085-FC1B-442E-B7E4-317EE850FDF9}" srcId="{B1E85D89-8429-4C4D-AB46-8F70D9DCD5EA}" destId="{27FCC8D4-1B59-4B41-8FF2-1D46ABE70FD0}" srcOrd="0" destOrd="0" parTransId="{7DB4CF9B-602D-4633-8AA3-D09D47B95C47}" sibTransId="{E1F71816-0A06-4B93-9A9E-D4612B20B428}"/>
    <dgm:cxn modelId="{60B5301D-86DE-455F-ADCE-800C9772A708}" type="presOf" srcId="{27FCC8D4-1B59-4B41-8FF2-1D46ABE70FD0}" destId="{03F0F89A-EFE8-4E68-A634-497D1894100F}" srcOrd="0" destOrd="0" presId="urn:microsoft.com/office/officeart/2005/8/layout/vList3"/>
    <dgm:cxn modelId="{278B7C44-043F-4821-8098-45300FA23E67}" type="presOf" srcId="{8117CCDB-5618-4E6C-9116-6D080A17E07B}" destId="{B3BB43A6-0980-4300-B2CA-1000C84C309A}" srcOrd="0" destOrd="0" presId="urn:microsoft.com/office/officeart/2005/8/layout/vList3"/>
    <dgm:cxn modelId="{41C53B84-CD1F-45E4-B2FF-871BFF998A00}" type="presOf" srcId="{B1E85D89-8429-4C4D-AB46-8F70D9DCD5EA}" destId="{FB9910EB-798A-4270-B964-9E15A90E510F}" srcOrd="0" destOrd="0" presId="urn:microsoft.com/office/officeart/2005/8/layout/vList3"/>
    <dgm:cxn modelId="{37E5DBFD-3DCC-4D93-862F-D6EC812C7908}" type="presOf" srcId="{0AE064DD-7808-4389-9165-A0374669E465}" destId="{AFA56595-69E1-4B1E-8D95-01A39B57086B}" srcOrd="0" destOrd="0" presId="urn:microsoft.com/office/officeart/2005/8/layout/vList3"/>
    <dgm:cxn modelId="{6A63E876-1A81-4F56-9C70-FB8B5AF13609}" type="presParOf" srcId="{FB9910EB-798A-4270-B964-9E15A90E510F}" destId="{90C70FE7-7C6E-4604-A9A2-24F67CC4C069}" srcOrd="0" destOrd="0" presId="urn:microsoft.com/office/officeart/2005/8/layout/vList3"/>
    <dgm:cxn modelId="{044DA0E6-14C5-49B1-935B-C2F92B40BBDF}" type="presParOf" srcId="{90C70FE7-7C6E-4604-A9A2-24F67CC4C069}" destId="{DE40E483-DAC5-43D1-B8E9-56DAEB661E78}" srcOrd="0" destOrd="0" presId="urn:microsoft.com/office/officeart/2005/8/layout/vList3"/>
    <dgm:cxn modelId="{8DDC1A3E-024B-4A44-89CA-6FB008ED2B56}" type="presParOf" srcId="{90C70FE7-7C6E-4604-A9A2-24F67CC4C069}" destId="{03F0F89A-EFE8-4E68-A634-497D1894100F}" srcOrd="1" destOrd="0" presId="urn:microsoft.com/office/officeart/2005/8/layout/vList3"/>
    <dgm:cxn modelId="{81A57143-B260-49D5-8813-CC0D9DA9AB53}" type="presParOf" srcId="{FB9910EB-798A-4270-B964-9E15A90E510F}" destId="{446B4EDB-2B10-4B99-8634-704A4ADB01A5}" srcOrd="1" destOrd="0" presId="urn:microsoft.com/office/officeart/2005/8/layout/vList3"/>
    <dgm:cxn modelId="{52946442-878D-4C27-9E38-985CBC88DDDE}" type="presParOf" srcId="{FB9910EB-798A-4270-B964-9E15A90E510F}" destId="{A6F76318-F4C6-4FF7-AC28-0E1E916C78A3}" srcOrd="2" destOrd="0" presId="urn:microsoft.com/office/officeart/2005/8/layout/vList3"/>
    <dgm:cxn modelId="{D7609990-3F8E-476D-B0E9-AB4FD0ED8164}" type="presParOf" srcId="{A6F76318-F4C6-4FF7-AC28-0E1E916C78A3}" destId="{DEDE904C-C1EB-467F-B45C-02308005F0E0}" srcOrd="0" destOrd="0" presId="urn:microsoft.com/office/officeart/2005/8/layout/vList3"/>
    <dgm:cxn modelId="{D56FEF58-D03C-4000-A54D-0F725539D990}" type="presParOf" srcId="{A6F76318-F4C6-4FF7-AC28-0E1E916C78A3}" destId="{B3BB43A6-0980-4300-B2CA-1000C84C309A}" srcOrd="1" destOrd="0" presId="urn:microsoft.com/office/officeart/2005/8/layout/vList3"/>
    <dgm:cxn modelId="{9D622209-5063-454C-9C6F-F8FFC0AF6869}" type="presParOf" srcId="{FB9910EB-798A-4270-B964-9E15A90E510F}" destId="{21D9E933-78F2-4A62-9945-1AA7295D4386}" srcOrd="3" destOrd="0" presId="urn:microsoft.com/office/officeart/2005/8/layout/vList3"/>
    <dgm:cxn modelId="{5D3A8C55-A296-41D4-9B2F-9E7D362772E5}" type="presParOf" srcId="{FB9910EB-798A-4270-B964-9E15A90E510F}" destId="{BCDAAB2C-A801-416D-99A1-1D951B505C50}" srcOrd="4" destOrd="0" presId="urn:microsoft.com/office/officeart/2005/8/layout/vList3"/>
    <dgm:cxn modelId="{37083C00-4A5D-4DD9-BC16-3C776A5D53FB}" type="presParOf" srcId="{BCDAAB2C-A801-416D-99A1-1D951B505C50}" destId="{7DA67C48-138C-4D94-AC57-B140F8C8C263}" srcOrd="0" destOrd="0" presId="urn:microsoft.com/office/officeart/2005/8/layout/vList3"/>
    <dgm:cxn modelId="{EAEC8A5F-D9DC-49BC-A1B1-703285DD3C03}" type="presParOf" srcId="{BCDAAB2C-A801-416D-99A1-1D951B505C50}" destId="{AFA56595-69E1-4B1E-8D95-01A39B57086B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8AB746C-F700-4388-85B6-9B8744E18BA6}" type="doc">
      <dgm:prSet loTypeId="urn:microsoft.com/office/officeart/2005/8/layout/cycle6" loCatId="relationship" qsTypeId="urn:microsoft.com/office/officeart/2005/8/quickstyle/3d3" qsCatId="3D" csTypeId="urn:microsoft.com/office/officeart/2005/8/colors/accent1_1" csCatId="accent1" phldr="1"/>
      <dgm:spPr/>
      <dgm:t>
        <a:bodyPr/>
        <a:lstStyle/>
        <a:p>
          <a:endParaRPr lang="es-ES"/>
        </a:p>
      </dgm:t>
    </dgm:pt>
    <dgm:pt modelId="{00427D76-31FB-4466-8DA3-E2DEC580CB25}">
      <dgm:prSet phldrT="[Texto]"/>
      <dgm:spPr/>
      <dgm:t>
        <a:bodyPr/>
        <a:lstStyle/>
        <a:p>
          <a:r>
            <a:rPr lang="es-ES" b="1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Abarca todos los grupos de la biodiversidad</a:t>
          </a:r>
          <a:endParaRPr lang="es-ES" b="1" dirty="0">
            <a:solidFill>
              <a:srgbClr val="FFC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734DAB1-0A6A-43A5-BE7F-2BD07BBBCCBA}" type="parTrans" cxnId="{E20BAE1F-D4AD-4CE6-9E46-6F19E0EC0C9B}">
      <dgm:prSet/>
      <dgm:spPr/>
      <dgm:t>
        <a:bodyPr/>
        <a:lstStyle/>
        <a:p>
          <a:endParaRPr lang="es-ES"/>
        </a:p>
      </dgm:t>
    </dgm:pt>
    <dgm:pt modelId="{E8DDB66C-CEC5-46C8-A48E-DEA444D9E91C}" type="sibTrans" cxnId="{E20BAE1F-D4AD-4CE6-9E46-6F19E0EC0C9B}">
      <dgm:prSet>
        <dgm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es-ES"/>
        </a:p>
      </dgm:t>
    </dgm:pt>
    <dgm:pt modelId="{5D7173EB-C532-49BB-9A24-7932AB5829EE}">
      <dgm:prSet phldrT="[Texto]"/>
      <dgm:spPr/>
      <dgm:t>
        <a:bodyPr/>
        <a:lstStyle/>
        <a:p>
          <a:r>
            <a:rPr lang="es-ES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Verificación de aficionados o especialistas: </a:t>
          </a:r>
        </a:p>
        <a:p>
          <a:r>
            <a:rPr lang="es-ES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complemento al algoritmo</a:t>
          </a:r>
          <a:endParaRPr lang="es-ES" b="1" dirty="0">
            <a:solidFill>
              <a:srgbClr val="FFFF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CCBF873-420F-4283-A6B7-450623B7E685}" type="parTrans" cxnId="{A9FF81A2-CC56-473A-B530-B4807165D3B9}">
      <dgm:prSet/>
      <dgm:spPr/>
      <dgm:t>
        <a:bodyPr/>
        <a:lstStyle/>
        <a:p>
          <a:endParaRPr lang="es-ES"/>
        </a:p>
      </dgm:t>
    </dgm:pt>
    <dgm:pt modelId="{D8C45E75-C214-4870-80DC-70F0B422D449}" type="sibTrans" cxnId="{A9FF81A2-CC56-473A-B530-B4807165D3B9}">
      <dgm:prSet>
        <dgm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es-ES"/>
        </a:p>
      </dgm:t>
    </dgm:pt>
    <dgm:pt modelId="{27B58A5F-5A1D-4D03-B7CE-5BC7B51620F1}">
      <dgm:prSet phldrT="[Texto]"/>
      <dgm:spPr/>
      <dgm:t>
        <a:bodyPr/>
        <a:lstStyle/>
        <a:p>
          <a:r>
            <a:rPr lang="es-ES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Interfaz dinámica: consulta de datos de otros territorios y usuarios</a:t>
          </a:r>
          <a:endParaRPr lang="es-ES" b="1" dirty="0">
            <a:solidFill>
              <a:srgbClr val="00206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9E84F8C-CDE2-4E04-BDC2-55541C73AB9E}" type="parTrans" cxnId="{6C313040-CF68-44B6-97A3-A92FD5F2AA22}">
      <dgm:prSet/>
      <dgm:spPr/>
      <dgm:t>
        <a:bodyPr/>
        <a:lstStyle/>
        <a:p>
          <a:endParaRPr lang="es-ES"/>
        </a:p>
      </dgm:t>
    </dgm:pt>
    <dgm:pt modelId="{527056F5-8DB5-406F-8D98-ACA84AC8D473}" type="sibTrans" cxnId="{6C313040-CF68-44B6-97A3-A92FD5F2AA22}">
      <dgm:prSet>
        <dgm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es-ES"/>
        </a:p>
      </dgm:t>
    </dgm:pt>
    <dgm:pt modelId="{78E03E75-F09C-4E00-A35D-E91AD69B3C1F}">
      <dgm:prSet phldrT="[Texto]"/>
      <dgm:spPr/>
      <dgm:t>
        <a:bodyPr/>
        <a:lstStyle/>
        <a:p>
          <a:r>
            <a:rPr lang="es-ES" b="1" dirty="0" smtClean="0">
              <a:solidFill>
                <a:srgbClr val="FF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Participación en proyectos y actividades con otros naturalistas</a:t>
          </a:r>
          <a:endParaRPr lang="es-ES" b="1" dirty="0">
            <a:solidFill>
              <a:srgbClr val="FF33CC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95D9BE6-1269-4CE3-B094-99F6D7482854}" type="parTrans" cxnId="{D3CD0D90-4CB4-415A-BC78-123B0F76626F}">
      <dgm:prSet/>
      <dgm:spPr/>
      <dgm:t>
        <a:bodyPr/>
        <a:lstStyle/>
        <a:p>
          <a:endParaRPr lang="es-ES"/>
        </a:p>
      </dgm:t>
    </dgm:pt>
    <dgm:pt modelId="{1F422BFD-6C70-47E7-9338-D40F095EF2D6}" type="sibTrans" cxnId="{D3CD0D90-4CB4-415A-BC78-123B0F76626F}">
      <dgm:prSet>
        <dgm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es-ES"/>
        </a:p>
      </dgm:t>
    </dgm:pt>
    <dgm:pt modelId="{1262AC16-6D62-438D-A400-4AB28E38F115}">
      <dgm:prSet phldrT="[Texto]"/>
      <dgm:spPr/>
      <dgm:t>
        <a:bodyPr/>
        <a:lstStyle/>
        <a:p>
          <a:r>
            <a:rPr lang="es-ES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Información de calidad utilizada en grandes bases de datos de biodiversidad: GBIF</a:t>
          </a:r>
          <a:endParaRPr lang="es-ES" b="1" dirty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2F816DD-621C-4812-A19B-B3C900AAC9E9}" type="parTrans" cxnId="{0DBA9B24-2E83-409E-815E-42DAC6ADE79F}">
      <dgm:prSet/>
      <dgm:spPr/>
      <dgm:t>
        <a:bodyPr/>
        <a:lstStyle/>
        <a:p>
          <a:endParaRPr lang="es-ES"/>
        </a:p>
      </dgm:t>
    </dgm:pt>
    <dgm:pt modelId="{43A10427-A714-4B15-9E7A-84F5E20D1C59}" type="sibTrans" cxnId="{0DBA9B24-2E83-409E-815E-42DAC6ADE79F}">
      <dgm:prSet>
        <dgm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es-ES"/>
        </a:p>
      </dgm:t>
    </dgm:pt>
    <dgm:pt modelId="{77AFEDB8-00DF-4BD7-B98F-4C2E593971A2}" type="pres">
      <dgm:prSet presAssocID="{B8AB746C-F700-4388-85B6-9B8744E18BA6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29A95651-25A5-40FF-99AA-12E9DE8629EC}" type="pres">
      <dgm:prSet presAssocID="{00427D76-31FB-4466-8DA3-E2DEC580CB25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C9399C4-4C75-45B3-9834-418DC77499B1}" type="pres">
      <dgm:prSet presAssocID="{00427D76-31FB-4466-8DA3-E2DEC580CB25}" presName="spNode" presStyleCnt="0"/>
      <dgm:spPr/>
    </dgm:pt>
    <dgm:pt modelId="{2E069E31-5F42-403A-86C5-148FD310B54A}" type="pres">
      <dgm:prSet presAssocID="{E8DDB66C-CEC5-46C8-A48E-DEA444D9E91C}" presName="sibTrans" presStyleLbl="sibTrans1D1" presStyleIdx="0" presStyleCnt="5"/>
      <dgm:spPr/>
      <dgm:t>
        <a:bodyPr/>
        <a:lstStyle/>
        <a:p>
          <a:endParaRPr lang="es-ES"/>
        </a:p>
      </dgm:t>
    </dgm:pt>
    <dgm:pt modelId="{2430F692-F8CE-4BAF-9079-8F4092719D26}" type="pres">
      <dgm:prSet presAssocID="{5D7173EB-C532-49BB-9A24-7932AB5829EE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BF7DC61-E390-440B-8F70-38D124D31A95}" type="pres">
      <dgm:prSet presAssocID="{5D7173EB-C532-49BB-9A24-7932AB5829EE}" presName="spNode" presStyleCnt="0"/>
      <dgm:spPr/>
    </dgm:pt>
    <dgm:pt modelId="{70EBB4B9-E2E9-45C9-B09B-22F84566BC21}" type="pres">
      <dgm:prSet presAssocID="{D8C45E75-C214-4870-80DC-70F0B422D449}" presName="sibTrans" presStyleLbl="sibTrans1D1" presStyleIdx="1" presStyleCnt="5"/>
      <dgm:spPr/>
      <dgm:t>
        <a:bodyPr/>
        <a:lstStyle/>
        <a:p>
          <a:endParaRPr lang="es-ES"/>
        </a:p>
      </dgm:t>
    </dgm:pt>
    <dgm:pt modelId="{82A72ECB-82CA-4370-B266-216FEBF94EB6}" type="pres">
      <dgm:prSet presAssocID="{27B58A5F-5A1D-4D03-B7CE-5BC7B51620F1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6427FA0-D18B-463C-8FE0-AA75E86E4944}" type="pres">
      <dgm:prSet presAssocID="{27B58A5F-5A1D-4D03-B7CE-5BC7B51620F1}" presName="spNode" presStyleCnt="0"/>
      <dgm:spPr/>
    </dgm:pt>
    <dgm:pt modelId="{97270FD4-046C-4F14-837B-83E2E1CB2C16}" type="pres">
      <dgm:prSet presAssocID="{527056F5-8DB5-406F-8D98-ACA84AC8D473}" presName="sibTrans" presStyleLbl="sibTrans1D1" presStyleIdx="2" presStyleCnt="5"/>
      <dgm:spPr/>
      <dgm:t>
        <a:bodyPr/>
        <a:lstStyle/>
        <a:p>
          <a:endParaRPr lang="es-ES"/>
        </a:p>
      </dgm:t>
    </dgm:pt>
    <dgm:pt modelId="{96BF0EF0-7179-428E-85F4-D463A53FD15C}" type="pres">
      <dgm:prSet presAssocID="{78E03E75-F09C-4E00-A35D-E91AD69B3C1F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D15DF10-53FB-409C-ACCB-90032E8B5772}" type="pres">
      <dgm:prSet presAssocID="{78E03E75-F09C-4E00-A35D-E91AD69B3C1F}" presName="spNode" presStyleCnt="0"/>
      <dgm:spPr/>
    </dgm:pt>
    <dgm:pt modelId="{93DA56A3-9F54-4552-95F3-63C5CE1C27C8}" type="pres">
      <dgm:prSet presAssocID="{1F422BFD-6C70-47E7-9338-D40F095EF2D6}" presName="sibTrans" presStyleLbl="sibTrans1D1" presStyleIdx="3" presStyleCnt="5"/>
      <dgm:spPr/>
      <dgm:t>
        <a:bodyPr/>
        <a:lstStyle/>
        <a:p>
          <a:endParaRPr lang="es-ES"/>
        </a:p>
      </dgm:t>
    </dgm:pt>
    <dgm:pt modelId="{74B66F46-3038-413E-8A5C-FD6DB4EA9909}" type="pres">
      <dgm:prSet presAssocID="{1262AC16-6D62-438D-A400-4AB28E38F115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4149FA9-0117-4EE3-93C4-7A59B88CD22D}" type="pres">
      <dgm:prSet presAssocID="{1262AC16-6D62-438D-A400-4AB28E38F115}" presName="spNode" presStyleCnt="0"/>
      <dgm:spPr/>
    </dgm:pt>
    <dgm:pt modelId="{D2E044F4-6373-4542-A560-3957600F1562}" type="pres">
      <dgm:prSet presAssocID="{43A10427-A714-4B15-9E7A-84F5E20D1C59}" presName="sibTrans" presStyleLbl="sibTrans1D1" presStyleIdx="4" presStyleCnt="5"/>
      <dgm:spPr/>
      <dgm:t>
        <a:bodyPr/>
        <a:lstStyle/>
        <a:p>
          <a:endParaRPr lang="es-ES"/>
        </a:p>
      </dgm:t>
    </dgm:pt>
  </dgm:ptLst>
  <dgm:cxnLst>
    <dgm:cxn modelId="{7059BF94-9153-4A8D-A9DF-B225790F71EC}" type="presOf" srcId="{527056F5-8DB5-406F-8D98-ACA84AC8D473}" destId="{97270FD4-046C-4F14-837B-83E2E1CB2C16}" srcOrd="0" destOrd="0" presId="urn:microsoft.com/office/officeart/2005/8/layout/cycle6"/>
    <dgm:cxn modelId="{A9FF81A2-CC56-473A-B530-B4807165D3B9}" srcId="{B8AB746C-F700-4388-85B6-9B8744E18BA6}" destId="{5D7173EB-C532-49BB-9A24-7932AB5829EE}" srcOrd="1" destOrd="0" parTransId="{4CCBF873-420F-4283-A6B7-450623B7E685}" sibTransId="{D8C45E75-C214-4870-80DC-70F0B422D449}"/>
    <dgm:cxn modelId="{11593843-AFD9-4119-8C2C-6BBECF1A3369}" type="presOf" srcId="{5D7173EB-C532-49BB-9A24-7932AB5829EE}" destId="{2430F692-F8CE-4BAF-9079-8F4092719D26}" srcOrd="0" destOrd="0" presId="urn:microsoft.com/office/officeart/2005/8/layout/cycle6"/>
    <dgm:cxn modelId="{7F1B945E-F2DB-41E3-B264-D5553B355665}" type="presOf" srcId="{D8C45E75-C214-4870-80DC-70F0B422D449}" destId="{70EBB4B9-E2E9-45C9-B09B-22F84566BC21}" srcOrd="0" destOrd="0" presId="urn:microsoft.com/office/officeart/2005/8/layout/cycle6"/>
    <dgm:cxn modelId="{8CF0FA45-51C6-474C-8D55-B722C39FE708}" type="presOf" srcId="{E8DDB66C-CEC5-46C8-A48E-DEA444D9E91C}" destId="{2E069E31-5F42-403A-86C5-148FD310B54A}" srcOrd="0" destOrd="0" presId="urn:microsoft.com/office/officeart/2005/8/layout/cycle6"/>
    <dgm:cxn modelId="{C2E842D1-E3D8-42D8-9B73-0EEEED5794B8}" type="presOf" srcId="{1262AC16-6D62-438D-A400-4AB28E38F115}" destId="{74B66F46-3038-413E-8A5C-FD6DB4EA9909}" srcOrd="0" destOrd="0" presId="urn:microsoft.com/office/officeart/2005/8/layout/cycle6"/>
    <dgm:cxn modelId="{89F1A6DD-1F88-4196-9C33-5F5767790B90}" type="presOf" srcId="{00427D76-31FB-4466-8DA3-E2DEC580CB25}" destId="{29A95651-25A5-40FF-99AA-12E9DE8629EC}" srcOrd="0" destOrd="0" presId="urn:microsoft.com/office/officeart/2005/8/layout/cycle6"/>
    <dgm:cxn modelId="{0DBA9B24-2E83-409E-815E-42DAC6ADE79F}" srcId="{B8AB746C-F700-4388-85B6-9B8744E18BA6}" destId="{1262AC16-6D62-438D-A400-4AB28E38F115}" srcOrd="4" destOrd="0" parTransId="{D2F816DD-621C-4812-A19B-B3C900AAC9E9}" sibTransId="{43A10427-A714-4B15-9E7A-84F5E20D1C59}"/>
    <dgm:cxn modelId="{D3CD0D90-4CB4-415A-BC78-123B0F76626F}" srcId="{B8AB746C-F700-4388-85B6-9B8744E18BA6}" destId="{78E03E75-F09C-4E00-A35D-E91AD69B3C1F}" srcOrd="3" destOrd="0" parTransId="{895D9BE6-1269-4CE3-B094-99F6D7482854}" sibTransId="{1F422BFD-6C70-47E7-9338-D40F095EF2D6}"/>
    <dgm:cxn modelId="{E20BAE1F-D4AD-4CE6-9E46-6F19E0EC0C9B}" srcId="{B8AB746C-F700-4388-85B6-9B8744E18BA6}" destId="{00427D76-31FB-4466-8DA3-E2DEC580CB25}" srcOrd="0" destOrd="0" parTransId="{A734DAB1-0A6A-43A5-BE7F-2BD07BBBCCBA}" sibTransId="{E8DDB66C-CEC5-46C8-A48E-DEA444D9E91C}"/>
    <dgm:cxn modelId="{2203A209-AC15-410C-B382-0F8840C4F4AE}" type="presOf" srcId="{27B58A5F-5A1D-4D03-B7CE-5BC7B51620F1}" destId="{82A72ECB-82CA-4370-B266-216FEBF94EB6}" srcOrd="0" destOrd="0" presId="urn:microsoft.com/office/officeart/2005/8/layout/cycle6"/>
    <dgm:cxn modelId="{F3AC783F-723B-494E-B1F2-5AE42DC95966}" type="presOf" srcId="{1F422BFD-6C70-47E7-9338-D40F095EF2D6}" destId="{93DA56A3-9F54-4552-95F3-63C5CE1C27C8}" srcOrd="0" destOrd="0" presId="urn:microsoft.com/office/officeart/2005/8/layout/cycle6"/>
    <dgm:cxn modelId="{6C313040-CF68-44B6-97A3-A92FD5F2AA22}" srcId="{B8AB746C-F700-4388-85B6-9B8744E18BA6}" destId="{27B58A5F-5A1D-4D03-B7CE-5BC7B51620F1}" srcOrd="2" destOrd="0" parTransId="{89E84F8C-CDE2-4E04-BDC2-55541C73AB9E}" sibTransId="{527056F5-8DB5-406F-8D98-ACA84AC8D473}"/>
    <dgm:cxn modelId="{0F281E34-F493-4BDB-AB2F-96791F9CFF46}" type="presOf" srcId="{43A10427-A714-4B15-9E7A-84F5E20D1C59}" destId="{D2E044F4-6373-4542-A560-3957600F1562}" srcOrd="0" destOrd="0" presId="urn:microsoft.com/office/officeart/2005/8/layout/cycle6"/>
    <dgm:cxn modelId="{41075FA3-4BAE-4804-A047-6D245F8C5CE0}" type="presOf" srcId="{B8AB746C-F700-4388-85B6-9B8744E18BA6}" destId="{77AFEDB8-00DF-4BD7-B98F-4C2E593971A2}" srcOrd="0" destOrd="0" presId="urn:microsoft.com/office/officeart/2005/8/layout/cycle6"/>
    <dgm:cxn modelId="{D166925C-FF46-4977-8B14-58E43B430D22}" type="presOf" srcId="{78E03E75-F09C-4E00-A35D-E91AD69B3C1F}" destId="{96BF0EF0-7179-428E-85F4-D463A53FD15C}" srcOrd="0" destOrd="0" presId="urn:microsoft.com/office/officeart/2005/8/layout/cycle6"/>
    <dgm:cxn modelId="{A4C2AADA-7AB0-469A-B910-0C1F0A6F22F1}" type="presParOf" srcId="{77AFEDB8-00DF-4BD7-B98F-4C2E593971A2}" destId="{29A95651-25A5-40FF-99AA-12E9DE8629EC}" srcOrd="0" destOrd="0" presId="urn:microsoft.com/office/officeart/2005/8/layout/cycle6"/>
    <dgm:cxn modelId="{5E65612F-D32A-454A-A076-5CAF36287B3C}" type="presParOf" srcId="{77AFEDB8-00DF-4BD7-B98F-4C2E593971A2}" destId="{3C9399C4-4C75-45B3-9834-418DC77499B1}" srcOrd="1" destOrd="0" presId="urn:microsoft.com/office/officeart/2005/8/layout/cycle6"/>
    <dgm:cxn modelId="{DA48BDB8-FBC1-43BF-BF0A-9CA785B8A740}" type="presParOf" srcId="{77AFEDB8-00DF-4BD7-B98F-4C2E593971A2}" destId="{2E069E31-5F42-403A-86C5-148FD310B54A}" srcOrd="2" destOrd="0" presId="urn:microsoft.com/office/officeart/2005/8/layout/cycle6"/>
    <dgm:cxn modelId="{9E1B8593-55E8-4BE8-ADA3-17DC416AD16B}" type="presParOf" srcId="{77AFEDB8-00DF-4BD7-B98F-4C2E593971A2}" destId="{2430F692-F8CE-4BAF-9079-8F4092719D26}" srcOrd="3" destOrd="0" presId="urn:microsoft.com/office/officeart/2005/8/layout/cycle6"/>
    <dgm:cxn modelId="{B7C9A921-80F5-46C2-842D-E2C09324C7E2}" type="presParOf" srcId="{77AFEDB8-00DF-4BD7-B98F-4C2E593971A2}" destId="{3BF7DC61-E390-440B-8F70-38D124D31A95}" srcOrd="4" destOrd="0" presId="urn:microsoft.com/office/officeart/2005/8/layout/cycle6"/>
    <dgm:cxn modelId="{3E5526A2-9E25-4486-BCE8-B41B241EFCF5}" type="presParOf" srcId="{77AFEDB8-00DF-4BD7-B98F-4C2E593971A2}" destId="{70EBB4B9-E2E9-45C9-B09B-22F84566BC21}" srcOrd="5" destOrd="0" presId="urn:microsoft.com/office/officeart/2005/8/layout/cycle6"/>
    <dgm:cxn modelId="{A6BD741F-91B6-4FE1-A535-E70FC932FF1B}" type="presParOf" srcId="{77AFEDB8-00DF-4BD7-B98F-4C2E593971A2}" destId="{82A72ECB-82CA-4370-B266-216FEBF94EB6}" srcOrd="6" destOrd="0" presId="urn:microsoft.com/office/officeart/2005/8/layout/cycle6"/>
    <dgm:cxn modelId="{75700CC6-A0D8-4186-8796-BCE5EC5E6C93}" type="presParOf" srcId="{77AFEDB8-00DF-4BD7-B98F-4C2E593971A2}" destId="{96427FA0-D18B-463C-8FE0-AA75E86E4944}" srcOrd="7" destOrd="0" presId="urn:microsoft.com/office/officeart/2005/8/layout/cycle6"/>
    <dgm:cxn modelId="{AC896E43-3CD0-4924-94C6-0EB64F49557B}" type="presParOf" srcId="{77AFEDB8-00DF-4BD7-B98F-4C2E593971A2}" destId="{97270FD4-046C-4F14-837B-83E2E1CB2C16}" srcOrd="8" destOrd="0" presId="urn:microsoft.com/office/officeart/2005/8/layout/cycle6"/>
    <dgm:cxn modelId="{2E47E4CA-36B0-41E7-B7FB-8070902CA934}" type="presParOf" srcId="{77AFEDB8-00DF-4BD7-B98F-4C2E593971A2}" destId="{96BF0EF0-7179-428E-85F4-D463A53FD15C}" srcOrd="9" destOrd="0" presId="urn:microsoft.com/office/officeart/2005/8/layout/cycle6"/>
    <dgm:cxn modelId="{C598F3E0-2EF8-4961-88D9-E5109CD12061}" type="presParOf" srcId="{77AFEDB8-00DF-4BD7-B98F-4C2E593971A2}" destId="{7D15DF10-53FB-409C-ACCB-90032E8B5772}" srcOrd="10" destOrd="0" presId="urn:microsoft.com/office/officeart/2005/8/layout/cycle6"/>
    <dgm:cxn modelId="{F1098762-4D69-4AB5-8B2A-5788175AF2FA}" type="presParOf" srcId="{77AFEDB8-00DF-4BD7-B98F-4C2E593971A2}" destId="{93DA56A3-9F54-4552-95F3-63C5CE1C27C8}" srcOrd="11" destOrd="0" presId="urn:microsoft.com/office/officeart/2005/8/layout/cycle6"/>
    <dgm:cxn modelId="{32DD5D1F-F66C-4E2D-A742-FF4FD7C031D0}" type="presParOf" srcId="{77AFEDB8-00DF-4BD7-B98F-4C2E593971A2}" destId="{74B66F46-3038-413E-8A5C-FD6DB4EA9909}" srcOrd="12" destOrd="0" presId="urn:microsoft.com/office/officeart/2005/8/layout/cycle6"/>
    <dgm:cxn modelId="{F1D11A5A-EADC-405B-ACBF-46CD8645EFE3}" type="presParOf" srcId="{77AFEDB8-00DF-4BD7-B98F-4C2E593971A2}" destId="{F4149FA9-0117-4EE3-93C4-7A59B88CD22D}" srcOrd="13" destOrd="0" presId="urn:microsoft.com/office/officeart/2005/8/layout/cycle6"/>
    <dgm:cxn modelId="{2B91A39C-BE4E-4F0B-9499-A39BC3705395}" type="presParOf" srcId="{77AFEDB8-00DF-4BD7-B98F-4C2E593971A2}" destId="{D2E044F4-6373-4542-A560-3957600F1562}" srcOrd="14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AFA9025-67B7-4A9E-8DD2-46E8647A850F}" type="doc">
      <dgm:prSet loTypeId="urn:microsoft.com/office/officeart/2005/8/layout/hList1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0B923EB7-03EC-4FB8-892A-57B9B50B49F2}">
      <dgm:prSet phldrT="[Texto]" custT="1"/>
      <dgm:spPr/>
      <dgm:t>
        <a:bodyPr/>
        <a:lstStyle/>
        <a:p>
          <a:r>
            <a:rPr lang="es-ES" sz="1400" b="1" dirty="0" smtClean="0">
              <a:solidFill>
                <a:srgbClr val="00B050"/>
              </a:solidFill>
              <a:effectLst/>
            </a:rPr>
            <a:t>Fácil acceso en cualquier circunstancia</a:t>
          </a:r>
          <a:endParaRPr lang="es-ES" sz="1400" b="1" dirty="0">
            <a:solidFill>
              <a:srgbClr val="00B050"/>
            </a:solidFill>
            <a:effectLst/>
          </a:endParaRPr>
        </a:p>
      </dgm:t>
    </dgm:pt>
    <dgm:pt modelId="{CC485FD0-7766-4D9C-8B3A-EA56AD46C991}" type="parTrans" cxnId="{009003AE-0F1F-4692-AAAA-2D34B0DC6C8A}">
      <dgm:prSet/>
      <dgm:spPr/>
      <dgm:t>
        <a:bodyPr/>
        <a:lstStyle/>
        <a:p>
          <a:endParaRPr lang="es-ES"/>
        </a:p>
      </dgm:t>
    </dgm:pt>
    <dgm:pt modelId="{EF11B817-D361-40BC-B11C-28AF92A0FA55}" type="sibTrans" cxnId="{009003AE-0F1F-4692-AAAA-2D34B0DC6C8A}">
      <dgm:prSet/>
      <dgm:spPr/>
      <dgm:t>
        <a:bodyPr/>
        <a:lstStyle/>
        <a:p>
          <a:endParaRPr lang="es-ES"/>
        </a:p>
      </dgm:t>
    </dgm:pt>
    <dgm:pt modelId="{40579A7E-D492-45DE-8095-3A3B9529CC1F}">
      <dgm:prSet phldrT="[Texto]" custT="1"/>
      <dgm:spPr/>
      <dgm:t>
        <a:bodyPr/>
        <a:lstStyle/>
        <a:p>
          <a:r>
            <a:rPr lang="es-ES" sz="1400" b="1" dirty="0" smtClean="0">
              <a:solidFill>
                <a:srgbClr val="FF0000"/>
              </a:solidFill>
              <a:effectLst/>
            </a:rPr>
            <a:t>Se añaden fotos almacenadas en el dispositivo móvil</a:t>
          </a:r>
          <a:endParaRPr lang="es-ES" sz="1400" b="1" dirty="0">
            <a:solidFill>
              <a:srgbClr val="FF0000"/>
            </a:solidFill>
            <a:effectLst/>
          </a:endParaRPr>
        </a:p>
      </dgm:t>
    </dgm:pt>
    <dgm:pt modelId="{E317C037-CDC4-4701-98D5-FE4F41A9C247}" type="parTrans" cxnId="{71BC27F2-50ED-461E-A6C4-1816AF638A03}">
      <dgm:prSet/>
      <dgm:spPr/>
      <dgm:t>
        <a:bodyPr/>
        <a:lstStyle/>
        <a:p>
          <a:endParaRPr lang="es-ES"/>
        </a:p>
      </dgm:t>
    </dgm:pt>
    <dgm:pt modelId="{1F9431F9-37FE-4DEF-8A32-67290F953EE6}" type="sibTrans" cxnId="{71BC27F2-50ED-461E-A6C4-1816AF638A03}">
      <dgm:prSet/>
      <dgm:spPr/>
      <dgm:t>
        <a:bodyPr/>
        <a:lstStyle/>
        <a:p>
          <a:endParaRPr lang="es-ES"/>
        </a:p>
      </dgm:t>
    </dgm:pt>
    <dgm:pt modelId="{FD716E08-438A-404C-AD0A-D0BE7AD30800}">
      <dgm:prSet phldrT="[Texto]" custT="1"/>
      <dgm:spPr/>
      <dgm:t>
        <a:bodyPr/>
        <a:lstStyle/>
        <a:p>
          <a:r>
            <a:rPr lang="es-ES" sz="1400" b="1" dirty="0" smtClean="0">
              <a:solidFill>
                <a:srgbClr val="FF0000"/>
              </a:solidFill>
              <a:effectLst/>
            </a:rPr>
            <a:t>Acceso preferentemente desde ordenador</a:t>
          </a:r>
          <a:endParaRPr lang="es-ES" sz="1400" b="1" dirty="0">
            <a:solidFill>
              <a:srgbClr val="FF0000"/>
            </a:solidFill>
            <a:effectLst/>
          </a:endParaRPr>
        </a:p>
      </dgm:t>
    </dgm:pt>
    <dgm:pt modelId="{762F5FE5-BD52-4BFF-8C67-13CA6EAF0B7B}" type="parTrans" cxnId="{3B493932-D4B2-4F53-878D-AE9431DBD3D3}">
      <dgm:prSet/>
      <dgm:spPr/>
      <dgm:t>
        <a:bodyPr/>
        <a:lstStyle/>
        <a:p>
          <a:endParaRPr lang="es-ES"/>
        </a:p>
      </dgm:t>
    </dgm:pt>
    <dgm:pt modelId="{631C5E7A-2CC3-4D47-8E49-C59BE0A531BC}" type="sibTrans" cxnId="{3B493932-D4B2-4F53-878D-AE9431DBD3D3}">
      <dgm:prSet/>
      <dgm:spPr/>
      <dgm:t>
        <a:bodyPr/>
        <a:lstStyle/>
        <a:p>
          <a:endParaRPr lang="es-ES"/>
        </a:p>
      </dgm:t>
    </dgm:pt>
    <dgm:pt modelId="{90700476-1CB2-4F2A-9B71-AF45CC72D2EE}">
      <dgm:prSet phldrT="[Texto]" custT="1"/>
      <dgm:spPr/>
      <dgm:t>
        <a:bodyPr/>
        <a:lstStyle/>
        <a:p>
          <a:r>
            <a:rPr lang="es-ES" sz="1400" b="1" dirty="0" smtClean="0">
              <a:solidFill>
                <a:srgbClr val="00B050"/>
              </a:solidFill>
              <a:effectLst/>
            </a:rPr>
            <a:t>Añadir y editar observaciones es rápido</a:t>
          </a:r>
          <a:endParaRPr lang="es-ES" sz="1400" b="1" dirty="0">
            <a:solidFill>
              <a:srgbClr val="00B050"/>
            </a:solidFill>
            <a:effectLst/>
          </a:endParaRPr>
        </a:p>
      </dgm:t>
    </dgm:pt>
    <dgm:pt modelId="{255E2438-567F-4301-8D14-01177CF24065}" type="parTrans" cxnId="{F65B0D8C-F87E-44B6-A42B-AB887EE4E741}">
      <dgm:prSet/>
      <dgm:spPr/>
      <dgm:t>
        <a:bodyPr/>
        <a:lstStyle/>
        <a:p>
          <a:endParaRPr lang="es-ES"/>
        </a:p>
      </dgm:t>
    </dgm:pt>
    <dgm:pt modelId="{23B723CC-8A20-4E35-85E6-C60CFB653E06}" type="sibTrans" cxnId="{F65B0D8C-F87E-44B6-A42B-AB887EE4E741}">
      <dgm:prSet/>
      <dgm:spPr/>
      <dgm:t>
        <a:bodyPr/>
        <a:lstStyle/>
        <a:p>
          <a:endParaRPr lang="es-ES"/>
        </a:p>
      </dgm:t>
    </dgm:pt>
    <dgm:pt modelId="{5A67890F-D84E-4F43-AF1A-C1BFD456EA1D}">
      <dgm:prSet phldrT="[Texto]" custT="1"/>
      <dgm:spPr/>
      <dgm:t>
        <a:bodyPr/>
        <a:lstStyle/>
        <a:p>
          <a:r>
            <a:rPr lang="es-ES" sz="1400" b="1" dirty="0" smtClean="0">
              <a:solidFill>
                <a:srgbClr val="00B050"/>
              </a:solidFill>
              <a:effectLst/>
            </a:rPr>
            <a:t>Mensajes privados y notificaciones más intuitivos</a:t>
          </a:r>
          <a:endParaRPr lang="es-ES" sz="1400" b="1" dirty="0">
            <a:solidFill>
              <a:srgbClr val="00B050"/>
            </a:solidFill>
            <a:effectLst/>
          </a:endParaRPr>
        </a:p>
      </dgm:t>
    </dgm:pt>
    <dgm:pt modelId="{B6189D65-041B-4E37-BD56-DFA41445757C}" type="parTrans" cxnId="{34CEB6F3-63C6-4998-98F5-4F335E09B204}">
      <dgm:prSet/>
      <dgm:spPr/>
      <dgm:t>
        <a:bodyPr/>
        <a:lstStyle/>
        <a:p>
          <a:endParaRPr lang="es-ES"/>
        </a:p>
      </dgm:t>
    </dgm:pt>
    <dgm:pt modelId="{8F3BCB75-E904-4EFD-869C-A7DF2317FCE3}" type="sibTrans" cxnId="{34CEB6F3-63C6-4998-98F5-4F335E09B204}">
      <dgm:prSet/>
      <dgm:spPr/>
      <dgm:t>
        <a:bodyPr/>
        <a:lstStyle/>
        <a:p>
          <a:endParaRPr lang="es-ES"/>
        </a:p>
      </dgm:t>
    </dgm:pt>
    <dgm:pt modelId="{91D5DDA9-6694-45B2-9479-65FEC89237EC}">
      <dgm:prSet phldrT="[Texto]" custT="1"/>
      <dgm:spPr/>
      <dgm:t>
        <a:bodyPr/>
        <a:lstStyle/>
        <a:p>
          <a:r>
            <a:rPr lang="es-ES" sz="1400" b="1" dirty="0" smtClean="0">
              <a:solidFill>
                <a:srgbClr val="FF0000"/>
              </a:solidFill>
              <a:effectLst/>
            </a:rPr>
            <a:t>No se pueden añadir nuevos lugares a la base de datos</a:t>
          </a:r>
          <a:endParaRPr lang="es-ES" sz="1400" b="1" dirty="0">
            <a:solidFill>
              <a:srgbClr val="FF0000"/>
            </a:solidFill>
            <a:effectLst/>
          </a:endParaRPr>
        </a:p>
      </dgm:t>
    </dgm:pt>
    <dgm:pt modelId="{F9D77D19-A9CD-44CA-8BFC-28D4B0491437}" type="parTrans" cxnId="{C27870E9-CE39-4A3F-AEE0-900E704F539A}">
      <dgm:prSet/>
      <dgm:spPr/>
      <dgm:t>
        <a:bodyPr/>
        <a:lstStyle/>
        <a:p>
          <a:endParaRPr lang="es-ES"/>
        </a:p>
      </dgm:t>
    </dgm:pt>
    <dgm:pt modelId="{A4B378B0-539D-493C-8166-B8D300DD8CE4}" type="sibTrans" cxnId="{C27870E9-CE39-4A3F-AEE0-900E704F539A}">
      <dgm:prSet/>
      <dgm:spPr/>
      <dgm:t>
        <a:bodyPr/>
        <a:lstStyle/>
        <a:p>
          <a:endParaRPr lang="es-ES"/>
        </a:p>
      </dgm:t>
    </dgm:pt>
    <dgm:pt modelId="{93237401-48BE-4233-A7CE-E9D259EBA7F6}">
      <dgm:prSet phldrT="[Texto]" custT="1">
        <dgm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s-ES" sz="2800" b="1" dirty="0" smtClean="0">
              <a:solidFill>
                <a:schemeClr val="accent5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Página web</a:t>
          </a:r>
          <a:endParaRPr lang="es-ES" sz="2800" b="1" dirty="0">
            <a:solidFill>
              <a:schemeClr val="accent5">
                <a:lumMod val="20000"/>
                <a:lumOff val="8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51B368E-24A3-4886-8E1F-FBE30CA31C8E}" type="sibTrans" cxnId="{9A1E530C-21AF-44D9-A23B-05C83FE1184E}">
      <dgm:prSet/>
      <dgm:spPr/>
      <dgm:t>
        <a:bodyPr/>
        <a:lstStyle/>
        <a:p>
          <a:endParaRPr lang="es-ES"/>
        </a:p>
      </dgm:t>
    </dgm:pt>
    <dgm:pt modelId="{B01A4DC8-42B3-494E-9D55-1EF6BFC98E5A}" type="parTrans" cxnId="{9A1E530C-21AF-44D9-A23B-05C83FE1184E}">
      <dgm:prSet/>
      <dgm:spPr/>
      <dgm:t>
        <a:bodyPr/>
        <a:lstStyle/>
        <a:p>
          <a:endParaRPr lang="es-ES"/>
        </a:p>
      </dgm:t>
    </dgm:pt>
    <dgm:pt modelId="{B4AF9DBD-D41A-4577-BDC2-030912466A21}">
      <dgm:prSet phldrT="[Texto]" custT="1">
        <dgm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s-ES" sz="2800" b="1" dirty="0" smtClean="0">
              <a:solidFill>
                <a:schemeClr val="accent5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App</a:t>
          </a:r>
          <a:endParaRPr lang="es-ES" sz="2800" b="1" dirty="0">
            <a:solidFill>
              <a:schemeClr val="accent5">
                <a:lumMod val="20000"/>
                <a:lumOff val="8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34DC613-B630-47ED-B898-DF8A6F4F4AC6}" type="sibTrans" cxnId="{7BBDF90C-8D6A-40E7-981F-FE4DACE31F1B}">
      <dgm:prSet/>
      <dgm:spPr/>
      <dgm:t>
        <a:bodyPr/>
        <a:lstStyle/>
        <a:p>
          <a:endParaRPr lang="es-ES"/>
        </a:p>
      </dgm:t>
    </dgm:pt>
    <dgm:pt modelId="{998D3A80-F12E-484A-9A85-25D8D51E188E}" type="parTrans" cxnId="{7BBDF90C-8D6A-40E7-981F-FE4DACE31F1B}">
      <dgm:prSet/>
      <dgm:spPr/>
      <dgm:t>
        <a:bodyPr/>
        <a:lstStyle/>
        <a:p>
          <a:endParaRPr lang="es-ES"/>
        </a:p>
      </dgm:t>
    </dgm:pt>
    <dgm:pt modelId="{8A717C4E-0FAA-411B-8A3D-8AF7EFB3C019}">
      <dgm:prSet custT="1"/>
      <dgm:spPr/>
      <dgm:t>
        <a:bodyPr/>
        <a:lstStyle/>
        <a:p>
          <a:r>
            <a:rPr lang="es-ES" sz="1400" b="1" dirty="0" smtClean="0">
              <a:solidFill>
                <a:srgbClr val="00B050"/>
              </a:solidFill>
              <a:effectLst/>
            </a:rPr>
            <a:t>Añadir observaciones es rápido,</a:t>
          </a:r>
          <a:r>
            <a:rPr lang="es-ES" sz="1400" b="1" dirty="0" smtClean="0">
              <a:solidFill>
                <a:srgbClr val="FF0000"/>
              </a:solidFill>
              <a:effectLst/>
            </a:rPr>
            <a:t> son difíciles de editar</a:t>
          </a:r>
          <a:endParaRPr lang="es-ES" sz="1400" b="1" dirty="0">
            <a:solidFill>
              <a:srgbClr val="FF0000"/>
            </a:solidFill>
            <a:effectLst/>
          </a:endParaRPr>
        </a:p>
      </dgm:t>
    </dgm:pt>
    <dgm:pt modelId="{0818BE8C-C672-4D1C-870A-69C3FFC26E3E}" type="parTrans" cxnId="{18CF4A89-A77B-4C05-922C-1F344D0B2C89}">
      <dgm:prSet/>
      <dgm:spPr/>
      <dgm:t>
        <a:bodyPr/>
        <a:lstStyle/>
        <a:p>
          <a:endParaRPr lang="es-ES"/>
        </a:p>
      </dgm:t>
    </dgm:pt>
    <dgm:pt modelId="{36D574A5-FD34-46CA-9741-9B658F126630}" type="sibTrans" cxnId="{18CF4A89-A77B-4C05-922C-1F344D0B2C89}">
      <dgm:prSet/>
      <dgm:spPr/>
      <dgm:t>
        <a:bodyPr/>
        <a:lstStyle/>
        <a:p>
          <a:endParaRPr lang="es-ES"/>
        </a:p>
      </dgm:t>
    </dgm:pt>
    <dgm:pt modelId="{B107DAF3-FC9F-40D6-AF17-8FE41BC797DD}">
      <dgm:prSet custT="1"/>
      <dgm:spPr/>
      <dgm:t>
        <a:bodyPr/>
        <a:lstStyle/>
        <a:p>
          <a:r>
            <a:rPr lang="es-ES" sz="1400" b="1" dirty="0" smtClean="0">
              <a:solidFill>
                <a:srgbClr val="FF0000"/>
              </a:solidFill>
              <a:effectLst/>
            </a:rPr>
            <a:t>Mensajes privados y notificaciones agrupadas</a:t>
          </a:r>
          <a:endParaRPr lang="es-ES" sz="1400" b="1" dirty="0">
            <a:solidFill>
              <a:srgbClr val="FF0000"/>
            </a:solidFill>
            <a:effectLst/>
          </a:endParaRPr>
        </a:p>
      </dgm:t>
    </dgm:pt>
    <dgm:pt modelId="{539D36F6-9D69-4A6C-8954-E5E0F63FB852}" type="parTrans" cxnId="{BFAE494E-32A8-4E95-8EC6-90BD107D2666}">
      <dgm:prSet/>
      <dgm:spPr/>
      <dgm:t>
        <a:bodyPr/>
        <a:lstStyle/>
        <a:p>
          <a:endParaRPr lang="es-ES"/>
        </a:p>
      </dgm:t>
    </dgm:pt>
    <dgm:pt modelId="{0E79C903-B1B4-443B-8322-A07B7DB0A2E2}" type="sibTrans" cxnId="{BFAE494E-32A8-4E95-8EC6-90BD107D2666}">
      <dgm:prSet/>
      <dgm:spPr/>
      <dgm:t>
        <a:bodyPr/>
        <a:lstStyle/>
        <a:p>
          <a:endParaRPr lang="es-ES"/>
        </a:p>
      </dgm:t>
    </dgm:pt>
    <dgm:pt modelId="{12CB99C5-9358-4187-B784-28E2C56ECD14}">
      <dgm:prSet custT="1"/>
      <dgm:spPr/>
      <dgm:t>
        <a:bodyPr/>
        <a:lstStyle/>
        <a:p>
          <a:r>
            <a:rPr lang="es-ES" sz="1400" b="1" dirty="0" smtClean="0">
              <a:solidFill>
                <a:srgbClr val="00B050"/>
              </a:solidFill>
              <a:effectLst/>
            </a:rPr>
            <a:t>Permite añadir fotografías de cámaras réflex, bridge, etc.</a:t>
          </a:r>
          <a:endParaRPr lang="es-ES" sz="1400" b="1" dirty="0">
            <a:solidFill>
              <a:srgbClr val="00B050"/>
            </a:solidFill>
            <a:effectLst/>
          </a:endParaRPr>
        </a:p>
      </dgm:t>
    </dgm:pt>
    <dgm:pt modelId="{9AFD48DA-D488-44EF-BDA0-9B61F1410649}" type="parTrans" cxnId="{EAA99F8E-04A9-4E59-8898-1E24C21EF138}">
      <dgm:prSet/>
      <dgm:spPr/>
      <dgm:t>
        <a:bodyPr/>
        <a:lstStyle/>
        <a:p>
          <a:endParaRPr lang="es-ES"/>
        </a:p>
      </dgm:t>
    </dgm:pt>
    <dgm:pt modelId="{817B5A9C-67AF-4FF0-A7F5-AAD18CA7D651}" type="sibTrans" cxnId="{EAA99F8E-04A9-4E59-8898-1E24C21EF138}">
      <dgm:prSet/>
      <dgm:spPr/>
      <dgm:t>
        <a:bodyPr/>
        <a:lstStyle/>
        <a:p>
          <a:endParaRPr lang="es-ES"/>
        </a:p>
      </dgm:t>
    </dgm:pt>
    <dgm:pt modelId="{75F472BC-6018-4287-B0AF-969B1AF13067}">
      <dgm:prSet custT="1"/>
      <dgm:spPr/>
      <dgm:t>
        <a:bodyPr/>
        <a:lstStyle/>
        <a:p>
          <a:r>
            <a:rPr lang="es-ES" sz="1400" b="1" dirty="0" smtClean="0">
              <a:solidFill>
                <a:srgbClr val="00B050"/>
              </a:solidFill>
              <a:effectLst/>
            </a:rPr>
            <a:t>Se pueden añadir nuevos lugares a la base de datos</a:t>
          </a:r>
          <a:endParaRPr lang="es-ES" sz="1400" b="1" dirty="0">
            <a:solidFill>
              <a:srgbClr val="00B050"/>
            </a:solidFill>
            <a:effectLst/>
          </a:endParaRPr>
        </a:p>
      </dgm:t>
    </dgm:pt>
    <dgm:pt modelId="{8646EE45-DFCE-4CA5-992E-C9C751100E79}" type="parTrans" cxnId="{5228BED7-52A8-496D-8AD4-809E9D214B3E}">
      <dgm:prSet/>
      <dgm:spPr/>
      <dgm:t>
        <a:bodyPr/>
        <a:lstStyle/>
        <a:p>
          <a:endParaRPr lang="es-ES"/>
        </a:p>
      </dgm:t>
    </dgm:pt>
    <dgm:pt modelId="{4C59EDBC-E0CB-4D39-80DB-05D766214B37}" type="sibTrans" cxnId="{5228BED7-52A8-496D-8AD4-809E9D214B3E}">
      <dgm:prSet/>
      <dgm:spPr/>
      <dgm:t>
        <a:bodyPr/>
        <a:lstStyle/>
        <a:p>
          <a:endParaRPr lang="es-ES"/>
        </a:p>
      </dgm:t>
    </dgm:pt>
    <dgm:pt modelId="{DC2E9123-A4F2-4C50-864B-15E64BEEC078}">
      <dgm:prSet phldrT="[Texto]" custT="1"/>
      <dgm:spPr/>
      <dgm:t>
        <a:bodyPr/>
        <a:lstStyle/>
        <a:p>
          <a:r>
            <a:rPr lang="es-ES" sz="1400" b="1" dirty="0" smtClean="0">
              <a:solidFill>
                <a:srgbClr val="FF0000"/>
              </a:solidFill>
              <a:effectLst/>
            </a:rPr>
            <a:t>No se pueden crear proyectos, </a:t>
          </a:r>
          <a:r>
            <a:rPr lang="es-ES" sz="1400" b="1" dirty="0" smtClean="0">
              <a:solidFill>
                <a:srgbClr val="00B050"/>
              </a:solidFill>
              <a:effectLst/>
            </a:rPr>
            <a:t>sí unirse a ellos</a:t>
          </a:r>
          <a:endParaRPr lang="es-ES" sz="1400" b="1" dirty="0">
            <a:solidFill>
              <a:srgbClr val="00B050"/>
            </a:solidFill>
            <a:effectLst/>
          </a:endParaRPr>
        </a:p>
      </dgm:t>
    </dgm:pt>
    <dgm:pt modelId="{D4FF53BF-19BD-4F1A-8B4E-99EC95800200}" type="parTrans" cxnId="{4152380B-83D1-4D04-AAFC-75D527EDDF22}">
      <dgm:prSet/>
      <dgm:spPr/>
      <dgm:t>
        <a:bodyPr/>
        <a:lstStyle/>
        <a:p>
          <a:endParaRPr lang="es-ES"/>
        </a:p>
      </dgm:t>
    </dgm:pt>
    <dgm:pt modelId="{59F940F3-DFA9-4F3F-8DFF-D9B1B32A8C8D}" type="sibTrans" cxnId="{4152380B-83D1-4D04-AAFC-75D527EDDF22}">
      <dgm:prSet/>
      <dgm:spPr/>
      <dgm:t>
        <a:bodyPr/>
        <a:lstStyle/>
        <a:p>
          <a:endParaRPr lang="es-ES"/>
        </a:p>
      </dgm:t>
    </dgm:pt>
    <dgm:pt modelId="{F0D90516-BED3-448E-8861-24512132BCF6}">
      <dgm:prSet custT="1"/>
      <dgm:spPr/>
      <dgm:t>
        <a:bodyPr/>
        <a:lstStyle/>
        <a:p>
          <a:r>
            <a:rPr lang="es-ES" sz="1400" b="1" dirty="0" smtClean="0">
              <a:solidFill>
                <a:srgbClr val="00B050"/>
              </a:solidFill>
              <a:effectLst/>
            </a:rPr>
            <a:t>Se pueden crear  nuevos proyectos y unirse a ellos</a:t>
          </a:r>
          <a:endParaRPr lang="es-ES" sz="1400" b="1" dirty="0">
            <a:solidFill>
              <a:srgbClr val="00B050"/>
            </a:solidFill>
            <a:effectLst/>
          </a:endParaRPr>
        </a:p>
      </dgm:t>
    </dgm:pt>
    <dgm:pt modelId="{2994CA08-64D6-44B6-A123-83CEFF0EDA58}" type="parTrans" cxnId="{C3D44299-FE35-455A-ACF6-EAF8FAB3E215}">
      <dgm:prSet/>
      <dgm:spPr/>
      <dgm:t>
        <a:bodyPr/>
        <a:lstStyle/>
        <a:p>
          <a:endParaRPr lang="es-ES"/>
        </a:p>
      </dgm:t>
    </dgm:pt>
    <dgm:pt modelId="{F5F973A0-8187-4555-979A-88C77B8C7D7B}" type="sibTrans" cxnId="{C3D44299-FE35-455A-ACF6-EAF8FAB3E215}">
      <dgm:prSet/>
      <dgm:spPr/>
      <dgm:t>
        <a:bodyPr/>
        <a:lstStyle/>
        <a:p>
          <a:endParaRPr lang="es-ES"/>
        </a:p>
      </dgm:t>
    </dgm:pt>
    <dgm:pt modelId="{877B3B38-1817-4FF3-B4C4-1C85CE1A5987}">
      <dgm:prSet phldrT="[Texto]" custT="1"/>
      <dgm:spPr/>
      <dgm:t>
        <a:bodyPr/>
        <a:lstStyle/>
        <a:p>
          <a:endParaRPr lang="es-ES" sz="1400" b="1" dirty="0">
            <a:solidFill>
              <a:srgbClr val="00B050"/>
            </a:solidFill>
            <a:effectLst/>
          </a:endParaRPr>
        </a:p>
      </dgm:t>
    </dgm:pt>
    <dgm:pt modelId="{31BF3C59-FD3F-4B82-8695-EC72279A230F}" type="parTrans" cxnId="{BE7A2EC7-BFAD-4BEE-B88E-42D376F479AB}">
      <dgm:prSet/>
      <dgm:spPr/>
      <dgm:t>
        <a:bodyPr/>
        <a:lstStyle/>
        <a:p>
          <a:endParaRPr lang="es-ES"/>
        </a:p>
      </dgm:t>
    </dgm:pt>
    <dgm:pt modelId="{4A9E3264-F5AA-497E-8318-FE9ADC652785}" type="sibTrans" cxnId="{BE7A2EC7-BFAD-4BEE-B88E-42D376F479AB}">
      <dgm:prSet/>
      <dgm:spPr/>
      <dgm:t>
        <a:bodyPr/>
        <a:lstStyle/>
        <a:p>
          <a:endParaRPr lang="es-ES"/>
        </a:p>
      </dgm:t>
    </dgm:pt>
    <dgm:pt modelId="{AA1E5693-986E-4075-8F03-0D355EC5BE91}">
      <dgm:prSet phldrT="[Texto]" custT="1"/>
      <dgm:spPr/>
      <dgm:t>
        <a:bodyPr/>
        <a:lstStyle/>
        <a:p>
          <a:endParaRPr lang="es-ES" sz="1400" b="1" dirty="0">
            <a:solidFill>
              <a:srgbClr val="00B050"/>
            </a:solidFill>
            <a:effectLst/>
          </a:endParaRPr>
        </a:p>
      </dgm:t>
    </dgm:pt>
    <dgm:pt modelId="{814A7AED-073C-42D8-B79B-8BD3F5FFF3D6}" type="parTrans" cxnId="{C6C8E6B7-D4A1-4D3E-A014-D78A0459AB03}">
      <dgm:prSet/>
      <dgm:spPr/>
      <dgm:t>
        <a:bodyPr/>
        <a:lstStyle/>
        <a:p>
          <a:endParaRPr lang="es-ES"/>
        </a:p>
      </dgm:t>
    </dgm:pt>
    <dgm:pt modelId="{0FFEEBEC-44C5-4285-9455-3203568E8355}" type="sibTrans" cxnId="{C6C8E6B7-D4A1-4D3E-A014-D78A0459AB03}">
      <dgm:prSet/>
      <dgm:spPr/>
      <dgm:t>
        <a:bodyPr/>
        <a:lstStyle/>
        <a:p>
          <a:endParaRPr lang="es-ES"/>
        </a:p>
      </dgm:t>
    </dgm:pt>
    <dgm:pt modelId="{413D3D75-979F-4A84-9754-B5780EFACD11}">
      <dgm:prSet phldrT="[Texto]" custT="1"/>
      <dgm:spPr/>
      <dgm:t>
        <a:bodyPr/>
        <a:lstStyle/>
        <a:p>
          <a:endParaRPr lang="es-ES" sz="1400" b="1" dirty="0">
            <a:solidFill>
              <a:srgbClr val="00B050"/>
            </a:solidFill>
            <a:effectLst/>
          </a:endParaRPr>
        </a:p>
      </dgm:t>
    </dgm:pt>
    <dgm:pt modelId="{CFE30B6E-B29C-4969-9CCD-985E965B13E6}" type="parTrans" cxnId="{69C1F7F9-13A9-444F-BC8E-AFB1849E3687}">
      <dgm:prSet/>
      <dgm:spPr/>
      <dgm:t>
        <a:bodyPr/>
        <a:lstStyle/>
        <a:p>
          <a:endParaRPr lang="es-ES"/>
        </a:p>
      </dgm:t>
    </dgm:pt>
    <dgm:pt modelId="{3A739356-CEDA-434D-A45D-0DE38C180F7F}" type="sibTrans" cxnId="{69C1F7F9-13A9-444F-BC8E-AFB1849E3687}">
      <dgm:prSet/>
      <dgm:spPr/>
      <dgm:t>
        <a:bodyPr/>
        <a:lstStyle/>
        <a:p>
          <a:endParaRPr lang="es-ES"/>
        </a:p>
      </dgm:t>
    </dgm:pt>
    <dgm:pt modelId="{5123FF8F-F548-43FC-B85E-93C15D9D262C}">
      <dgm:prSet phldrT="[Texto]" custT="1"/>
      <dgm:spPr/>
      <dgm:t>
        <a:bodyPr/>
        <a:lstStyle/>
        <a:p>
          <a:endParaRPr lang="es-ES" sz="1400" b="1" dirty="0">
            <a:solidFill>
              <a:srgbClr val="FF0000"/>
            </a:solidFill>
            <a:effectLst/>
          </a:endParaRPr>
        </a:p>
      </dgm:t>
    </dgm:pt>
    <dgm:pt modelId="{1E7E117A-A8B5-4DFD-B1DA-3E3B58FE3B3F}" type="parTrans" cxnId="{7B95E647-A370-47B7-BF33-71644F9096D1}">
      <dgm:prSet/>
      <dgm:spPr/>
      <dgm:t>
        <a:bodyPr/>
        <a:lstStyle/>
        <a:p>
          <a:endParaRPr lang="es-ES"/>
        </a:p>
      </dgm:t>
    </dgm:pt>
    <dgm:pt modelId="{7907A2F3-FB1F-41E7-A64F-843DA0A22C07}" type="sibTrans" cxnId="{7B95E647-A370-47B7-BF33-71644F9096D1}">
      <dgm:prSet/>
      <dgm:spPr/>
      <dgm:t>
        <a:bodyPr/>
        <a:lstStyle/>
        <a:p>
          <a:endParaRPr lang="es-ES"/>
        </a:p>
      </dgm:t>
    </dgm:pt>
    <dgm:pt modelId="{188A4C56-4972-4206-AA57-E7E5E9B39F65}">
      <dgm:prSet phldrT="[Texto]" custT="1"/>
      <dgm:spPr/>
      <dgm:t>
        <a:bodyPr/>
        <a:lstStyle/>
        <a:p>
          <a:endParaRPr lang="es-ES" sz="1400" b="1" dirty="0">
            <a:solidFill>
              <a:srgbClr val="FF0000"/>
            </a:solidFill>
            <a:effectLst/>
          </a:endParaRPr>
        </a:p>
      </dgm:t>
    </dgm:pt>
    <dgm:pt modelId="{6835E320-4F15-4B2F-B7BD-F9DEE8B1E024}" type="parTrans" cxnId="{E8F166B5-8EBD-4E66-A8DA-5D6EFE8A7F98}">
      <dgm:prSet/>
      <dgm:spPr/>
      <dgm:t>
        <a:bodyPr/>
        <a:lstStyle/>
        <a:p>
          <a:endParaRPr lang="es-ES"/>
        </a:p>
      </dgm:t>
    </dgm:pt>
    <dgm:pt modelId="{90B0E207-9091-416A-970F-91845506CB6F}" type="sibTrans" cxnId="{E8F166B5-8EBD-4E66-A8DA-5D6EFE8A7F98}">
      <dgm:prSet/>
      <dgm:spPr/>
      <dgm:t>
        <a:bodyPr/>
        <a:lstStyle/>
        <a:p>
          <a:endParaRPr lang="es-ES"/>
        </a:p>
      </dgm:t>
    </dgm:pt>
    <dgm:pt modelId="{56173CEE-8AD9-4CEA-8711-8E7DBF182B39}">
      <dgm:prSet custT="1"/>
      <dgm:spPr/>
      <dgm:t>
        <a:bodyPr/>
        <a:lstStyle/>
        <a:p>
          <a:endParaRPr lang="es-ES" sz="1400" b="1" dirty="0">
            <a:solidFill>
              <a:srgbClr val="00B050"/>
            </a:solidFill>
            <a:effectLst/>
          </a:endParaRPr>
        </a:p>
      </dgm:t>
    </dgm:pt>
    <dgm:pt modelId="{3AA9263F-85E6-47FA-BE01-DEDCC690894B}" type="parTrans" cxnId="{68B5270F-EA60-409C-8C76-9B003F312651}">
      <dgm:prSet/>
      <dgm:spPr/>
      <dgm:t>
        <a:bodyPr/>
        <a:lstStyle/>
        <a:p>
          <a:endParaRPr lang="es-ES"/>
        </a:p>
      </dgm:t>
    </dgm:pt>
    <dgm:pt modelId="{DC16C55B-A4A4-457A-8568-BEC554ECCF1B}" type="sibTrans" cxnId="{68B5270F-EA60-409C-8C76-9B003F312651}">
      <dgm:prSet/>
      <dgm:spPr/>
      <dgm:t>
        <a:bodyPr/>
        <a:lstStyle/>
        <a:p>
          <a:endParaRPr lang="es-ES"/>
        </a:p>
      </dgm:t>
    </dgm:pt>
    <dgm:pt modelId="{C27363E2-A598-4698-9B65-F733F9984FC8}">
      <dgm:prSet custT="1"/>
      <dgm:spPr/>
      <dgm:t>
        <a:bodyPr/>
        <a:lstStyle/>
        <a:p>
          <a:endParaRPr lang="es-ES" sz="1400" b="1" dirty="0">
            <a:solidFill>
              <a:srgbClr val="00B050"/>
            </a:solidFill>
            <a:effectLst/>
          </a:endParaRPr>
        </a:p>
      </dgm:t>
    </dgm:pt>
    <dgm:pt modelId="{F22FB470-58C5-4BE1-9525-6C642E1B27D3}" type="parTrans" cxnId="{CA1AB060-2E1F-44C1-9C1C-85B8386B7908}">
      <dgm:prSet/>
      <dgm:spPr/>
      <dgm:t>
        <a:bodyPr/>
        <a:lstStyle/>
        <a:p>
          <a:endParaRPr lang="es-ES"/>
        </a:p>
      </dgm:t>
    </dgm:pt>
    <dgm:pt modelId="{2E21873D-6865-47AD-839A-1541499C2AD5}" type="sibTrans" cxnId="{CA1AB060-2E1F-44C1-9C1C-85B8386B7908}">
      <dgm:prSet/>
      <dgm:spPr/>
      <dgm:t>
        <a:bodyPr/>
        <a:lstStyle/>
        <a:p>
          <a:endParaRPr lang="es-ES"/>
        </a:p>
      </dgm:t>
    </dgm:pt>
    <dgm:pt modelId="{A78B8868-3566-4CF9-A19D-C19202DA5DEA}">
      <dgm:prSet phldrT="[Texto]" custT="1"/>
      <dgm:spPr/>
      <dgm:t>
        <a:bodyPr/>
        <a:lstStyle/>
        <a:p>
          <a:endParaRPr lang="es-ES" sz="1400" b="1" dirty="0">
            <a:solidFill>
              <a:srgbClr val="FF0000"/>
            </a:solidFill>
            <a:effectLst/>
          </a:endParaRPr>
        </a:p>
      </dgm:t>
    </dgm:pt>
    <dgm:pt modelId="{6CB120B1-392F-4344-8E19-77C74333BEBC}" type="parTrans" cxnId="{D25C7267-FE7F-44D9-931A-2B4E0F90027A}">
      <dgm:prSet/>
      <dgm:spPr/>
      <dgm:t>
        <a:bodyPr/>
        <a:lstStyle/>
        <a:p>
          <a:endParaRPr lang="es-ES"/>
        </a:p>
      </dgm:t>
    </dgm:pt>
    <dgm:pt modelId="{65E53EFE-9636-44C7-B154-CC9602978448}" type="sibTrans" cxnId="{D25C7267-FE7F-44D9-931A-2B4E0F90027A}">
      <dgm:prSet/>
      <dgm:spPr/>
      <dgm:t>
        <a:bodyPr/>
        <a:lstStyle/>
        <a:p>
          <a:endParaRPr lang="es-ES"/>
        </a:p>
      </dgm:t>
    </dgm:pt>
    <dgm:pt modelId="{7E93F64D-074A-4C00-A931-B19DEE2E82FA}">
      <dgm:prSet custT="1"/>
      <dgm:spPr/>
      <dgm:t>
        <a:bodyPr/>
        <a:lstStyle/>
        <a:p>
          <a:endParaRPr lang="es-ES" sz="1400" b="1" dirty="0">
            <a:solidFill>
              <a:srgbClr val="00B050"/>
            </a:solidFill>
            <a:effectLst/>
          </a:endParaRPr>
        </a:p>
      </dgm:t>
    </dgm:pt>
    <dgm:pt modelId="{77A7F910-9F05-429E-AA77-86FF3E5E6B6B}" type="parTrans" cxnId="{70E31DE2-E90E-475D-A1BE-C3873D62FFDB}">
      <dgm:prSet/>
      <dgm:spPr/>
      <dgm:t>
        <a:bodyPr/>
        <a:lstStyle/>
        <a:p>
          <a:endParaRPr lang="es-ES"/>
        </a:p>
      </dgm:t>
    </dgm:pt>
    <dgm:pt modelId="{F6BFCDA2-BB1B-4900-8016-682C3667FC45}" type="sibTrans" cxnId="{70E31DE2-E90E-475D-A1BE-C3873D62FFDB}">
      <dgm:prSet/>
      <dgm:spPr/>
      <dgm:t>
        <a:bodyPr/>
        <a:lstStyle/>
        <a:p>
          <a:endParaRPr lang="es-ES"/>
        </a:p>
      </dgm:t>
    </dgm:pt>
    <dgm:pt modelId="{6669B5D1-C9A8-4F5C-A1B8-FF86B31664A0}">
      <dgm:prSet custT="1"/>
      <dgm:spPr/>
      <dgm:t>
        <a:bodyPr/>
        <a:lstStyle/>
        <a:p>
          <a:endParaRPr lang="es-ES" sz="1400" b="1" dirty="0">
            <a:solidFill>
              <a:srgbClr val="FF0000"/>
            </a:solidFill>
            <a:effectLst/>
          </a:endParaRPr>
        </a:p>
      </dgm:t>
    </dgm:pt>
    <dgm:pt modelId="{FDE87C98-F9C4-479F-AF0F-3C35F61B80BD}" type="parTrans" cxnId="{C385D637-8051-4866-9F4D-CD8EC197A5BD}">
      <dgm:prSet/>
      <dgm:spPr/>
      <dgm:t>
        <a:bodyPr/>
        <a:lstStyle/>
        <a:p>
          <a:endParaRPr lang="es-ES"/>
        </a:p>
      </dgm:t>
    </dgm:pt>
    <dgm:pt modelId="{1CB7E496-EA0E-4FE1-A8D6-ED3E1E16ACE6}" type="sibTrans" cxnId="{C385D637-8051-4866-9F4D-CD8EC197A5BD}">
      <dgm:prSet/>
      <dgm:spPr/>
      <dgm:t>
        <a:bodyPr/>
        <a:lstStyle/>
        <a:p>
          <a:endParaRPr lang="es-ES"/>
        </a:p>
      </dgm:t>
    </dgm:pt>
    <dgm:pt modelId="{D7CA36A6-5A5C-4475-AA45-0613D8A2459A}" type="pres">
      <dgm:prSet presAssocID="{3AFA9025-67B7-4A9E-8DD2-46E8647A850F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3C12AEE6-A90B-4A82-9A10-318E978405BF}" type="pres">
      <dgm:prSet presAssocID="{B4AF9DBD-D41A-4577-BDC2-030912466A21}" presName="composite" presStyleCnt="0"/>
      <dgm:spPr/>
    </dgm:pt>
    <dgm:pt modelId="{7972BC44-C2EC-4FEF-8345-CBEC20503F09}" type="pres">
      <dgm:prSet presAssocID="{B4AF9DBD-D41A-4577-BDC2-030912466A21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E8D13DC-673F-453E-8A0B-96008828BEA4}" type="pres">
      <dgm:prSet presAssocID="{B4AF9DBD-D41A-4577-BDC2-030912466A21}" presName="desTx" presStyleLbl="align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10DC042-3A96-4AE9-95F9-2B306B13FE25}" type="pres">
      <dgm:prSet presAssocID="{834DC613-B630-47ED-B898-DF8A6F4F4AC6}" presName="space" presStyleCnt="0"/>
      <dgm:spPr/>
    </dgm:pt>
    <dgm:pt modelId="{4CCF5A96-A4D1-4AE2-B169-EAD18EDEEF69}" type="pres">
      <dgm:prSet presAssocID="{93237401-48BE-4233-A7CE-E9D259EBA7F6}" presName="composite" presStyleCnt="0"/>
      <dgm:spPr/>
    </dgm:pt>
    <dgm:pt modelId="{C7827088-11B9-4247-828E-CBB47ECDE409}" type="pres">
      <dgm:prSet presAssocID="{93237401-48BE-4233-A7CE-E9D259EBA7F6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804EEDD-7185-4BA9-BFCA-4D3E69633BDF}" type="pres">
      <dgm:prSet presAssocID="{93237401-48BE-4233-A7CE-E9D259EBA7F6}" presName="desTx" presStyleLbl="align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BE7A2EC7-BFAD-4BEE-B88E-42D376F479AB}" srcId="{B4AF9DBD-D41A-4577-BDC2-030912466A21}" destId="{877B3B38-1817-4FF3-B4C4-1C85CE1A5987}" srcOrd="1" destOrd="0" parTransId="{31BF3C59-FD3F-4B82-8695-EC72279A230F}" sibTransId="{4A9E3264-F5AA-497E-8318-FE9ADC652785}"/>
    <dgm:cxn modelId="{69C1F7F9-13A9-444F-BC8E-AFB1849E3687}" srcId="{B4AF9DBD-D41A-4577-BDC2-030912466A21}" destId="{413D3D75-979F-4A84-9754-B5780EFACD11}" srcOrd="5" destOrd="0" parTransId="{CFE30B6E-B29C-4969-9CCD-985E965B13E6}" sibTransId="{3A739356-CEDA-434D-A45D-0DE38C180F7F}"/>
    <dgm:cxn modelId="{E8F166B5-8EBD-4E66-A8DA-5D6EFE8A7F98}" srcId="{B4AF9DBD-D41A-4577-BDC2-030912466A21}" destId="{188A4C56-4972-4206-AA57-E7E5E9B39F65}" srcOrd="9" destOrd="0" parTransId="{6835E320-4F15-4B2F-B7BD-F9DEE8B1E024}" sibTransId="{90B0E207-9091-416A-970F-91845506CB6F}"/>
    <dgm:cxn modelId="{04532659-8159-48AA-98D1-DA62D5CF6BEF}" type="presOf" srcId="{3AFA9025-67B7-4A9E-8DD2-46E8647A850F}" destId="{D7CA36A6-5A5C-4475-AA45-0613D8A2459A}" srcOrd="0" destOrd="0" presId="urn:microsoft.com/office/officeart/2005/8/layout/hList1"/>
    <dgm:cxn modelId="{0D41EB1A-49EB-4AFC-B751-78AAD17109B8}" type="presOf" srcId="{B4AF9DBD-D41A-4577-BDC2-030912466A21}" destId="{7972BC44-C2EC-4FEF-8345-CBEC20503F09}" srcOrd="0" destOrd="0" presId="urn:microsoft.com/office/officeart/2005/8/layout/hList1"/>
    <dgm:cxn modelId="{CA1AB060-2E1F-44C1-9C1C-85B8386B7908}" srcId="{93237401-48BE-4233-A7CE-E9D259EBA7F6}" destId="{C27363E2-A598-4698-9B65-F733F9984FC8}" srcOrd="5" destOrd="0" parTransId="{F22FB470-58C5-4BE1-9525-6C642E1B27D3}" sibTransId="{2E21873D-6865-47AD-839A-1541499C2AD5}"/>
    <dgm:cxn modelId="{C6C8E6B7-D4A1-4D3E-A014-D78A0459AB03}" srcId="{B4AF9DBD-D41A-4577-BDC2-030912466A21}" destId="{AA1E5693-986E-4075-8F03-0D355EC5BE91}" srcOrd="3" destOrd="0" parTransId="{814A7AED-073C-42D8-B79B-8BD3F5FFF3D6}" sibTransId="{0FFEEBEC-44C5-4285-9455-3203568E8355}"/>
    <dgm:cxn modelId="{7B95E647-A370-47B7-BF33-71644F9096D1}" srcId="{B4AF9DBD-D41A-4577-BDC2-030912466A21}" destId="{5123FF8F-F548-43FC-B85E-93C15D9D262C}" srcOrd="7" destOrd="0" parTransId="{1E7E117A-A8B5-4DFD-B1DA-3E3B58FE3B3F}" sibTransId="{7907A2F3-FB1F-41E7-A64F-843DA0A22C07}"/>
    <dgm:cxn modelId="{18CF4A89-A77B-4C05-922C-1F344D0B2C89}" srcId="{93237401-48BE-4233-A7CE-E9D259EBA7F6}" destId="{8A717C4E-0FAA-411B-8A3D-8AF7EFB3C019}" srcOrd="2" destOrd="0" parTransId="{0818BE8C-C672-4D1C-870A-69C3FFC26E3E}" sibTransId="{36D574A5-FD34-46CA-9741-9B658F126630}"/>
    <dgm:cxn modelId="{D33986ED-3432-420E-9078-97058C66EA4D}" type="presOf" srcId="{56173CEE-8AD9-4CEA-8711-8E7DBF182B39}" destId="{B804EEDD-7185-4BA9-BFCA-4D3E69633BDF}" srcOrd="0" destOrd="7" presId="urn:microsoft.com/office/officeart/2005/8/layout/hList1"/>
    <dgm:cxn modelId="{71BC27F2-50ED-461E-A6C4-1816AF638A03}" srcId="{B4AF9DBD-D41A-4577-BDC2-030912466A21}" destId="{40579A7E-D492-45DE-8095-3A3B9529CC1F}" srcOrd="6" destOrd="0" parTransId="{E317C037-CDC4-4701-98D5-FE4F41A9C247}" sibTransId="{1F9431F9-37FE-4DEF-8A32-67290F953EE6}"/>
    <dgm:cxn modelId="{786C7EF0-FA46-4876-A5EF-BE350544221E}" type="presOf" srcId="{7E93F64D-074A-4C00-A931-B19DEE2E82FA}" destId="{B804EEDD-7185-4BA9-BFCA-4D3E69633BDF}" srcOrd="0" destOrd="9" presId="urn:microsoft.com/office/officeart/2005/8/layout/hList1"/>
    <dgm:cxn modelId="{ADD22578-9C98-4FE8-B564-BF2638A5538C}" type="presOf" srcId="{F0D90516-BED3-448E-8861-24512132BCF6}" destId="{B804EEDD-7185-4BA9-BFCA-4D3E69633BDF}" srcOrd="0" destOrd="10" presId="urn:microsoft.com/office/officeart/2005/8/layout/hList1"/>
    <dgm:cxn modelId="{C385D637-8051-4866-9F4D-CD8EC197A5BD}" srcId="{93237401-48BE-4233-A7CE-E9D259EBA7F6}" destId="{6669B5D1-C9A8-4F5C-A1B8-FF86B31664A0}" srcOrd="3" destOrd="0" parTransId="{FDE87C98-F9C4-479F-AF0F-3C35F61B80BD}" sibTransId="{1CB7E496-EA0E-4FE1-A8D6-ED3E1E16ACE6}"/>
    <dgm:cxn modelId="{009003AE-0F1F-4692-AAAA-2D34B0DC6C8A}" srcId="{B4AF9DBD-D41A-4577-BDC2-030912466A21}" destId="{0B923EB7-03EC-4FB8-892A-57B9B50B49F2}" srcOrd="0" destOrd="0" parTransId="{CC485FD0-7766-4D9C-8B3A-EA56AD46C991}" sibTransId="{EF11B817-D361-40BC-B11C-28AF92A0FA55}"/>
    <dgm:cxn modelId="{21DFFAB7-8E6E-4F4F-8090-A042F5F1FE72}" type="presOf" srcId="{5A67890F-D84E-4F43-AF1A-C1BFD456EA1D}" destId="{EE8D13DC-673F-453E-8A0B-96008828BEA4}" srcOrd="0" destOrd="4" presId="urn:microsoft.com/office/officeart/2005/8/layout/hList1"/>
    <dgm:cxn modelId="{226A6EB2-807E-490F-9C4D-82D7295E4CF0}" type="presOf" srcId="{6669B5D1-C9A8-4F5C-A1B8-FF86B31664A0}" destId="{B804EEDD-7185-4BA9-BFCA-4D3E69633BDF}" srcOrd="0" destOrd="3" presId="urn:microsoft.com/office/officeart/2005/8/layout/hList1"/>
    <dgm:cxn modelId="{C3D44299-FE35-455A-ACF6-EAF8FAB3E215}" srcId="{93237401-48BE-4233-A7CE-E9D259EBA7F6}" destId="{F0D90516-BED3-448E-8861-24512132BCF6}" srcOrd="10" destOrd="0" parTransId="{2994CA08-64D6-44B6-A123-83CEFF0EDA58}" sibTransId="{F5F973A0-8187-4555-979A-88C77B8C7D7B}"/>
    <dgm:cxn modelId="{6023CA9A-5058-4C3F-ADF9-3B61953B92EC}" type="presOf" srcId="{DC2E9123-A4F2-4C50-864B-15E64BEEC078}" destId="{EE8D13DC-673F-453E-8A0B-96008828BEA4}" srcOrd="0" destOrd="10" presId="urn:microsoft.com/office/officeart/2005/8/layout/hList1"/>
    <dgm:cxn modelId="{68B5270F-EA60-409C-8C76-9B003F312651}" srcId="{93237401-48BE-4233-A7CE-E9D259EBA7F6}" destId="{56173CEE-8AD9-4CEA-8711-8E7DBF182B39}" srcOrd="7" destOrd="0" parTransId="{3AA9263F-85E6-47FA-BE01-DEDCC690894B}" sibTransId="{DC16C55B-A4A4-457A-8568-BEC554ECCF1B}"/>
    <dgm:cxn modelId="{7BBDF90C-8D6A-40E7-981F-FE4DACE31F1B}" srcId="{3AFA9025-67B7-4A9E-8DD2-46E8647A850F}" destId="{B4AF9DBD-D41A-4577-BDC2-030912466A21}" srcOrd="0" destOrd="0" parTransId="{998D3A80-F12E-484A-9A85-25D8D51E188E}" sibTransId="{834DC613-B630-47ED-B898-DF8A6F4F4AC6}"/>
    <dgm:cxn modelId="{97760593-2F3B-4D58-BCA2-98182677EDA7}" type="presOf" srcId="{8A717C4E-0FAA-411B-8A3D-8AF7EFB3C019}" destId="{B804EEDD-7185-4BA9-BFCA-4D3E69633BDF}" srcOrd="0" destOrd="2" presId="urn:microsoft.com/office/officeart/2005/8/layout/hList1"/>
    <dgm:cxn modelId="{8F186B81-D135-47E2-8FA8-5CDD5BE27616}" type="presOf" srcId="{91D5DDA9-6694-45B2-9479-65FEC89237EC}" destId="{EE8D13DC-673F-453E-8A0B-96008828BEA4}" srcOrd="0" destOrd="8" presId="urn:microsoft.com/office/officeart/2005/8/layout/hList1"/>
    <dgm:cxn modelId="{3041A6D5-D11D-49FC-AC8D-E05136460012}" type="presOf" srcId="{A78B8868-3566-4CF9-A19D-C19202DA5DEA}" destId="{B804EEDD-7185-4BA9-BFCA-4D3E69633BDF}" srcOrd="0" destOrd="1" presId="urn:microsoft.com/office/officeart/2005/8/layout/hList1"/>
    <dgm:cxn modelId="{3B493932-D4B2-4F53-878D-AE9431DBD3D3}" srcId="{93237401-48BE-4233-A7CE-E9D259EBA7F6}" destId="{FD716E08-438A-404C-AD0A-D0BE7AD30800}" srcOrd="0" destOrd="0" parTransId="{762F5FE5-BD52-4BFF-8C67-13CA6EAF0B7B}" sibTransId="{631C5E7A-2CC3-4D47-8E49-C59BE0A531BC}"/>
    <dgm:cxn modelId="{9A1E530C-21AF-44D9-A23B-05C83FE1184E}" srcId="{3AFA9025-67B7-4A9E-8DD2-46E8647A850F}" destId="{93237401-48BE-4233-A7CE-E9D259EBA7F6}" srcOrd="1" destOrd="0" parTransId="{B01A4DC8-42B3-494E-9D55-1EF6BFC98E5A}" sibTransId="{C51B368E-24A3-4886-8E1F-FBE30CA31C8E}"/>
    <dgm:cxn modelId="{F953EA87-7051-4965-B88E-E27E0A9B11F0}" type="presOf" srcId="{AA1E5693-986E-4075-8F03-0D355EC5BE91}" destId="{EE8D13DC-673F-453E-8A0B-96008828BEA4}" srcOrd="0" destOrd="3" presId="urn:microsoft.com/office/officeart/2005/8/layout/hList1"/>
    <dgm:cxn modelId="{777F67BA-7C0E-4647-AFD1-5273E27C641B}" type="presOf" srcId="{93237401-48BE-4233-A7CE-E9D259EBA7F6}" destId="{C7827088-11B9-4247-828E-CBB47ECDE409}" srcOrd="0" destOrd="0" presId="urn:microsoft.com/office/officeart/2005/8/layout/hList1"/>
    <dgm:cxn modelId="{EAA99F8E-04A9-4E59-8898-1E24C21EF138}" srcId="{93237401-48BE-4233-A7CE-E9D259EBA7F6}" destId="{12CB99C5-9358-4187-B784-28E2C56ECD14}" srcOrd="6" destOrd="0" parTransId="{9AFD48DA-D488-44EF-BDA0-9B61F1410649}" sibTransId="{817B5A9C-67AF-4FF0-A7F5-AAD18CA7D651}"/>
    <dgm:cxn modelId="{E8241802-A8EE-4631-843D-143ED9643D85}" type="presOf" srcId="{B107DAF3-FC9F-40D6-AF17-8FE41BC797DD}" destId="{B804EEDD-7185-4BA9-BFCA-4D3E69633BDF}" srcOrd="0" destOrd="4" presId="urn:microsoft.com/office/officeart/2005/8/layout/hList1"/>
    <dgm:cxn modelId="{F6C87DF8-EDA4-451E-A317-92ADE2EE72C4}" type="presOf" srcId="{12CB99C5-9358-4187-B784-28E2C56ECD14}" destId="{B804EEDD-7185-4BA9-BFCA-4D3E69633BDF}" srcOrd="0" destOrd="6" presId="urn:microsoft.com/office/officeart/2005/8/layout/hList1"/>
    <dgm:cxn modelId="{4152380B-83D1-4D04-AAFC-75D527EDDF22}" srcId="{B4AF9DBD-D41A-4577-BDC2-030912466A21}" destId="{DC2E9123-A4F2-4C50-864B-15E64BEEC078}" srcOrd="10" destOrd="0" parTransId="{D4FF53BF-19BD-4F1A-8B4E-99EC95800200}" sibTransId="{59F940F3-DFA9-4F3F-8DFF-D9B1B32A8C8D}"/>
    <dgm:cxn modelId="{F65B0D8C-F87E-44B6-A42B-AB887EE4E741}" srcId="{B4AF9DBD-D41A-4577-BDC2-030912466A21}" destId="{90700476-1CB2-4F2A-9B71-AF45CC72D2EE}" srcOrd="2" destOrd="0" parTransId="{255E2438-567F-4301-8D14-01177CF24065}" sibTransId="{23B723CC-8A20-4E35-85E6-C60CFB653E06}"/>
    <dgm:cxn modelId="{C27870E9-CE39-4A3F-AEE0-900E704F539A}" srcId="{B4AF9DBD-D41A-4577-BDC2-030912466A21}" destId="{91D5DDA9-6694-45B2-9479-65FEC89237EC}" srcOrd="8" destOrd="0" parTransId="{F9D77D19-A9CD-44CA-8BFC-28D4B0491437}" sibTransId="{A4B378B0-539D-493C-8166-B8D300DD8CE4}"/>
    <dgm:cxn modelId="{F9D887A8-B8BD-4630-9F90-1B6C76A248FA}" type="presOf" srcId="{75F472BC-6018-4287-B0AF-969B1AF13067}" destId="{B804EEDD-7185-4BA9-BFCA-4D3E69633BDF}" srcOrd="0" destOrd="8" presId="urn:microsoft.com/office/officeart/2005/8/layout/hList1"/>
    <dgm:cxn modelId="{BFAE494E-32A8-4E95-8EC6-90BD107D2666}" srcId="{93237401-48BE-4233-A7CE-E9D259EBA7F6}" destId="{B107DAF3-FC9F-40D6-AF17-8FE41BC797DD}" srcOrd="4" destOrd="0" parTransId="{539D36F6-9D69-4A6C-8954-E5E0F63FB852}" sibTransId="{0E79C903-B1B4-443B-8322-A07B7DB0A2E2}"/>
    <dgm:cxn modelId="{EAEFBC70-59EF-4C9B-BAF1-09D173229E15}" type="presOf" srcId="{188A4C56-4972-4206-AA57-E7E5E9B39F65}" destId="{EE8D13DC-673F-453E-8A0B-96008828BEA4}" srcOrd="0" destOrd="9" presId="urn:microsoft.com/office/officeart/2005/8/layout/hList1"/>
    <dgm:cxn modelId="{B1B545BE-76CD-4384-875C-5CB428D3A2FC}" type="presOf" srcId="{5123FF8F-F548-43FC-B85E-93C15D9D262C}" destId="{EE8D13DC-673F-453E-8A0B-96008828BEA4}" srcOrd="0" destOrd="7" presId="urn:microsoft.com/office/officeart/2005/8/layout/hList1"/>
    <dgm:cxn modelId="{CB40F849-7B09-4330-8FDC-E0698D0F18EC}" type="presOf" srcId="{C27363E2-A598-4698-9B65-F733F9984FC8}" destId="{B804EEDD-7185-4BA9-BFCA-4D3E69633BDF}" srcOrd="0" destOrd="5" presId="urn:microsoft.com/office/officeart/2005/8/layout/hList1"/>
    <dgm:cxn modelId="{8DF78954-F273-4E5F-B0C7-FA6A1AAD6FD4}" type="presOf" srcId="{90700476-1CB2-4F2A-9B71-AF45CC72D2EE}" destId="{EE8D13DC-673F-453E-8A0B-96008828BEA4}" srcOrd="0" destOrd="2" presId="urn:microsoft.com/office/officeart/2005/8/layout/hList1"/>
    <dgm:cxn modelId="{5228BED7-52A8-496D-8AD4-809E9D214B3E}" srcId="{93237401-48BE-4233-A7CE-E9D259EBA7F6}" destId="{75F472BC-6018-4287-B0AF-969B1AF13067}" srcOrd="8" destOrd="0" parTransId="{8646EE45-DFCE-4CA5-992E-C9C751100E79}" sibTransId="{4C59EDBC-E0CB-4D39-80DB-05D766214B37}"/>
    <dgm:cxn modelId="{70E31DE2-E90E-475D-A1BE-C3873D62FFDB}" srcId="{93237401-48BE-4233-A7CE-E9D259EBA7F6}" destId="{7E93F64D-074A-4C00-A931-B19DEE2E82FA}" srcOrd="9" destOrd="0" parTransId="{77A7F910-9F05-429E-AA77-86FF3E5E6B6B}" sibTransId="{F6BFCDA2-BB1B-4900-8016-682C3667FC45}"/>
    <dgm:cxn modelId="{D67CBC41-2C06-47FF-A6CA-6AD5055BCB85}" type="presOf" srcId="{0B923EB7-03EC-4FB8-892A-57B9B50B49F2}" destId="{EE8D13DC-673F-453E-8A0B-96008828BEA4}" srcOrd="0" destOrd="0" presId="urn:microsoft.com/office/officeart/2005/8/layout/hList1"/>
    <dgm:cxn modelId="{34CEB6F3-63C6-4998-98F5-4F335E09B204}" srcId="{B4AF9DBD-D41A-4577-BDC2-030912466A21}" destId="{5A67890F-D84E-4F43-AF1A-C1BFD456EA1D}" srcOrd="4" destOrd="0" parTransId="{B6189D65-041B-4E37-BD56-DFA41445757C}" sibTransId="{8F3BCB75-E904-4EFD-869C-A7DF2317FCE3}"/>
    <dgm:cxn modelId="{22D978A1-CED8-4DD1-A5D8-D2209C3E53D5}" type="presOf" srcId="{413D3D75-979F-4A84-9754-B5780EFACD11}" destId="{EE8D13DC-673F-453E-8A0B-96008828BEA4}" srcOrd="0" destOrd="5" presId="urn:microsoft.com/office/officeart/2005/8/layout/hList1"/>
    <dgm:cxn modelId="{D25C7267-FE7F-44D9-931A-2B4E0F90027A}" srcId="{93237401-48BE-4233-A7CE-E9D259EBA7F6}" destId="{A78B8868-3566-4CF9-A19D-C19202DA5DEA}" srcOrd="1" destOrd="0" parTransId="{6CB120B1-392F-4344-8E19-77C74333BEBC}" sibTransId="{65E53EFE-9636-44C7-B154-CC9602978448}"/>
    <dgm:cxn modelId="{8409F8FB-8ABF-43D1-BC37-8DC1137F3316}" type="presOf" srcId="{40579A7E-D492-45DE-8095-3A3B9529CC1F}" destId="{EE8D13DC-673F-453E-8A0B-96008828BEA4}" srcOrd="0" destOrd="6" presId="urn:microsoft.com/office/officeart/2005/8/layout/hList1"/>
    <dgm:cxn modelId="{4448239A-6F12-469D-9611-120533465088}" type="presOf" srcId="{877B3B38-1817-4FF3-B4C4-1C85CE1A5987}" destId="{EE8D13DC-673F-453E-8A0B-96008828BEA4}" srcOrd="0" destOrd="1" presId="urn:microsoft.com/office/officeart/2005/8/layout/hList1"/>
    <dgm:cxn modelId="{8673C17C-1206-42F5-A3B3-D847B31CCA82}" type="presOf" srcId="{FD716E08-438A-404C-AD0A-D0BE7AD30800}" destId="{B804EEDD-7185-4BA9-BFCA-4D3E69633BDF}" srcOrd="0" destOrd="0" presId="urn:microsoft.com/office/officeart/2005/8/layout/hList1"/>
    <dgm:cxn modelId="{F4557A03-1BFF-4D34-97AA-723814DA45B8}" type="presParOf" srcId="{D7CA36A6-5A5C-4475-AA45-0613D8A2459A}" destId="{3C12AEE6-A90B-4A82-9A10-318E978405BF}" srcOrd="0" destOrd="0" presId="urn:microsoft.com/office/officeart/2005/8/layout/hList1"/>
    <dgm:cxn modelId="{F4EC1FEE-DD8A-4709-871E-B9EAF53D4442}" type="presParOf" srcId="{3C12AEE6-A90B-4A82-9A10-318E978405BF}" destId="{7972BC44-C2EC-4FEF-8345-CBEC20503F09}" srcOrd="0" destOrd="0" presId="urn:microsoft.com/office/officeart/2005/8/layout/hList1"/>
    <dgm:cxn modelId="{6F940E7E-B2DE-478F-A457-E88E0FC32908}" type="presParOf" srcId="{3C12AEE6-A90B-4A82-9A10-318E978405BF}" destId="{EE8D13DC-673F-453E-8A0B-96008828BEA4}" srcOrd="1" destOrd="0" presId="urn:microsoft.com/office/officeart/2005/8/layout/hList1"/>
    <dgm:cxn modelId="{396E2333-4309-47CD-A732-370589CAB9B7}" type="presParOf" srcId="{D7CA36A6-5A5C-4475-AA45-0613D8A2459A}" destId="{C10DC042-3A96-4AE9-95F9-2B306B13FE25}" srcOrd="1" destOrd="0" presId="urn:microsoft.com/office/officeart/2005/8/layout/hList1"/>
    <dgm:cxn modelId="{92E56AC8-FEC4-4B39-A150-E9788A8A7345}" type="presParOf" srcId="{D7CA36A6-5A5C-4475-AA45-0613D8A2459A}" destId="{4CCF5A96-A4D1-4AE2-B169-EAD18EDEEF69}" srcOrd="2" destOrd="0" presId="urn:microsoft.com/office/officeart/2005/8/layout/hList1"/>
    <dgm:cxn modelId="{D0CBAE05-77F7-4C35-96DA-3F05F7F330C1}" type="presParOf" srcId="{4CCF5A96-A4D1-4AE2-B169-EAD18EDEEF69}" destId="{C7827088-11B9-4247-828E-CBB47ECDE409}" srcOrd="0" destOrd="0" presId="urn:microsoft.com/office/officeart/2005/8/layout/hList1"/>
    <dgm:cxn modelId="{75DD4E7A-6561-4A58-806A-75428BE09743}" type="presParOf" srcId="{4CCF5A96-A4D1-4AE2-B169-EAD18EDEEF69}" destId="{B804EEDD-7185-4BA9-BFCA-4D3E69633BDF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583163B-82D7-4254-B827-12CE09857C1D}" type="doc">
      <dgm:prSet loTypeId="urn:microsoft.com/office/officeart/2005/8/layout/vList5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907BF69D-5AFD-4053-9029-9768287722BF}">
      <dgm:prSet phldrT="[Texto]"/>
      <dgm:spPr/>
      <dgm:t>
        <a:bodyPr/>
        <a:lstStyle/>
        <a:p>
          <a:r>
            <a:rPr lang="es-ES" b="1" dirty="0" smtClean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Explora</a:t>
          </a:r>
          <a:endParaRPr lang="es-ES" b="1" dirty="0">
            <a:solidFill>
              <a:schemeClr val="accent4">
                <a:lumMod val="5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044FAD4-1B17-464B-8F41-73865E8CA306}" type="parTrans" cxnId="{102449F7-5FB0-4423-8DE0-6C2DB9D29ABE}">
      <dgm:prSet/>
      <dgm:spPr/>
      <dgm:t>
        <a:bodyPr/>
        <a:lstStyle/>
        <a:p>
          <a:endParaRPr lang="es-ES"/>
        </a:p>
      </dgm:t>
    </dgm:pt>
    <dgm:pt modelId="{485F5C9A-B406-4D3D-9CA4-7B077CDFCCA8}" type="sibTrans" cxnId="{102449F7-5FB0-4423-8DE0-6C2DB9D29ABE}">
      <dgm:prSet/>
      <dgm:spPr/>
      <dgm:t>
        <a:bodyPr/>
        <a:lstStyle/>
        <a:p>
          <a:endParaRPr lang="es-ES"/>
        </a:p>
      </dgm:t>
    </dgm:pt>
    <dgm:pt modelId="{98678FAE-B8B1-428E-8305-C95EE57A5CEE}">
      <dgm:prSet phldrT="[Texto]"/>
      <dgm:spPr/>
      <dgm:t>
        <a:bodyPr/>
        <a:lstStyle/>
        <a:p>
          <a:r>
            <a:rPr lang="es-ES" b="1" dirty="0" smtClean="0">
              <a:solidFill>
                <a:srgbClr val="0070C0"/>
              </a:solidFill>
              <a:effectLst/>
            </a:rPr>
            <a:t>Permite ver observaciones del entorno</a:t>
          </a:r>
          <a:endParaRPr lang="es-ES" b="1" dirty="0">
            <a:solidFill>
              <a:srgbClr val="0070C0"/>
            </a:solidFill>
            <a:effectLst/>
          </a:endParaRPr>
        </a:p>
      </dgm:t>
    </dgm:pt>
    <dgm:pt modelId="{FBD5EEE0-4836-4BD8-9079-FB54AD763586}" type="parTrans" cxnId="{CB72CE26-D4D5-4C12-AD2A-DCB29D7A1EF8}">
      <dgm:prSet/>
      <dgm:spPr/>
      <dgm:t>
        <a:bodyPr/>
        <a:lstStyle/>
        <a:p>
          <a:endParaRPr lang="es-ES"/>
        </a:p>
      </dgm:t>
    </dgm:pt>
    <dgm:pt modelId="{AA892449-84A2-4B42-BBE1-1D664A0AB759}" type="sibTrans" cxnId="{CB72CE26-D4D5-4C12-AD2A-DCB29D7A1EF8}">
      <dgm:prSet/>
      <dgm:spPr/>
      <dgm:t>
        <a:bodyPr/>
        <a:lstStyle/>
        <a:p>
          <a:endParaRPr lang="es-ES"/>
        </a:p>
      </dgm:t>
    </dgm:pt>
    <dgm:pt modelId="{341E8884-9FE5-460B-B18B-DB5206977EAC}">
      <dgm:prSet phldrT="[Texto]"/>
      <dgm:spPr/>
      <dgm:t>
        <a:bodyPr/>
        <a:lstStyle/>
        <a:p>
          <a:r>
            <a:rPr lang="es-ES" b="1" dirty="0" smtClean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Proyectos</a:t>
          </a:r>
          <a:endParaRPr lang="es-ES" b="1" dirty="0">
            <a:solidFill>
              <a:schemeClr val="accent4">
                <a:lumMod val="5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3C8C780-3823-4346-9CF8-8209D998F307}" type="parTrans" cxnId="{AD82A99B-B2E2-4D7D-A7EC-48416B6B6DD0}">
      <dgm:prSet/>
      <dgm:spPr/>
      <dgm:t>
        <a:bodyPr/>
        <a:lstStyle/>
        <a:p>
          <a:endParaRPr lang="es-ES"/>
        </a:p>
      </dgm:t>
    </dgm:pt>
    <dgm:pt modelId="{8B9A1B05-E43F-4FA9-942A-511055E0EECC}" type="sibTrans" cxnId="{AD82A99B-B2E2-4D7D-A7EC-48416B6B6DD0}">
      <dgm:prSet/>
      <dgm:spPr/>
      <dgm:t>
        <a:bodyPr/>
        <a:lstStyle/>
        <a:p>
          <a:endParaRPr lang="es-ES"/>
        </a:p>
      </dgm:t>
    </dgm:pt>
    <dgm:pt modelId="{2472A05B-E23D-41FE-A017-5D8B78731C2E}">
      <dgm:prSet phldrT="[Texto]"/>
      <dgm:spPr/>
      <dgm:t>
        <a:bodyPr/>
        <a:lstStyle/>
        <a:p>
          <a:r>
            <a:rPr lang="es-ES" b="1" dirty="0" smtClean="0">
              <a:solidFill>
                <a:srgbClr val="0070C0"/>
              </a:solidFill>
              <a:effectLst/>
            </a:rPr>
            <a:t>Acceso a recopilaciones de observaciones de un territorio/grupos de especies</a:t>
          </a:r>
          <a:endParaRPr lang="es-ES" b="1" dirty="0">
            <a:solidFill>
              <a:srgbClr val="0070C0"/>
            </a:solidFill>
            <a:effectLst/>
          </a:endParaRPr>
        </a:p>
      </dgm:t>
    </dgm:pt>
    <dgm:pt modelId="{2553FE5D-17AD-45E9-AF7E-4FD102F6B994}" type="parTrans" cxnId="{5A7E7874-49C6-4B6A-8185-FE6CE4A87974}">
      <dgm:prSet/>
      <dgm:spPr/>
      <dgm:t>
        <a:bodyPr/>
        <a:lstStyle/>
        <a:p>
          <a:endParaRPr lang="es-ES"/>
        </a:p>
      </dgm:t>
    </dgm:pt>
    <dgm:pt modelId="{985D09FB-129F-4740-A2F3-762B0745ACF6}" type="sibTrans" cxnId="{5A7E7874-49C6-4B6A-8185-FE6CE4A87974}">
      <dgm:prSet/>
      <dgm:spPr/>
      <dgm:t>
        <a:bodyPr/>
        <a:lstStyle/>
        <a:p>
          <a:endParaRPr lang="es-ES"/>
        </a:p>
      </dgm:t>
    </dgm:pt>
    <dgm:pt modelId="{24A5CFE7-3D40-4A6F-BF9C-487F50564277}">
      <dgm:prSet phldrT="[Texto]"/>
      <dgm:spPr/>
      <dgm:t>
        <a:bodyPr/>
        <a:lstStyle/>
        <a:p>
          <a:r>
            <a:rPr lang="es-ES" b="1" dirty="0" smtClean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Guías</a:t>
          </a:r>
          <a:endParaRPr lang="es-ES" b="1" dirty="0">
            <a:solidFill>
              <a:schemeClr val="accent5">
                <a:lumMod val="5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167F7DE-7D20-48E1-A724-FC33CC7CEABE}" type="parTrans" cxnId="{01A03A67-BE1B-4213-80C6-C06E9B3C45C3}">
      <dgm:prSet/>
      <dgm:spPr/>
      <dgm:t>
        <a:bodyPr/>
        <a:lstStyle/>
        <a:p>
          <a:endParaRPr lang="es-ES"/>
        </a:p>
      </dgm:t>
    </dgm:pt>
    <dgm:pt modelId="{7F2D691C-B3B1-489F-B432-0EB6CB81B4DA}" type="sibTrans" cxnId="{01A03A67-BE1B-4213-80C6-C06E9B3C45C3}">
      <dgm:prSet/>
      <dgm:spPr/>
      <dgm:t>
        <a:bodyPr/>
        <a:lstStyle/>
        <a:p>
          <a:endParaRPr lang="es-ES"/>
        </a:p>
      </dgm:t>
    </dgm:pt>
    <dgm:pt modelId="{12CD826C-F569-4860-903A-035B0CA83D3A}">
      <dgm:prSet phldrT="[Texto]"/>
      <dgm:spPr/>
      <dgm:t>
        <a:bodyPr/>
        <a:lstStyle/>
        <a:p>
          <a:r>
            <a:rPr lang="es-ES" b="1" dirty="0" smtClean="0">
              <a:solidFill>
                <a:srgbClr val="0070C0"/>
              </a:solidFill>
              <a:effectLst/>
            </a:rPr>
            <a:t>Listas de especies de un territorio</a:t>
          </a:r>
          <a:endParaRPr lang="es-ES" b="1" dirty="0">
            <a:solidFill>
              <a:srgbClr val="0070C0"/>
            </a:solidFill>
            <a:effectLst/>
          </a:endParaRPr>
        </a:p>
      </dgm:t>
    </dgm:pt>
    <dgm:pt modelId="{63CD316A-1A93-4213-9C16-E588E0963BC8}" type="parTrans" cxnId="{95206D05-CEA5-4666-BFA6-0A5EC4A05652}">
      <dgm:prSet/>
      <dgm:spPr/>
      <dgm:t>
        <a:bodyPr/>
        <a:lstStyle/>
        <a:p>
          <a:endParaRPr lang="es-ES"/>
        </a:p>
      </dgm:t>
    </dgm:pt>
    <dgm:pt modelId="{07AB5F5C-1E33-4B42-9694-C0E7BD4FE023}" type="sibTrans" cxnId="{95206D05-CEA5-4666-BFA6-0A5EC4A05652}">
      <dgm:prSet/>
      <dgm:spPr/>
      <dgm:t>
        <a:bodyPr/>
        <a:lstStyle/>
        <a:p>
          <a:endParaRPr lang="es-ES"/>
        </a:p>
      </dgm:t>
    </dgm:pt>
    <dgm:pt modelId="{50D91AB2-475D-4CE1-84E4-D2F9FA62851B}">
      <dgm:prSet/>
      <dgm:spPr/>
      <dgm:t>
        <a:bodyPr/>
        <a:lstStyle/>
        <a:p>
          <a:r>
            <a:rPr lang="es-ES" b="1" dirty="0" smtClean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Actividad</a:t>
          </a:r>
          <a:endParaRPr lang="es-ES" b="1" dirty="0">
            <a:solidFill>
              <a:srgbClr val="92D05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6D6B19B-F9BF-4969-A4F4-B79742017DAF}" type="parTrans" cxnId="{8EFA0DAE-C7BF-4FD4-A96A-7B236659D3EC}">
      <dgm:prSet/>
      <dgm:spPr/>
      <dgm:t>
        <a:bodyPr/>
        <a:lstStyle/>
        <a:p>
          <a:endParaRPr lang="es-ES"/>
        </a:p>
      </dgm:t>
    </dgm:pt>
    <dgm:pt modelId="{5FBDF56D-92FF-4AE3-A55F-89EF403D041F}" type="sibTrans" cxnId="{8EFA0DAE-C7BF-4FD4-A96A-7B236659D3EC}">
      <dgm:prSet/>
      <dgm:spPr/>
      <dgm:t>
        <a:bodyPr/>
        <a:lstStyle/>
        <a:p>
          <a:endParaRPr lang="es-ES"/>
        </a:p>
      </dgm:t>
    </dgm:pt>
    <dgm:pt modelId="{A09E4494-4916-45CC-92CE-8CE3B50DBF21}">
      <dgm:prSet/>
      <dgm:spPr/>
      <dgm:t>
        <a:bodyPr/>
        <a:lstStyle/>
        <a:p>
          <a:r>
            <a:rPr lang="es-E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Mensajes</a:t>
          </a:r>
          <a:endParaRPr lang="es-ES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A34D156-F623-4202-B6DB-54F426FE016D}" type="parTrans" cxnId="{89D2F146-9B6F-4B8E-B7E1-6FE503AFD77B}">
      <dgm:prSet/>
      <dgm:spPr/>
      <dgm:t>
        <a:bodyPr/>
        <a:lstStyle/>
        <a:p>
          <a:endParaRPr lang="es-ES"/>
        </a:p>
      </dgm:t>
    </dgm:pt>
    <dgm:pt modelId="{E15932BE-9199-4CB5-85D8-2C3D1873DB25}" type="sibTrans" cxnId="{89D2F146-9B6F-4B8E-B7E1-6FE503AFD77B}">
      <dgm:prSet/>
      <dgm:spPr/>
      <dgm:t>
        <a:bodyPr/>
        <a:lstStyle/>
        <a:p>
          <a:endParaRPr lang="es-ES"/>
        </a:p>
      </dgm:t>
    </dgm:pt>
    <dgm:pt modelId="{034F28BB-06B5-43E7-809F-AF3B965109BD}">
      <dgm:prSet/>
      <dgm:spPr/>
      <dgm:t>
        <a:bodyPr/>
        <a:lstStyle/>
        <a:p>
          <a:r>
            <a:rPr lang="es-E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Misiones</a:t>
          </a:r>
          <a:endParaRPr lang="es-ES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C684AD5-C700-492B-9900-B84AD8947F48}" type="parTrans" cxnId="{08E2162E-FB7C-4CFC-B067-6E6D36AFABC8}">
      <dgm:prSet/>
      <dgm:spPr/>
      <dgm:t>
        <a:bodyPr/>
        <a:lstStyle/>
        <a:p>
          <a:endParaRPr lang="es-ES"/>
        </a:p>
      </dgm:t>
    </dgm:pt>
    <dgm:pt modelId="{390BE3C2-F78F-4C77-BDDC-AB45A0DEFF2C}" type="sibTrans" cxnId="{08E2162E-FB7C-4CFC-B067-6E6D36AFABC8}">
      <dgm:prSet/>
      <dgm:spPr/>
      <dgm:t>
        <a:bodyPr/>
        <a:lstStyle/>
        <a:p>
          <a:endParaRPr lang="es-ES"/>
        </a:p>
      </dgm:t>
    </dgm:pt>
    <dgm:pt modelId="{C3091F23-2229-44D1-9BBC-3B63C74B6A8C}">
      <dgm:prSet/>
      <dgm:spPr/>
      <dgm:t>
        <a:bodyPr/>
        <a:lstStyle/>
        <a:p>
          <a:r>
            <a:rPr lang="es-ES" b="1" dirty="0" smtClean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Nuevas observaciones</a:t>
          </a:r>
          <a:endParaRPr lang="es-ES" b="1" dirty="0">
            <a:solidFill>
              <a:srgbClr val="92D05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FEBF4B9-CF08-4367-A879-403F00C0298F}" type="parTrans" cxnId="{B78B2C09-B4B9-4DF3-878F-A41FADF89FA5}">
      <dgm:prSet/>
      <dgm:spPr/>
      <dgm:t>
        <a:bodyPr/>
        <a:lstStyle/>
        <a:p>
          <a:endParaRPr lang="es-ES"/>
        </a:p>
      </dgm:t>
    </dgm:pt>
    <dgm:pt modelId="{78DE0D6F-F671-42F3-981F-EA3478FD1AE6}" type="sibTrans" cxnId="{B78B2C09-B4B9-4DF3-878F-A41FADF89FA5}">
      <dgm:prSet/>
      <dgm:spPr/>
      <dgm:t>
        <a:bodyPr/>
        <a:lstStyle/>
        <a:p>
          <a:endParaRPr lang="es-ES"/>
        </a:p>
      </dgm:t>
    </dgm:pt>
    <dgm:pt modelId="{E0B0D058-C9E9-4AFA-9068-5C6D1E25489C}">
      <dgm:prSet/>
      <dgm:spPr/>
      <dgm:t>
        <a:bodyPr/>
        <a:lstStyle/>
        <a:p>
          <a:r>
            <a:rPr lang="es-ES" b="1" dirty="0" smtClean="0">
              <a:solidFill>
                <a:srgbClr val="0070C0"/>
              </a:solidFill>
              <a:effectLst/>
            </a:rPr>
            <a:t>Informa sobre nuevas identificaciones a tus observaciones y noticias relevantes (inglés)</a:t>
          </a:r>
          <a:endParaRPr lang="es-ES" b="1" dirty="0">
            <a:solidFill>
              <a:srgbClr val="0070C0"/>
            </a:solidFill>
            <a:effectLst/>
          </a:endParaRPr>
        </a:p>
      </dgm:t>
    </dgm:pt>
    <dgm:pt modelId="{81CCF35C-034B-4762-9E82-1726D847451A}" type="parTrans" cxnId="{7560F518-45FD-456B-9B33-32423D054011}">
      <dgm:prSet/>
      <dgm:spPr/>
      <dgm:t>
        <a:bodyPr/>
        <a:lstStyle/>
        <a:p>
          <a:endParaRPr lang="es-ES"/>
        </a:p>
      </dgm:t>
    </dgm:pt>
    <dgm:pt modelId="{28D2DF2E-A6B2-4E40-9B67-5D5AC47ACDCA}" type="sibTrans" cxnId="{7560F518-45FD-456B-9B33-32423D054011}">
      <dgm:prSet/>
      <dgm:spPr/>
      <dgm:t>
        <a:bodyPr/>
        <a:lstStyle/>
        <a:p>
          <a:endParaRPr lang="es-ES"/>
        </a:p>
      </dgm:t>
    </dgm:pt>
    <dgm:pt modelId="{2E08A0F3-0411-4116-81B0-08C0A92C5F6A}">
      <dgm:prSet/>
      <dgm:spPr/>
      <dgm:t>
        <a:bodyPr/>
        <a:lstStyle/>
        <a:p>
          <a:r>
            <a:rPr lang="es-ES" b="1" dirty="0" smtClean="0">
              <a:solidFill>
                <a:srgbClr val="0070C0"/>
              </a:solidFill>
              <a:effectLst/>
            </a:rPr>
            <a:t>Permite intercambiar mensajes privados con otros usuarios</a:t>
          </a:r>
          <a:endParaRPr lang="es-ES" b="1" dirty="0">
            <a:solidFill>
              <a:srgbClr val="0070C0"/>
            </a:solidFill>
            <a:effectLst/>
          </a:endParaRPr>
        </a:p>
      </dgm:t>
    </dgm:pt>
    <dgm:pt modelId="{6718E838-61BF-431E-8F12-EFC58C30A025}" type="parTrans" cxnId="{0D98AA8D-D4FC-454C-A3B0-5775E1A01BD2}">
      <dgm:prSet/>
      <dgm:spPr/>
      <dgm:t>
        <a:bodyPr/>
        <a:lstStyle/>
        <a:p>
          <a:endParaRPr lang="es-ES"/>
        </a:p>
      </dgm:t>
    </dgm:pt>
    <dgm:pt modelId="{64D26B1D-B6E4-486E-BFBC-2DF88D9DFFC9}" type="sibTrans" cxnId="{0D98AA8D-D4FC-454C-A3B0-5775E1A01BD2}">
      <dgm:prSet/>
      <dgm:spPr/>
      <dgm:t>
        <a:bodyPr/>
        <a:lstStyle/>
        <a:p>
          <a:endParaRPr lang="es-ES"/>
        </a:p>
      </dgm:t>
    </dgm:pt>
    <dgm:pt modelId="{9901DCB1-9020-408A-9042-4128D3A66E7C}">
      <dgm:prSet/>
      <dgm:spPr/>
      <dgm:t>
        <a:bodyPr/>
        <a:lstStyle/>
        <a:p>
          <a:r>
            <a:rPr lang="es-ES" b="1" dirty="0" smtClean="0">
              <a:solidFill>
                <a:srgbClr val="0070C0"/>
              </a:solidFill>
              <a:effectLst/>
            </a:rPr>
            <a:t>Informa sobre especies que puedes observar potencialmente en tu entorno</a:t>
          </a:r>
          <a:endParaRPr lang="es-ES" b="1" dirty="0">
            <a:solidFill>
              <a:srgbClr val="0070C0"/>
            </a:solidFill>
            <a:effectLst/>
          </a:endParaRPr>
        </a:p>
      </dgm:t>
    </dgm:pt>
    <dgm:pt modelId="{32DFC589-4B81-4D8B-BDF8-197EDD0E5E21}" type="parTrans" cxnId="{202868D5-53E2-45AB-A9D9-6CA9167CE680}">
      <dgm:prSet/>
      <dgm:spPr/>
      <dgm:t>
        <a:bodyPr/>
        <a:lstStyle/>
        <a:p>
          <a:endParaRPr lang="es-ES"/>
        </a:p>
      </dgm:t>
    </dgm:pt>
    <dgm:pt modelId="{48F99075-E2D2-438E-89B5-0D6069A422A0}" type="sibTrans" cxnId="{202868D5-53E2-45AB-A9D9-6CA9167CE680}">
      <dgm:prSet/>
      <dgm:spPr/>
      <dgm:t>
        <a:bodyPr/>
        <a:lstStyle/>
        <a:p>
          <a:endParaRPr lang="es-ES"/>
        </a:p>
      </dgm:t>
    </dgm:pt>
    <dgm:pt modelId="{9AE37F8F-CDFC-43F1-A32D-3D0B3A2B6B32}">
      <dgm:prSet/>
      <dgm:spPr/>
      <dgm:t>
        <a:bodyPr/>
        <a:lstStyle/>
        <a:p>
          <a:r>
            <a:rPr lang="es-ES" b="1" dirty="0" smtClean="0">
              <a:solidFill>
                <a:srgbClr val="0070C0"/>
              </a:solidFill>
              <a:effectLst/>
            </a:rPr>
            <a:t>Permite añadir nuevas observaciones a la App</a:t>
          </a:r>
          <a:endParaRPr lang="es-ES" b="1" dirty="0">
            <a:solidFill>
              <a:srgbClr val="0070C0"/>
            </a:solidFill>
            <a:effectLst/>
          </a:endParaRPr>
        </a:p>
      </dgm:t>
    </dgm:pt>
    <dgm:pt modelId="{8BD4EB0C-4D35-4165-9E73-794D75A81B85}" type="parTrans" cxnId="{84563E9F-47D8-4811-8AA0-4CEEEB794C34}">
      <dgm:prSet/>
      <dgm:spPr/>
      <dgm:t>
        <a:bodyPr/>
        <a:lstStyle/>
        <a:p>
          <a:endParaRPr lang="es-ES"/>
        </a:p>
      </dgm:t>
    </dgm:pt>
    <dgm:pt modelId="{4808A6B3-0B80-45B6-8AB3-F60F0B7DB633}" type="sibTrans" cxnId="{84563E9F-47D8-4811-8AA0-4CEEEB794C34}">
      <dgm:prSet/>
      <dgm:spPr/>
      <dgm:t>
        <a:bodyPr/>
        <a:lstStyle/>
        <a:p>
          <a:endParaRPr lang="es-ES"/>
        </a:p>
      </dgm:t>
    </dgm:pt>
    <dgm:pt modelId="{36EBE729-069C-4415-AB0C-1337D1C00A29}" type="pres">
      <dgm:prSet presAssocID="{8583163B-82D7-4254-B827-12CE09857C1D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12C2B439-56CB-49D4-9FD3-8C2CFD58A76D}" type="pres">
      <dgm:prSet presAssocID="{907BF69D-5AFD-4053-9029-9768287722BF}" presName="linNode" presStyleCnt="0"/>
      <dgm:spPr/>
    </dgm:pt>
    <dgm:pt modelId="{33802AE3-20DE-4D96-84A0-0B3C41FEEF13}" type="pres">
      <dgm:prSet presAssocID="{907BF69D-5AFD-4053-9029-9768287722BF}" presName="parentText" presStyleLbl="node1" presStyleIdx="0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3B454AA-1F5E-4681-A38B-DBCCB13EF2E5}" type="pres">
      <dgm:prSet presAssocID="{907BF69D-5AFD-4053-9029-9768287722BF}" presName="descendantText" presStyleLbl="alignAccFollowNode1" presStyleIdx="0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EDE8190-816A-4E25-B06B-A9372D40DA6D}" type="pres">
      <dgm:prSet presAssocID="{485F5C9A-B406-4D3D-9CA4-7B077CDFCCA8}" presName="sp" presStyleCnt="0"/>
      <dgm:spPr/>
    </dgm:pt>
    <dgm:pt modelId="{1E50D15A-E237-4509-8A12-945F670B26A5}" type="pres">
      <dgm:prSet presAssocID="{341E8884-9FE5-460B-B18B-DB5206977EAC}" presName="linNode" presStyleCnt="0"/>
      <dgm:spPr/>
    </dgm:pt>
    <dgm:pt modelId="{987A9EDC-1A2B-404B-997E-A4EACB6A815A}" type="pres">
      <dgm:prSet presAssocID="{341E8884-9FE5-460B-B18B-DB5206977EAC}" presName="parentText" presStyleLbl="node1" presStyleIdx="1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FD84EDF-B539-477F-B175-A3CC54376665}" type="pres">
      <dgm:prSet presAssocID="{341E8884-9FE5-460B-B18B-DB5206977EAC}" presName="descendantText" presStyleLbl="alignAccFollowNode1" presStyleIdx="1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CD72E0A-53DF-42AF-8A28-B918B264B00E}" type="pres">
      <dgm:prSet presAssocID="{8B9A1B05-E43F-4FA9-942A-511055E0EECC}" presName="sp" presStyleCnt="0"/>
      <dgm:spPr/>
    </dgm:pt>
    <dgm:pt modelId="{E056C76A-A5E7-4A45-A224-51DC0D7243BC}" type="pres">
      <dgm:prSet presAssocID="{24A5CFE7-3D40-4A6F-BF9C-487F50564277}" presName="linNode" presStyleCnt="0"/>
      <dgm:spPr/>
    </dgm:pt>
    <dgm:pt modelId="{CC3C25B0-6E92-46BC-985F-6FA7199573BD}" type="pres">
      <dgm:prSet presAssocID="{24A5CFE7-3D40-4A6F-BF9C-487F50564277}" presName="parentText" presStyleLbl="node1" presStyleIdx="2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AB5BB58-A5E9-4D81-90AE-28E6D3C90203}" type="pres">
      <dgm:prSet presAssocID="{24A5CFE7-3D40-4A6F-BF9C-487F50564277}" presName="descendantText" presStyleLbl="alignAccFollowNode1" presStyleIdx="2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01C22D1-545A-4C08-B439-4359F5F7B39A}" type="pres">
      <dgm:prSet presAssocID="{7F2D691C-B3B1-489F-B432-0EB6CB81B4DA}" presName="sp" presStyleCnt="0"/>
      <dgm:spPr/>
    </dgm:pt>
    <dgm:pt modelId="{5568BF5F-2BEC-4F54-AD51-301AC141A609}" type="pres">
      <dgm:prSet presAssocID="{50D91AB2-475D-4CE1-84E4-D2F9FA62851B}" presName="linNode" presStyleCnt="0"/>
      <dgm:spPr/>
    </dgm:pt>
    <dgm:pt modelId="{C9CD92FB-E520-41BE-AB39-7ABF28A9CEDF}" type="pres">
      <dgm:prSet presAssocID="{50D91AB2-475D-4CE1-84E4-D2F9FA62851B}" presName="parentText" presStyleLbl="node1" presStyleIdx="3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B4FC77F-AA7E-424A-80CF-8D2E722BE14D}" type="pres">
      <dgm:prSet presAssocID="{50D91AB2-475D-4CE1-84E4-D2F9FA62851B}" presName="descendantText" presStyleLbl="alignAccFollowNode1" presStyleIdx="3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D7E2081-3C79-4858-AC06-78201A00D7E5}" type="pres">
      <dgm:prSet presAssocID="{5FBDF56D-92FF-4AE3-A55F-89EF403D041F}" presName="sp" presStyleCnt="0"/>
      <dgm:spPr/>
    </dgm:pt>
    <dgm:pt modelId="{CD54B000-1AC4-488A-A55D-3D040A85E2FE}" type="pres">
      <dgm:prSet presAssocID="{A09E4494-4916-45CC-92CE-8CE3B50DBF21}" presName="linNode" presStyleCnt="0"/>
      <dgm:spPr/>
    </dgm:pt>
    <dgm:pt modelId="{AA1AE90B-2060-48DD-B455-73005E162067}" type="pres">
      <dgm:prSet presAssocID="{A09E4494-4916-45CC-92CE-8CE3B50DBF21}" presName="parentText" presStyleLbl="node1" presStyleIdx="4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E88B458-A281-4E54-879E-B82466176F57}" type="pres">
      <dgm:prSet presAssocID="{A09E4494-4916-45CC-92CE-8CE3B50DBF21}" presName="descendantText" presStyleLbl="alignAccFollowNode1" presStyleIdx="4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0E0562C-6605-4B62-A410-1453BEBC40E0}" type="pres">
      <dgm:prSet presAssocID="{E15932BE-9199-4CB5-85D8-2C3D1873DB25}" presName="sp" presStyleCnt="0"/>
      <dgm:spPr/>
    </dgm:pt>
    <dgm:pt modelId="{85529094-E9A8-439F-84D5-5DDDE2512DD2}" type="pres">
      <dgm:prSet presAssocID="{034F28BB-06B5-43E7-809F-AF3B965109BD}" presName="linNode" presStyleCnt="0"/>
      <dgm:spPr/>
    </dgm:pt>
    <dgm:pt modelId="{B08394E8-FC0C-474D-9878-A78E98230CB9}" type="pres">
      <dgm:prSet presAssocID="{034F28BB-06B5-43E7-809F-AF3B965109BD}" presName="parentText" presStyleLbl="node1" presStyleIdx="5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8271B55-35BD-4A23-B939-9458CAB22577}" type="pres">
      <dgm:prSet presAssocID="{034F28BB-06B5-43E7-809F-AF3B965109BD}" presName="descendantText" presStyleLbl="alignAccFollowNode1" presStyleIdx="5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A89300D-F45F-4FCF-9E65-FFD01C94A267}" type="pres">
      <dgm:prSet presAssocID="{390BE3C2-F78F-4C77-BDDC-AB45A0DEFF2C}" presName="sp" presStyleCnt="0"/>
      <dgm:spPr/>
    </dgm:pt>
    <dgm:pt modelId="{C64D44A6-3577-43C4-B2D8-0AD57AF58A55}" type="pres">
      <dgm:prSet presAssocID="{C3091F23-2229-44D1-9BBC-3B63C74B6A8C}" presName="linNode" presStyleCnt="0"/>
      <dgm:spPr/>
    </dgm:pt>
    <dgm:pt modelId="{D00C51C1-FD83-40F1-95C4-C362CAB036F8}" type="pres">
      <dgm:prSet presAssocID="{C3091F23-2229-44D1-9BBC-3B63C74B6A8C}" presName="parentText" presStyleLbl="node1" presStyleIdx="6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340ECE9-9D7E-46F2-A0F7-C0796CE8B08D}" type="pres">
      <dgm:prSet presAssocID="{C3091F23-2229-44D1-9BBC-3B63C74B6A8C}" presName="descendantText" presStyleLbl="alignAccFollowNode1" presStyleIdx="6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AD82A99B-B2E2-4D7D-A7EC-48416B6B6DD0}" srcId="{8583163B-82D7-4254-B827-12CE09857C1D}" destId="{341E8884-9FE5-460B-B18B-DB5206977EAC}" srcOrd="1" destOrd="0" parTransId="{13C8C780-3823-4346-9CF8-8209D998F307}" sibTransId="{8B9A1B05-E43F-4FA9-942A-511055E0EECC}"/>
    <dgm:cxn modelId="{95206D05-CEA5-4666-BFA6-0A5EC4A05652}" srcId="{24A5CFE7-3D40-4A6F-BF9C-487F50564277}" destId="{12CD826C-F569-4860-903A-035B0CA83D3A}" srcOrd="0" destOrd="0" parTransId="{63CD316A-1A93-4213-9C16-E588E0963BC8}" sibTransId="{07AB5F5C-1E33-4B42-9694-C0E7BD4FE023}"/>
    <dgm:cxn modelId="{288629A0-321C-4080-A98D-D1B372DC5026}" type="presOf" srcId="{9901DCB1-9020-408A-9042-4128D3A66E7C}" destId="{C8271B55-35BD-4A23-B939-9458CAB22577}" srcOrd="0" destOrd="0" presId="urn:microsoft.com/office/officeart/2005/8/layout/vList5"/>
    <dgm:cxn modelId="{5A7E7874-49C6-4B6A-8185-FE6CE4A87974}" srcId="{341E8884-9FE5-460B-B18B-DB5206977EAC}" destId="{2472A05B-E23D-41FE-A017-5D8B78731C2E}" srcOrd="0" destOrd="0" parTransId="{2553FE5D-17AD-45E9-AF7E-4FD102F6B994}" sibTransId="{985D09FB-129F-4740-A2F3-762B0745ACF6}"/>
    <dgm:cxn modelId="{38CC7C05-934F-4A0F-9241-449AB0FEB6BA}" type="presOf" srcId="{9AE37F8F-CDFC-43F1-A32D-3D0B3A2B6B32}" destId="{4340ECE9-9D7E-46F2-A0F7-C0796CE8B08D}" srcOrd="0" destOrd="0" presId="urn:microsoft.com/office/officeart/2005/8/layout/vList5"/>
    <dgm:cxn modelId="{7560F518-45FD-456B-9B33-32423D054011}" srcId="{50D91AB2-475D-4CE1-84E4-D2F9FA62851B}" destId="{E0B0D058-C9E9-4AFA-9068-5C6D1E25489C}" srcOrd="0" destOrd="0" parTransId="{81CCF35C-034B-4762-9E82-1726D847451A}" sibTransId="{28D2DF2E-A6B2-4E40-9B67-5D5AC47ACDCA}"/>
    <dgm:cxn modelId="{08E2162E-FB7C-4CFC-B067-6E6D36AFABC8}" srcId="{8583163B-82D7-4254-B827-12CE09857C1D}" destId="{034F28BB-06B5-43E7-809F-AF3B965109BD}" srcOrd="5" destOrd="0" parTransId="{9C684AD5-C700-492B-9900-B84AD8947F48}" sibTransId="{390BE3C2-F78F-4C77-BDDC-AB45A0DEFF2C}"/>
    <dgm:cxn modelId="{89D2F146-9B6F-4B8E-B7E1-6FE503AFD77B}" srcId="{8583163B-82D7-4254-B827-12CE09857C1D}" destId="{A09E4494-4916-45CC-92CE-8CE3B50DBF21}" srcOrd="4" destOrd="0" parTransId="{1A34D156-F623-4202-B6DB-54F426FE016D}" sibTransId="{E15932BE-9199-4CB5-85D8-2C3D1873DB25}"/>
    <dgm:cxn modelId="{01A03A67-BE1B-4213-80C6-C06E9B3C45C3}" srcId="{8583163B-82D7-4254-B827-12CE09857C1D}" destId="{24A5CFE7-3D40-4A6F-BF9C-487F50564277}" srcOrd="2" destOrd="0" parTransId="{5167F7DE-7D20-48E1-A724-FC33CC7CEABE}" sibTransId="{7F2D691C-B3B1-489F-B432-0EB6CB81B4DA}"/>
    <dgm:cxn modelId="{3C377085-D712-4A67-B4B6-807CE8E17327}" type="presOf" srcId="{C3091F23-2229-44D1-9BBC-3B63C74B6A8C}" destId="{D00C51C1-FD83-40F1-95C4-C362CAB036F8}" srcOrd="0" destOrd="0" presId="urn:microsoft.com/office/officeart/2005/8/layout/vList5"/>
    <dgm:cxn modelId="{102449F7-5FB0-4423-8DE0-6C2DB9D29ABE}" srcId="{8583163B-82D7-4254-B827-12CE09857C1D}" destId="{907BF69D-5AFD-4053-9029-9768287722BF}" srcOrd="0" destOrd="0" parTransId="{D044FAD4-1B17-464B-8F41-73865E8CA306}" sibTransId="{485F5C9A-B406-4D3D-9CA4-7B077CDFCCA8}"/>
    <dgm:cxn modelId="{1E812A0C-63F1-46BC-B111-458F79EE47E8}" type="presOf" srcId="{98678FAE-B8B1-428E-8305-C95EE57A5CEE}" destId="{33B454AA-1F5E-4681-A38B-DBCCB13EF2E5}" srcOrd="0" destOrd="0" presId="urn:microsoft.com/office/officeart/2005/8/layout/vList5"/>
    <dgm:cxn modelId="{B78B2C09-B4B9-4DF3-878F-A41FADF89FA5}" srcId="{8583163B-82D7-4254-B827-12CE09857C1D}" destId="{C3091F23-2229-44D1-9BBC-3B63C74B6A8C}" srcOrd="6" destOrd="0" parTransId="{EFEBF4B9-CF08-4367-A879-403F00C0298F}" sibTransId="{78DE0D6F-F671-42F3-981F-EA3478FD1AE6}"/>
    <dgm:cxn modelId="{9F5ADC24-7A29-4606-A268-3EE49A6D9863}" type="presOf" srcId="{A09E4494-4916-45CC-92CE-8CE3B50DBF21}" destId="{AA1AE90B-2060-48DD-B455-73005E162067}" srcOrd="0" destOrd="0" presId="urn:microsoft.com/office/officeart/2005/8/layout/vList5"/>
    <dgm:cxn modelId="{0D71208B-6006-4DD7-96AD-986D44D8ACC4}" type="presOf" srcId="{24A5CFE7-3D40-4A6F-BF9C-487F50564277}" destId="{CC3C25B0-6E92-46BC-985F-6FA7199573BD}" srcOrd="0" destOrd="0" presId="urn:microsoft.com/office/officeart/2005/8/layout/vList5"/>
    <dgm:cxn modelId="{84563E9F-47D8-4811-8AA0-4CEEEB794C34}" srcId="{C3091F23-2229-44D1-9BBC-3B63C74B6A8C}" destId="{9AE37F8F-CDFC-43F1-A32D-3D0B3A2B6B32}" srcOrd="0" destOrd="0" parTransId="{8BD4EB0C-4D35-4165-9E73-794D75A81B85}" sibTransId="{4808A6B3-0B80-45B6-8AB3-F60F0B7DB633}"/>
    <dgm:cxn modelId="{8EFA0DAE-C7BF-4FD4-A96A-7B236659D3EC}" srcId="{8583163B-82D7-4254-B827-12CE09857C1D}" destId="{50D91AB2-475D-4CE1-84E4-D2F9FA62851B}" srcOrd="3" destOrd="0" parTransId="{16D6B19B-F9BF-4969-A4F4-B79742017DAF}" sibTransId="{5FBDF56D-92FF-4AE3-A55F-89EF403D041F}"/>
    <dgm:cxn modelId="{400D6A02-5E9D-41C1-913C-C9A81A357E2F}" type="presOf" srcId="{50D91AB2-475D-4CE1-84E4-D2F9FA62851B}" destId="{C9CD92FB-E520-41BE-AB39-7ABF28A9CEDF}" srcOrd="0" destOrd="0" presId="urn:microsoft.com/office/officeart/2005/8/layout/vList5"/>
    <dgm:cxn modelId="{8E2566AA-D614-44D8-A727-4CF9DC595423}" type="presOf" srcId="{E0B0D058-C9E9-4AFA-9068-5C6D1E25489C}" destId="{0B4FC77F-AA7E-424A-80CF-8D2E722BE14D}" srcOrd="0" destOrd="0" presId="urn:microsoft.com/office/officeart/2005/8/layout/vList5"/>
    <dgm:cxn modelId="{62BD531B-6869-4342-8207-5543E68CA01E}" type="presOf" srcId="{8583163B-82D7-4254-B827-12CE09857C1D}" destId="{36EBE729-069C-4415-AB0C-1337D1C00A29}" srcOrd="0" destOrd="0" presId="urn:microsoft.com/office/officeart/2005/8/layout/vList5"/>
    <dgm:cxn modelId="{3E31893B-51D7-40F6-9E32-4AC5E30BA5EC}" type="presOf" srcId="{2472A05B-E23D-41FE-A017-5D8B78731C2E}" destId="{AFD84EDF-B539-477F-B175-A3CC54376665}" srcOrd="0" destOrd="0" presId="urn:microsoft.com/office/officeart/2005/8/layout/vList5"/>
    <dgm:cxn modelId="{E7AD1E8F-AEDB-416B-A8CF-144ED71FB30F}" type="presOf" srcId="{341E8884-9FE5-460B-B18B-DB5206977EAC}" destId="{987A9EDC-1A2B-404B-997E-A4EACB6A815A}" srcOrd="0" destOrd="0" presId="urn:microsoft.com/office/officeart/2005/8/layout/vList5"/>
    <dgm:cxn modelId="{3D7345BB-5BFC-4C1B-A572-4FB29EC623C2}" type="presOf" srcId="{2E08A0F3-0411-4116-81B0-08C0A92C5F6A}" destId="{3E88B458-A281-4E54-879E-B82466176F57}" srcOrd="0" destOrd="0" presId="urn:microsoft.com/office/officeart/2005/8/layout/vList5"/>
    <dgm:cxn modelId="{04DE9D11-3041-441D-A4F8-C743AA04F3C6}" type="presOf" srcId="{907BF69D-5AFD-4053-9029-9768287722BF}" destId="{33802AE3-20DE-4D96-84A0-0B3C41FEEF13}" srcOrd="0" destOrd="0" presId="urn:microsoft.com/office/officeart/2005/8/layout/vList5"/>
    <dgm:cxn modelId="{8CBA2CA4-72DC-4047-8FF7-3AB4B9205EE6}" type="presOf" srcId="{12CD826C-F569-4860-903A-035B0CA83D3A}" destId="{4AB5BB58-A5E9-4D81-90AE-28E6D3C90203}" srcOrd="0" destOrd="0" presId="urn:microsoft.com/office/officeart/2005/8/layout/vList5"/>
    <dgm:cxn modelId="{202868D5-53E2-45AB-A9D9-6CA9167CE680}" srcId="{034F28BB-06B5-43E7-809F-AF3B965109BD}" destId="{9901DCB1-9020-408A-9042-4128D3A66E7C}" srcOrd="0" destOrd="0" parTransId="{32DFC589-4B81-4D8B-BDF8-197EDD0E5E21}" sibTransId="{48F99075-E2D2-438E-89B5-0D6069A422A0}"/>
    <dgm:cxn modelId="{0D98AA8D-D4FC-454C-A3B0-5775E1A01BD2}" srcId="{A09E4494-4916-45CC-92CE-8CE3B50DBF21}" destId="{2E08A0F3-0411-4116-81B0-08C0A92C5F6A}" srcOrd="0" destOrd="0" parTransId="{6718E838-61BF-431E-8F12-EFC58C30A025}" sibTransId="{64D26B1D-B6E4-486E-BFBC-2DF88D9DFFC9}"/>
    <dgm:cxn modelId="{F7A0CCC9-032E-48AB-8ADE-0355AF9676F1}" type="presOf" srcId="{034F28BB-06B5-43E7-809F-AF3B965109BD}" destId="{B08394E8-FC0C-474D-9878-A78E98230CB9}" srcOrd="0" destOrd="0" presId="urn:microsoft.com/office/officeart/2005/8/layout/vList5"/>
    <dgm:cxn modelId="{CB72CE26-D4D5-4C12-AD2A-DCB29D7A1EF8}" srcId="{907BF69D-5AFD-4053-9029-9768287722BF}" destId="{98678FAE-B8B1-428E-8305-C95EE57A5CEE}" srcOrd="0" destOrd="0" parTransId="{FBD5EEE0-4836-4BD8-9079-FB54AD763586}" sibTransId="{AA892449-84A2-4B42-BBE1-1D664A0AB759}"/>
    <dgm:cxn modelId="{102DC9A6-2193-47A1-B991-8F790961545D}" type="presParOf" srcId="{36EBE729-069C-4415-AB0C-1337D1C00A29}" destId="{12C2B439-56CB-49D4-9FD3-8C2CFD58A76D}" srcOrd="0" destOrd="0" presId="urn:microsoft.com/office/officeart/2005/8/layout/vList5"/>
    <dgm:cxn modelId="{1508B164-4DB4-4E48-A34E-0D1DFF9DC5A1}" type="presParOf" srcId="{12C2B439-56CB-49D4-9FD3-8C2CFD58A76D}" destId="{33802AE3-20DE-4D96-84A0-0B3C41FEEF13}" srcOrd="0" destOrd="0" presId="urn:microsoft.com/office/officeart/2005/8/layout/vList5"/>
    <dgm:cxn modelId="{91168DA7-0159-4522-9A84-58E14FBA9F90}" type="presParOf" srcId="{12C2B439-56CB-49D4-9FD3-8C2CFD58A76D}" destId="{33B454AA-1F5E-4681-A38B-DBCCB13EF2E5}" srcOrd="1" destOrd="0" presId="urn:microsoft.com/office/officeart/2005/8/layout/vList5"/>
    <dgm:cxn modelId="{DE5A1A6D-A22C-4229-A7D6-5B4C77A3EBBB}" type="presParOf" srcId="{36EBE729-069C-4415-AB0C-1337D1C00A29}" destId="{1EDE8190-816A-4E25-B06B-A9372D40DA6D}" srcOrd="1" destOrd="0" presId="urn:microsoft.com/office/officeart/2005/8/layout/vList5"/>
    <dgm:cxn modelId="{53E25446-A381-4A2F-AED0-1E15C2FB9024}" type="presParOf" srcId="{36EBE729-069C-4415-AB0C-1337D1C00A29}" destId="{1E50D15A-E237-4509-8A12-945F670B26A5}" srcOrd="2" destOrd="0" presId="urn:microsoft.com/office/officeart/2005/8/layout/vList5"/>
    <dgm:cxn modelId="{5F0FB87E-517C-462A-B592-68D25877684E}" type="presParOf" srcId="{1E50D15A-E237-4509-8A12-945F670B26A5}" destId="{987A9EDC-1A2B-404B-997E-A4EACB6A815A}" srcOrd="0" destOrd="0" presId="urn:microsoft.com/office/officeart/2005/8/layout/vList5"/>
    <dgm:cxn modelId="{9EAB4BD3-0399-400D-8C7C-F7F0FCD2D052}" type="presParOf" srcId="{1E50D15A-E237-4509-8A12-945F670B26A5}" destId="{AFD84EDF-B539-477F-B175-A3CC54376665}" srcOrd="1" destOrd="0" presId="urn:microsoft.com/office/officeart/2005/8/layout/vList5"/>
    <dgm:cxn modelId="{2FD8B193-CF16-451F-B9DB-A75A79A99E74}" type="presParOf" srcId="{36EBE729-069C-4415-AB0C-1337D1C00A29}" destId="{4CD72E0A-53DF-42AF-8A28-B918B264B00E}" srcOrd="3" destOrd="0" presId="urn:microsoft.com/office/officeart/2005/8/layout/vList5"/>
    <dgm:cxn modelId="{C587857A-10B0-4F6A-A19C-6F712384FF4B}" type="presParOf" srcId="{36EBE729-069C-4415-AB0C-1337D1C00A29}" destId="{E056C76A-A5E7-4A45-A224-51DC0D7243BC}" srcOrd="4" destOrd="0" presId="urn:microsoft.com/office/officeart/2005/8/layout/vList5"/>
    <dgm:cxn modelId="{B9B3626E-C5A8-41F7-A131-4D6CE4DD9F73}" type="presParOf" srcId="{E056C76A-A5E7-4A45-A224-51DC0D7243BC}" destId="{CC3C25B0-6E92-46BC-985F-6FA7199573BD}" srcOrd="0" destOrd="0" presId="urn:microsoft.com/office/officeart/2005/8/layout/vList5"/>
    <dgm:cxn modelId="{0694FE60-7383-4ABE-A94F-3A05A526622F}" type="presParOf" srcId="{E056C76A-A5E7-4A45-A224-51DC0D7243BC}" destId="{4AB5BB58-A5E9-4D81-90AE-28E6D3C90203}" srcOrd="1" destOrd="0" presId="urn:microsoft.com/office/officeart/2005/8/layout/vList5"/>
    <dgm:cxn modelId="{D54A2F19-07EB-4B76-8E5D-672DF6265443}" type="presParOf" srcId="{36EBE729-069C-4415-AB0C-1337D1C00A29}" destId="{201C22D1-545A-4C08-B439-4359F5F7B39A}" srcOrd="5" destOrd="0" presId="urn:microsoft.com/office/officeart/2005/8/layout/vList5"/>
    <dgm:cxn modelId="{6F3E6CB3-C4DD-4E4A-B59E-85DC058DF540}" type="presParOf" srcId="{36EBE729-069C-4415-AB0C-1337D1C00A29}" destId="{5568BF5F-2BEC-4F54-AD51-301AC141A609}" srcOrd="6" destOrd="0" presId="urn:microsoft.com/office/officeart/2005/8/layout/vList5"/>
    <dgm:cxn modelId="{6DD99AF2-3E12-44DC-923B-A7C4DF1F5E8C}" type="presParOf" srcId="{5568BF5F-2BEC-4F54-AD51-301AC141A609}" destId="{C9CD92FB-E520-41BE-AB39-7ABF28A9CEDF}" srcOrd="0" destOrd="0" presId="urn:microsoft.com/office/officeart/2005/8/layout/vList5"/>
    <dgm:cxn modelId="{1EE23D0C-9E2E-4AB6-B026-09832A9FEC19}" type="presParOf" srcId="{5568BF5F-2BEC-4F54-AD51-301AC141A609}" destId="{0B4FC77F-AA7E-424A-80CF-8D2E722BE14D}" srcOrd="1" destOrd="0" presId="urn:microsoft.com/office/officeart/2005/8/layout/vList5"/>
    <dgm:cxn modelId="{D6D6B836-AA97-4AFD-A1A9-7FDCD9F1271F}" type="presParOf" srcId="{36EBE729-069C-4415-AB0C-1337D1C00A29}" destId="{7D7E2081-3C79-4858-AC06-78201A00D7E5}" srcOrd="7" destOrd="0" presId="urn:microsoft.com/office/officeart/2005/8/layout/vList5"/>
    <dgm:cxn modelId="{9F3CAF78-07C4-4C1C-AB87-59530DC2B2FA}" type="presParOf" srcId="{36EBE729-069C-4415-AB0C-1337D1C00A29}" destId="{CD54B000-1AC4-488A-A55D-3D040A85E2FE}" srcOrd="8" destOrd="0" presId="urn:microsoft.com/office/officeart/2005/8/layout/vList5"/>
    <dgm:cxn modelId="{39D554D9-08E4-4A6F-A432-F317F6D28DEB}" type="presParOf" srcId="{CD54B000-1AC4-488A-A55D-3D040A85E2FE}" destId="{AA1AE90B-2060-48DD-B455-73005E162067}" srcOrd="0" destOrd="0" presId="urn:microsoft.com/office/officeart/2005/8/layout/vList5"/>
    <dgm:cxn modelId="{0C4D186B-839F-4B82-B54E-A3D699EDDE24}" type="presParOf" srcId="{CD54B000-1AC4-488A-A55D-3D040A85E2FE}" destId="{3E88B458-A281-4E54-879E-B82466176F57}" srcOrd="1" destOrd="0" presId="urn:microsoft.com/office/officeart/2005/8/layout/vList5"/>
    <dgm:cxn modelId="{57571740-563C-4CF0-B80F-FB9C4A898F07}" type="presParOf" srcId="{36EBE729-069C-4415-AB0C-1337D1C00A29}" destId="{E0E0562C-6605-4B62-A410-1453BEBC40E0}" srcOrd="9" destOrd="0" presId="urn:microsoft.com/office/officeart/2005/8/layout/vList5"/>
    <dgm:cxn modelId="{9BEF604C-E7F8-4EE6-93BB-A66C371E54C0}" type="presParOf" srcId="{36EBE729-069C-4415-AB0C-1337D1C00A29}" destId="{85529094-E9A8-439F-84D5-5DDDE2512DD2}" srcOrd="10" destOrd="0" presId="urn:microsoft.com/office/officeart/2005/8/layout/vList5"/>
    <dgm:cxn modelId="{BA58F72F-C696-4E71-901B-91FC260FA871}" type="presParOf" srcId="{85529094-E9A8-439F-84D5-5DDDE2512DD2}" destId="{B08394E8-FC0C-474D-9878-A78E98230CB9}" srcOrd="0" destOrd="0" presId="urn:microsoft.com/office/officeart/2005/8/layout/vList5"/>
    <dgm:cxn modelId="{D423A876-13E9-4808-8604-18F1BBC7B584}" type="presParOf" srcId="{85529094-E9A8-439F-84D5-5DDDE2512DD2}" destId="{C8271B55-35BD-4A23-B939-9458CAB22577}" srcOrd="1" destOrd="0" presId="urn:microsoft.com/office/officeart/2005/8/layout/vList5"/>
    <dgm:cxn modelId="{1BD63435-ECC3-4267-BEE6-F35D7B1E9F42}" type="presParOf" srcId="{36EBE729-069C-4415-AB0C-1337D1C00A29}" destId="{0A89300D-F45F-4FCF-9E65-FFD01C94A267}" srcOrd="11" destOrd="0" presId="urn:microsoft.com/office/officeart/2005/8/layout/vList5"/>
    <dgm:cxn modelId="{4F9445ED-5B2D-4984-A587-D0EAF2E6AEC2}" type="presParOf" srcId="{36EBE729-069C-4415-AB0C-1337D1C00A29}" destId="{C64D44A6-3577-43C4-B2D8-0AD57AF58A55}" srcOrd="12" destOrd="0" presId="urn:microsoft.com/office/officeart/2005/8/layout/vList5"/>
    <dgm:cxn modelId="{36A64C72-320B-4609-A086-AE605C7CA463}" type="presParOf" srcId="{C64D44A6-3577-43C4-B2D8-0AD57AF58A55}" destId="{D00C51C1-FD83-40F1-95C4-C362CAB036F8}" srcOrd="0" destOrd="0" presId="urn:microsoft.com/office/officeart/2005/8/layout/vList5"/>
    <dgm:cxn modelId="{CC3E9634-34A3-4D44-9A44-8CE8B265CE02}" type="presParOf" srcId="{C64D44A6-3577-43C4-B2D8-0AD57AF58A55}" destId="{4340ECE9-9D7E-46F2-A0F7-C0796CE8B08D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A9544EC-864D-4E88-8A45-3E170CF84570}" type="doc">
      <dgm:prSet loTypeId="urn:microsoft.com/office/officeart/2008/layout/HexagonCluster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AB78E98D-F208-49AE-8524-D999C0871B7C}">
      <dgm:prSet phldrT="[Texto]" phldr="1"/>
      <dgm:spPr>
        <a:blipFill dpi="0" rotWithShape="0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C90D5697-7B6D-435C-B61E-3F4816542E27}" type="parTrans" cxnId="{9C9E7786-EA75-44FD-B946-C700A0037E73}">
      <dgm:prSet/>
      <dgm:spPr/>
      <dgm:t>
        <a:bodyPr/>
        <a:lstStyle/>
        <a:p>
          <a:endParaRPr lang="es-ES"/>
        </a:p>
      </dgm:t>
    </dgm:pt>
    <dgm:pt modelId="{2530770F-18E6-4CDB-A174-DAB72D84EF7B}" type="sibTrans" cxnId="{9C9E7786-EA75-44FD-B946-C700A0037E73}">
      <dgm:prSet/>
      <dgm:spPr>
        <a:blipFill dpi="0"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9E187B08-34B9-4DCD-927E-6309459AA44E}">
      <dgm:prSet phldrT="[Texto]" phldr="1"/>
      <dgm:spPr>
        <a:blipFill dpi="0" rotWithShape="0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s-ES" dirty="0"/>
        </a:p>
      </dgm:t>
    </dgm:pt>
    <dgm:pt modelId="{F3304B85-C8CF-4E64-9913-6148A5E8EF41}" type="parTrans" cxnId="{A5A72CC4-B7E6-406D-8B61-25BFABC35CFD}">
      <dgm:prSet/>
      <dgm:spPr/>
      <dgm:t>
        <a:bodyPr/>
        <a:lstStyle/>
        <a:p>
          <a:endParaRPr lang="es-ES"/>
        </a:p>
      </dgm:t>
    </dgm:pt>
    <dgm:pt modelId="{F75C7BB4-0DAD-4A39-A893-D01E3FD50856}" type="sibTrans" cxnId="{A5A72CC4-B7E6-406D-8B61-25BFABC35CFD}">
      <dgm:prSet/>
      <dgm:spPr>
        <a:blipFill dpi="0" rotWithShape="1"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1D1D81E3-93C3-42F5-B597-D347AAB17A3D}">
      <dgm:prSet phldrT="[Texto]" phldr="1"/>
      <dgm:spPr>
        <a:blipFill dpi="0" rotWithShape="0"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s-ES" dirty="0"/>
        </a:p>
      </dgm:t>
    </dgm:pt>
    <dgm:pt modelId="{08CD3D96-F9F4-45D8-A9C6-CAA266FB95BB}" type="parTrans" cxnId="{F7B80DD2-0A50-4346-B7A9-8E70179FD641}">
      <dgm:prSet/>
      <dgm:spPr/>
      <dgm:t>
        <a:bodyPr/>
        <a:lstStyle/>
        <a:p>
          <a:endParaRPr lang="es-ES"/>
        </a:p>
      </dgm:t>
    </dgm:pt>
    <dgm:pt modelId="{4F9F0FFF-5EAD-4D64-8C1C-7EF3168B7FCE}" type="sibTrans" cxnId="{F7B80DD2-0A50-4346-B7A9-8E70179FD641}">
      <dgm:prSet/>
      <dgm:spPr>
        <a:blipFill dpi="0" rotWithShape="1"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9FD384AA-4900-43DB-8718-5E2CFEAF1D09}" type="pres">
      <dgm:prSet presAssocID="{1A9544EC-864D-4E88-8A45-3E170CF84570}" presName="Name0" presStyleCnt="0">
        <dgm:presLayoutVars>
          <dgm:chMax val="21"/>
          <dgm:chPref val="21"/>
        </dgm:presLayoutVars>
      </dgm:prSet>
      <dgm:spPr/>
      <dgm:t>
        <a:bodyPr/>
        <a:lstStyle/>
        <a:p>
          <a:endParaRPr lang="es-ES"/>
        </a:p>
      </dgm:t>
    </dgm:pt>
    <dgm:pt modelId="{1C4EEEA4-49B1-4DDD-AD10-D0757841B86A}" type="pres">
      <dgm:prSet presAssocID="{AB78E98D-F208-49AE-8524-D999C0871B7C}" presName="text1" presStyleCnt="0"/>
      <dgm:spPr/>
    </dgm:pt>
    <dgm:pt modelId="{D88C0E26-F6AE-4691-8B7A-502483261FF4}" type="pres">
      <dgm:prSet presAssocID="{AB78E98D-F208-49AE-8524-D999C0871B7C}" presName="textRepeatNode" presStyleLbl="alig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4975CA5-23F8-4BFA-A14D-4B5F6F2636B8}" type="pres">
      <dgm:prSet presAssocID="{AB78E98D-F208-49AE-8524-D999C0871B7C}" presName="textaccent1" presStyleCnt="0"/>
      <dgm:spPr/>
    </dgm:pt>
    <dgm:pt modelId="{FED90B62-7AFC-4D23-892D-4CC8017A9D20}" type="pres">
      <dgm:prSet presAssocID="{AB78E98D-F208-49AE-8524-D999C0871B7C}" presName="accentRepeatNode" presStyleLbl="solidAlignAcc1" presStyleIdx="0" presStyleCnt="6"/>
      <dgm:spPr/>
    </dgm:pt>
    <dgm:pt modelId="{5DC35FDC-E1C8-4ADA-90EE-40A0247A9F77}" type="pres">
      <dgm:prSet presAssocID="{2530770F-18E6-4CDB-A174-DAB72D84EF7B}" presName="image1" presStyleCnt="0"/>
      <dgm:spPr/>
    </dgm:pt>
    <dgm:pt modelId="{EA039970-9EE9-4B78-9BA6-FD5154F18421}" type="pres">
      <dgm:prSet presAssocID="{2530770F-18E6-4CDB-A174-DAB72D84EF7B}" presName="imageRepeatNode" presStyleLbl="alignAcc1" presStyleIdx="0" presStyleCnt="3"/>
      <dgm:spPr/>
      <dgm:t>
        <a:bodyPr/>
        <a:lstStyle/>
        <a:p>
          <a:endParaRPr lang="es-ES"/>
        </a:p>
      </dgm:t>
    </dgm:pt>
    <dgm:pt modelId="{7588C41C-5FB0-41AA-AE5A-8B1638AD815B}" type="pres">
      <dgm:prSet presAssocID="{2530770F-18E6-4CDB-A174-DAB72D84EF7B}" presName="imageaccent1" presStyleCnt="0"/>
      <dgm:spPr/>
    </dgm:pt>
    <dgm:pt modelId="{199D851D-B464-4028-852E-8723DEB79EDC}" type="pres">
      <dgm:prSet presAssocID="{2530770F-18E6-4CDB-A174-DAB72D84EF7B}" presName="accentRepeatNode" presStyleLbl="solidAlignAcc1" presStyleIdx="1" presStyleCnt="6"/>
      <dgm:spPr/>
    </dgm:pt>
    <dgm:pt modelId="{C08CB798-1465-4008-9E8B-6446EB4152AF}" type="pres">
      <dgm:prSet presAssocID="{9E187B08-34B9-4DCD-927E-6309459AA44E}" presName="text2" presStyleCnt="0"/>
      <dgm:spPr/>
    </dgm:pt>
    <dgm:pt modelId="{6B3E9905-CEC5-4587-87B2-052BB2C2AD5C}" type="pres">
      <dgm:prSet presAssocID="{9E187B08-34B9-4DCD-927E-6309459AA44E}" presName="textRepeatNode" presStyleLbl="alig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C3C7A75-69AF-4622-A19A-8F8F54DBC91E}" type="pres">
      <dgm:prSet presAssocID="{9E187B08-34B9-4DCD-927E-6309459AA44E}" presName="textaccent2" presStyleCnt="0"/>
      <dgm:spPr/>
    </dgm:pt>
    <dgm:pt modelId="{DDA3311A-EC0C-4034-995A-7C4CA541B2BB}" type="pres">
      <dgm:prSet presAssocID="{9E187B08-34B9-4DCD-927E-6309459AA44E}" presName="accentRepeatNode" presStyleLbl="solidAlignAcc1" presStyleIdx="2" presStyleCnt="6"/>
      <dgm:spPr/>
    </dgm:pt>
    <dgm:pt modelId="{30C45BA6-497B-4B69-85BD-70F378B4ABB9}" type="pres">
      <dgm:prSet presAssocID="{F75C7BB4-0DAD-4A39-A893-D01E3FD50856}" presName="image2" presStyleCnt="0"/>
      <dgm:spPr/>
    </dgm:pt>
    <dgm:pt modelId="{86463295-E072-46CD-A653-21FB7F88F011}" type="pres">
      <dgm:prSet presAssocID="{F75C7BB4-0DAD-4A39-A893-D01E3FD50856}" presName="imageRepeatNode" presStyleLbl="alignAcc1" presStyleIdx="1" presStyleCnt="3"/>
      <dgm:spPr/>
      <dgm:t>
        <a:bodyPr/>
        <a:lstStyle/>
        <a:p>
          <a:endParaRPr lang="es-ES"/>
        </a:p>
      </dgm:t>
    </dgm:pt>
    <dgm:pt modelId="{E1AC4DD7-E37D-4C1B-8C28-C8B5CCE5BEE0}" type="pres">
      <dgm:prSet presAssocID="{F75C7BB4-0DAD-4A39-A893-D01E3FD50856}" presName="imageaccent2" presStyleCnt="0"/>
      <dgm:spPr/>
    </dgm:pt>
    <dgm:pt modelId="{27063596-9004-433B-857E-4C916EB43E95}" type="pres">
      <dgm:prSet presAssocID="{F75C7BB4-0DAD-4A39-A893-D01E3FD50856}" presName="accentRepeatNode" presStyleLbl="solidAlignAcc1" presStyleIdx="3" presStyleCnt="6"/>
      <dgm:spPr/>
    </dgm:pt>
    <dgm:pt modelId="{3622967D-111A-490B-BFF2-E78B0DF3346F}" type="pres">
      <dgm:prSet presAssocID="{1D1D81E3-93C3-42F5-B597-D347AAB17A3D}" presName="text3" presStyleCnt="0"/>
      <dgm:spPr/>
    </dgm:pt>
    <dgm:pt modelId="{9839D523-0F92-4DBE-A588-50A68B5BD48A}" type="pres">
      <dgm:prSet presAssocID="{1D1D81E3-93C3-42F5-B597-D347AAB17A3D}" presName="textRepeatNode" presStyleLbl="alig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242FA80-BAE1-478F-AEC0-A6CED9846F4A}" type="pres">
      <dgm:prSet presAssocID="{1D1D81E3-93C3-42F5-B597-D347AAB17A3D}" presName="textaccent3" presStyleCnt="0"/>
      <dgm:spPr/>
    </dgm:pt>
    <dgm:pt modelId="{5A4C3C34-D906-415D-AF90-CD05F1234EC4}" type="pres">
      <dgm:prSet presAssocID="{1D1D81E3-93C3-42F5-B597-D347AAB17A3D}" presName="accentRepeatNode" presStyleLbl="solidAlignAcc1" presStyleIdx="4" presStyleCnt="6"/>
      <dgm:spPr/>
    </dgm:pt>
    <dgm:pt modelId="{B1B079C2-B289-4688-AF1E-A3C957C01125}" type="pres">
      <dgm:prSet presAssocID="{4F9F0FFF-5EAD-4D64-8C1C-7EF3168B7FCE}" presName="image3" presStyleCnt="0"/>
      <dgm:spPr/>
    </dgm:pt>
    <dgm:pt modelId="{83F8FB91-4158-4EC0-9C16-DB4585ADAE28}" type="pres">
      <dgm:prSet presAssocID="{4F9F0FFF-5EAD-4D64-8C1C-7EF3168B7FCE}" presName="imageRepeatNode" presStyleLbl="alignAcc1" presStyleIdx="2" presStyleCnt="3"/>
      <dgm:spPr/>
      <dgm:t>
        <a:bodyPr/>
        <a:lstStyle/>
        <a:p>
          <a:endParaRPr lang="es-ES"/>
        </a:p>
      </dgm:t>
    </dgm:pt>
    <dgm:pt modelId="{58118C18-852B-46DD-AD07-B0FB64B5918D}" type="pres">
      <dgm:prSet presAssocID="{4F9F0FFF-5EAD-4D64-8C1C-7EF3168B7FCE}" presName="imageaccent3" presStyleCnt="0"/>
      <dgm:spPr/>
    </dgm:pt>
    <dgm:pt modelId="{6196C7E3-AECD-4E13-A349-BDF9CADEAC01}" type="pres">
      <dgm:prSet presAssocID="{4F9F0FFF-5EAD-4D64-8C1C-7EF3168B7FCE}" presName="accentRepeatNode" presStyleLbl="solidAlignAcc1" presStyleIdx="5" presStyleCnt="6"/>
      <dgm:spPr/>
    </dgm:pt>
  </dgm:ptLst>
  <dgm:cxnLst>
    <dgm:cxn modelId="{C85C10EC-9297-4C6F-B269-E29562FDC079}" type="presOf" srcId="{1D1D81E3-93C3-42F5-B597-D347AAB17A3D}" destId="{9839D523-0F92-4DBE-A588-50A68B5BD48A}" srcOrd="0" destOrd="0" presId="urn:microsoft.com/office/officeart/2008/layout/HexagonCluster"/>
    <dgm:cxn modelId="{13914F25-2AB7-402B-BC88-EE4EA928C259}" type="presOf" srcId="{4F9F0FFF-5EAD-4D64-8C1C-7EF3168B7FCE}" destId="{83F8FB91-4158-4EC0-9C16-DB4585ADAE28}" srcOrd="0" destOrd="0" presId="urn:microsoft.com/office/officeart/2008/layout/HexagonCluster"/>
    <dgm:cxn modelId="{F2872CC9-38D1-4942-B98B-0CBBF68A3C80}" type="presOf" srcId="{2530770F-18E6-4CDB-A174-DAB72D84EF7B}" destId="{EA039970-9EE9-4B78-9BA6-FD5154F18421}" srcOrd="0" destOrd="0" presId="urn:microsoft.com/office/officeart/2008/layout/HexagonCluster"/>
    <dgm:cxn modelId="{9C9E7786-EA75-44FD-B946-C700A0037E73}" srcId="{1A9544EC-864D-4E88-8A45-3E170CF84570}" destId="{AB78E98D-F208-49AE-8524-D999C0871B7C}" srcOrd="0" destOrd="0" parTransId="{C90D5697-7B6D-435C-B61E-3F4816542E27}" sibTransId="{2530770F-18E6-4CDB-A174-DAB72D84EF7B}"/>
    <dgm:cxn modelId="{A5A72CC4-B7E6-406D-8B61-25BFABC35CFD}" srcId="{1A9544EC-864D-4E88-8A45-3E170CF84570}" destId="{9E187B08-34B9-4DCD-927E-6309459AA44E}" srcOrd="1" destOrd="0" parTransId="{F3304B85-C8CF-4E64-9913-6148A5E8EF41}" sibTransId="{F75C7BB4-0DAD-4A39-A893-D01E3FD50856}"/>
    <dgm:cxn modelId="{F7B80DD2-0A50-4346-B7A9-8E70179FD641}" srcId="{1A9544EC-864D-4E88-8A45-3E170CF84570}" destId="{1D1D81E3-93C3-42F5-B597-D347AAB17A3D}" srcOrd="2" destOrd="0" parTransId="{08CD3D96-F9F4-45D8-A9C6-CAA266FB95BB}" sibTransId="{4F9F0FFF-5EAD-4D64-8C1C-7EF3168B7FCE}"/>
    <dgm:cxn modelId="{3BC55358-9936-4C1E-B333-A735C71CC05D}" type="presOf" srcId="{F75C7BB4-0DAD-4A39-A893-D01E3FD50856}" destId="{86463295-E072-46CD-A653-21FB7F88F011}" srcOrd="0" destOrd="0" presId="urn:microsoft.com/office/officeart/2008/layout/HexagonCluster"/>
    <dgm:cxn modelId="{6AA0918D-6EFC-4531-B373-8AE66CBBBD3A}" type="presOf" srcId="{AB78E98D-F208-49AE-8524-D999C0871B7C}" destId="{D88C0E26-F6AE-4691-8B7A-502483261FF4}" srcOrd="0" destOrd="0" presId="urn:microsoft.com/office/officeart/2008/layout/HexagonCluster"/>
    <dgm:cxn modelId="{8204FA5D-41DA-49F4-A195-94A477E659BC}" type="presOf" srcId="{9E187B08-34B9-4DCD-927E-6309459AA44E}" destId="{6B3E9905-CEC5-4587-87B2-052BB2C2AD5C}" srcOrd="0" destOrd="0" presId="urn:microsoft.com/office/officeart/2008/layout/HexagonCluster"/>
    <dgm:cxn modelId="{459C122A-EA71-4F40-871A-011E06D46486}" type="presOf" srcId="{1A9544EC-864D-4E88-8A45-3E170CF84570}" destId="{9FD384AA-4900-43DB-8718-5E2CFEAF1D09}" srcOrd="0" destOrd="0" presId="urn:microsoft.com/office/officeart/2008/layout/HexagonCluster"/>
    <dgm:cxn modelId="{07F14C6E-A76D-4CD4-A256-866B596A410C}" type="presParOf" srcId="{9FD384AA-4900-43DB-8718-5E2CFEAF1D09}" destId="{1C4EEEA4-49B1-4DDD-AD10-D0757841B86A}" srcOrd="0" destOrd="0" presId="urn:microsoft.com/office/officeart/2008/layout/HexagonCluster"/>
    <dgm:cxn modelId="{F1EE8923-B96B-4024-9B36-47311264FEA6}" type="presParOf" srcId="{1C4EEEA4-49B1-4DDD-AD10-D0757841B86A}" destId="{D88C0E26-F6AE-4691-8B7A-502483261FF4}" srcOrd="0" destOrd="0" presId="urn:microsoft.com/office/officeart/2008/layout/HexagonCluster"/>
    <dgm:cxn modelId="{74282649-016F-4CA0-A077-E26CAFC8AEA1}" type="presParOf" srcId="{9FD384AA-4900-43DB-8718-5E2CFEAF1D09}" destId="{84975CA5-23F8-4BFA-A14D-4B5F6F2636B8}" srcOrd="1" destOrd="0" presId="urn:microsoft.com/office/officeart/2008/layout/HexagonCluster"/>
    <dgm:cxn modelId="{B0AC06B9-33DD-4629-B283-F41506FB3FE7}" type="presParOf" srcId="{84975CA5-23F8-4BFA-A14D-4B5F6F2636B8}" destId="{FED90B62-7AFC-4D23-892D-4CC8017A9D20}" srcOrd="0" destOrd="0" presId="urn:microsoft.com/office/officeart/2008/layout/HexagonCluster"/>
    <dgm:cxn modelId="{5F526616-1E51-4F5C-9CCB-CCC1D8DFD5FD}" type="presParOf" srcId="{9FD384AA-4900-43DB-8718-5E2CFEAF1D09}" destId="{5DC35FDC-E1C8-4ADA-90EE-40A0247A9F77}" srcOrd="2" destOrd="0" presId="urn:microsoft.com/office/officeart/2008/layout/HexagonCluster"/>
    <dgm:cxn modelId="{F7CCD9EC-C77C-443B-AA97-B237EEF99791}" type="presParOf" srcId="{5DC35FDC-E1C8-4ADA-90EE-40A0247A9F77}" destId="{EA039970-9EE9-4B78-9BA6-FD5154F18421}" srcOrd="0" destOrd="0" presId="urn:microsoft.com/office/officeart/2008/layout/HexagonCluster"/>
    <dgm:cxn modelId="{1B6F77E7-4BFA-4C77-AD96-47E47922E465}" type="presParOf" srcId="{9FD384AA-4900-43DB-8718-5E2CFEAF1D09}" destId="{7588C41C-5FB0-41AA-AE5A-8B1638AD815B}" srcOrd="3" destOrd="0" presId="urn:microsoft.com/office/officeart/2008/layout/HexagonCluster"/>
    <dgm:cxn modelId="{FCF8A5A2-E1E1-4881-9340-5686EA759A64}" type="presParOf" srcId="{7588C41C-5FB0-41AA-AE5A-8B1638AD815B}" destId="{199D851D-B464-4028-852E-8723DEB79EDC}" srcOrd="0" destOrd="0" presId="urn:microsoft.com/office/officeart/2008/layout/HexagonCluster"/>
    <dgm:cxn modelId="{9F8E998C-1EB0-4AEF-8E35-1B67FB60E8FA}" type="presParOf" srcId="{9FD384AA-4900-43DB-8718-5E2CFEAF1D09}" destId="{C08CB798-1465-4008-9E8B-6446EB4152AF}" srcOrd="4" destOrd="0" presId="urn:microsoft.com/office/officeart/2008/layout/HexagonCluster"/>
    <dgm:cxn modelId="{930BEDDE-616C-4923-9728-C95586D25B65}" type="presParOf" srcId="{C08CB798-1465-4008-9E8B-6446EB4152AF}" destId="{6B3E9905-CEC5-4587-87B2-052BB2C2AD5C}" srcOrd="0" destOrd="0" presId="urn:microsoft.com/office/officeart/2008/layout/HexagonCluster"/>
    <dgm:cxn modelId="{D3655E9F-7C37-402F-870C-2F0275C0B74B}" type="presParOf" srcId="{9FD384AA-4900-43DB-8718-5E2CFEAF1D09}" destId="{DC3C7A75-69AF-4622-A19A-8F8F54DBC91E}" srcOrd="5" destOrd="0" presId="urn:microsoft.com/office/officeart/2008/layout/HexagonCluster"/>
    <dgm:cxn modelId="{D33E5083-5436-41B1-9154-9462491AF682}" type="presParOf" srcId="{DC3C7A75-69AF-4622-A19A-8F8F54DBC91E}" destId="{DDA3311A-EC0C-4034-995A-7C4CA541B2BB}" srcOrd="0" destOrd="0" presId="urn:microsoft.com/office/officeart/2008/layout/HexagonCluster"/>
    <dgm:cxn modelId="{F9D379AF-B4A6-4A71-AB2C-0B22219283E2}" type="presParOf" srcId="{9FD384AA-4900-43DB-8718-5E2CFEAF1D09}" destId="{30C45BA6-497B-4B69-85BD-70F378B4ABB9}" srcOrd="6" destOrd="0" presId="urn:microsoft.com/office/officeart/2008/layout/HexagonCluster"/>
    <dgm:cxn modelId="{5557D035-3F3D-4072-95EB-13D567B950C8}" type="presParOf" srcId="{30C45BA6-497B-4B69-85BD-70F378B4ABB9}" destId="{86463295-E072-46CD-A653-21FB7F88F011}" srcOrd="0" destOrd="0" presId="urn:microsoft.com/office/officeart/2008/layout/HexagonCluster"/>
    <dgm:cxn modelId="{3CC81A7A-06C8-4028-B7F0-4B1B014FC88B}" type="presParOf" srcId="{9FD384AA-4900-43DB-8718-5E2CFEAF1D09}" destId="{E1AC4DD7-E37D-4C1B-8C28-C8B5CCE5BEE0}" srcOrd="7" destOrd="0" presId="urn:microsoft.com/office/officeart/2008/layout/HexagonCluster"/>
    <dgm:cxn modelId="{6CFA1D4D-9275-46BF-B587-87E0896F3685}" type="presParOf" srcId="{E1AC4DD7-E37D-4C1B-8C28-C8B5CCE5BEE0}" destId="{27063596-9004-433B-857E-4C916EB43E95}" srcOrd="0" destOrd="0" presId="urn:microsoft.com/office/officeart/2008/layout/HexagonCluster"/>
    <dgm:cxn modelId="{C3187C5E-B23C-469C-8187-9917A215AD3F}" type="presParOf" srcId="{9FD384AA-4900-43DB-8718-5E2CFEAF1D09}" destId="{3622967D-111A-490B-BFF2-E78B0DF3346F}" srcOrd="8" destOrd="0" presId="urn:microsoft.com/office/officeart/2008/layout/HexagonCluster"/>
    <dgm:cxn modelId="{9D8B3D80-42DC-45DE-8FE3-ECB91F7F4787}" type="presParOf" srcId="{3622967D-111A-490B-BFF2-E78B0DF3346F}" destId="{9839D523-0F92-4DBE-A588-50A68B5BD48A}" srcOrd="0" destOrd="0" presId="urn:microsoft.com/office/officeart/2008/layout/HexagonCluster"/>
    <dgm:cxn modelId="{1362A753-5641-4DBD-A69B-56BF7FCEAC7F}" type="presParOf" srcId="{9FD384AA-4900-43DB-8718-5E2CFEAF1D09}" destId="{F242FA80-BAE1-478F-AEC0-A6CED9846F4A}" srcOrd="9" destOrd="0" presId="urn:microsoft.com/office/officeart/2008/layout/HexagonCluster"/>
    <dgm:cxn modelId="{46A08852-8465-4981-8BB6-F470CE745E86}" type="presParOf" srcId="{F242FA80-BAE1-478F-AEC0-A6CED9846F4A}" destId="{5A4C3C34-D906-415D-AF90-CD05F1234EC4}" srcOrd="0" destOrd="0" presId="urn:microsoft.com/office/officeart/2008/layout/HexagonCluster"/>
    <dgm:cxn modelId="{5672F26F-891E-422F-B2BE-F1D5B77DEDE5}" type="presParOf" srcId="{9FD384AA-4900-43DB-8718-5E2CFEAF1D09}" destId="{B1B079C2-B289-4688-AF1E-A3C957C01125}" srcOrd="10" destOrd="0" presId="urn:microsoft.com/office/officeart/2008/layout/HexagonCluster"/>
    <dgm:cxn modelId="{22C4A459-210C-41B4-B20A-674D85FD5FA0}" type="presParOf" srcId="{B1B079C2-B289-4688-AF1E-A3C957C01125}" destId="{83F8FB91-4158-4EC0-9C16-DB4585ADAE28}" srcOrd="0" destOrd="0" presId="urn:microsoft.com/office/officeart/2008/layout/HexagonCluster"/>
    <dgm:cxn modelId="{67953195-A79C-4A88-BF65-7551B160CB54}" type="presParOf" srcId="{9FD384AA-4900-43DB-8718-5E2CFEAF1D09}" destId="{58118C18-852B-46DD-AD07-B0FB64B5918D}" srcOrd="11" destOrd="0" presId="urn:microsoft.com/office/officeart/2008/layout/HexagonCluster"/>
    <dgm:cxn modelId="{FE666F9E-EEB0-4ED9-9B7C-1DE9BD0A26BE}" type="presParOf" srcId="{58118C18-852B-46DD-AD07-B0FB64B5918D}" destId="{6196C7E3-AECD-4E13-A349-BDF9CADEAC01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1A9544EC-864D-4E88-8A45-3E170CF84570}" type="doc">
      <dgm:prSet loTypeId="urn:microsoft.com/office/officeart/2008/layout/HexagonCluster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AB78E98D-F208-49AE-8524-D999C0871B7C}">
      <dgm:prSet phldrT="[Texto]" phldr="1"/>
      <dgm:spPr>
        <a:blipFill dpi="0" rotWithShape="0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C90D5697-7B6D-435C-B61E-3F4816542E27}" type="parTrans" cxnId="{9C9E7786-EA75-44FD-B946-C700A0037E73}">
      <dgm:prSet/>
      <dgm:spPr/>
      <dgm:t>
        <a:bodyPr/>
        <a:lstStyle/>
        <a:p>
          <a:endParaRPr lang="es-ES"/>
        </a:p>
      </dgm:t>
    </dgm:pt>
    <dgm:pt modelId="{2530770F-18E6-4CDB-A174-DAB72D84EF7B}" type="sibTrans" cxnId="{9C9E7786-EA75-44FD-B946-C700A0037E73}">
      <dgm:prSet/>
      <dgm:spPr>
        <a:blipFill dpi="0"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9E187B08-34B9-4DCD-927E-6309459AA44E}">
      <dgm:prSet phldrT="[Texto]" phldr="1"/>
      <dgm:spPr>
        <a:blipFill dpi="0" rotWithShape="0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s-ES" dirty="0"/>
        </a:p>
      </dgm:t>
    </dgm:pt>
    <dgm:pt modelId="{F3304B85-C8CF-4E64-9913-6148A5E8EF41}" type="parTrans" cxnId="{A5A72CC4-B7E6-406D-8B61-25BFABC35CFD}">
      <dgm:prSet/>
      <dgm:spPr/>
      <dgm:t>
        <a:bodyPr/>
        <a:lstStyle/>
        <a:p>
          <a:endParaRPr lang="es-ES"/>
        </a:p>
      </dgm:t>
    </dgm:pt>
    <dgm:pt modelId="{F75C7BB4-0DAD-4A39-A893-D01E3FD50856}" type="sibTrans" cxnId="{A5A72CC4-B7E6-406D-8B61-25BFABC35CFD}">
      <dgm:prSet/>
      <dgm:spPr>
        <a:blipFill dpi="0" rotWithShape="1"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1D1D81E3-93C3-42F5-B597-D347AAB17A3D}">
      <dgm:prSet phldrT="[Texto]" phldr="1"/>
      <dgm:spPr>
        <a:blipFill dpi="0" rotWithShape="0"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s-ES" dirty="0"/>
        </a:p>
      </dgm:t>
    </dgm:pt>
    <dgm:pt modelId="{08CD3D96-F9F4-45D8-A9C6-CAA266FB95BB}" type="parTrans" cxnId="{F7B80DD2-0A50-4346-B7A9-8E70179FD641}">
      <dgm:prSet/>
      <dgm:spPr/>
      <dgm:t>
        <a:bodyPr/>
        <a:lstStyle/>
        <a:p>
          <a:endParaRPr lang="es-ES"/>
        </a:p>
      </dgm:t>
    </dgm:pt>
    <dgm:pt modelId="{4F9F0FFF-5EAD-4D64-8C1C-7EF3168B7FCE}" type="sibTrans" cxnId="{F7B80DD2-0A50-4346-B7A9-8E70179FD641}">
      <dgm:prSet/>
      <dgm:spPr>
        <a:blipFill dpi="0" rotWithShape="1"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9FD384AA-4900-43DB-8718-5E2CFEAF1D09}" type="pres">
      <dgm:prSet presAssocID="{1A9544EC-864D-4E88-8A45-3E170CF84570}" presName="Name0" presStyleCnt="0">
        <dgm:presLayoutVars>
          <dgm:chMax val="21"/>
          <dgm:chPref val="21"/>
        </dgm:presLayoutVars>
      </dgm:prSet>
      <dgm:spPr/>
      <dgm:t>
        <a:bodyPr/>
        <a:lstStyle/>
        <a:p>
          <a:endParaRPr lang="es-ES"/>
        </a:p>
      </dgm:t>
    </dgm:pt>
    <dgm:pt modelId="{1C4EEEA4-49B1-4DDD-AD10-D0757841B86A}" type="pres">
      <dgm:prSet presAssocID="{AB78E98D-F208-49AE-8524-D999C0871B7C}" presName="text1" presStyleCnt="0"/>
      <dgm:spPr/>
    </dgm:pt>
    <dgm:pt modelId="{D88C0E26-F6AE-4691-8B7A-502483261FF4}" type="pres">
      <dgm:prSet presAssocID="{AB78E98D-F208-49AE-8524-D999C0871B7C}" presName="textRepeatNode" presStyleLbl="alig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4975CA5-23F8-4BFA-A14D-4B5F6F2636B8}" type="pres">
      <dgm:prSet presAssocID="{AB78E98D-F208-49AE-8524-D999C0871B7C}" presName="textaccent1" presStyleCnt="0"/>
      <dgm:spPr/>
    </dgm:pt>
    <dgm:pt modelId="{FED90B62-7AFC-4D23-892D-4CC8017A9D20}" type="pres">
      <dgm:prSet presAssocID="{AB78E98D-F208-49AE-8524-D999C0871B7C}" presName="accentRepeatNode" presStyleLbl="solidAlignAcc1" presStyleIdx="0" presStyleCnt="6"/>
      <dgm:spPr/>
    </dgm:pt>
    <dgm:pt modelId="{5DC35FDC-E1C8-4ADA-90EE-40A0247A9F77}" type="pres">
      <dgm:prSet presAssocID="{2530770F-18E6-4CDB-A174-DAB72D84EF7B}" presName="image1" presStyleCnt="0"/>
      <dgm:spPr/>
    </dgm:pt>
    <dgm:pt modelId="{EA039970-9EE9-4B78-9BA6-FD5154F18421}" type="pres">
      <dgm:prSet presAssocID="{2530770F-18E6-4CDB-A174-DAB72D84EF7B}" presName="imageRepeatNode" presStyleLbl="alignAcc1" presStyleIdx="0" presStyleCnt="3"/>
      <dgm:spPr/>
      <dgm:t>
        <a:bodyPr/>
        <a:lstStyle/>
        <a:p>
          <a:endParaRPr lang="es-ES"/>
        </a:p>
      </dgm:t>
    </dgm:pt>
    <dgm:pt modelId="{7588C41C-5FB0-41AA-AE5A-8B1638AD815B}" type="pres">
      <dgm:prSet presAssocID="{2530770F-18E6-4CDB-A174-DAB72D84EF7B}" presName="imageaccent1" presStyleCnt="0"/>
      <dgm:spPr/>
    </dgm:pt>
    <dgm:pt modelId="{199D851D-B464-4028-852E-8723DEB79EDC}" type="pres">
      <dgm:prSet presAssocID="{2530770F-18E6-4CDB-A174-DAB72D84EF7B}" presName="accentRepeatNode" presStyleLbl="solidAlignAcc1" presStyleIdx="1" presStyleCnt="6"/>
      <dgm:spPr/>
    </dgm:pt>
    <dgm:pt modelId="{C08CB798-1465-4008-9E8B-6446EB4152AF}" type="pres">
      <dgm:prSet presAssocID="{9E187B08-34B9-4DCD-927E-6309459AA44E}" presName="text2" presStyleCnt="0"/>
      <dgm:spPr/>
    </dgm:pt>
    <dgm:pt modelId="{6B3E9905-CEC5-4587-87B2-052BB2C2AD5C}" type="pres">
      <dgm:prSet presAssocID="{9E187B08-34B9-4DCD-927E-6309459AA44E}" presName="textRepeatNode" presStyleLbl="alig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C3C7A75-69AF-4622-A19A-8F8F54DBC91E}" type="pres">
      <dgm:prSet presAssocID="{9E187B08-34B9-4DCD-927E-6309459AA44E}" presName="textaccent2" presStyleCnt="0"/>
      <dgm:spPr/>
    </dgm:pt>
    <dgm:pt modelId="{DDA3311A-EC0C-4034-995A-7C4CA541B2BB}" type="pres">
      <dgm:prSet presAssocID="{9E187B08-34B9-4DCD-927E-6309459AA44E}" presName="accentRepeatNode" presStyleLbl="solidAlignAcc1" presStyleIdx="2" presStyleCnt="6"/>
      <dgm:spPr/>
    </dgm:pt>
    <dgm:pt modelId="{30C45BA6-497B-4B69-85BD-70F378B4ABB9}" type="pres">
      <dgm:prSet presAssocID="{F75C7BB4-0DAD-4A39-A893-D01E3FD50856}" presName="image2" presStyleCnt="0"/>
      <dgm:spPr/>
    </dgm:pt>
    <dgm:pt modelId="{86463295-E072-46CD-A653-21FB7F88F011}" type="pres">
      <dgm:prSet presAssocID="{F75C7BB4-0DAD-4A39-A893-D01E3FD50856}" presName="imageRepeatNode" presStyleLbl="alignAcc1" presStyleIdx="1" presStyleCnt="3"/>
      <dgm:spPr/>
      <dgm:t>
        <a:bodyPr/>
        <a:lstStyle/>
        <a:p>
          <a:endParaRPr lang="es-ES"/>
        </a:p>
      </dgm:t>
    </dgm:pt>
    <dgm:pt modelId="{E1AC4DD7-E37D-4C1B-8C28-C8B5CCE5BEE0}" type="pres">
      <dgm:prSet presAssocID="{F75C7BB4-0DAD-4A39-A893-D01E3FD50856}" presName="imageaccent2" presStyleCnt="0"/>
      <dgm:spPr/>
    </dgm:pt>
    <dgm:pt modelId="{27063596-9004-433B-857E-4C916EB43E95}" type="pres">
      <dgm:prSet presAssocID="{F75C7BB4-0DAD-4A39-A893-D01E3FD50856}" presName="accentRepeatNode" presStyleLbl="solidAlignAcc1" presStyleIdx="3" presStyleCnt="6"/>
      <dgm:spPr/>
    </dgm:pt>
    <dgm:pt modelId="{3622967D-111A-490B-BFF2-E78B0DF3346F}" type="pres">
      <dgm:prSet presAssocID="{1D1D81E3-93C3-42F5-B597-D347AAB17A3D}" presName="text3" presStyleCnt="0"/>
      <dgm:spPr/>
    </dgm:pt>
    <dgm:pt modelId="{9839D523-0F92-4DBE-A588-50A68B5BD48A}" type="pres">
      <dgm:prSet presAssocID="{1D1D81E3-93C3-42F5-B597-D347AAB17A3D}" presName="textRepeatNode" presStyleLbl="alig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242FA80-BAE1-478F-AEC0-A6CED9846F4A}" type="pres">
      <dgm:prSet presAssocID="{1D1D81E3-93C3-42F5-B597-D347AAB17A3D}" presName="textaccent3" presStyleCnt="0"/>
      <dgm:spPr/>
    </dgm:pt>
    <dgm:pt modelId="{5A4C3C34-D906-415D-AF90-CD05F1234EC4}" type="pres">
      <dgm:prSet presAssocID="{1D1D81E3-93C3-42F5-B597-D347AAB17A3D}" presName="accentRepeatNode" presStyleLbl="solidAlignAcc1" presStyleIdx="4" presStyleCnt="6"/>
      <dgm:spPr/>
    </dgm:pt>
    <dgm:pt modelId="{B1B079C2-B289-4688-AF1E-A3C957C01125}" type="pres">
      <dgm:prSet presAssocID="{4F9F0FFF-5EAD-4D64-8C1C-7EF3168B7FCE}" presName="image3" presStyleCnt="0"/>
      <dgm:spPr/>
    </dgm:pt>
    <dgm:pt modelId="{83F8FB91-4158-4EC0-9C16-DB4585ADAE28}" type="pres">
      <dgm:prSet presAssocID="{4F9F0FFF-5EAD-4D64-8C1C-7EF3168B7FCE}" presName="imageRepeatNode" presStyleLbl="alignAcc1" presStyleIdx="2" presStyleCnt="3"/>
      <dgm:spPr/>
      <dgm:t>
        <a:bodyPr/>
        <a:lstStyle/>
        <a:p>
          <a:endParaRPr lang="es-ES"/>
        </a:p>
      </dgm:t>
    </dgm:pt>
    <dgm:pt modelId="{58118C18-852B-46DD-AD07-B0FB64B5918D}" type="pres">
      <dgm:prSet presAssocID="{4F9F0FFF-5EAD-4D64-8C1C-7EF3168B7FCE}" presName="imageaccent3" presStyleCnt="0"/>
      <dgm:spPr/>
    </dgm:pt>
    <dgm:pt modelId="{6196C7E3-AECD-4E13-A349-BDF9CADEAC01}" type="pres">
      <dgm:prSet presAssocID="{4F9F0FFF-5EAD-4D64-8C1C-7EF3168B7FCE}" presName="accentRepeatNode" presStyleLbl="solidAlignAcc1" presStyleIdx="5" presStyleCnt="6"/>
      <dgm:spPr/>
    </dgm:pt>
  </dgm:ptLst>
  <dgm:cxnLst>
    <dgm:cxn modelId="{4E65D2D5-3C93-462F-B115-068ECCE34F2F}" type="presOf" srcId="{AB78E98D-F208-49AE-8524-D999C0871B7C}" destId="{D88C0E26-F6AE-4691-8B7A-502483261FF4}" srcOrd="0" destOrd="0" presId="urn:microsoft.com/office/officeart/2008/layout/HexagonCluster"/>
    <dgm:cxn modelId="{B4BD264B-952D-463C-832B-34892A081537}" type="presOf" srcId="{2530770F-18E6-4CDB-A174-DAB72D84EF7B}" destId="{EA039970-9EE9-4B78-9BA6-FD5154F18421}" srcOrd="0" destOrd="0" presId="urn:microsoft.com/office/officeart/2008/layout/HexagonCluster"/>
    <dgm:cxn modelId="{84CBDC57-75D7-4DC5-86B9-8133473410F3}" type="presOf" srcId="{1D1D81E3-93C3-42F5-B597-D347AAB17A3D}" destId="{9839D523-0F92-4DBE-A588-50A68B5BD48A}" srcOrd="0" destOrd="0" presId="urn:microsoft.com/office/officeart/2008/layout/HexagonCluster"/>
    <dgm:cxn modelId="{9C9E7786-EA75-44FD-B946-C700A0037E73}" srcId="{1A9544EC-864D-4E88-8A45-3E170CF84570}" destId="{AB78E98D-F208-49AE-8524-D999C0871B7C}" srcOrd="0" destOrd="0" parTransId="{C90D5697-7B6D-435C-B61E-3F4816542E27}" sibTransId="{2530770F-18E6-4CDB-A174-DAB72D84EF7B}"/>
    <dgm:cxn modelId="{A5A72CC4-B7E6-406D-8B61-25BFABC35CFD}" srcId="{1A9544EC-864D-4E88-8A45-3E170CF84570}" destId="{9E187B08-34B9-4DCD-927E-6309459AA44E}" srcOrd="1" destOrd="0" parTransId="{F3304B85-C8CF-4E64-9913-6148A5E8EF41}" sibTransId="{F75C7BB4-0DAD-4A39-A893-D01E3FD50856}"/>
    <dgm:cxn modelId="{F7B80DD2-0A50-4346-B7A9-8E70179FD641}" srcId="{1A9544EC-864D-4E88-8A45-3E170CF84570}" destId="{1D1D81E3-93C3-42F5-B597-D347AAB17A3D}" srcOrd="2" destOrd="0" parTransId="{08CD3D96-F9F4-45D8-A9C6-CAA266FB95BB}" sibTransId="{4F9F0FFF-5EAD-4D64-8C1C-7EF3168B7FCE}"/>
    <dgm:cxn modelId="{9E685CF4-C575-4488-828D-8932EF5D6450}" type="presOf" srcId="{4F9F0FFF-5EAD-4D64-8C1C-7EF3168B7FCE}" destId="{83F8FB91-4158-4EC0-9C16-DB4585ADAE28}" srcOrd="0" destOrd="0" presId="urn:microsoft.com/office/officeart/2008/layout/HexagonCluster"/>
    <dgm:cxn modelId="{8CF84604-6EC8-4928-ABE7-ED233C640B43}" type="presOf" srcId="{9E187B08-34B9-4DCD-927E-6309459AA44E}" destId="{6B3E9905-CEC5-4587-87B2-052BB2C2AD5C}" srcOrd="0" destOrd="0" presId="urn:microsoft.com/office/officeart/2008/layout/HexagonCluster"/>
    <dgm:cxn modelId="{A4FDC557-A20B-4946-9CF8-8B53E1EAC0FF}" type="presOf" srcId="{F75C7BB4-0DAD-4A39-A893-D01E3FD50856}" destId="{86463295-E072-46CD-A653-21FB7F88F011}" srcOrd="0" destOrd="0" presId="urn:microsoft.com/office/officeart/2008/layout/HexagonCluster"/>
    <dgm:cxn modelId="{BF940B60-25A1-4970-9722-92366565E9A4}" type="presOf" srcId="{1A9544EC-864D-4E88-8A45-3E170CF84570}" destId="{9FD384AA-4900-43DB-8718-5E2CFEAF1D09}" srcOrd="0" destOrd="0" presId="urn:microsoft.com/office/officeart/2008/layout/HexagonCluster"/>
    <dgm:cxn modelId="{10B72849-11A8-48EB-BF21-7DCE8A1A1F18}" type="presParOf" srcId="{9FD384AA-4900-43DB-8718-5E2CFEAF1D09}" destId="{1C4EEEA4-49B1-4DDD-AD10-D0757841B86A}" srcOrd="0" destOrd="0" presId="urn:microsoft.com/office/officeart/2008/layout/HexagonCluster"/>
    <dgm:cxn modelId="{FF3E954F-39A5-4534-AD26-1B47F6B296BB}" type="presParOf" srcId="{1C4EEEA4-49B1-4DDD-AD10-D0757841B86A}" destId="{D88C0E26-F6AE-4691-8B7A-502483261FF4}" srcOrd="0" destOrd="0" presId="urn:microsoft.com/office/officeart/2008/layout/HexagonCluster"/>
    <dgm:cxn modelId="{49099812-33F8-4BEA-AF82-2E7429EEC1EA}" type="presParOf" srcId="{9FD384AA-4900-43DB-8718-5E2CFEAF1D09}" destId="{84975CA5-23F8-4BFA-A14D-4B5F6F2636B8}" srcOrd="1" destOrd="0" presId="urn:microsoft.com/office/officeart/2008/layout/HexagonCluster"/>
    <dgm:cxn modelId="{4EC6FF63-0FA7-4054-A279-3151B3D06FE5}" type="presParOf" srcId="{84975CA5-23F8-4BFA-A14D-4B5F6F2636B8}" destId="{FED90B62-7AFC-4D23-892D-4CC8017A9D20}" srcOrd="0" destOrd="0" presId="urn:microsoft.com/office/officeart/2008/layout/HexagonCluster"/>
    <dgm:cxn modelId="{7AE6F811-F60F-4F3B-BD7C-EC22382B138D}" type="presParOf" srcId="{9FD384AA-4900-43DB-8718-5E2CFEAF1D09}" destId="{5DC35FDC-E1C8-4ADA-90EE-40A0247A9F77}" srcOrd="2" destOrd="0" presId="urn:microsoft.com/office/officeart/2008/layout/HexagonCluster"/>
    <dgm:cxn modelId="{3721149E-7E32-4BCD-8327-8DB5D362FA0E}" type="presParOf" srcId="{5DC35FDC-E1C8-4ADA-90EE-40A0247A9F77}" destId="{EA039970-9EE9-4B78-9BA6-FD5154F18421}" srcOrd="0" destOrd="0" presId="urn:microsoft.com/office/officeart/2008/layout/HexagonCluster"/>
    <dgm:cxn modelId="{2E78917C-4842-4E89-B644-77E000FBE2B1}" type="presParOf" srcId="{9FD384AA-4900-43DB-8718-5E2CFEAF1D09}" destId="{7588C41C-5FB0-41AA-AE5A-8B1638AD815B}" srcOrd="3" destOrd="0" presId="urn:microsoft.com/office/officeart/2008/layout/HexagonCluster"/>
    <dgm:cxn modelId="{DE166E88-4E46-44AC-B53F-916BB733634F}" type="presParOf" srcId="{7588C41C-5FB0-41AA-AE5A-8B1638AD815B}" destId="{199D851D-B464-4028-852E-8723DEB79EDC}" srcOrd="0" destOrd="0" presId="urn:microsoft.com/office/officeart/2008/layout/HexagonCluster"/>
    <dgm:cxn modelId="{C3ED017A-5DFC-44A7-B185-3258AA93A04E}" type="presParOf" srcId="{9FD384AA-4900-43DB-8718-5E2CFEAF1D09}" destId="{C08CB798-1465-4008-9E8B-6446EB4152AF}" srcOrd="4" destOrd="0" presId="urn:microsoft.com/office/officeart/2008/layout/HexagonCluster"/>
    <dgm:cxn modelId="{CFA3E364-2AD1-4D2B-AA34-E8F7D371B917}" type="presParOf" srcId="{C08CB798-1465-4008-9E8B-6446EB4152AF}" destId="{6B3E9905-CEC5-4587-87B2-052BB2C2AD5C}" srcOrd="0" destOrd="0" presId="urn:microsoft.com/office/officeart/2008/layout/HexagonCluster"/>
    <dgm:cxn modelId="{17E8A6E0-B5A4-4618-8787-7913650E524F}" type="presParOf" srcId="{9FD384AA-4900-43DB-8718-5E2CFEAF1D09}" destId="{DC3C7A75-69AF-4622-A19A-8F8F54DBC91E}" srcOrd="5" destOrd="0" presId="urn:microsoft.com/office/officeart/2008/layout/HexagonCluster"/>
    <dgm:cxn modelId="{B91C78AF-991F-41F1-9D93-55EB89ECD03D}" type="presParOf" srcId="{DC3C7A75-69AF-4622-A19A-8F8F54DBC91E}" destId="{DDA3311A-EC0C-4034-995A-7C4CA541B2BB}" srcOrd="0" destOrd="0" presId="urn:microsoft.com/office/officeart/2008/layout/HexagonCluster"/>
    <dgm:cxn modelId="{4E47030A-3F59-4CD6-BBA2-52C5CEF1312F}" type="presParOf" srcId="{9FD384AA-4900-43DB-8718-5E2CFEAF1D09}" destId="{30C45BA6-497B-4B69-85BD-70F378B4ABB9}" srcOrd="6" destOrd="0" presId="urn:microsoft.com/office/officeart/2008/layout/HexagonCluster"/>
    <dgm:cxn modelId="{F0F23148-97C9-4B04-925C-D1DAC47AD334}" type="presParOf" srcId="{30C45BA6-497B-4B69-85BD-70F378B4ABB9}" destId="{86463295-E072-46CD-A653-21FB7F88F011}" srcOrd="0" destOrd="0" presId="urn:microsoft.com/office/officeart/2008/layout/HexagonCluster"/>
    <dgm:cxn modelId="{B1DD277F-56C1-44B9-8FB0-59B7CE44C36C}" type="presParOf" srcId="{9FD384AA-4900-43DB-8718-5E2CFEAF1D09}" destId="{E1AC4DD7-E37D-4C1B-8C28-C8B5CCE5BEE0}" srcOrd="7" destOrd="0" presId="urn:microsoft.com/office/officeart/2008/layout/HexagonCluster"/>
    <dgm:cxn modelId="{566DB492-C176-4A56-9C62-B0FC09AB4935}" type="presParOf" srcId="{E1AC4DD7-E37D-4C1B-8C28-C8B5CCE5BEE0}" destId="{27063596-9004-433B-857E-4C916EB43E95}" srcOrd="0" destOrd="0" presId="urn:microsoft.com/office/officeart/2008/layout/HexagonCluster"/>
    <dgm:cxn modelId="{79AF5B22-5B8E-40F8-B891-9ABB04187418}" type="presParOf" srcId="{9FD384AA-4900-43DB-8718-5E2CFEAF1D09}" destId="{3622967D-111A-490B-BFF2-E78B0DF3346F}" srcOrd="8" destOrd="0" presId="urn:microsoft.com/office/officeart/2008/layout/HexagonCluster"/>
    <dgm:cxn modelId="{68FEB172-60C2-4B65-A810-797FF98C1B71}" type="presParOf" srcId="{3622967D-111A-490B-BFF2-E78B0DF3346F}" destId="{9839D523-0F92-4DBE-A588-50A68B5BD48A}" srcOrd="0" destOrd="0" presId="urn:microsoft.com/office/officeart/2008/layout/HexagonCluster"/>
    <dgm:cxn modelId="{B838E56D-6FD2-42BA-97F7-6760F3177542}" type="presParOf" srcId="{9FD384AA-4900-43DB-8718-5E2CFEAF1D09}" destId="{F242FA80-BAE1-478F-AEC0-A6CED9846F4A}" srcOrd="9" destOrd="0" presId="urn:microsoft.com/office/officeart/2008/layout/HexagonCluster"/>
    <dgm:cxn modelId="{470ED253-9C08-45A1-88BF-3BCC423BE04D}" type="presParOf" srcId="{F242FA80-BAE1-478F-AEC0-A6CED9846F4A}" destId="{5A4C3C34-D906-415D-AF90-CD05F1234EC4}" srcOrd="0" destOrd="0" presId="urn:microsoft.com/office/officeart/2008/layout/HexagonCluster"/>
    <dgm:cxn modelId="{24B5EDD0-C0C2-461D-9375-F961CB4983EB}" type="presParOf" srcId="{9FD384AA-4900-43DB-8718-5E2CFEAF1D09}" destId="{B1B079C2-B289-4688-AF1E-A3C957C01125}" srcOrd="10" destOrd="0" presId="urn:microsoft.com/office/officeart/2008/layout/HexagonCluster"/>
    <dgm:cxn modelId="{ABF1925A-7008-4D34-B548-0617710DE14C}" type="presParOf" srcId="{B1B079C2-B289-4688-AF1E-A3C957C01125}" destId="{83F8FB91-4158-4EC0-9C16-DB4585ADAE28}" srcOrd="0" destOrd="0" presId="urn:microsoft.com/office/officeart/2008/layout/HexagonCluster"/>
    <dgm:cxn modelId="{4776C3E7-F438-4243-9E03-11FD9F971ABD}" type="presParOf" srcId="{9FD384AA-4900-43DB-8718-5E2CFEAF1D09}" destId="{58118C18-852B-46DD-AD07-B0FB64B5918D}" srcOrd="11" destOrd="0" presId="urn:microsoft.com/office/officeart/2008/layout/HexagonCluster"/>
    <dgm:cxn modelId="{41CEB05B-0982-4A5C-869C-3855A470F388}" type="presParOf" srcId="{58118C18-852B-46DD-AD07-B0FB64B5918D}" destId="{6196C7E3-AECD-4E13-A349-BDF9CADEAC01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75205A60-52FD-4B01-8615-5DE34631A42B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A0399C98-D791-4329-AB57-8418F58270EE}">
      <dgm:prSet/>
      <dgm:spPr/>
      <dgm:t>
        <a:bodyPr/>
        <a:lstStyle/>
        <a:p>
          <a:pPr rtl="0"/>
          <a:r>
            <a:rPr lang="es-ES" b="1" dirty="0" smtClean="0">
              <a:solidFill>
                <a:schemeClr val="accent3"/>
              </a:solidFill>
            </a:rPr>
            <a:t>Taxón (especie, género, etc.) ¿Nombre común?</a:t>
          </a:r>
          <a:endParaRPr lang="es-ES" dirty="0">
            <a:solidFill>
              <a:schemeClr val="accent3"/>
            </a:solidFill>
          </a:endParaRPr>
        </a:p>
      </dgm:t>
    </dgm:pt>
    <dgm:pt modelId="{26F1389D-DEB1-404A-AC6E-6BF185BB39E8}" type="parTrans" cxnId="{76F60EA6-B1F3-4B91-BAAD-20EBD671B41F}">
      <dgm:prSet/>
      <dgm:spPr/>
      <dgm:t>
        <a:bodyPr/>
        <a:lstStyle/>
        <a:p>
          <a:endParaRPr lang="es-ES"/>
        </a:p>
      </dgm:t>
    </dgm:pt>
    <dgm:pt modelId="{3B96CE48-ED7B-44E8-A294-03EBCBEB97BE}" type="sibTrans" cxnId="{76F60EA6-B1F3-4B91-BAAD-20EBD671B41F}">
      <dgm:prSet/>
      <dgm:spPr/>
      <dgm:t>
        <a:bodyPr/>
        <a:lstStyle/>
        <a:p>
          <a:endParaRPr lang="es-ES"/>
        </a:p>
      </dgm:t>
    </dgm:pt>
    <dgm:pt modelId="{801C4956-FE8F-4FAE-97C8-2D93E3A00733}">
      <dgm:prSet/>
      <dgm:spPr/>
      <dgm:t>
        <a:bodyPr/>
        <a:lstStyle/>
        <a:p>
          <a:pPr rtl="0"/>
          <a:r>
            <a:rPr lang="es-ES" b="1" dirty="0" smtClean="0">
              <a:solidFill>
                <a:schemeClr val="accent3"/>
              </a:solidFill>
            </a:rPr>
            <a:t>Cobertura % (visual, real)</a:t>
          </a:r>
          <a:endParaRPr lang="es-ES" dirty="0">
            <a:solidFill>
              <a:schemeClr val="accent3"/>
            </a:solidFill>
          </a:endParaRPr>
        </a:p>
      </dgm:t>
    </dgm:pt>
    <dgm:pt modelId="{C2C20BE3-C524-486B-8A97-CFBFD0DDD863}" type="parTrans" cxnId="{A1C46AA7-EEC0-4B2F-B4E5-5E99FDEDEC4E}">
      <dgm:prSet/>
      <dgm:spPr/>
      <dgm:t>
        <a:bodyPr/>
        <a:lstStyle/>
        <a:p>
          <a:endParaRPr lang="es-ES"/>
        </a:p>
      </dgm:t>
    </dgm:pt>
    <dgm:pt modelId="{7036D584-A5C9-4E68-A916-79056847AD16}" type="sibTrans" cxnId="{A1C46AA7-EEC0-4B2F-B4E5-5E99FDEDEC4E}">
      <dgm:prSet/>
      <dgm:spPr/>
      <dgm:t>
        <a:bodyPr/>
        <a:lstStyle/>
        <a:p>
          <a:endParaRPr lang="es-ES"/>
        </a:p>
      </dgm:t>
    </dgm:pt>
    <dgm:pt modelId="{8F1B1078-10FB-47D0-A116-9A47C035465F}">
      <dgm:prSet/>
      <dgm:spPr/>
      <dgm:t>
        <a:bodyPr/>
        <a:lstStyle/>
        <a:p>
          <a:pPr rtl="0"/>
          <a:r>
            <a:rPr lang="es-ES" b="1" dirty="0" smtClean="0">
              <a:solidFill>
                <a:schemeClr val="accent3"/>
              </a:solidFill>
            </a:rPr>
            <a:t>Hábito (árbol, arbusto, herbácea, anual, perenne, etc.)</a:t>
          </a:r>
          <a:endParaRPr lang="es-ES" dirty="0">
            <a:solidFill>
              <a:schemeClr val="accent3"/>
            </a:solidFill>
          </a:endParaRPr>
        </a:p>
      </dgm:t>
    </dgm:pt>
    <dgm:pt modelId="{341E685E-19C1-41B3-9552-FD2C94A2C5F7}" type="parTrans" cxnId="{A397E7D6-96A0-4CD9-8874-6B76E3E69D94}">
      <dgm:prSet/>
      <dgm:spPr/>
      <dgm:t>
        <a:bodyPr/>
        <a:lstStyle/>
        <a:p>
          <a:endParaRPr lang="es-ES"/>
        </a:p>
      </dgm:t>
    </dgm:pt>
    <dgm:pt modelId="{EA0A777B-1526-4CE7-8C65-D743F9497682}" type="sibTrans" cxnId="{A397E7D6-96A0-4CD9-8874-6B76E3E69D94}">
      <dgm:prSet/>
      <dgm:spPr/>
      <dgm:t>
        <a:bodyPr/>
        <a:lstStyle/>
        <a:p>
          <a:endParaRPr lang="es-ES"/>
        </a:p>
      </dgm:t>
    </dgm:pt>
    <dgm:pt modelId="{2CAD03F2-2F01-4FE7-8946-2E68C038E4D0}">
      <dgm:prSet/>
      <dgm:spPr/>
      <dgm:t>
        <a:bodyPr/>
        <a:lstStyle/>
        <a:p>
          <a:pPr rtl="0"/>
          <a:r>
            <a:rPr lang="es-ES" b="1" smtClean="0"/>
            <a:t>Diámetro (de tronco, de copa, de talo, etc.)</a:t>
          </a:r>
          <a:endParaRPr lang="es-ES"/>
        </a:p>
      </dgm:t>
    </dgm:pt>
    <dgm:pt modelId="{3C6CC7BE-D788-4F2D-9374-53926D748A9B}" type="parTrans" cxnId="{B5D307B3-3EC7-4935-AF13-6AA984A32EAE}">
      <dgm:prSet/>
      <dgm:spPr/>
      <dgm:t>
        <a:bodyPr/>
        <a:lstStyle/>
        <a:p>
          <a:endParaRPr lang="es-ES"/>
        </a:p>
      </dgm:t>
    </dgm:pt>
    <dgm:pt modelId="{A48EAE7C-CFD4-494F-A92D-F47BDAD95DE9}" type="sibTrans" cxnId="{B5D307B3-3EC7-4935-AF13-6AA984A32EAE}">
      <dgm:prSet/>
      <dgm:spPr/>
      <dgm:t>
        <a:bodyPr/>
        <a:lstStyle/>
        <a:p>
          <a:endParaRPr lang="es-ES"/>
        </a:p>
      </dgm:t>
    </dgm:pt>
    <dgm:pt modelId="{69648AE7-8AF7-463D-A7DF-1820C0263B09}">
      <dgm:prSet/>
      <dgm:spPr/>
      <dgm:t>
        <a:bodyPr/>
        <a:lstStyle/>
        <a:p>
          <a:pPr rtl="0"/>
          <a:r>
            <a:rPr lang="es-ES" b="1" dirty="0" smtClean="0"/>
            <a:t>Frecuencia en la zona (rara, común)</a:t>
          </a:r>
          <a:endParaRPr lang="es-ES" dirty="0"/>
        </a:p>
      </dgm:t>
    </dgm:pt>
    <dgm:pt modelId="{2AFAC51B-EF76-4A00-8B12-0D92F7AFB086}" type="parTrans" cxnId="{06B85EF4-ECAA-4EF1-94B2-04D668A906B4}">
      <dgm:prSet/>
      <dgm:spPr/>
      <dgm:t>
        <a:bodyPr/>
        <a:lstStyle/>
        <a:p>
          <a:endParaRPr lang="es-ES"/>
        </a:p>
      </dgm:t>
    </dgm:pt>
    <dgm:pt modelId="{317FDB14-223E-442E-9243-03C6B592C9F3}" type="sibTrans" cxnId="{06B85EF4-ECAA-4EF1-94B2-04D668A906B4}">
      <dgm:prSet/>
      <dgm:spPr/>
      <dgm:t>
        <a:bodyPr/>
        <a:lstStyle/>
        <a:p>
          <a:endParaRPr lang="es-ES"/>
        </a:p>
      </dgm:t>
    </dgm:pt>
    <dgm:pt modelId="{040A5A9F-DE24-41FC-BD47-229BB7BB5C0F}">
      <dgm:prSet/>
      <dgm:spPr/>
      <dgm:t>
        <a:bodyPr/>
        <a:lstStyle/>
        <a:p>
          <a:pPr rtl="0"/>
          <a:r>
            <a:rPr lang="es-ES" b="1" smtClean="0"/>
            <a:t>Categoría de amenaza</a:t>
          </a:r>
          <a:endParaRPr lang="es-ES"/>
        </a:p>
      </dgm:t>
    </dgm:pt>
    <dgm:pt modelId="{43390FE0-EEDF-4C63-BDA2-ED773DAD5933}" type="parTrans" cxnId="{97E683B8-7FD4-46B3-ABEA-283E1703FE4E}">
      <dgm:prSet/>
      <dgm:spPr/>
      <dgm:t>
        <a:bodyPr/>
        <a:lstStyle/>
        <a:p>
          <a:endParaRPr lang="es-ES"/>
        </a:p>
      </dgm:t>
    </dgm:pt>
    <dgm:pt modelId="{605F05C3-AA71-4DA8-8B30-539C2594E22B}" type="sibTrans" cxnId="{97E683B8-7FD4-46B3-ABEA-283E1703FE4E}">
      <dgm:prSet/>
      <dgm:spPr/>
      <dgm:t>
        <a:bodyPr/>
        <a:lstStyle/>
        <a:p>
          <a:endParaRPr lang="es-ES"/>
        </a:p>
      </dgm:t>
    </dgm:pt>
    <dgm:pt modelId="{6FD593CE-E9FE-48CA-8B7C-D6D288CFADD1}">
      <dgm:prSet/>
      <dgm:spPr/>
      <dgm:t>
        <a:bodyPr/>
        <a:lstStyle/>
        <a:p>
          <a:r>
            <a:rPr lang="es-ES" b="1" dirty="0" smtClean="0"/>
            <a:t>Estado fenológico (hojas, flor, fruto)</a:t>
          </a:r>
          <a:endParaRPr lang="es-ES" b="1" dirty="0"/>
        </a:p>
      </dgm:t>
    </dgm:pt>
    <dgm:pt modelId="{079D7EE8-A654-435A-AF19-82E13C3F12A9}" type="parTrans" cxnId="{35EA498C-E38A-4F98-80A3-1E86F49126AD}">
      <dgm:prSet/>
      <dgm:spPr/>
      <dgm:t>
        <a:bodyPr/>
        <a:lstStyle/>
        <a:p>
          <a:endParaRPr lang="es-ES"/>
        </a:p>
      </dgm:t>
    </dgm:pt>
    <dgm:pt modelId="{9B590EEE-1EEC-457E-BD08-64E55C0DAFE2}" type="sibTrans" cxnId="{35EA498C-E38A-4F98-80A3-1E86F49126AD}">
      <dgm:prSet/>
      <dgm:spPr/>
      <dgm:t>
        <a:bodyPr/>
        <a:lstStyle/>
        <a:p>
          <a:endParaRPr lang="es-ES"/>
        </a:p>
      </dgm:t>
    </dgm:pt>
    <dgm:pt modelId="{0C5CFD34-5090-4CE6-B450-EC1A76AFC4B5}" type="pres">
      <dgm:prSet presAssocID="{75205A60-52FD-4B01-8615-5DE34631A42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ABC13503-F1DB-4605-A182-1D341568E74E}" type="pres">
      <dgm:prSet presAssocID="{A0399C98-D791-4329-AB57-8418F58270EE}" presName="parentText" presStyleLbl="node1" presStyleIdx="0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2A3B1AE-190E-44A3-9D41-EC6EBC32A059}" type="pres">
      <dgm:prSet presAssocID="{3B96CE48-ED7B-44E8-A294-03EBCBEB97BE}" presName="spacer" presStyleCnt="0"/>
      <dgm:spPr/>
    </dgm:pt>
    <dgm:pt modelId="{27426A14-F696-4C9E-8C54-06E16988E2D8}" type="pres">
      <dgm:prSet presAssocID="{801C4956-FE8F-4FAE-97C8-2D93E3A00733}" presName="parentText" presStyleLbl="node1" presStyleIdx="1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70F6F31-863B-457C-95B2-86BBEEE6226A}" type="pres">
      <dgm:prSet presAssocID="{7036D584-A5C9-4E68-A916-79056847AD16}" presName="spacer" presStyleCnt="0"/>
      <dgm:spPr/>
    </dgm:pt>
    <dgm:pt modelId="{977F71B5-201D-41AF-8600-56443C6BB862}" type="pres">
      <dgm:prSet presAssocID="{8F1B1078-10FB-47D0-A116-9A47C035465F}" presName="parentText" presStyleLbl="node1" presStyleIdx="2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446746D-D76E-49C2-9E9B-51D86866E0D2}" type="pres">
      <dgm:prSet presAssocID="{EA0A777B-1526-4CE7-8C65-D743F9497682}" presName="spacer" presStyleCnt="0"/>
      <dgm:spPr/>
    </dgm:pt>
    <dgm:pt modelId="{FA1FEAA6-8480-4BC1-B144-605E0E7641FA}" type="pres">
      <dgm:prSet presAssocID="{2CAD03F2-2F01-4FE7-8946-2E68C038E4D0}" presName="parentText" presStyleLbl="node1" presStyleIdx="3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8E991CB-C243-42A4-9648-CBF7EE2E2E68}" type="pres">
      <dgm:prSet presAssocID="{A48EAE7C-CFD4-494F-A92D-F47BDAD95DE9}" presName="spacer" presStyleCnt="0"/>
      <dgm:spPr/>
    </dgm:pt>
    <dgm:pt modelId="{ABABB16F-E76A-4157-AAF6-D0BABB6F6CFD}" type="pres">
      <dgm:prSet presAssocID="{69648AE7-8AF7-463D-A7DF-1820C0263B09}" presName="parentText" presStyleLbl="node1" presStyleIdx="4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6A0913C-15A3-48CE-914E-B0252D1D22E0}" type="pres">
      <dgm:prSet presAssocID="{317FDB14-223E-442E-9243-03C6B592C9F3}" presName="spacer" presStyleCnt="0"/>
      <dgm:spPr/>
    </dgm:pt>
    <dgm:pt modelId="{D07CB0AA-3C37-417A-96AD-414FA1FE4583}" type="pres">
      <dgm:prSet presAssocID="{040A5A9F-DE24-41FC-BD47-229BB7BB5C0F}" presName="parentText" presStyleLbl="node1" presStyleIdx="5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905D522-3739-41A7-A3D7-C1E78C53703F}" type="pres">
      <dgm:prSet presAssocID="{605F05C3-AA71-4DA8-8B30-539C2594E22B}" presName="spacer" presStyleCnt="0"/>
      <dgm:spPr/>
    </dgm:pt>
    <dgm:pt modelId="{FEDBCE74-B811-4343-91D0-7501D3C45EA5}" type="pres">
      <dgm:prSet presAssocID="{6FD593CE-E9FE-48CA-8B7C-D6D288CFADD1}" presName="parentText" presStyleLbl="node1" presStyleIdx="6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25F138DE-2333-4E50-9A7A-2C87777577E7}" type="presOf" srcId="{75205A60-52FD-4B01-8615-5DE34631A42B}" destId="{0C5CFD34-5090-4CE6-B450-EC1A76AFC4B5}" srcOrd="0" destOrd="0" presId="urn:microsoft.com/office/officeart/2005/8/layout/vList2"/>
    <dgm:cxn modelId="{76F60EA6-B1F3-4B91-BAAD-20EBD671B41F}" srcId="{75205A60-52FD-4B01-8615-5DE34631A42B}" destId="{A0399C98-D791-4329-AB57-8418F58270EE}" srcOrd="0" destOrd="0" parTransId="{26F1389D-DEB1-404A-AC6E-6BF185BB39E8}" sibTransId="{3B96CE48-ED7B-44E8-A294-03EBCBEB97BE}"/>
    <dgm:cxn modelId="{9A7A5137-5E8C-49D7-A1C8-B5CF154B3EDC}" type="presOf" srcId="{A0399C98-D791-4329-AB57-8418F58270EE}" destId="{ABC13503-F1DB-4605-A182-1D341568E74E}" srcOrd="0" destOrd="0" presId="urn:microsoft.com/office/officeart/2005/8/layout/vList2"/>
    <dgm:cxn modelId="{A1C46AA7-EEC0-4B2F-B4E5-5E99FDEDEC4E}" srcId="{75205A60-52FD-4B01-8615-5DE34631A42B}" destId="{801C4956-FE8F-4FAE-97C8-2D93E3A00733}" srcOrd="1" destOrd="0" parTransId="{C2C20BE3-C524-486B-8A97-CFBFD0DDD863}" sibTransId="{7036D584-A5C9-4E68-A916-79056847AD16}"/>
    <dgm:cxn modelId="{06B85EF4-ECAA-4EF1-94B2-04D668A906B4}" srcId="{75205A60-52FD-4B01-8615-5DE34631A42B}" destId="{69648AE7-8AF7-463D-A7DF-1820C0263B09}" srcOrd="4" destOrd="0" parTransId="{2AFAC51B-EF76-4A00-8B12-0D92F7AFB086}" sibTransId="{317FDB14-223E-442E-9243-03C6B592C9F3}"/>
    <dgm:cxn modelId="{97E683B8-7FD4-46B3-ABEA-283E1703FE4E}" srcId="{75205A60-52FD-4B01-8615-5DE34631A42B}" destId="{040A5A9F-DE24-41FC-BD47-229BB7BB5C0F}" srcOrd="5" destOrd="0" parTransId="{43390FE0-EEDF-4C63-BDA2-ED773DAD5933}" sibTransId="{605F05C3-AA71-4DA8-8B30-539C2594E22B}"/>
    <dgm:cxn modelId="{DB0B4518-9D79-4A6B-A837-3EAB92F6B75A}" type="presOf" srcId="{69648AE7-8AF7-463D-A7DF-1820C0263B09}" destId="{ABABB16F-E76A-4157-AAF6-D0BABB6F6CFD}" srcOrd="0" destOrd="0" presId="urn:microsoft.com/office/officeart/2005/8/layout/vList2"/>
    <dgm:cxn modelId="{4456DDF5-A273-4AC8-BB60-3ABA15A6302E}" type="presOf" srcId="{801C4956-FE8F-4FAE-97C8-2D93E3A00733}" destId="{27426A14-F696-4C9E-8C54-06E16988E2D8}" srcOrd="0" destOrd="0" presId="urn:microsoft.com/office/officeart/2005/8/layout/vList2"/>
    <dgm:cxn modelId="{35EA498C-E38A-4F98-80A3-1E86F49126AD}" srcId="{75205A60-52FD-4B01-8615-5DE34631A42B}" destId="{6FD593CE-E9FE-48CA-8B7C-D6D288CFADD1}" srcOrd="6" destOrd="0" parTransId="{079D7EE8-A654-435A-AF19-82E13C3F12A9}" sibTransId="{9B590EEE-1EEC-457E-BD08-64E55C0DAFE2}"/>
    <dgm:cxn modelId="{B5D307B3-3EC7-4935-AF13-6AA984A32EAE}" srcId="{75205A60-52FD-4B01-8615-5DE34631A42B}" destId="{2CAD03F2-2F01-4FE7-8946-2E68C038E4D0}" srcOrd="3" destOrd="0" parTransId="{3C6CC7BE-D788-4F2D-9374-53926D748A9B}" sibTransId="{A48EAE7C-CFD4-494F-A92D-F47BDAD95DE9}"/>
    <dgm:cxn modelId="{3BE60822-1C62-4596-8908-F4A834548586}" type="presOf" srcId="{8F1B1078-10FB-47D0-A116-9A47C035465F}" destId="{977F71B5-201D-41AF-8600-56443C6BB862}" srcOrd="0" destOrd="0" presId="urn:microsoft.com/office/officeart/2005/8/layout/vList2"/>
    <dgm:cxn modelId="{E9BFC498-EDA4-46C7-A0F0-A7A3A471099A}" type="presOf" srcId="{6FD593CE-E9FE-48CA-8B7C-D6D288CFADD1}" destId="{FEDBCE74-B811-4343-91D0-7501D3C45EA5}" srcOrd="0" destOrd="0" presId="urn:microsoft.com/office/officeart/2005/8/layout/vList2"/>
    <dgm:cxn modelId="{8CCE88AF-8B1B-4AFB-849B-85EEAE8E0BAD}" type="presOf" srcId="{040A5A9F-DE24-41FC-BD47-229BB7BB5C0F}" destId="{D07CB0AA-3C37-417A-96AD-414FA1FE4583}" srcOrd="0" destOrd="0" presId="urn:microsoft.com/office/officeart/2005/8/layout/vList2"/>
    <dgm:cxn modelId="{A97D82A1-0426-4AA7-B3D5-E737C775095E}" type="presOf" srcId="{2CAD03F2-2F01-4FE7-8946-2E68C038E4D0}" destId="{FA1FEAA6-8480-4BC1-B144-605E0E7641FA}" srcOrd="0" destOrd="0" presId="urn:microsoft.com/office/officeart/2005/8/layout/vList2"/>
    <dgm:cxn modelId="{A397E7D6-96A0-4CD9-8874-6B76E3E69D94}" srcId="{75205A60-52FD-4B01-8615-5DE34631A42B}" destId="{8F1B1078-10FB-47D0-A116-9A47C035465F}" srcOrd="2" destOrd="0" parTransId="{341E685E-19C1-41B3-9552-FD2C94A2C5F7}" sibTransId="{EA0A777B-1526-4CE7-8C65-D743F9497682}"/>
    <dgm:cxn modelId="{D29D38C7-45A0-4275-88B1-66B206564653}" type="presParOf" srcId="{0C5CFD34-5090-4CE6-B450-EC1A76AFC4B5}" destId="{ABC13503-F1DB-4605-A182-1D341568E74E}" srcOrd="0" destOrd="0" presId="urn:microsoft.com/office/officeart/2005/8/layout/vList2"/>
    <dgm:cxn modelId="{7622521B-50F3-44D3-B2D9-9F3733AA6267}" type="presParOf" srcId="{0C5CFD34-5090-4CE6-B450-EC1A76AFC4B5}" destId="{52A3B1AE-190E-44A3-9D41-EC6EBC32A059}" srcOrd="1" destOrd="0" presId="urn:microsoft.com/office/officeart/2005/8/layout/vList2"/>
    <dgm:cxn modelId="{EA65285A-6386-46FA-9022-1A6372B4E356}" type="presParOf" srcId="{0C5CFD34-5090-4CE6-B450-EC1A76AFC4B5}" destId="{27426A14-F696-4C9E-8C54-06E16988E2D8}" srcOrd="2" destOrd="0" presId="urn:microsoft.com/office/officeart/2005/8/layout/vList2"/>
    <dgm:cxn modelId="{F2E61D8F-2B0B-4888-AB63-3ADCEDC6E303}" type="presParOf" srcId="{0C5CFD34-5090-4CE6-B450-EC1A76AFC4B5}" destId="{C70F6F31-863B-457C-95B2-86BBEEE6226A}" srcOrd="3" destOrd="0" presId="urn:microsoft.com/office/officeart/2005/8/layout/vList2"/>
    <dgm:cxn modelId="{D809A2BB-5F91-4280-A63C-D33EEAC5CBE5}" type="presParOf" srcId="{0C5CFD34-5090-4CE6-B450-EC1A76AFC4B5}" destId="{977F71B5-201D-41AF-8600-56443C6BB862}" srcOrd="4" destOrd="0" presId="urn:microsoft.com/office/officeart/2005/8/layout/vList2"/>
    <dgm:cxn modelId="{28D6C50F-1D72-4DD3-BD37-DCAA6B0EC0DD}" type="presParOf" srcId="{0C5CFD34-5090-4CE6-B450-EC1A76AFC4B5}" destId="{E446746D-D76E-49C2-9E9B-51D86866E0D2}" srcOrd="5" destOrd="0" presId="urn:microsoft.com/office/officeart/2005/8/layout/vList2"/>
    <dgm:cxn modelId="{548D08C9-FB86-4091-9BD9-7E6222CDBC10}" type="presParOf" srcId="{0C5CFD34-5090-4CE6-B450-EC1A76AFC4B5}" destId="{FA1FEAA6-8480-4BC1-B144-605E0E7641FA}" srcOrd="6" destOrd="0" presId="urn:microsoft.com/office/officeart/2005/8/layout/vList2"/>
    <dgm:cxn modelId="{8A86A0F3-AE2E-421D-BB69-4853D319C1C7}" type="presParOf" srcId="{0C5CFD34-5090-4CE6-B450-EC1A76AFC4B5}" destId="{48E991CB-C243-42A4-9648-CBF7EE2E2E68}" srcOrd="7" destOrd="0" presId="urn:microsoft.com/office/officeart/2005/8/layout/vList2"/>
    <dgm:cxn modelId="{7A97C853-2EC5-4033-A0A7-0F2E90F313EF}" type="presParOf" srcId="{0C5CFD34-5090-4CE6-B450-EC1A76AFC4B5}" destId="{ABABB16F-E76A-4157-AAF6-D0BABB6F6CFD}" srcOrd="8" destOrd="0" presId="urn:microsoft.com/office/officeart/2005/8/layout/vList2"/>
    <dgm:cxn modelId="{644A0740-7B95-490F-8551-2B590786F08C}" type="presParOf" srcId="{0C5CFD34-5090-4CE6-B450-EC1A76AFC4B5}" destId="{06A0913C-15A3-48CE-914E-B0252D1D22E0}" srcOrd="9" destOrd="0" presId="urn:microsoft.com/office/officeart/2005/8/layout/vList2"/>
    <dgm:cxn modelId="{8DAD4640-927A-4FC2-83B9-F62F9D96C2F8}" type="presParOf" srcId="{0C5CFD34-5090-4CE6-B450-EC1A76AFC4B5}" destId="{D07CB0AA-3C37-417A-96AD-414FA1FE4583}" srcOrd="10" destOrd="0" presId="urn:microsoft.com/office/officeart/2005/8/layout/vList2"/>
    <dgm:cxn modelId="{34FAE270-DA44-47FC-9F5D-F5B216F618C4}" type="presParOf" srcId="{0C5CFD34-5090-4CE6-B450-EC1A76AFC4B5}" destId="{7905D522-3739-41A7-A3D7-C1E78C53703F}" srcOrd="11" destOrd="0" presId="urn:microsoft.com/office/officeart/2005/8/layout/vList2"/>
    <dgm:cxn modelId="{03E44371-1E57-4567-B821-7C2A2A7DE077}" type="presParOf" srcId="{0C5CFD34-5090-4CE6-B450-EC1A76AFC4B5}" destId="{FEDBCE74-B811-4343-91D0-7501D3C45EA5}" srcOrd="1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F0F89A-EFE8-4E68-A634-497D1894100F}">
      <dsp:nvSpPr>
        <dsp:cNvPr id="0" name=""/>
        <dsp:cNvSpPr/>
      </dsp:nvSpPr>
      <dsp:spPr>
        <a:xfrm rot="10800000">
          <a:off x="1177818" y="2737"/>
          <a:ext cx="3735054" cy="948134"/>
        </a:xfrm>
        <a:prstGeom prst="homePlat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8101" tIns="60960" rIns="113792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b="1" kern="1200" dirty="0" smtClean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itchFamily="34" charset="0"/>
            </a:rPr>
            <a:t>Crear una base de datos de naturaleza accesible y manejable por todo el mundo</a:t>
          </a:r>
          <a:endParaRPr lang="es-ES" sz="1600" kern="1200" dirty="0">
            <a:solidFill>
              <a:schemeClr val="accent5">
                <a:lumMod val="75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1414851" y="2737"/>
        <a:ext cx="3498021" cy="948134"/>
      </dsp:txXfrm>
    </dsp:sp>
    <dsp:sp modelId="{DE40E483-DAC5-43D1-B8E9-56DAEB661E78}">
      <dsp:nvSpPr>
        <dsp:cNvPr id="0" name=""/>
        <dsp:cNvSpPr/>
      </dsp:nvSpPr>
      <dsp:spPr>
        <a:xfrm>
          <a:off x="703750" y="2737"/>
          <a:ext cx="948134" cy="948134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3BB43A6-0980-4300-B2CA-1000C84C309A}">
      <dsp:nvSpPr>
        <dsp:cNvPr id="0" name=""/>
        <dsp:cNvSpPr/>
      </dsp:nvSpPr>
      <dsp:spPr>
        <a:xfrm rot="10800000">
          <a:off x="1177818" y="1233896"/>
          <a:ext cx="3735054" cy="948134"/>
        </a:xfrm>
        <a:prstGeom prst="homePlate">
          <a:avLst/>
        </a:prstGeom>
        <a:solidFill>
          <a:schemeClr val="accent2">
            <a:hueOff val="2056288"/>
            <a:satOff val="-13421"/>
            <a:lumOff val="-1411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8101" tIns="60960" rIns="113792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b="1" kern="1200" dirty="0" smtClean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itchFamily="34" charset="0"/>
            </a:rPr>
            <a:t>Dar a conocer la biodiversidad local al público general antes de que desaparezca</a:t>
          </a:r>
          <a:endParaRPr lang="es-ES" sz="16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1414851" y="1233896"/>
        <a:ext cx="3498021" cy="948134"/>
      </dsp:txXfrm>
    </dsp:sp>
    <dsp:sp modelId="{DEDE904C-C1EB-467F-B45C-02308005F0E0}">
      <dsp:nvSpPr>
        <dsp:cNvPr id="0" name=""/>
        <dsp:cNvSpPr/>
      </dsp:nvSpPr>
      <dsp:spPr>
        <a:xfrm>
          <a:off x="703750" y="1233896"/>
          <a:ext cx="948134" cy="948134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" b="-2000"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FA56595-69E1-4B1E-8D95-01A39B57086B}">
      <dsp:nvSpPr>
        <dsp:cNvPr id="0" name=""/>
        <dsp:cNvSpPr/>
      </dsp:nvSpPr>
      <dsp:spPr>
        <a:xfrm rot="10800000">
          <a:off x="1177818" y="2465056"/>
          <a:ext cx="3735054" cy="948134"/>
        </a:xfrm>
        <a:prstGeom prst="homePlate">
          <a:avLst/>
        </a:prstGeom>
        <a:solidFill>
          <a:schemeClr val="accent2">
            <a:hueOff val="4112576"/>
            <a:satOff val="-26842"/>
            <a:lumOff val="-2823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8101" tIns="60960" rIns="113792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b="1" kern="1200" dirty="0" smtClean="0"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itchFamily="34" charset="0"/>
            </a:rPr>
            <a:t>Ayudar a sacar el naturalista de dentro: “el mundo está repleto de potenciales naturalistas“</a:t>
          </a:r>
          <a:endParaRPr lang="es-ES" sz="1600" kern="1200" dirty="0">
            <a:solidFill>
              <a:schemeClr val="accent4">
                <a:lumMod val="60000"/>
                <a:lumOff val="4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1414851" y="2465056"/>
        <a:ext cx="3498021" cy="948134"/>
      </dsp:txXfrm>
    </dsp:sp>
    <dsp:sp modelId="{7DA67C48-138C-4D94-AC57-B140F8C8C263}">
      <dsp:nvSpPr>
        <dsp:cNvPr id="0" name=""/>
        <dsp:cNvSpPr/>
      </dsp:nvSpPr>
      <dsp:spPr>
        <a:xfrm>
          <a:off x="703750" y="2465056"/>
          <a:ext cx="948134" cy="948134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A95651-25A5-40FF-99AA-12E9DE8629EC}">
      <dsp:nvSpPr>
        <dsp:cNvPr id="0" name=""/>
        <dsp:cNvSpPr/>
      </dsp:nvSpPr>
      <dsp:spPr>
        <a:xfrm>
          <a:off x="2918185" y="2380"/>
          <a:ext cx="1702504" cy="1106628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b="1" kern="1200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Abarca todos los grupos de la biodiversidad</a:t>
          </a:r>
          <a:endParaRPr lang="es-ES" sz="1200" b="1" kern="1200" dirty="0">
            <a:solidFill>
              <a:srgbClr val="FFC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972206" y="56401"/>
        <a:ext cx="1594462" cy="998586"/>
      </dsp:txXfrm>
    </dsp:sp>
    <dsp:sp modelId="{2E069E31-5F42-403A-86C5-148FD310B54A}">
      <dsp:nvSpPr>
        <dsp:cNvPr id="0" name=""/>
        <dsp:cNvSpPr/>
      </dsp:nvSpPr>
      <dsp:spPr>
        <a:xfrm>
          <a:off x="1558336" y="555694"/>
          <a:ext cx="4422201" cy="4422201"/>
        </a:xfrm>
        <a:custGeom>
          <a:avLst/>
          <a:gdLst/>
          <a:ahLst/>
          <a:cxnLst/>
          <a:rect l="0" t="0" r="0" b="0"/>
          <a:pathLst>
            <a:path>
              <a:moveTo>
                <a:pt x="3074050" y="175349"/>
              </a:moveTo>
              <a:arcTo wR="2211100" hR="2211100" stAng="17578318" swAng="1961671"/>
            </a:path>
          </a:pathLst>
        </a:custGeom>
        <a:noFill/>
        <a:ln w="38100" cap="flat" cmpd="sng" algn="ctr">
          <a:solidFill>
            <a:schemeClr val="accent3"/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3">
          <a:schemeClr val="accent3"/>
        </a:lnRef>
        <a:fillRef idx="0">
          <a:schemeClr val="accent3"/>
        </a:fillRef>
        <a:effectRef idx="2">
          <a:schemeClr val="accent3"/>
        </a:effectRef>
        <a:fontRef idx="minor">
          <a:schemeClr val="tx1"/>
        </a:fontRef>
      </dsp:style>
    </dsp:sp>
    <dsp:sp modelId="{2430F692-F8CE-4BAF-9079-8F4092719D26}">
      <dsp:nvSpPr>
        <dsp:cNvPr id="0" name=""/>
        <dsp:cNvSpPr/>
      </dsp:nvSpPr>
      <dsp:spPr>
        <a:xfrm>
          <a:off x="5021066" y="1530213"/>
          <a:ext cx="1702504" cy="1106628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b="1" kern="12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Verificación de aficionados o especialistas: 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b="1" kern="12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complemento al algoritmo</a:t>
          </a:r>
          <a:endParaRPr lang="es-ES" sz="1200" b="1" kern="1200" dirty="0">
            <a:solidFill>
              <a:srgbClr val="FFFF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075087" y="1584234"/>
        <a:ext cx="1594462" cy="998586"/>
      </dsp:txXfrm>
    </dsp:sp>
    <dsp:sp modelId="{70EBB4B9-E2E9-45C9-B09B-22F84566BC21}">
      <dsp:nvSpPr>
        <dsp:cNvPr id="0" name=""/>
        <dsp:cNvSpPr/>
      </dsp:nvSpPr>
      <dsp:spPr>
        <a:xfrm>
          <a:off x="1558336" y="555694"/>
          <a:ext cx="4422201" cy="4422201"/>
        </a:xfrm>
        <a:custGeom>
          <a:avLst/>
          <a:gdLst/>
          <a:ahLst/>
          <a:cxnLst/>
          <a:rect l="0" t="0" r="0" b="0"/>
          <a:pathLst>
            <a:path>
              <a:moveTo>
                <a:pt x="4419165" y="2095281"/>
              </a:moveTo>
              <a:arcTo wR="2211100" hR="2211100" stAng="21419846" swAng="2196405"/>
            </a:path>
          </a:pathLst>
        </a:custGeom>
        <a:noFill/>
        <a:ln w="38100" cap="flat" cmpd="sng" algn="ctr">
          <a:solidFill>
            <a:schemeClr val="accent3"/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3">
          <a:schemeClr val="accent3"/>
        </a:lnRef>
        <a:fillRef idx="0">
          <a:schemeClr val="accent3"/>
        </a:fillRef>
        <a:effectRef idx="2">
          <a:schemeClr val="accent3"/>
        </a:effectRef>
        <a:fontRef idx="minor">
          <a:schemeClr val="tx1"/>
        </a:fontRef>
      </dsp:style>
    </dsp:sp>
    <dsp:sp modelId="{82A72ECB-82CA-4370-B266-216FEBF94EB6}">
      <dsp:nvSpPr>
        <dsp:cNvPr id="0" name=""/>
        <dsp:cNvSpPr/>
      </dsp:nvSpPr>
      <dsp:spPr>
        <a:xfrm>
          <a:off x="4217837" y="4002298"/>
          <a:ext cx="1702504" cy="1106628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b="1" kern="12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Interfaz dinámica: consulta de datos de otros territorios y usuarios</a:t>
          </a:r>
          <a:endParaRPr lang="es-ES" sz="1200" b="1" kern="1200" dirty="0">
            <a:solidFill>
              <a:srgbClr val="00206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271858" y="4056319"/>
        <a:ext cx="1594462" cy="998586"/>
      </dsp:txXfrm>
    </dsp:sp>
    <dsp:sp modelId="{97270FD4-046C-4F14-837B-83E2E1CB2C16}">
      <dsp:nvSpPr>
        <dsp:cNvPr id="0" name=""/>
        <dsp:cNvSpPr/>
      </dsp:nvSpPr>
      <dsp:spPr>
        <a:xfrm>
          <a:off x="1558336" y="555694"/>
          <a:ext cx="4422201" cy="4422201"/>
        </a:xfrm>
        <a:custGeom>
          <a:avLst/>
          <a:gdLst/>
          <a:ahLst/>
          <a:cxnLst/>
          <a:rect l="0" t="0" r="0" b="0"/>
          <a:pathLst>
            <a:path>
              <a:moveTo>
                <a:pt x="2650715" y="4378058"/>
              </a:moveTo>
              <a:arcTo wR="2211100" hR="2211100" stAng="4711916" swAng="1376167"/>
            </a:path>
          </a:pathLst>
        </a:custGeom>
        <a:noFill/>
        <a:ln w="38100" cap="flat" cmpd="sng" algn="ctr">
          <a:solidFill>
            <a:schemeClr val="accent3"/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3">
          <a:schemeClr val="accent3"/>
        </a:lnRef>
        <a:fillRef idx="0">
          <a:schemeClr val="accent3"/>
        </a:fillRef>
        <a:effectRef idx="2">
          <a:schemeClr val="accent3"/>
        </a:effectRef>
        <a:fontRef idx="minor">
          <a:schemeClr val="tx1"/>
        </a:fontRef>
      </dsp:style>
    </dsp:sp>
    <dsp:sp modelId="{96BF0EF0-7179-428E-85F4-D463A53FD15C}">
      <dsp:nvSpPr>
        <dsp:cNvPr id="0" name=""/>
        <dsp:cNvSpPr/>
      </dsp:nvSpPr>
      <dsp:spPr>
        <a:xfrm>
          <a:off x="1618532" y="4002298"/>
          <a:ext cx="1702504" cy="1106628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b="1" kern="1200" dirty="0" smtClean="0">
              <a:solidFill>
                <a:srgbClr val="FF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Participación en proyectos y actividades con otros naturalistas</a:t>
          </a:r>
          <a:endParaRPr lang="es-ES" sz="1200" b="1" kern="1200" dirty="0">
            <a:solidFill>
              <a:srgbClr val="FF33CC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672553" y="4056319"/>
        <a:ext cx="1594462" cy="998586"/>
      </dsp:txXfrm>
    </dsp:sp>
    <dsp:sp modelId="{93DA56A3-9F54-4552-95F3-63C5CE1C27C8}">
      <dsp:nvSpPr>
        <dsp:cNvPr id="0" name=""/>
        <dsp:cNvSpPr/>
      </dsp:nvSpPr>
      <dsp:spPr>
        <a:xfrm>
          <a:off x="1558336" y="555694"/>
          <a:ext cx="4422201" cy="4422201"/>
        </a:xfrm>
        <a:custGeom>
          <a:avLst/>
          <a:gdLst/>
          <a:ahLst/>
          <a:cxnLst/>
          <a:rect l="0" t="0" r="0" b="0"/>
          <a:pathLst>
            <a:path>
              <a:moveTo>
                <a:pt x="369517" y="3434839"/>
              </a:moveTo>
              <a:arcTo wR="2211100" hR="2211100" stAng="8783750" swAng="2196405"/>
            </a:path>
          </a:pathLst>
        </a:custGeom>
        <a:noFill/>
        <a:ln w="38100" cap="flat" cmpd="sng" algn="ctr">
          <a:solidFill>
            <a:schemeClr val="accent3"/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3">
          <a:schemeClr val="accent3"/>
        </a:lnRef>
        <a:fillRef idx="0">
          <a:schemeClr val="accent3"/>
        </a:fillRef>
        <a:effectRef idx="2">
          <a:schemeClr val="accent3"/>
        </a:effectRef>
        <a:fontRef idx="minor">
          <a:schemeClr val="tx1"/>
        </a:fontRef>
      </dsp:style>
    </dsp:sp>
    <dsp:sp modelId="{74B66F46-3038-413E-8A5C-FD6DB4EA9909}">
      <dsp:nvSpPr>
        <dsp:cNvPr id="0" name=""/>
        <dsp:cNvSpPr/>
      </dsp:nvSpPr>
      <dsp:spPr>
        <a:xfrm>
          <a:off x="815303" y="1530213"/>
          <a:ext cx="1702504" cy="1106628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b="1" kern="12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Información de calidad utilizada en grandes bases de datos de biodiversidad: GBIF</a:t>
          </a:r>
          <a:endParaRPr lang="es-ES" sz="1200" b="1" kern="1200" dirty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869324" y="1584234"/>
        <a:ext cx="1594462" cy="998586"/>
      </dsp:txXfrm>
    </dsp:sp>
    <dsp:sp modelId="{D2E044F4-6373-4542-A560-3957600F1562}">
      <dsp:nvSpPr>
        <dsp:cNvPr id="0" name=""/>
        <dsp:cNvSpPr/>
      </dsp:nvSpPr>
      <dsp:spPr>
        <a:xfrm>
          <a:off x="1558336" y="555694"/>
          <a:ext cx="4422201" cy="4422201"/>
        </a:xfrm>
        <a:custGeom>
          <a:avLst/>
          <a:gdLst/>
          <a:ahLst/>
          <a:cxnLst/>
          <a:rect l="0" t="0" r="0" b="0"/>
          <a:pathLst>
            <a:path>
              <a:moveTo>
                <a:pt x="385243" y="964019"/>
              </a:moveTo>
              <a:arcTo wR="2211100" hR="2211100" stAng="12860011" swAng="1961671"/>
            </a:path>
          </a:pathLst>
        </a:custGeom>
        <a:noFill/>
        <a:ln w="38100" cap="flat" cmpd="sng" algn="ctr">
          <a:solidFill>
            <a:schemeClr val="accent4"/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3">
          <a:schemeClr val="accent4"/>
        </a:lnRef>
        <a:fillRef idx="0">
          <a:schemeClr val="accent4"/>
        </a:fillRef>
        <a:effectRef idx="2">
          <a:schemeClr val="accent4"/>
        </a:effectRef>
        <a:fontRef idx="minor">
          <a:schemeClr val="tx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72BC44-C2EC-4FEF-8345-CBEC20503F09}">
      <dsp:nvSpPr>
        <dsp:cNvPr id="0" name=""/>
        <dsp:cNvSpPr/>
      </dsp:nvSpPr>
      <dsp:spPr>
        <a:xfrm>
          <a:off x="29" y="10834"/>
          <a:ext cx="2848570" cy="1008000"/>
        </a:xfrm>
        <a:prstGeom prst="rect">
          <a:avLst/>
        </a:prstGeom>
        <a:gradFill rotWithShape="1">
          <a:gsLst>
            <a:gs pos="0">
              <a:schemeClr val="accent5">
                <a:tint val="100000"/>
                <a:shade val="100000"/>
                <a:satMod val="130000"/>
              </a:schemeClr>
            </a:gs>
            <a:gs pos="100000">
              <a:schemeClr val="accent5"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5"/>
        </a:lnRef>
        <a:fillRef idx="3">
          <a:schemeClr val="accent5"/>
        </a:fillRef>
        <a:effectRef idx="2">
          <a:schemeClr val="accent5"/>
        </a:effectRef>
        <a:fontRef idx="minor">
          <a:schemeClr val="lt1"/>
        </a:fontRef>
      </dsp:style>
      <dsp:txBody>
        <a:bodyPr spcFirstLastPara="0" vert="horz" wrap="square" lIns="199136" tIns="113792" rIns="199136" bIns="113792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800" b="1" kern="1200" dirty="0" smtClean="0">
              <a:solidFill>
                <a:schemeClr val="accent5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App</a:t>
          </a:r>
          <a:endParaRPr lang="es-ES" sz="2800" b="1" kern="1200" dirty="0">
            <a:solidFill>
              <a:schemeClr val="accent5">
                <a:lumMod val="20000"/>
                <a:lumOff val="8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9" y="10834"/>
        <a:ext cx="2848570" cy="1008000"/>
      </dsp:txXfrm>
    </dsp:sp>
    <dsp:sp modelId="{EE8D13DC-673F-453E-8A0B-96008828BEA4}">
      <dsp:nvSpPr>
        <dsp:cNvPr id="0" name=""/>
        <dsp:cNvSpPr/>
      </dsp:nvSpPr>
      <dsp:spPr>
        <a:xfrm>
          <a:off x="29" y="1018834"/>
          <a:ext cx="2848570" cy="365085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676" tIns="74676" rIns="99568" bIns="112014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400" b="1" kern="1200" dirty="0" smtClean="0">
              <a:solidFill>
                <a:srgbClr val="00B050"/>
              </a:solidFill>
              <a:effectLst/>
            </a:rPr>
            <a:t>Fácil acceso en cualquier circunstancia</a:t>
          </a:r>
          <a:endParaRPr lang="es-ES" sz="1400" b="1" kern="1200" dirty="0">
            <a:solidFill>
              <a:srgbClr val="00B050"/>
            </a:solidFill>
            <a:effectLst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ES" sz="1400" b="1" kern="1200" dirty="0">
            <a:solidFill>
              <a:srgbClr val="00B050"/>
            </a:solidFill>
            <a:effectLst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400" b="1" kern="1200" dirty="0" smtClean="0">
              <a:solidFill>
                <a:srgbClr val="00B050"/>
              </a:solidFill>
              <a:effectLst/>
            </a:rPr>
            <a:t>Añadir y editar observaciones es rápido</a:t>
          </a:r>
          <a:endParaRPr lang="es-ES" sz="1400" b="1" kern="1200" dirty="0">
            <a:solidFill>
              <a:srgbClr val="00B050"/>
            </a:solidFill>
            <a:effectLst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ES" sz="1400" b="1" kern="1200" dirty="0">
            <a:solidFill>
              <a:srgbClr val="00B050"/>
            </a:solidFill>
            <a:effectLst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400" b="1" kern="1200" dirty="0" smtClean="0">
              <a:solidFill>
                <a:srgbClr val="00B050"/>
              </a:solidFill>
              <a:effectLst/>
            </a:rPr>
            <a:t>Mensajes privados y notificaciones más intuitivos</a:t>
          </a:r>
          <a:endParaRPr lang="es-ES" sz="1400" b="1" kern="1200" dirty="0">
            <a:solidFill>
              <a:srgbClr val="00B050"/>
            </a:solidFill>
            <a:effectLst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ES" sz="1400" b="1" kern="1200" dirty="0">
            <a:solidFill>
              <a:srgbClr val="00B050"/>
            </a:solidFill>
            <a:effectLst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400" b="1" kern="1200" dirty="0" smtClean="0">
              <a:solidFill>
                <a:srgbClr val="FF0000"/>
              </a:solidFill>
              <a:effectLst/>
            </a:rPr>
            <a:t>Se añaden fotos almacenadas en el dispositivo móvil</a:t>
          </a:r>
          <a:endParaRPr lang="es-ES" sz="1400" b="1" kern="1200" dirty="0">
            <a:solidFill>
              <a:srgbClr val="FF0000"/>
            </a:solidFill>
            <a:effectLst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ES" sz="1400" b="1" kern="1200" dirty="0">
            <a:solidFill>
              <a:srgbClr val="FF0000"/>
            </a:solidFill>
            <a:effectLst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400" b="1" kern="1200" dirty="0" smtClean="0">
              <a:solidFill>
                <a:srgbClr val="FF0000"/>
              </a:solidFill>
              <a:effectLst/>
            </a:rPr>
            <a:t>No se pueden añadir nuevos lugares a la base de datos</a:t>
          </a:r>
          <a:endParaRPr lang="es-ES" sz="1400" b="1" kern="1200" dirty="0">
            <a:solidFill>
              <a:srgbClr val="FF0000"/>
            </a:solidFill>
            <a:effectLst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ES" sz="1400" b="1" kern="1200" dirty="0">
            <a:solidFill>
              <a:srgbClr val="FF0000"/>
            </a:solidFill>
            <a:effectLst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400" b="1" kern="1200" dirty="0" smtClean="0">
              <a:solidFill>
                <a:srgbClr val="FF0000"/>
              </a:solidFill>
              <a:effectLst/>
            </a:rPr>
            <a:t>No se pueden crear proyectos, </a:t>
          </a:r>
          <a:r>
            <a:rPr lang="es-ES" sz="1400" b="1" kern="1200" dirty="0" smtClean="0">
              <a:solidFill>
                <a:srgbClr val="00B050"/>
              </a:solidFill>
              <a:effectLst/>
            </a:rPr>
            <a:t>sí unirse a ellos</a:t>
          </a:r>
          <a:endParaRPr lang="es-ES" sz="1400" b="1" kern="1200" dirty="0">
            <a:solidFill>
              <a:srgbClr val="00B050"/>
            </a:solidFill>
            <a:effectLst/>
          </a:endParaRPr>
        </a:p>
      </dsp:txBody>
      <dsp:txXfrm>
        <a:off x="29" y="1018834"/>
        <a:ext cx="2848570" cy="3650850"/>
      </dsp:txXfrm>
    </dsp:sp>
    <dsp:sp modelId="{C7827088-11B9-4247-828E-CBB47ECDE409}">
      <dsp:nvSpPr>
        <dsp:cNvPr id="0" name=""/>
        <dsp:cNvSpPr/>
      </dsp:nvSpPr>
      <dsp:spPr>
        <a:xfrm>
          <a:off x="3247399" y="10834"/>
          <a:ext cx="2848570" cy="1008000"/>
        </a:xfrm>
        <a:prstGeom prst="rect">
          <a:avLst/>
        </a:prstGeom>
        <a:gradFill rotWithShape="1">
          <a:gsLst>
            <a:gs pos="0">
              <a:schemeClr val="accent3">
                <a:tint val="100000"/>
                <a:shade val="100000"/>
                <a:satMod val="130000"/>
              </a:schemeClr>
            </a:gs>
            <a:gs pos="100000">
              <a:schemeClr val="accent3"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3"/>
        </a:lnRef>
        <a:fillRef idx="3">
          <a:schemeClr val="accent3"/>
        </a:fillRef>
        <a:effectRef idx="2">
          <a:schemeClr val="accent3"/>
        </a:effectRef>
        <a:fontRef idx="minor">
          <a:schemeClr val="lt1"/>
        </a:fontRef>
      </dsp:style>
      <dsp:txBody>
        <a:bodyPr spcFirstLastPara="0" vert="horz" wrap="square" lIns="199136" tIns="113792" rIns="199136" bIns="113792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800" b="1" kern="1200" dirty="0" smtClean="0">
              <a:solidFill>
                <a:schemeClr val="accent5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Página web</a:t>
          </a:r>
          <a:endParaRPr lang="es-ES" sz="2800" b="1" kern="1200" dirty="0">
            <a:solidFill>
              <a:schemeClr val="accent5">
                <a:lumMod val="20000"/>
                <a:lumOff val="8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247399" y="10834"/>
        <a:ext cx="2848570" cy="1008000"/>
      </dsp:txXfrm>
    </dsp:sp>
    <dsp:sp modelId="{B804EEDD-7185-4BA9-BFCA-4D3E69633BDF}">
      <dsp:nvSpPr>
        <dsp:cNvPr id="0" name=""/>
        <dsp:cNvSpPr/>
      </dsp:nvSpPr>
      <dsp:spPr>
        <a:xfrm>
          <a:off x="3247399" y="1018834"/>
          <a:ext cx="2848570" cy="365085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676" tIns="74676" rIns="99568" bIns="112014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400" b="1" kern="1200" dirty="0" smtClean="0">
              <a:solidFill>
                <a:srgbClr val="FF0000"/>
              </a:solidFill>
              <a:effectLst/>
            </a:rPr>
            <a:t>Acceso preferentemente desde ordenador</a:t>
          </a:r>
          <a:endParaRPr lang="es-ES" sz="1400" b="1" kern="1200" dirty="0">
            <a:solidFill>
              <a:srgbClr val="FF0000"/>
            </a:solidFill>
            <a:effectLst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ES" sz="1400" b="1" kern="1200" dirty="0">
            <a:solidFill>
              <a:srgbClr val="FF0000"/>
            </a:solidFill>
            <a:effectLst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400" b="1" kern="1200" dirty="0" smtClean="0">
              <a:solidFill>
                <a:srgbClr val="00B050"/>
              </a:solidFill>
              <a:effectLst/>
            </a:rPr>
            <a:t>Añadir observaciones es rápido,</a:t>
          </a:r>
          <a:r>
            <a:rPr lang="es-ES" sz="1400" b="1" kern="1200" dirty="0" smtClean="0">
              <a:solidFill>
                <a:srgbClr val="FF0000"/>
              </a:solidFill>
              <a:effectLst/>
            </a:rPr>
            <a:t> son difíciles de editar</a:t>
          </a:r>
          <a:endParaRPr lang="es-ES" sz="1400" b="1" kern="1200" dirty="0">
            <a:solidFill>
              <a:srgbClr val="FF0000"/>
            </a:solidFill>
            <a:effectLst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ES" sz="1400" b="1" kern="1200" dirty="0">
            <a:solidFill>
              <a:srgbClr val="FF0000"/>
            </a:solidFill>
            <a:effectLst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400" b="1" kern="1200" dirty="0" smtClean="0">
              <a:solidFill>
                <a:srgbClr val="FF0000"/>
              </a:solidFill>
              <a:effectLst/>
            </a:rPr>
            <a:t>Mensajes privados y notificaciones agrupadas</a:t>
          </a:r>
          <a:endParaRPr lang="es-ES" sz="1400" b="1" kern="1200" dirty="0">
            <a:solidFill>
              <a:srgbClr val="FF0000"/>
            </a:solidFill>
            <a:effectLst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ES" sz="1400" b="1" kern="1200" dirty="0">
            <a:solidFill>
              <a:srgbClr val="00B050"/>
            </a:solidFill>
            <a:effectLst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400" b="1" kern="1200" dirty="0" smtClean="0">
              <a:solidFill>
                <a:srgbClr val="00B050"/>
              </a:solidFill>
              <a:effectLst/>
            </a:rPr>
            <a:t>Permite añadir fotografías de cámaras réflex, bridge, etc.</a:t>
          </a:r>
          <a:endParaRPr lang="es-ES" sz="1400" b="1" kern="1200" dirty="0">
            <a:solidFill>
              <a:srgbClr val="00B050"/>
            </a:solidFill>
            <a:effectLst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ES" sz="1400" b="1" kern="1200" dirty="0">
            <a:solidFill>
              <a:srgbClr val="00B050"/>
            </a:solidFill>
            <a:effectLst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400" b="1" kern="1200" dirty="0" smtClean="0">
              <a:solidFill>
                <a:srgbClr val="00B050"/>
              </a:solidFill>
              <a:effectLst/>
            </a:rPr>
            <a:t>Se pueden añadir nuevos lugares a la base de datos</a:t>
          </a:r>
          <a:endParaRPr lang="es-ES" sz="1400" b="1" kern="1200" dirty="0">
            <a:solidFill>
              <a:srgbClr val="00B050"/>
            </a:solidFill>
            <a:effectLst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ES" sz="1400" b="1" kern="1200" dirty="0">
            <a:solidFill>
              <a:srgbClr val="00B050"/>
            </a:solidFill>
            <a:effectLst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400" b="1" kern="1200" dirty="0" smtClean="0">
              <a:solidFill>
                <a:srgbClr val="00B050"/>
              </a:solidFill>
              <a:effectLst/>
            </a:rPr>
            <a:t>Se pueden crear  nuevos proyectos y unirse a ellos</a:t>
          </a:r>
          <a:endParaRPr lang="es-ES" sz="1400" b="1" kern="1200" dirty="0">
            <a:solidFill>
              <a:srgbClr val="00B050"/>
            </a:solidFill>
            <a:effectLst/>
          </a:endParaRPr>
        </a:p>
      </dsp:txBody>
      <dsp:txXfrm>
        <a:off x="3247399" y="1018834"/>
        <a:ext cx="2848570" cy="365085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B454AA-1F5E-4681-A38B-DBCCB13EF2E5}">
      <dsp:nvSpPr>
        <dsp:cNvPr id="0" name=""/>
        <dsp:cNvSpPr/>
      </dsp:nvSpPr>
      <dsp:spPr>
        <a:xfrm rot="5400000">
          <a:off x="3400795" y="-1426493"/>
          <a:ext cx="445293" cy="3410298"/>
        </a:xfrm>
        <a:prstGeom prst="round2Same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20955" rIns="41910" bIns="20955" numCol="1" spcCol="1270" anchor="ctr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100" b="1" kern="1200" dirty="0" smtClean="0">
              <a:solidFill>
                <a:srgbClr val="0070C0"/>
              </a:solidFill>
              <a:effectLst/>
            </a:rPr>
            <a:t>Permite ver observaciones del entorno</a:t>
          </a:r>
          <a:endParaRPr lang="es-ES" sz="1100" b="1" kern="1200" dirty="0">
            <a:solidFill>
              <a:srgbClr val="0070C0"/>
            </a:solidFill>
            <a:effectLst/>
          </a:endParaRPr>
        </a:p>
      </dsp:txBody>
      <dsp:txXfrm rot="-5400000">
        <a:off x="1918293" y="77746"/>
        <a:ext cx="3388561" cy="401819"/>
      </dsp:txXfrm>
    </dsp:sp>
    <dsp:sp modelId="{33802AE3-20DE-4D96-84A0-0B3C41FEEF13}">
      <dsp:nvSpPr>
        <dsp:cNvPr id="0" name=""/>
        <dsp:cNvSpPr/>
      </dsp:nvSpPr>
      <dsp:spPr>
        <a:xfrm>
          <a:off x="0" y="347"/>
          <a:ext cx="1918293" cy="556617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b="1" kern="1200" dirty="0" smtClean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Explora</a:t>
          </a:r>
          <a:endParaRPr lang="es-ES" sz="1600" b="1" kern="1200" dirty="0">
            <a:solidFill>
              <a:schemeClr val="accent4">
                <a:lumMod val="5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7172" y="27519"/>
        <a:ext cx="1863949" cy="502273"/>
      </dsp:txXfrm>
    </dsp:sp>
    <dsp:sp modelId="{AFD84EDF-B539-477F-B175-A3CC54376665}">
      <dsp:nvSpPr>
        <dsp:cNvPr id="0" name=""/>
        <dsp:cNvSpPr/>
      </dsp:nvSpPr>
      <dsp:spPr>
        <a:xfrm rot="5400000">
          <a:off x="3400795" y="-842045"/>
          <a:ext cx="445293" cy="3410298"/>
        </a:xfrm>
        <a:prstGeom prst="round2SameRect">
          <a:avLst/>
        </a:prstGeom>
        <a:solidFill>
          <a:schemeClr val="accent2">
            <a:tint val="40000"/>
            <a:alpha val="90000"/>
            <a:hueOff val="591741"/>
            <a:satOff val="-7552"/>
            <a:lumOff val="-1041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591741"/>
              <a:satOff val="-7552"/>
              <a:lumOff val="-104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20955" rIns="41910" bIns="20955" numCol="1" spcCol="1270" anchor="ctr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100" b="1" kern="1200" dirty="0" smtClean="0">
              <a:solidFill>
                <a:srgbClr val="0070C0"/>
              </a:solidFill>
              <a:effectLst/>
            </a:rPr>
            <a:t>Acceso a recopilaciones de observaciones de un territorio/grupos de especies</a:t>
          </a:r>
          <a:endParaRPr lang="es-ES" sz="1100" b="1" kern="1200" dirty="0">
            <a:solidFill>
              <a:srgbClr val="0070C0"/>
            </a:solidFill>
            <a:effectLst/>
          </a:endParaRPr>
        </a:p>
      </dsp:txBody>
      <dsp:txXfrm rot="-5400000">
        <a:off x="1918293" y="662194"/>
        <a:ext cx="3388561" cy="401819"/>
      </dsp:txXfrm>
    </dsp:sp>
    <dsp:sp modelId="{987A9EDC-1A2B-404B-997E-A4EACB6A815A}">
      <dsp:nvSpPr>
        <dsp:cNvPr id="0" name=""/>
        <dsp:cNvSpPr/>
      </dsp:nvSpPr>
      <dsp:spPr>
        <a:xfrm>
          <a:off x="0" y="584795"/>
          <a:ext cx="1918293" cy="556617"/>
        </a:xfrm>
        <a:prstGeom prst="roundRect">
          <a:avLst/>
        </a:prstGeom>
        <a:solidFill>
          <a:schemeClr val="accent2">
            <a:hueOff val="685429"/>
            <a:satOff val="-4474"/>
            <a:lumOff val="-470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b="1" kern="1200" dirty="0" smtClean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Proyectos</a:t>
          </a:r>
          <a:endParaRPr lang="es-ES" sz="1600" b="1" kern="1200" dirty="0">
            <a:solidFill>
              <a:schemeClr val="accent4">
                <a:lumMod val="5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7172" y="611967"/>
        <a:ext cx="1863949" cy="502273"/>
      </dsp:txXfrm>
    </dsp:sp>
    <dsp:sp modelId="{4AB5BB58-A5E9-4D81-90AE-28E6D3C90203}">
      <dsp:nvSpPr>
        <dsp:cNvPr id="0" name=""/>
        <dsp:cNvSpPr/>
      </dsp:nvSpPr>
      <dsp:spPr>
        <a:xfrm rot="5400000">
          <a:off x="3400795" y="-257597"/>
          <a:ext cx="445293" cy="3410298"/>
        </a:xfrm>
        <a:prstGeom prst="round2SameRect">
          <a:avLst/>
        </a:prstGeom>
        <a:solidFill>
          <a:schemeClr val="accent2">
            <a:tint val="40000"/>
            <a:alpha val="90000"/>
            <a:hueOff val="1183481"/>
            <a:satOff val="-15104"/>
            <a:lumOff val="-2081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1183481"/>
              <a:satOff val="-15104"/>
              <a:lumOff val="-208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20955" rIns="41910" bIns="20955" numCol="1" spcCol="1270" anchor="ctr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100" b="1" kern="1200" dirty="0" smtClean="0">
              <a:solidFill>
                <a:srgbClr val="0070C0"/>
              </a:solidFill>
              <a:effectLst/>
            </a:rPr>
            <a:t>Listas de especies de un territorio</a:t>
          </a:r>
          <a:endParaRPr lang="es-ES" sz="1100" b="1" kern="1200" dirty="0">
            <a:solidFill>
              <a:srgbClr val="0070C0"/>
            </a:solidFill>
            <a:effectLst/>
          </a:endParaRPr>
        </a:p>
      </dsp:txBody>
      <dsp:txXfrm rot="-5400000">
        <a:off x="1918293" y="1246642"/>
        <a:ext cx="3388561" cy="401819"/>
      </dsp:txXfrm>
    </dsp:sp>
    <dsp:sp modelId="{CC3C25B0-6E92-46BC-985F-6FA7199573BD}">
      <dsp:nvSpPr>
        <dsp:cNvPr id="0" name=""/>
        <dsp:cNvSpPr/>
      </dsp:nvSpPr>
      <dsp:spPr>
        <a:xfrm>
          <a:off x="0" y="1169243"/>
          <a:ext cx="1918293" cy="556617"/>
        </a:xfrm>
        <a:prstGeom prst="roundRect">
          <a:avLst/>
        </a:prstGeom>
        <a:solidFill>
          <a:schemeClr val="accent2">
            <a:hueOff val="1370859"/>
            <a:satOff val="-8947"/>
            <a:lumOff val="-941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b="1" kern="1200" dirty="0" smtClean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Guías</a:t>
          </a:r>
          <a:endParaRPr lang="es-ES" sz="1600" b="1" kern="1200" dirty="0">
            <a:solidFill>
              <a:schemeClr val="accent5">
                <a:lumMod val="5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7172" y="1196415"/>
        <a:ext cx="1863949" cy="502273"/>
      </dsp:txXfrm>
    </dsp:sp>
    <dsp:sp modelId="{0B4FC77F-AA7E-424A-80CF-8D2E722BE14D}">
      <dsp:nvSpPr>
        <dsp:cNvPr id="0" name=""/>
        <dsp:cNvSpPr/>
      </dsp:nvSpPr>
      <dsp:spPr>
        <a:xfrm rot="5400000">
          <a:off x="3400795" y="326850"/>
          <a:ext cx="445293" cy="3410298"/>
        </a:xfrm>
        <a:prstGeom prst="round2SameRect">
          <a:avLst/>
        </a:prstGeom>
        <a:solidFill>
          <a:schemeClr val="accent2">
            <a:tint val="40000"/>
            <a:alpha val="90000"/>
            <a:hueOff val="1775222"/>
            <a:satOff val="-22655"/>
            <a:lumOff val="-3122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1775222"/>
              <a:satOff val="-22655"/>
              <a:lumOff val="-312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20955" rIns="41910" bIns="20955" numCol="1" spcCol="1270" anchor="ctr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100" b="1" kern="1200" dirty="0" smtClean="0">
              <a:solidFill>
                <a:srgbClr val="0070C0"/>
              </a:solidFill>
              <a:effectLst/>
            </a:rPr>
            <a:t>Informa sobre nuevas identificaciones a tus observaciones y noticias relevantes (inglés)</a:t>
          </a:r>
          <a:endParaRPr lang="es-ES" sz="1100" b="1" kern="1200" dirty="0">
            <a:solidFill>
              <a:srgbClr val="0070C0"/>
            </a:solidFill>
            <a:effectLst/>
          </a:endParaRPr>
        </a:p>
      </dsp:txBody>
      <dsp:txXfrm rot="-5400000">
        <a:off x="1918293" y="1831090"/>
        <a:ext cx="3388561" cy="401819"/>
      </dsp:txXfrm>
    </dsp:sp>
    <dsp:sp modelId="{C9CD92FB-E520-41BE-AB39-7ABF28A9CEDF}">
      <dsp:nvSpPr>
        <dsp:cNvPr id="0" name=""/>
        <dsp:cNvSpPr/>
      </dsp:nvSpPr>
      <dsp:spPr>
        <a:xfrm>
          <a:off x="0" y="1753691"/>
          <a:ext cx="1918293" cy="556617"/>
        </a:xfrm>
        <a:prstGeom prst="roundRect">
          <a:avLst/>
        </a:prstGeom>
        <a:solidFill>
          <a:schemeClr val="accent2">
            <a:hueOff val="2056288"/>
            <a:satOff val="-13421"/>
            <a:lumOff val="-1411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b="1" kern="1200" dirty="0" smtClean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Actividad</a:t>
          </a:r>
          <a:endParaRPr lang="es-ES" sz="1600" b="1" kern="1200" dirty="0">
            <a:solidFill>
              <a:srgbClr val="92D05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7172" y="1780863"/>
        <a:ext cx="1863949" cy="502273"/>
      </dsp:txXfrm>
    </dsp:sp>
    <dsp:sp modelId="{3E88B458-A281-4E54-879E-B82466176F57}">
      <dsp:nvSpPr>
        <dsp:cNvPr id="0" name=""/>
        <dsp:cNvSpPr/>
      </dsp:nvSpPr>
      <dsp:spPr>
        <a:xfrm rot="5400000">
          <a:off x="3400795" y="911298"/>
          <a:ext cx="445293" cy="3410298"/>
        </a:xfrm>
        <a:prstGeom prst="round2SameRect">
          <a:avLst/>
        </a:prstGeom>
        <a:solidFill>
          <a:schemeClr val="accent2">
            <a:tint val="40000"/>
            <a:alpha val="90000"/>
            <a:hueOff val="2366963"/>
            <a:satOff val="-30207"/>
            <a:lumOff val="-4163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2366963"/>
              <a:satOff val="-30207"/>
              <a:lumOff val="-416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20955" rIns="41910" bIns="20955" numCol="1" spcCol="1270" anchor="ctr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100" b="1" kern="1200" dirty="0" smtClean="0">
              <a:solidFill>
                <a:srgbClr val="0070C0"/>
              </a:solidFill>
              <a:effectLst/>
            </a:rPr>
            <a:t>Permite intercambiar mensajes privados con otros usuarios</a:t>
          </a:r>
          <a:endParaRPr lang="es-ES" sz="1100" b="1" kern="1200" dirty="0">
            <a:solidFill>
              <a:srgbClr val="0070C0"/>
            </a:solidFill>
            <a:effectLst/>
          </a:endParaRPr>
        </a:p>
      </dsp:txBody>
      <dsp:txXfrm rot="-5400000">
        <a:off x="1918293" y="2415538"/>
        <a:ext cx="3388561" cy="401819"/>
      </dsp:txXfrm>
    </dsp:sp>
    <dsp:sp modelId="{AA1AE90B-2060-48DD-B455-73005E162067}">
      <dsp:nvSpPr>
        <dsp:cNvPr id="0" name=""/>
        <dsp:cNvSpPr/>
      </dsp:nvSpPr>
      <dsp:spPr>
        <a:xfrm>
          <a:off x="0" y="2338139"/>
          <a:ext cx="1918293" cy="556617"/>
        </a:xfrm>
        <a:prstGeom prst="roundRect">
          <a:avLst/>
        </a:prstGeom>
        <a:solidFill>
          <a:schemeClr val="accent2">
            <a:hueOff val="2741717"/>
            <a:satOff val="-17895"/>
            <a:lumOff val="-1882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Mensajes</a:t>
          </a:r>
          <a:endParaRPr lang="es-ES" sz="1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7172" y="2365311"/>
        <a:ext cx="1863949" cy="502273"/>
      </dsp:txXfrm>
    </dsp:sp>
    <dsp:sp modelId="{C8271B55-35BD-4A23-B939-9458CAB22577}">
      <dsp:nvSpPr>
        <dsp:cNvPr id="0" name=""/>
        <dsp:cNvSpPr/>
      </dsp:nvSpPr>
      <dsp:spPr>
        <a:xfrm rot="5400000">
          <a:off x="3400795" y="1495746"/>
          <a:ext cx="445293" cy="3410298"/>
        </a:xfrm>
        <a:prstGeom prst="round2SameRect">
          <a:avLst/>
        </a:prstGeom>
        <a:solidFill>
          <a:schemeClr val="accent2">
            <a:tint val="40000"/>
            <a:alpha val="90000"/>
            <a:hueOff val="2958704"/>
            <a:satOff val="-37759"/>
            <a:lumOff val="-5203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2958704"/>
              <a:satOff val="-37759"/>
              <a:lumOff val="-520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20955" rIns="41910" bIns="20955" numCol="1" spcCol="1270" anchor="ctr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100" b="1" kern="1200" dirty="0" smtClean="0">
              <a:solidFill>
                <a:srgbClr val="0070C0"/>
              </a:solidFill>
              <a:effectLst/>
            </a:rPr>
            <a:t>Informa sobre especies que puedes observar potencialmente en tu entorno</a:t>
          </a:r>
          <a:endParaRPr lang="es-ES" sz="1100" b="1" kern="1200" dirty="0">
            <a:solidFill>
              <a:srgbClr val="0070C0"/>
            </a:solidFill>
            <a:effectLst/>
          </a:endParaRPr>
        </a:p>
      </dsp:txBody>
      <dsp:txXfrm rot="-5400000">
        <a:off x="1918293" y="2999986"/>
        <a:ext cx="3388561" cy="401819"/>
      </dsp:txXfrm>
    </dsp:sp>
    <dsp:sp modelId="{B08394E8-FC0C-474D-9878-A78E98230CB9}">
      <dsp:nvSpPr>
        <dsp:cNvPr id="0" name=""/>
        <dsp:cNvSpPr/>
      </dsp:nvSpPr>
      <dsp:spPr>
        <a:xfrm>
          <a:off x="0" y="2922587"/>
          <a:ext cx="1918293" cy="556617"/>
        </a:xfrm>
        <a:prstGeom prst="roundRect">
          <a:avLst/>
        </a:prstGeom>
        <a:solidFill>
          <a:schemeClr val="accent2">
            <a:hueOff val="3427146"/>
            <a:satOff val="-22368"/>
            <a:lumOff val="-2353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Misiones</a:t>
          </a:r>
          <a:endParaRPr lang="es-ES" sz="1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7172" y="2949759"/>
        <a:ext cx="1863949" cy="502273"/>
      </dsp:txXfrm>
    </dsp:sp>
    <dsp:sp modelId="{4340ECE9-9D7E-46F2-A0F7-C0796CE8B08D}">
      <dsp:nvSpPr>
        <dsp:cNvPr id="0" name=""/>
        <dsp:cNvSpPr/>
      </dsp:nvSpPr>
      <dsp:spPr>
        <a:xfrm rot="5400000">
          <a:off x="3400795" y="2080194"/>
          <a:ext cx="445293" cy="3410298"/>
        </a:xfrm>
        <a:prstGeom prst="round2SameRect">
          <a:avLst/>
        </a:prstGeom>
        <a:solidFill>
          <a:schemeClr val="accent2">
            <a:tint val="40000"/>
            <a:alpha val="90000"/>
            <a:hueOff val="3550444"/>
            <a:satOff val="-45311"/>
            <a:lumOff val="-6244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3550444"/>
              <a:satOff val="-45311"/>
              <a:lumOff val="-624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20955" rIns="41910" bIns="20955" numCol="1" spcCol="1270" anchor="ctr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100" b="1" kern="1200" dirty="0" smtClean="0">
              <a:solidFill>
                <a:srgbClr val="0070C0"/>
              </a:solidFill>
              <a:effectLst/>
            </a:rPr>
            <a:t>Permite añadir nuevas observaciones a la App</a:t>
          </a:r>
          <a:endParaRPr lang="es-ES" sz="1100" b="1" kern="1200" dirty="0">
            <a:solidFill>
              <a:srgbClr val="0070C0"/>
            </a:solidFill>
            <a:effectLst/>
          </a:endParaRPr>
        </a:p>
      </dsp:txBody>
      <dsp:txXfrm rot="-5400000">
        <a:off x="1918293" y="3584434"/>
        <a:ext cx="3388561" cy="401819"/>
      </dsp:txXfrm>
    </dsp:sp>
    <dsp:sp modelId="{D00C51C1-FD83-40F1-95C4-C362CAB036F8}">
      <dsp:nvSpPr>
        <dsp:cNvPr id="0" name=""/>
        <dsp:cNvSpPr/>
      </dsp:nvSpPr>
      <dsp:spPr>
        <a:xfrm>
          <a:off x="0" y="3507035"/>
          <a:ext cx="1918293" cy="556617"/>
        </a:xfrm>
        <a:prstGeom prst="roundRect">
          <a:avLst/>
        </a:prstGeom>
        <a:solidFill>
          <a:schemeClr val="accent2">
            <a:hueOff val="4112576"/>
            <a:satOff val="-26842"/>
            <a:lumOff val="-2823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b="1" kern="1200" dirty="0" smtClean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Nuevas observaciones</a:t>
          </a:r>
          <a:endParaRPr lang="es-ES" sz="1600" b="1" kern="1200" dirty="0">
            <a:solidFill>
              <a:srgbClr val="92D05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7172" y="3534207"/>
        <a:ext cx="1863949" cy="50227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88C0E26-F6AE-4691-8B7A-502483261FF4}">
      <dsp:nvSpPr>
        <dsp:cNvPr id="0" name=""/>
        <dsp:cNvSpPr/>
      </dsp:nvSpPr>
      <dsp:spPr>
        <a:xfrm>
          <a:off x="1621452" y="1486563"/>
          <a:ext cx="1050057" cy="905332"/>
        </a:xfrm>
        <a:prstGeom prst="hexagon">
          <a:avLst>
            <a:gd name="adj" fmla="val 25000"/>
            <a:gd name="vf" fmla="val 115470"/>
          </a:avLst>
        </a:prstGeom>
        <a:blipFill dpi="0" rotWithShape="0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4130" rIns="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900" kern="1200"/>
        </a:p>
      </dsp:txBody>
      <dsp:txXfrm>
        <a:off x="1784401" y="1627053"/>
        <a:ext cx="724159" cy="624352"/>
      </dsp:txXfrm>
    </dsp:sp>
    <dsp:sp modelId="{FED90B62-7AFC-4D23-892D-4CC8017A9D20}">
      <dsp:nvSpPr>
        <dsp:cNvPr id="0" name=""/>
        <dsp:cNvSpPr/>
      </dsp:nvSpPr>
      <dsp:spPr>
        <a:xfrm>
          <a:off x="1648731" y="1886249"/>
          <a:ext cx="122942" cy="10596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A039970-9EE9-4B78-9BA6-FD5154F18421}">
      <dsp:nvSpPr>
        <dsp:cNvPr id="0" name=""/>
        <dsp:cNvSpPr/>
      </dsp:nvSpPr>
      <dsp:spPr>
        <a:xfrm>
          <a:off x="723858" y="1000290"/>
          <a:ext cx="1050057" cy="905332"/>
        </a:xfrm>
        <a:prstGeom prst="hexagon">
          <a:avLst>
            <a:gd name="adj" fmla="val 25000"/>
            <a:gd name="vf" fmla="val 115470"/>
          </a:avLst>
        </a:prstGeom>
        <a:blipFill dpi="0"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99D851D-B464-4028-852E-8723DEB79EDC}">
      <dsp:nvSpPr>
        <dsp:cNvPr id="0" name=""/>
        <dsp:cNvSpPr/>
      </dsp:nvSpPr>
      <dsp:spPr>
        <a:xfrm>
          <a:off x="1438719" y="1786028"/>
          <a:ext cx="122942" cy="10596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B3E9905-CEC5-4587-87B2-052BB2C2AD5C}">
      <dsp:nvSpPr>
        <dsp:cNvPr id="0" name=""/>
        <dsp:cNvSpPr/>
      </dsp:nvSpPr>
      <dsp:spPr>
        <a:xfrm>
          <a:off x="2516056" y="989527"/>
          <a:ext cx="1050057" cy="905332"/>
        </a:xfrm>
        <a:prstGeom prst="hexagon">
          <a:avLst>
            <a:gd name="adj" fmla="val 25000"/>
            <a:gd name="vf" fmla="val 115470"/>
          </a:avLst>
        </a:prstGeom>
        <a:blipFill dpi="0" rotWithShape="0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4130" rIns="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900" kern="1200" dirty="0"/>
        </a:p>
      </dsp:txBody>
      <dsp:txXfrm>
        <a:off x="2679005" y="1130017"/>
        <a:ext cx="724159" cy="624352"/>
      </dsp:txXfrm>
    </dsp:sp>
    <dsp:sp modelId="{DDA3311A-EC0C-4034-995A-7C4CA541B2BB}">
      <dsp:nvSpPr>
        <dsp:cNvPr id="0" name=""/>
        <dsp:cNvSpPr/>
      </dsp:nvSpPr>
      <dsp:spPr>
        <a:xfrm>
          <a:off x="3233906" y="1774308"/>
          <a:ext cx="122942" cy="10596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6463295-E072-46CD-A653-21FB7F88F011}">
      <dsp:nvSpPr>
        <dsp:cNvPr id="0" name=""/>
        <dsp:cNvSpPr/>
      </dsp:nvSpPr>
      <dsp:spPr>
        <a:xfrm>
          <a:off x="3410660" y="1486563"/>
          <a:ext cx="1050057" cy="905332"/>
        </a:xfrm>
        <a:prstGeom prst="hexagon">
          <a:avLst>
            <a:gd name="adj" fmla="val 25000"/>
            <a:gd name="vf" fmla="val 115470"/>
          </a:avLst>
        </a:prstGeom>
        <a:blipFill dpi="0" rotWithShape="1"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7063596-9004-433B-857E-4C916EB43E95}">
      <dsp:nvSpPr>
        <dsp:cNvPr id="0" name=""/>
        <dsp:cNvSpPr/>
      </dsp:nvSpPr>
      <dsp:spPr>
        <a:xfrm>
          <a:off x="3437939" y="1886249"/>
          <a:ext cx="122942" cy="10596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839D523-0F92-4DBE-A588-50A68B5BD48A}">
      <dsp:nvSpPr>
        <dsp:cNvPr id="0" name=""/>
        <dsp:cNvSpPr/>
      </dsp:nvSpPr>
      <dsp:spPr>
        <a:xfrm>
          <a:off x="1621452" y="494644"/>
          <a:ext cx="1050057" cy="905332"/>
        </a:xfrm>
        <a:prstGeom prst="hexagon">
          <a:avLst>
            <a:gd name="adj" fmla="val 25000"/>
            <a:gd name="vf" fmla="val 115470"/>
          </a:avLst>
        </a:prstGeom>
        <a:blipFill dpi="0" rotWithShape="0"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4130" rIns="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900" kern="1200" dirty="0"/>
        </a:p>
      </dsp:txBody>
      <dsp:txXfrm>
        <a:off x="1784401" y="635134"/>
        <a:ext cx="724159" cy="624352"/>
      </dsp:txXfrm>
    </dsp:sp>
    <dsp:sp modelId="{5A4C3C34-D906-415D-AF90-CD05F1234EC4}">
      <dsp:nvSpPr>
        <dsp:cNvPr id="0" name=""/>
        <dsp:cNvSpPr/>
      </dsp:nvSpPr>
      <dsp:spPr>
        <a:xfrm>
          <a:off x="2333323" y="514257"/>
          <a:ext cx="122942" cy="10596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3F8FB91-4158-4EC0-9C16-DB4585ADAE28}">
      <dsp:nvSpPr>
        <dsp:cNvPr id="0" name=""/>
        <dsp:cNvSpPr/>
      </dsp:nvSpPr>
      <dsp:spPr>
        <a:xfrm>
          <a:off x="2516056" y="0"/>
          <a:ext cx="1050057" cy="905332"/>
        </a:xfrm>
        <a:prstGeom prst="hexagon">
          <a:avLst>
            <a:gd name="adj" fmla="val 25000"/>
            <a:gd name="vf" fmla="val 115470"/>
          </a:avLst>
        </a:prstGeom>
        <a:blipFill dpi="0" rotWithShape="1"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196C7E3-AECD-4E13-A349-BDF9CADEAC01}">
      <dsp:nvSpPr>
        <dsp:cNvPr id="0" name=""/>
        <dsp:cNvSpPr/>
      </dsp:nvSpPr>
      <dsp:spPr>
        <a:xfrm>
          <a:off x="2547072" y="397533"/>
          <a:ext cx="122942" cy="10596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88C0E26-F6AE-4691-8B7A-502483261FF4}">
      <dsp:nvSpPr>
        <dsp:cNvPr id="0" name=""/>
        <dsp:cNvSpPr/>
      </dsp:nvSpPr>
      <dsp:spPr>
        <a:xfrm>
          <a:off x="1555788" y="1476848"/>
          <a:ext cx="1043194" cy="899415"/>
        </a:xfrm>
        <a:prstGeom prst="hexagon">
          <a:avLst>
            <a:gd name="adj" fmla="val 25000"/>
            <a:gd name="vf" fmla="val 115470"/>
          </a:avLst>
        </a:prstGeom>
        <a:blipFill dpi="0" rotWithShape="0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4130" rIns="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900" kern="1200"/>
        </a:p>
      </dsp:txBody>
      <dsp:txXfrm>
        <a:off x="1717672" y="1616420"/>
        <a:ext cx="719426" cy="620271"/>
      </dsp:txXfrm>
    </dsp:sp>
    <dsp:sp modelId="{FED90B62-7AFC-4D23-892D-4CC8017A9D20}">
      <dsp:nvSpPr>
        <dsp:cNvPr id="0" name=""/>
        <dsp:cNvSpPr/>
      </dsp:nvSpPr>
      <dsp:spPr>
        <a:xfrm>
          <a:off x="1582889" y="1873921"/>
          <a:ext cx="122139" cy="105268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A039970-9EE9-4B78-9BA6-FD5154F18421}">
      <dsp:nvSpPr>
        <dsp:cNvPr id="0" name=""/>
        <dsp:cNvSpPr/>
      </dsp:nvSpPr>
      <dsp:spPr>
        <a:xfrm>
          <a:off x="664061" y="993753"/>
          <a:ext cx="1043194" cy="899415"/>
        </a:xfrm>
        <a:prstGeom prst="hexagon">
          <a:avLst>
            <a:gd name="adj" fmla="val 25000"/>
            <a:gd name="vf" fmla="val 115470"/>
          </a:avLst>
        </a:prstGeom>
        <a:blipFill dpi="0"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99D851D-B464-4028-852E-8723DEB79EDC}">
      <dsp:nvSpPr>
        <dsp:cNvPr id="0" name=""/>
        <dsp:cNvSpPr/>
      </dsp:nvSpPr>
      <dsp:spPr>
        <a:xfrm>
          <a:off x="1374250" y="1774356"/>
          <a:ext cx="122139" cy="105268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B3E9905-CEC5-4587-87B2-052BB2C2AD5C}">
      <dsp:nvSpPr>
        <dsp:cNvPr id="0" name=""/>
        <dsp:cNvSpPr/>
      </dsp:nvSpPr>
      <dsp:spPr>
        <a:xfrm>
          <a:off x="2444546" y="983060"/>
          <a:ext cx="1043194" cy="899415"/>
        </a:xfrm>
        <a:prstGeom prst="hexagon">
          <a:avLst>
            <a:gd name="adj" fmla="val 25000"/>
            <a:gd name="vf" fmla="val 115470"/>
          </a:avLst>
        </a:prstGeom>
        <a:blipFill dpi="0" rotWithShape="0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4130" rIns="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900" kern="1200" dirty="0"/>
        </a:p>
      </dsp:txBody>
      <dsp:txXfrm>
        <a:off x="2606430" y="1122632"/>
        <a:ext cx="719426" cy="620271"/>
      </dsp:txXfrm>
    </dsp:sp>
    <dsp:sp modelId="{DDA3311A-EC0C-4034-995A-7C4CA541B2BB}">
      <dsp:nvSpPr>
        <dsp:cNvPr id="0" name=""/>
        <dsp:cNvSpPr/>
      </dsp:nvSpPr>
      <dsp:spPr>
        <a:xfrm>
          <a:off x="3157705" y="1762712"/>
          <a:ext cx="122139" cy="105268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6463295-E072-46CD-A653-21FB7F88F011}">
      <dsp:nvSpPr>
        <dsp:cNvPr id="0" name=""/>
        <dsp:cNvSpPr/>
      </dsp:nvSpPr>
      <dsp:spPr>
        <a:xfrm>
          <a:off x="3333303" y="1476848"/>
          <a:ext cx="1043194" cy="899415"/>
        </a:xfrm>
        <a:prstGeom prst="hexagon">
          <a:avLst>
            <a:gd name="adj" fmla="val 25000"/>
            <a:gd name="vf" fmla="val 115470"/>
          </a:avLst>
        </a:prstGeom>
        <a:blipFill dpi="0" rotWithShape="1"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7063596-9004-433B-857E-4C916EB43E95}">
      <dsp:nvSpPr>
        <dsp:cNvPr id="0" name=""/>
        <dsp:cNvSpPr/>
      </dsp:nvSpPr>
      <dsp:spPr>
        <a:xfrm>
          <a:off x="3360404" y="1873921"/>
          <a:ext cx="122139" cy="105268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839D523-0F92-4DBE-A588-50A68B5BD48A}">
      <dsp:nvSpPr>
        <dsp:cNvPr id="0" name=""/>
        <dsp:cNvSpPr/>
      </dsp:nvSpPr>
      <dsp:spPr>
        <a:xfrm>
          <a:off x="1555788" y="491411"/>
          <a:ext cx="1043194" cy="899415"/>
        </a:xfrm>
        <a:prstGeom prst="hexagon">
          <a:avLst>
            <a:gd name="adj" fmla="val 25000"/>
            <a:gd name="vf" fmla="val 115470"/>
          </a:avLst>
        </a:prstGeom>
        <a:blipFill dpi="0" rotWithShape="0"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4130" rIns="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900" kern="1200" dirty="0"/>
        </a:p>
      </dsp:txBody>
      <dsp:txXfrm>
        <a:off x="1717672" y="630983"/>
        <a:ext cx="719426" cy="620271"/>
      </dsp:txXfrm>
    </dsp:sp>
    <dsp:sp modelId="{5A4C3C34-D906-415D-AF90-CD05F1234EC4}">
      <dsp:nvSpPr>
        <dsp:cNvPr id="0" name=""/>
        <dsp:cNvSpPr/>
      </dsp:nvSpPr>
      <dsp:spPr>
        <a:xfrm>
          <a:off x="2263008" y="510896"/>
          <a:ext cx="122139" cy="105268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3F8FB91-4158-4EC0-9C16-DB4585ADAE28}">
      <dsp:nvSpPr>
        <dsp:cNvPr id="0" name=""/>
        <dsp:cNvSpPr/>
      </dsp:nvSpPr>
      <dsp:spPr>
        <a:xfrm>
          <a:off x="2444546" y="0"/>
          <a:ext cx="1043194" cy="899415"/>
        </a:xfrm>
        <a:prstGeom prst="hexagon">
          <a:avLst>
            <a:gd name="adj" fmla="val 25000"/>
            <a:gd name="vf" fmla="val 115470"/>
          </a:avLst>
        </a:prstGeom>
        <a:blipFill dpi="0" rotWithShape="1"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196C7E3-AECD-4E13-A349-BDF9CADEAC01}">
      <dsp:nvSpPr>
        <dsp:cNvPr id="0" name=""/>
        <dsp:cNvSpPr/>
      </dsp:nvSpPr>
      <dsp:spPr>
        <a:xfrm>
          <a:off x="2475359" y="394935"/>
          <a:ext cx="122139" cy="105268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BC13503-F1DB-4605-A182-1D341568E74E}">
      <dsp:nvSpPr>
        <dsp:cNvPr id="0" name=""/>
        <dsp:cNvSpPr/>
      </dsp:nvSpPr>
      <dsp:spPr>
        <a:xfrm>
          <a:off x="0" y="7924"/>
          <a:ext cx="4392488" cy="61776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b="1" kern="1200" dirty="0" smtClean="0">
              <a:solidFill>
                <a:schemeClr val="accent3"/>
              </a:solidFill>
            </a:rPr>
            <a:t>Taxón (especie, género, etc.) ¿Nombre común?</a:t>
          </a:r>
          <a:endParaRPr lang="es-ES" sz="1600" kern="1200" dirty="0">
            <a:solidFill>
              <a:schemeClr val="accent3"/>
            </a:solidFill>
          </a:endParaRPr>
        </a:p>
      </dsp:txBody>
      <dsp:txXfrm>
        <a:off x="30157" y="38081"/>
        <a:ext cx="4332174" cy="557446"/>
      </dsp:txXfrm>
    </dsp:sp>
    <dsp:sp modelId="{27426A14-F696-4C9E-8C54-06E16988E2D8}">
      <dsp:nvSpPr>
        <dsp:cNvPr id="0" name=""/>
        <dsp:cNvSpPr/>
      </dsp:nvSpPr>
      <dsp:spPr>
        <a:xfrm>
          <a:off x="0" y="671764"/>
          <a:ext cx="4392488" cy="617760"/>
        </a:xfrm>
        <a:prstGeom prst="roundRect">
          <a:avLst/>
        </a:prstGeom>
        <a:solidFill>
          <a:schemeClr val="accent2">
            <a:hueOff val="685429"/>
            <a:satOff val="-4474"/>
            <a:lumOff val="-470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b="1" kern="1200" dirty="0" smtClean="0">
              <a:solidFill>
                <a:schemeClr val="accent3"/>
              </a:solidFill>
            </a:rPr>
            <a:t>Cobertura % (visual, real)</a:t>
          </a:r>
          <a:endParaRPr lang="es-ES" sz="1600" kern="1200" dirty="0">
            <a:solidFill>
              <a:schemeClr val="accent3"/>
            </a:solidFill>
          </a:endParaRPr>
        </a:p>
      </dsp:txBody>
      <dsp:txXfrm>
        <a:off x="30157" y="701921"/>
        <a:ext cx="4332174" cy="557446"/>
      </dsp:txXfrm>
    </dsp:sp>
    <dsp:sp modelId="{977F71B5-201D-41AF-8600-56443C6BB862}">
      <dsp:nvSpPr>
        <dsp:cNvPr id="0" name=""/>
        <dsp:cNvSpPr/>
      </dsp:nvSpPr>
      <dsp:spPr>
        <a:xfrm>
          <a:off x="0" y="1335604"/>
          <a:ext cx="4392488" cy="617760"/>
        </a:xfrm>
        <a:prstGeom prst="roundRect">
          <a:avLst/>
        </a:prstGeom>
        <a:solidFill>
          <a:schemeClr val="accent2">
            <a:hueOff val="1370859"/>
            <a:satOff val="-8947"/>
            <a:lumOff val="-941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b="1" kern="1200" dirty="0" smtClean="0">
              <a:solidFill>
                <a:schemeClr val="accent3"/>
              </a:solidFill>
            </a:rPr>
            <a:t>Hábito (árbol, arbusto, herbácea, anual, perenne, etc.)</a:t>
          </a:r>
          <a:endParaRPr lang="es-ES" sz="1600" kern="1200" dirty="0">
            <a:solidFill>
              <a:schemeClr val="accent3"/>
            </a:solidFill>
          </a:endParaRPr>
        </a:p>
      </dsp:txBody>
      <dsp:txXfrm>
        <a:off x="30157" y="1365761"/>
        <a:ext cx="4332174" cy="557446"/>
      </dsp:txXfrm>
    </dsp:sp>
    <dsp:sp modelId="{FA1FEAA6-8480-4BC1-B144-605E0E7641FA}">
      <dsp:nvSpPr>
        <dsp:cNvPr id="0" name=""/>
        <dsp:cNvSpPr/>
      </dsp:nvSpPr>
      <dsp:spPr>
        <a:xfrm>
          <a:off x="0" y="1999444"/>
          <a:ext cx="4392488" cy="617760"/>
        </a:xfrm>
        <a:prstGeom prst="roundRect">
          <a:avLst/>
        </a:prstGeom>
        <a:solidFill>
          <a:schemeClr val="accent2">
            <a:hueOff val="2056288"/>
            <a:satOff val="-13421"/>
            <a:lumOff val="-1411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b="1" kern="1200" smtClean="0"/>
            <a:t>Diámetro (de tronco, de copa, de talo, etc.)</a:t>
          </a:r>
          <a:endParaRPr lang="es-ES" sz="1600" kern="1200"/>
        </a:p>
      </dsp:txBody>
      <dsp:txXfrm>
        <a:off x="30157" y="2029601"/>
        <a:ext cx="4332174" cy="557446"/>
      </dsp:txXfrm>
    </dsp:sp>
    <dsp:sp modelId="{ABABB16F-E76A-4157-AAF6-D0BABB6F6CFD}">
      <dsp:nvSpPr>
        <dsp:cNvPr id="0" name=""/>
        <dsp:cNvSpPr/>
      </dsp:nvSpPr>
      <dsp:spPr>
        <a:xfrm>
          <a:off x="0" y="2663284"/>
          <a:ext cx="4392488" cy="617760"/>
        </a:xfrm>
        <a:prstGeom prst="roundRect">
          <a:avLst/>
        </a:prstGeom>
        <a:solidFill>
          <a:schemeClr val="accent2">
            <a:hueOff val="2741717"/>
            <a:satOff val="-17895"/>
            <a:lumOff val="-1882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b="1" kern="1200" dirty="0" smtClean="0"/>
            <a:t>Frecuencia en la zona (rara, común)</a:t>
          </a:r>
          <a:endParaRPr lang="es-ES" sz="1600" kern="1200" dirty="0"/>
        </a:p>
      </dsp:txBody>
      <dsp:txXfrm>
        <a:off x="30157" y="2693441"/>
        <a:ext cx="4332174" cy="557446"/>
      </dsp:txXfrm>
    </dsp:sp>
    <dsp:sp modelId="{D07CB0AA-3C37-417A-96AD-414FA1FE4583}">
      <dsp:nvSpPr>
        <dsp:cNvPr id="0" name=""/>
        <dsp:cNvSpPr/>
      </dsp:nvSpPr>
      <dsp:spPr>
        <a:xfrm>
          <a:off x="0" y="3327124"/>
          <a:ext cx="4392488" cy="617760"/>
        </a:xfrm>
        <a:prstGeom prst="roundRect">
          <a:avLst/>
        </a:prstGeom>
        <a:solidFill>
          <a:schemeClr val="accent2">
            <a:hueOff val="3427146"/>
            <a:satOff val="-22368"/>
            <a:lumOff val="-2353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b="1" kern="1200" smtClean="0"/>
            <a:t>Categoría de amenaza</a:t>
          </a:r>
          <a:endParaRPr lang="es-ES" sz="1600" kern="1200"/>
        </a:p>
      </dsp:txBody>
      <dsp:txXfrm>
        <a:off x="30157" y="3357281"/>
        <a:ext cx="4332174" cy="557446"/>
      </dsp:txXfrm>
    </dsp:sp>
    <dsp:sp modelId="{FEDBCE74-B811-4343-91D0-7501D3C45EA5}">
      <dsp:nvSpPr>
        <dsp:cNvPr id="0" name=""/>
        <dsp:cNvSpPr/>
      </dsp:nvSpPr>
      <dsp:spPr>
        <a:xfrm>
          <a:off x="0" y="3990964"/>
          <a:ext cx="4392488" cy="617760"/>
        </a:xfrm>
        <a:prstGeom prst="roundRect">
          <a:avLst/>
        </a:prstGeom>
        <a:solidFill>
          <a:schemeClr val="accent2">
            <a:hueOff val="4112576"/>
            <a:satOff val="-26842"/>
            <a:lumOff val="-2823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b="1" kern="1200" dirty="0" smtClean="0"/>
            <a:t>Estado fenológico (hojas, flor, fruto)</a:t>
          </a:r>
          <a:endParaRPr lang="es-ES" sz="1600" b="1" kern="1200" dirty="0"/>
        </a:p>
      </dsp:txBody>
      <dsp:txXfrm>
        <a:off x="30157" y="4021121"/>
        <a:ext cx="4332174" cy="55744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38CBBF-847C-424B-9E8D-450043CB6B3C}" type="datetimeFigureOut">
              <a:rPr lang="es-ES" smtClean="0"/>
              <a:t>02/05/2023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5A7FE2-9EF2-467A-A045-34E36D8DE02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616381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Otras plataformas útiles:</a:t>
            </a:r>
            <a:r>
              <a:rPr lang="es-ES" baseline="0" dirty="0" smtClean="0"/>
              <a:t> Banco de Datos de la Naturaleza, Biodiversidad Virtual, </a:t>
            </a:r>
            <a:r>
              <a:rPr lang="es-ES" baseline="0" dirty="0" err="1" smtClean="0"/>
              <a:t>Asturnatura</a:t>
            </a:r>
            <a:r>
              <a:rPr lang="es-ES" baseline="0" dirty="0" smtClean="0"/>
              <a:t>, UICN Red </a:t>
            </a:r>
            <a:r>
              <a:rPr lang="es-ES" baseline="0" dirty="0" err="1" smtClean="0"/>
              <a:t>List</a:t>
            </a:r>
            <a:r>
              <a:rPr lang="es-ES" baseline="0" dirty="0" smtClean="0"/>
              <a:t>, Árboles Ibéricos, </a:t>
            </a:r>
            <a:r>
              <a:rPr lang="es-ES" baseline="0" dirty="0" err="1" smtClean="0"/>
              <a:t>Arbolapp</a:t>
            </a:r>
            <a:r>
              <a:rPr lang="es-ES" baseline="0" dirty="0" smtClean="0"/>
              <a:t>, </a:t>
            </a:r>
            <a:r>
              <a:rPr lang="es-ES" baseline="0" smtClean="0"/>
              <a:t>Orquídeas Ibéricas</a:t>
            </a:r>
            <a:endParaRPr lang="es-ES" baseline="0" dirty="0" smtClean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5A7FE2-9EF2-467A-A045-34E36D8DE024}" type="slidenum">
              <a:rPr lang="es-ES" smtClean="0"/>
              <a:t>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016455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5A7FE2-9EF2-467A-A045-34E36D8DE024}" type="slidenum">
              <a:rPr lang="es-ES" smtClean="0"/>
              <a:t>30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869779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5A7FE2-9EF2-467A-A045-34E36D8DE024}" type="slidenum">
              <a:rPr lang="es-ES" smtClean="0"/>
              <a:t>31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869779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5A7FE2-9EF2-467A-A045-34E36D8DE024}" type="slidenum">
              <a:rPr lang="es-ES" smtClean="0"/>
              <a:t>32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869779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5A7FE2-9EF2-467A-A045-34E36D8DE024}" type="slidenum">
              <a:rPr lang="es-ES" smtClean="0"/>
              <a:t>33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869779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5A7FE2-9EF2-467A-A045-34E36D8DE024}" type="slidenum">
              <a:rPr lang="es-ES" smtClean="0"/>
              <a:t>34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869779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5A7FE2-9EF2-467A-A045-34E36D8DE024}" type="slidenum">
              <a:rPr lang="es-ES" smtClean="0"/>
              <a:t>35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869779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5A7FE2-9EF2-467A-A045-34E36D8DE024}" type="slidenum">
              <a:rPr lang="es-ES" smtClean="0"/>
              <a:t>36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8697795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5A7FE2-9EF2-467A-A045-34E36D8DE024}" type="slidenum">
              <a:rPr lang="es-ES" smtClean="0"/>
              <a:t>37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8697795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5A7FE2-9EF2-467A-A045-34E36D8DE024}" type="slidenum">
              <a:rPr lang="es-ES" smtClean="0"/>
              <a:t>38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8697795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5A7FE2-9EF2-467A-A045-34E36D8DE024}" type="slidenum">
              <a:rPr lang="es-ES" smtClean="0"/>
              <a:t>39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869779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Otras plataformas útiles:</a:t>
            </a:r>
            <a:r>
              <a:rPr lang="es-ES" baseline="0" dirty="0" smtClean="0"/>
              <a:t> Banco de Datos de la Naturaleza, Biodiversidad Virtual, </a:t>
            </a:r>
            <a:r>
              <a:rPr lang="es-ES" baseline="0" dirty="0" err="1" smtClean="0"/>
              <a:t>Asturnatura</a:t>
            </a:r>
            <a:r>
              <a:rPr lang="es-ES" baseline="0" dirty="0" smtClean="0"/>
              <a:t>, UICN Red </a:t>
            </a:r>
            <a:r>
              <a:rPr lang="es-ES" baseline="0" dirty="0" err="1" smtClean="0"/>
              <a:t>List</a:t>
            </a:r>
            <a:r>
              <a:rPr lang="es-ES" baseline="0" dirty="0" smtClean="0"/>
              <a:t>, Árboles Ibéricos, </a:t>
            </a:r>
            <a:r>
              <a:rPr lang="es-ES" baseline="0" dirty="0" err="1" smtClean="0"/>
              <a:t>Arbolapp</a:t>
            </a:r>
            <a:r>
              <a:rPr lang="es-ES" baseline="0" dirty="0" smtClean="0"/>
              <a:t>, </a:t>
            </a:r>
            <a:r>
              <a:rPr lang="es-ES" baseline="0" smtClean="0"/>
              <a:t>Orquídeas Ibéricas</a:t>
            </a:r>
            <a:endParaRPr lang="es-ES" baseline="0" dirty="0" smtClean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5A7FE2-9EF2-467A-A045-34E36D8DE024}" type="slidenum">
              <a:rPr lang="es-ES" smtClean="0"/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0164552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5A7FE2-9EF2-467A-A045-34E36D8DE024}" type="slidenum">
              <a:rPr lang="es-ES" smtClean="0"/>
              <a:t>40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8697795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5A7FE2-9EF2-467A-A045-34E36D8DE024}" type="slidenum">
              <a:rPr lang="es-ES" smtClean="0"/>
              <a:t>41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8697795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5A7FE2-9EF2-467A-A045-34E36D8DE024}" type="slidenum">
              <a:rPr lang="es-ES" smtClean="0"/>
              <a:t>42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8697795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5A7FE2-9EF2-467A-A045-34E36D8DE024}" type="slidenum">
              <a:rPr lang="es-ES" smtClean="0"/>
              <a:t>43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8697795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5A7FE2-9EF2-467A-A045-34E36D8DE024}" type="slidenum">
              <a:rPr lang="es-ES" smtClean="0"/>
              <a:t>44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8697795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5A7FE2-9EF2-467A-A045-34E36D8DE024}" type="slidenum">
              <a:rPr lang="es-ES" smtClean="0"/>
              <a:t>45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8697795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5A7FE2-9EF2-467A-A045-34E36D8DE024}" type="slidenum">
              <a:rPr lang="es-ES" smtClean="0"/>
              <a:t>46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8697795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5A7FE2-9EF2-467A-A045-34E36D8DE024}" type="slidenum">
              <a:rPr lang="es-ES" smtClean="0"/>
              <a:t>47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8697795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5A7FE2-9EF2-467A-A045-34E36D8DE024}" type="slidenum">
              <a:rPr lang="es-ES" smtClean="0"/>
              <a:t>48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8697795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5A7FE2-9EF2-467A-A045-34E36D8DE024}" type="slidenum">
              <a:rPr lang="es-ES" smtClean="0"/>
              <a:t>49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869779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Al principio la interfaz</a:t>
            </a:r>
            <a:r>
              <a:rPr lang="es-ES" baseline="0" dirty="0" smtClean="0"/>
              <a:t> era más informal, de andar por casa, y las identificaciones no giraban tanto en torno a un taxón (especie, género familia) sino más bien según nombres vulgares. Más importancia en la descripción que a día de hoy, ya que las fotografías no eran esenciales y no existían observaciones verificadas, con un testimonio era suficiente.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5A7FE2-9EF2-467A-A045-34E36D8DE024}" type="slidenum">
              <a:rPr lang="es-ES" smtClean="0"/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0103472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Otras plataformas útiles:</a:t>
            </a:r>
            <a:r>
              <a:rPr lang="es-ES" baseline="0" dirty="0" smtClean="0"/>
              <a:t> Banco de Datos de la Naturaleza, Biodiversidad Virtual, </a:t>
            </a:r>
            <a:r>
              <a:rPr lang="es-ES" baseline="0" dirty="0" err="1" smtClean="0"/>
              <a:t>Asturnatura</a:t>
            </a:r>
            <a:r>
              <a:rPr lang="es-ES" baseline="0" dirty="0" smtClean="0"/>
              <a:t>, UICN Red </a:t>
            </a:r>
            <a:r>
              <a:rPr lang="es-ES" baseline="0" dirty="0" err="1" smtClean="0"/>
              <a:t>List</a:t>
            </a:r>
            <a:r>
              <a:rPr lang="es-ES" baseline="0" dirty="0" smtClean="0"/>
              <a:t>, Árboles Ibéricos, </a:t>
            </a:r>
            <a:r>
              <a:rPr lang="es-ES" baseline="0" dirty="0" err="1" smtClean="0"/>
              <a:t>Arbolapp</a:t>
            </a:r>
            <a:r>
              <a:rPr lang="es-ES" baseline="0" dirty="0" smtClean="0"/>
              <a:t>, </a:t>
            </a:r>
            <a:r>
              <a:rPr lang="es-ES" baseline="0" smtClean="0"/>
              <a:t>Orquídeas Ibéricas</a:t>
            </a:r>
            <a:endParaRPr lang="es-ES" baseline="0" dirty="0" smtClean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5A7FE2-9EF2-467A-A045-34E36D8DE024}" type="slidenum">
              <a:rPr lang="es-ES" smtClean="0"/>
              <a:t>50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0164552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5A7FE2-9EF2-467A-A045-34E36D8DE024}" type="slidenum">
              <a:rPr lang="es-ES" smtClean="0">
                <a:solidFill>
                  <a:prstClr val="black"/>
                </a:solidFill>
              </a:rPr>
              <a:pPr/>
              <a:t>51</a:t>
            </a:fld>
            <a:endParaRPr lang="es-E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697795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5A7FE2-9EF2-467A-A045-34E36D8DE024}" type="slidenum">
              <a:rPr lang="es-ES" smtClean="0">
                <a:solidFill>
                  <a:prstClr val="black"/>
                </a:solidFill>
              </a:rPr>
              <a:pPr/>
              <a:t>52</a:t>
            </a:fld>
            <a:endParaRPr lang="es-E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697795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5A7FE2-9EF2-467A-A045-34E36D8DE024}" type="slidenum">
              <a:rPr lang="es-ES" smtClean="0">
                <a:solidFill>
                  <a:prstClr val="black"/>
                </a:solidFill>
              </a:rPr>
              <a:pPr/>
              <a:t>53</a:t>
            </a:fld>
            <a:endParaRPr lang="es-E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697795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5A7FE2-9EF2-467A-A045-34E36D8DE024}" type="slidenum">
              <a:rPr lang="es-ES" smtClean="0">
                <a:solidFill>
                  <a:prstClr val="black"/>
                </a:solidFill>
              </a:rPr>
              <a:pPr/>
              <a:t>54</a:t>
            </a:fld>
            <a:endParaRPr lang="es-E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697795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5A7FE2-9EF2-467A-A045-34E36D8DE024}" type="slidenum">
              <a:rPr lang="es-ES" smtClean="0">
                <a:solidFill>
                  <a:prstClr val="black"/>
                </a:solidFill>
              </a:rPr>
              <a:pPr/>
              <a:t>55</a:t>
            </a:fld>
            <a:endParaRPr lang="es-E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697795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5A7FE2-9EF2-467A-A045-34E36D8DE024}" type="slidenum">
              <a:rPr lang="es-ES" smtClean="0">
                <a:solidFill>
                  <a:prstClr val="black"/>
                </a:solidFill>
              </a:rPr>
              <a:pPr/>
              <a:t>56</a:t>
            </a:fld>
            <a:endParaRPr lang="es-E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697795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5A7FE2-9EF2-467A-A045-34E36D8DE024}" type="slidenum">
              <a:rPr lang="es-ES" smtClean="0">
                <a:solidFill>
                  <a:prstClr val="black"/>
                </a:solidFill>
              </a:rPr>
              <a:pPr/>
              <a:t>57</a:t>
            </a:fld>
            <a:endParaRPr lang="es-E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697795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5A7FE2-9EF2-467A-A045-34E36D8DE024}" type="slidenum">
              <a:rPr lang="es-ES" smtClean="0">
                <a:solidFill>
                  <a:prstClr val="black"/>
                </a:solidFill>
              </a:rPr>
              <a:pPr/>
              <a:t>58</a:t>
            </a:fld>
            <a:endParaRPr lang="es-E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697795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5A7FE2-9EF2-467A-A045-34E36D8DE024}" type="slidenum">
              <a:rPr lang="es-ES" smtClean="0">
                <a:solidFill>
                  <a:prstClr val="black"/>
                </a:solidFill>
              </a:rPr>
              <a:pPr/>
              <a:t>59</a:t>
            </a:fld>
            <a:endParaRPr lang="es-E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69779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5A7FE2-9EF2-467A-A045-34E36D8DE024}" type="slidenum">
              <a:rPr lang="es-ES" smtClean="0"/>
              <a:t>11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6465762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5A7FE2-9EF2-467A-A045-34E36D8DE024}" type="slidenum">
              <a:rPr lang="es-ES" smtClean="0">
                <a:solidFill>
                  <a:prstClr val="black"/>
                </a:solidFill>
              </a:rPr>
              <a:pPr/>
              <a:t>60</a:t>
            </a:fld>
            <a:endParaRPr lang="es-E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697795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5A7FE2-9EF2-467A-A045-34E36D8DE024}" type="slidenum">
              <a:rPr lang="es-ES" smtClean="0">
                <a:solidFill>
                  <a:prstClr val="black"/>
                </a:solidFill>
              </a:rPr>
              <a:pPr/>
              <a:t>61</a:t>
            </a:fld>
            <a:endParaRPr lang="es-E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697795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5A7FE2-9EF2-467A-A045-34E36D8DE024}" type="slidenum">
              <a:rPr lang="es-ES" smtClean="0">
                <a:solidFill>
                  <a:prstClr val="black"/>
                </a:solidFill>
              </a:rPr>
              <a:pPr/>
              <a:t>62</a:t>
            </a:fld>
            <a:endParaRPr lang="es-E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697795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5A7FE2-9EF2-467A-A045-34E36D8DE024}" type="slidenum">
              <a:rPr lang="es-ES" smtClean="0">
                <a:solidFill>
                  <a:prstClr val="black"/>
                </a:solidFill>
              </a:rPr>
              <a:pPr/>
              <a:t>63</a:t>
            </a:fld>
            <a:endParaRPr lang="es-E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697795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Otras plataformas útiles:</a:t>
            </a:r>
            <a:r>
              <a:rPr lang="es-ES" baseline="0" dirty="0" smtClean="0"/>
              <a:t> Banco de Datos de la Naturaleza, Biodiversidad Virtual, </a:t>
            </a:r>
            <a:r>
              <a:rPr lang="es-ES" baseline="0" dirty="0" err="1" smtClean="0"/>
              <a:t>Asturnatura</a:t>
            </a:r>
            <a:r>
              <a:rPr lang="es-ES" baseline="0" dirty="0" smtClean="0"/>
              <a:t>, UICN Red </a:t>
            </a:r>
            <a:r>
              <a:rPr lang="es-ES" baseline="0" dirty="0" err="1" smtClean="0"/>
              <a:t>List</a:t>
            </a:r>
            <a:r>
              <a:rPr lang="es-ES" baseline="0" dirty="0" smtClean="0"/>
              <a:t>, Árboles Ibéricos, </a:t>
            </a:r>
            <a:r>
              <a:rPr lang="es-ES" baseline="0" dirty="0" err="1" smtClean="0"/>
              <a:t>Arbolapp</a:t>
            </a:r>
            <a:r>
              <a:rPr lang="es-ES" baseline="0" dirty="0" smtClean="0"/>
              <a:t>, </a:t>
            </a:r>
            <a:r>
              <a:rPr lang="es-ES" baseline="0" smtClean="0"/>
              <a:t>Orquídeas Ibéricas</a:t>
            </a:r>
            <a:endParaRPr lang="es-ES" baseline="0" dirty="0" smtClean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5A7FE2-9EF2-467A-A045-34E36D8DE024}" type="slidenum">
              <a:rPr lang="es-ES" smtClean="0">
                <a:solidFill>
                  <a:prstClr val="black"/>
                </a:solidFill>
              </a:rPr>
              <a:pPr/>
              <a:t>64</a:t>
            </a:fld>
            <a:endParaRPr lang="es-E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164552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5A7FE2-9EF2-467A-A045-34E36D8DE024}" type="slidenum">
              <a:rPr lang="es-ES" smtClean="0">
                <a:solidFill>
                  <a:prstClr val="black"/>
                </a:solidFill>
              </a:rPr>
              <a:pPr/>
              <a:t>65</a:t>
            </a:fld>
            <a:endParaRPr lang="es-E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697795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5A7FE2-9EF2-467A-A045-34E36D8DE024}" type="slidenum">
              <a:rPr lang="es-ES" smtClean="0">
                <a:solidFill>
                  <a:prstClr val="black"/>
                </a:solidFill>
              </a:rPr>
              <a:pPr/>
              <a:t>66</a:t>
            </a:fld>
            <a:endParaRPr lang="es-E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697795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5A7FE2-9EF2-467A-A045-34E36D8DE024}" type="slidenum">
              <a:rPr lang="es-ES" smtClean="0">
                <a:solidFill>
                  <a:prstClr val="black"/>
                </a:solidFill>
              </a:rPr>
              <a:pPr/>
              <a:t>67</a:t>
            </a:fld>
            <a:endParaRPr lang="es-E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697795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5A7FE2-9EF2-467A-A045-34E36D8DE024}" type="slidenum">
              <a:rPr lang="es-ES" smtClean="0">
                <a:solidFill>
                  <a:prstClr val="black"/>
                </a:solidFill>
              </a:rPr>
              <a:pPr/>
              <a:t>68</a:t>
            </a:fld>
            <a:endParaRPr lang="es-E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697795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5A7FE2-9EF2-467A-A045-34E36D8DE024}" type="slidenum">
              <a:rPr lang="es-ES" smtClean="0">
                <a:solidFill>
                  <a:prstClr val="black"/>
                </a:solidFill>
              </a:rPr>
              <a:pPr/>
              <a:t>69</a:t>
            </a:fld>
            <a:endParaRPr lang="es-E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69779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5A7FE2-9EF2-467A-A045-34E36D8DE024}" type="slidenum">
              <a:rPr lang="es-ES" smtClean="0"/>
              <a:t>12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6465762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5A7FE2-9EF2-467A-A045-34E36D8DE024}" type="slidenum">
              <a:rPr lang="es-ES" smtClean="0">
                <a:solidFill>
                  <a:prstClr val="black"/>
                </a:solidFill>
              </a:rPr>
              <a:pPr/>
              <a:t>70</a:t>
            </a:fld>
            <a:endParaRPr lang="es-E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697795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5A7FE2-9EF2-467A-A045-34E36D8DE024}" type="slidenum">
              <a:rPr lang="es-ES" smtClean="0">
                <a:solidFill>
                  <a:prstClr val="black"/>
                </a:solidFill>
              </a:rPr>
              <a:pPr/>
              <a:t>71</a:t>
            </a:fld>
            <a:endParaRPr lang="es-E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6977959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5A7FE2-9EF2-467A-A045-34E36D8DE024}" type="slidenum">
              <a:rPr lang="es-ES" smtClean="0">
                <a:solidFill>
                  <a:prstClr val="black"/>
                </a:solidFill>
              </a:rPr>
              <a:pPr/>
              <a:t>72</a:t>
            </a:fld>
            <a:endParaRPr lang="es-E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6977959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5A7FE2-9EF2-467A-A045-34E36D8DE024}" type="slidenum">
              <a:rPr lang="es-ES" smtClean="0">
                <a:solidFill>
                  <a:prstClr val="black"/>
                </a:solidFill>
              </a:rPr>
              <a:pPr/>
              <a:t>73</a:t>
            </a:fld>
            <a:endParaRPr lang="es-E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6977959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5A7FE2-9EF2-467A-A045-34E36D8DE024}" type="slidenum">
              <a:rPr lang="es-ES" smtClean="0">
                <a:solidFill>
                  <a:prstClr val="black"/>
                </a:solidFill>
              </a:rPr>
              <a:pPr/>
              <a:t>74</a:t>
            </a:fld>
            <a:endParaRPr lang="es-E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6977959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5A7FE2-9EF2-467A-A045-34E36D8DE024}" type="slidenum">
              <a:rPr lang="es-ES" smtClean="0">
                <a:solidFill>
                  <a:prstClr val="black"/>
                </a:solidFill>
              </a:rPr>
              <a:pPr/>
              <a:t>75</a:t>
            </a:fld>
            <a:endParaRPr lang="es-E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6977959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5A7FE2-9EF2-467A-A045-34E36D8DE024}" type="slidenum">
              <a:rPr lang="es-ES" smtClean="0">
                <a:solidFill>
                  <a:prstClr val="black"/>
                </a:solidFill>
              </a:rPr>
              <a:pPr/>
              <a:t>76</a:t>
            </a:fld>
            <a:endParaRPr lang="es-E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6977959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5A7FE2-9EF2-467A-A045-34E36D8DE024}" type="slidenum">
              <a:rPr lang="es-ES" smtClean="0">
                <a:solidFill>
                  <a:prstClr val="black"/>
                </a:solidFill>
              </a:rPr>
              <a:pPr/>
              <a:t>77</a:t>
            </a:fld>
            <a:endParaRPr lang="es-E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6977959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5A7FE2-9EF2-467A-A045-34E36D8DE024}" type="slidenum">
              <a:rPr lang="es-ES" smtClean="0">
                <a:solidFill>
                  <a:prstClr val="black"/>
                </a:solidFill>
              </a:rPr>
              <a:pPr/>
              <a:t>78</a:t>
            </a:fld>
            <a:endParaRPr lang="es-E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6977959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Otras plataformas útiles:</a:t>
            </a:r>
            <a:r>
              <a:rPr lang="es-ES" baseline="0" dirty="0" smtClean="0"/>
              <a:t> Banco de Datos de la Naturaleza, Biodiversidad Virtual, </a:t>
            </a:r>
            <a:r>
              <a:rPr lang="es-ES" baseline="0" dirty="0" err="1" smtClean="0"/>
              <a:t>Asturnatura</a:t>
            </a:r>
            <a:r>
              <a:rPr lang="es-ES" baseline="0" dirty="0" smtClean="0"/>
              <a:t>, UICN Red </a:t>
            </a:r>
            <a:r>
              <a:rPr lang="es-ES" baseline="0" dirty="0" err="1" smtClean="0"/>
              <a:t>List</a:t>
            </a:r>
            <a:r>
              <a:rPr lang="es-ES" baseline="0" dirty="0" smtClean="0"/>
              <a:t>, Árboles Ibéricos, </a:t>
            </a:r>
            <a:r>
              <a:rPr lang="es-ES" baseline="0" dirty="0" err="1" smtClean="0"/>
              <a:t>Arbolapp</a:t>
            </a:r>
            <a:r>
              <a:rPr lang="es-ES" baseline="0" dirty="0" smtClean="0"/>
              <a:t>, </a:t>
            </a:r>
            <a:r>
              <a:rPr lang="es-ES" baseline="0" smtClean="0"/>
              <a:t>Orquídeas Ibéricas</a:t>
            </a:r>
            <a:endParaRPr lang="es-ES" baseline="0" dirty="0" smtClean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5A7FE2-9EF2-467A-A045-34E36D8DE024}" type="slidenum">
              <a:rPr lang="es-ES" smtClean="0"/>
              <a:t>79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016455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5A7FE2-9EF2-467A-A045-34E36D8DE024}" type="slidenum">
              <a:rPr lang="es-ES" smtClean="0"/>
              <a:t>13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646576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Dominio público: no se</a:t>
            </a:r>
            <a:r>
              <a:rPr lang="es-ES" baseline="0" dirty="0" smtClean="0"/>
              <a:t> cita al autor, pero se puede modificar la imagen y utilizar con fines comerciales. Válido para GBIF y </a:t>
            </a:r>
            <a:r>
              <a:rPr lang="es-ES" baseline="0" dirty="0" err="1" smtClean="0"/>
              <a:t>Wikimedia</a:t>
            </a:r>
            <a:endParaRPr lang="es-ES" baseline="0" dirty="0" smtClean="0"/>
          </a:p>
          <a:p>
            <a:r>
              <a:rPr lang="es-ES" baseline="0" dirty="0" smtClean="0"/>
              <a:t>Atribución: </a:t>
            </a:r>
            <a:r>
              <a:rPr lang="es-ES" dirty="0" smtClean="0"/>
              <a:t>se</a:t>
            </a:r>
            <a:r>
              <a:rPr lang="es-ES" baseline="0" dirty="0" smtClean="0"/>
              <a:t> debe citar al autor, pero se puede modificar la imagen y utilizar con fines comerciales. Válido para GBIF y </a:t>
            </a:r>
            <a:r>
              <a:rPr lang="es-ES" baseline="0" dirty="0" err="1" smtClean="0"/>
              <a:t>Wikimedia</a:t>
            </a:r>
            <a:endParaRPr lang="es-ES" baseline="0" dirty="0" smtClean="0"/>
          </a:p>
          <a:p>
            <a:r>
              <a:rPr lang="es-ES" baseline="0" dirty="0" smtClean="0"/>
              <a:t>Atribución no comercial: se debe citar al autor y se puede modificar la imagen, pero nunca con fines comerciales. Válido para GBIF, no para </a:t>
            </a:r>
            <a:r>
              <a:rPr lang="es-ES" baseline="0" dirty="0" err="1" smtClean="0"/>
              <a:t>Wikimedia</a:t>
            </a:r>
            <a:endParaRPr lang="es-ES" baseline="0" dirty="0" smtClean="0"/>
          </a:p>
          <a:p>
            <a:r>
              <a:rPr lang="es-ES" baseline="0" dirty="0" smtClean="0"/>
              <a:t>Atribución no comercial sin derivadas: se debe citar al autor y no se puede modificar la imagen ni usarla con fines comerciales. No válido para GBIF</a:t>
            </a:r>
          </a:p>
          <a:p>
            <a:r>
              <a:rPr lang="es-ES" baseline="0" dirty="0" smtClean="0"/>
              <a:t>Todos los derechos reservados: no se puede difundir la foto, aunque se cite al autor. No válido para GBIF</a:t>
            </a:r>
          </a:p>
          <a:p>
            <a:endParaRPr lang="es-ES" baseline="0" dirty="0" smtClean="0"/>
          </a:p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5A7FE2-9EF2-467A-A045-34E36D8DE024}" type="slidenum">
              <a:rPr lang="es-ES" smtClean="0"/>
              <a:t>27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869779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Otras plataformas útiles:</a:t>
            </a:r>
            <a:r>
              <a:rPr lang="es-ES" baseline="0" dirty="0" smtClean="0"/>
              <a:t> Banco de Datos de la Naturaleza, Biodiversidad Virtual, </a:t>
            </a:r>
            <a:r>
              <a:rPr lang="es-ES" baseline="0" dirty="0" err="1" smtClean="0"/>
              <a:t>Asturnatura</a:t>
            </a:r>
            <a:r>
              <a:rPr lang="es-ES" baseline="0" dirty="0" smtClean="0"/>
              <a:t>, UICN Red </a:t>
            </a:r>
            <a:r>
              <a:rPr lang="es-ES" baseline="0" dirty="0" err="1" smtClean="0"/>
              <a:t>List</a:t>
            </a:r>
            <a:r>
              <a:rPr lang="es-ES" baseline="0" dirty="0" smtClean="0"/>
              <a:t>, Árboles Ibéricos, </a:t>
            </a:r>
            <a:r>
              <a:rPr lang="es-ES" baseline="0" dirty="0" err="1" smtClean="0"/>
              <a:t>Arbolapp</a:t>
            </a:r>
            <a:r>
              <a:rPr lang="es-ES" baseline="0" dirty="0" smtClean="0"/>
              <a:t>, Orquídeas Ibéricas</a:t>
            </a: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5A7FE2-9EF2-467A-A045-34E36D8DE024}" type="slidenum">
              <a:rPr lang="es-ES" smtClean="0">
                <a:solidFill>
                  <a:prstClr val="black"/>
                </a:solidFill>
              </a:rPr>
              <a:pPr/>
              <a:t>28</a:t>
            </a:fld>
            <a:endParaRPr lang="es-E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16455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5A7FE2-9EF2-467A-A045-34E36D8DE024}" type="slidenum">
              <a:rPr lang="es-ES" smtClean="0"/>
              <a:t>29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869779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3.xml"/><Relationship Id="rId5" Type="http://schemas.openxmlformats.org/officeDocument/2006/relationships/hyperlink" Target="https://storyset.com/?utm_source=slidesgo_template&amp;utm_medium=referral-link&amp;utm_campaign=slidesgo_contents_of_this_template&amp;utm_term=storyset&amp;utm_content=storyset" TargetMode="External"/><Relationship Id="rId4" Type="http://schemas.openxmlformats.org/officeDocument/2006/relationships/hyperlink" Target="http://bit.ly/2TtBDfr" TargetMode="Externa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subTitle" idx="1"/>
          </p:nvPr>
        </p:nvSpPr>
        <p:spPr>
          <a:xfrm flipH="1">
            <a:off x="3326150" y="4656831"/>
            <a:ext cx="2496300" cy="83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sz="135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r>
              <a:rPr lang="es-ES" smtClean="0"/>
              <a:t>Haga clic para modificar el estilo de subtítulo del patrón</a:t>
            </a:r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 flipH="1">
            <a:off x="2279675" y="1654967"/>
            <a:ext cx="4580700" cy="311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Oswald"/>
              <a:buNone/>
              <a:defRPr sz="55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r>
              <a:rPr lang="es-ES" smtClean="0"/>
              <a:t>Haga clic para modificar el estilo de título del patrón</a:t>
            </a:r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-1575666" y="-1437253"/>
            <a:ext cx="11076804" cy="10427253"/>
            <a:chOff x="-1575666" y="-1077940"/>
            <a:chExt cx="11076804" cy="7820440"/>
          </a:xfrm>
        </p:grpSpPr>
        <p:sp>
          <p:nvSpPr>
            <p:cNvPr id="12" name="Google Shape;12;p2"/>
            <p:cNvSpPr/>
            <p:nvPr/>
          </p:nvSpPr>
          <p:spPr>
            <a:xfrm rot="5400000">
              <a:off x="6509011" y="1925312"/>
              <a:ext cx="5023468" cy="558753"/>
            </a:xfrm>
            <a:custGeom>
              <a:avLst/>
              <a:gdLst/>
              <a:ahLst/>
              <a:cxnLst/>
              <a:rect l="l" t="t" r="r" b="b"/>
              <a:pathLst>
                <a:path w="38579" h="4291" extrusionOk="0">
                  <a:moveTo>
                    <a:pt x="18969" y="4290"/>
                  </a:moveTo>
                  <a:lnTo>
                    <a:pt x="38579" y="13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 rot="5400000">
              <a:off x="8046348" y="17252"/>
              <a:ext cx="1475959" cy="579846"/>
            </a:xfrm>
            <a:custGeom>
              <a:avLst/>
              <a:gdLst/>
              <a:ahLst/>
              <a:cxnLst/>
              <a:rect l="l" t="t" r="r" b="b"/>
              <a:pathLst>
                <a:path w="11335" h="4161" extrusionOk="0">
                  <a:moveTo>
                    <a:pt x="0" y="3580"/>
                  </a:moveTo>
                  <a:lnTo>
                    <a:pt x="11335" y="4160"/>
                  </a:lnTo>
                  <a:lnTo>
                    <a:pt x="331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 rot="5400000">
              <a:off x="3604532" y="-258553"/>
              <a:ext cx="1806568" cy="766996"/>
            </a:xfrm>
            <a:custGeom>
              <a:avLst/>
              <a:gdLst/>
              <a:ahLst/>
              <a:cxnLst/>
              <a:rect l="l" t="t" r="r" b="b"/>
              <a:pathLst>
                <a:path w="13874" h="5504" extrusionOk="0">
                  <a:moveTo>
                    <a:pt x="13241" y="1"/>
                  </a:moveTo>
                  <a:lnTo>
                    <a:pt x="13874" y="5503"/>
                  </a:lnTo>
                  <a:lnTo>
                    <a:pt x="0" y="3328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 rot="5547363">
              <a:off x="7616779" y="3351679"/>
              <a:ext cx="696374" cy="891449"/>
            </a:xfrm>
            <a:custGeom>
              <a:avLst/>
              <a:gdLst/>
              <a:ahLst/>
              <a:cxnLst/>
              <a:rect l="l" t="t" r="r" b="b"/>
              <a:pathLst>
                <a:path w="5348" h="6846" extrusionOk="0">
                  <a:moveTo>
                    <a:pt x="1" y="0"/>
                  </a:moveTo>
                  <a:lnTo>
                    <a:pt x="2228" y="6846"/>
                  </a:lnTo>
                  <a:lnTo>
                    <a:pt x="5347" y="58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 rot="5400000">
              <a:off x="7231403" y="-1269290"/>
              <a:ext cx="1118265" cy="1569945"/>
            </a:xfrm>
            <a:custGeom>
              <a:avLst/>
              <a:gdLst/>
              <a:ahLst/>
              <a:cxnLst/>
              <a:rect l="l" t="t" r="r" b="b"/>
              <a:pathLst>
                <a:path w="8588" h="11266" extrusionOk="0">
                  <a:moveTo>
                    <a:pt x="0" y="8259"/>
                  </a:moveTo>
                  <a:lnTo>
                    <a:pt x="4705" y="1"/>
                  </a:lnTo>
                  <a:lnTo>
                    <a:pt x="8587" y="11266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 rot="-7092976">
              <a:off x="5948617" y="4587574"/>
              <a:ext cx="1814523" cy="600424"/>
            </a:xfrm>
            <a:custGeom>
              <a:avLst/>
              <a:gdLst/>
              <a:ahLst/>
              <a:cxnLst/>
              <a:rect l="l" t="t" r="r" b="b"/>
              <a:pathLst>
                <a:path w="13935" h="4611" extrusionOk="0">
                  <a:moveTo>
                    <a:pt x="0" y="3779"/>
                  </a:moveTo>
                  <a:lnTo>
                    <a:pt x="12920" y="1"/>
                  </a:lnTo>
                  <a:lnTo>
                    <a:pt x="13934" y="461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 rot="5717864">
              <a:off x="2031803" y="-1133467"/>
              <a:ext cx="1712527" cy="2239600"/>
            </a:xfrm>
            <a:custGeom>
              <a:avLst/>
              <a:gdLst/>
              <a:ahLst/>
              <a:cxnLst/>
              <a:rect l="l" t="t" r="r" b="b"/>
              <a:pathLst>
                <a:path w="11396" h="13190" extrusionOk="0">
                  <a:moveTo>
                    <a:pt x="4905" y="0"/>
                  </a:moveTo>
                  <a:lnTo>
                    <a:pt x="11395" y="5503"/>
                  </a:lnTo>
                  <a:lnTo>
                    <a:pt x="0" y="1318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 rot="5717864">
              <a:off x="453316" y="-867186"/>
              <a:ext cx="1492375" cy="1172776"/>
            </a:xfrm>
            <a:custGeom>
              <a:avLst/>
              <a:gdLst/>
              <a:ahLst/>
              <a:cxnLst/>
              <a:rect l="l" t="t" r="r" b="b"/>
              <a:pathLst>
                <a:path w="9931" h="6907" extrusionOk="0">
                  <a:moveTo>
                    <a:pt x="6880" y="6906"/>
                  </a:moveTo>
                  <a:lnTo>
                    <a:pt x="9931" y="41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 rot="5547363">
              <a:off x="7957592" y="1208865"/>
              <a:ext cx="1425302" cy="674902"/>
            </a:xfrm>
            <a:custGeom>
              <a:avLst/>
              <a:gdLst/>
              <a:ahLst/>
              <a:cxnLst/>
              <a:rect l="l" t="t" r="r" b="b"/>
              <a:pathLst>
                <a:path w="10946" h="5183" extrusionOk="0">
                  <a:moveTo>
                    <a:pt x="1" y="0"/>
                  </a:moveTo>
                  <a:lnTo>
                    <a:pt x="10945" y="130"/>
                  </a:lnTo>
                  <a:lnTo>
                    <a:pt x="9550" y="518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 rot="-7092976">
              <a:off x="5010652" y="4175761"/>
              <a:ext cx="928812" cy="2200382"/>
            </a:xfrm>
            <a:custGeom>
              <a:avLst/>
              <a:gdLst/>
              <a:ahLst/>
              <a:cxnLst/>
              <a:rect l="l" t="t" r="r" b="b"/>
              <a:pathLst>
                <a:path w="7133" h="16898" extrusionOk="0">
                  <a:moveTo>
                    <a:pt x="4524" y="0"/>
                  </a:moveTo>
                  <a:lnTo>
                    <a:pt x="7132" y="16898"/>
                  </a:lnTo>
                  <a:lnTo>
                    <a:pt x="1" y="409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 rot="5400000">
              <a:off x="8455787" y="-618132"/>
              <a:ext cx="738044" cy="498882"/>
            </a:xfrm>
            <a:custGeom>
              <a:avLst/>
              <a:gdLst/>
              <a:ahLst/>
              <a:cxnLst/>
              <a:rect l="l" t="t" r="r" b="b"/>
              <a:pathLst>
                <a:path w="5668" h="3580" extrusionOk="0">
                  <a:moveTo>
                    <a:pt x="2357" y="3580"/>
                  </a:moveTo>
                  <a:lnTo>
                    <a:pt x="5667" y="1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 rot="5400000">
              <a:off x="285510" y="2673235"/>
              <a:ext cx="1102509" cy="600421"/>
            </a:xfrm>
            <a:custGeom>
              <a:avLst/>
              <a:gdLst/>
              <a:ahLst/>
              <a:cxnLst/>
              <a:rect l="l" t="t" r="r" b="b"/>
              <a:pathLst>
                <a:path w="8467" h="4611" extrusionOk="0">
                  <a:moveTo>
                    <a:pt x="1" y="3267"/>
                  </a:moveTo>
                  <a:lnTo>
                    <a:pt x="8467" y="1"/>
                  </a:lnTo>
                  <a:lnTo>
                    <a:pt x="4073" y="461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 rot="5400000">
              <a:off x="527516" y="1371693"/>
              <a:ext cx="1234545" cy="866711"/>
            </a:xfrm>
            <a:custGeom>
              <a:avLst/>
              <a:gdLst/>
              <a:ahLst/>
              <a:cxnLst/>
              <a:rect l="l" t="t" r="r" b="b"/>
              <a:pathLst>
                <a:path w="9481" h="6656" extrusionOk="0">
                  <a:moveTo>
                    <a:pt x="1" y="4480"/>
                  </a:moveTo>
                  <a:lnTo>
                    <a:pt x="9481" y="6655"/>
                  </a:lnTo>
                  <a:lnTo>
                    <a:pt x="808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 rot="5717864">
              <a:off x="1551099" y="-695276"/>
              <a:ext cx="1741079" cy="1305386"/>
            </a:xfrm>
            <a:custGeom>
              <a:avLst/>
              <a:gdLst/>
              <a:ahLst/>
              <a:cxnLst/>
              <a:rect l="l" t="t" r="r" b="b"/>
              <a:pathLst>
                <a:path w="11586" h="7688" extrusionOk="0">
                  <a:moveTo>
                    <a:pt x="0" y="7687"/>
                  </a:moveTo>
                  <a:lnTo>
                    <a:pt x="11395" y="1"/>
                  </a:lnTo>
                  <a:lnTo>
                    <a:pt x="11586" y="772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 rot="5547363">
              <a:off x="8342225" y="4139502"/>
              <a:ext cx="1011097" cy="1100313"/>
            </a:xfrm>
            <a:custGeom>
              <a:avLst/>
              <a:gdLst/>
              <a:ahLst/>
              <a:cxnLst/>
              <a:rect l="l" t="t" r="r" b="b"/>
              <a:pathLst>
                <a:path w="7765" h="8450" extrusionOk="0">
                  <a:moveTo>
                    <a:pt x="0" y="8450"/>
                  </a:moveTo>
                  <a:lnTo>
                    <a:pt x="4905" y="1"/>
                  </a:lnTo>
                  <a:lnTo>
                    <a:pt x="7764" y="2046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 rot="5400000">
              <a:off x="6224750" y="-349627"/>
              <a:ext cx="356652" cy="1205260"/>
            </a:xfrm>
            <a:custGeom>
              <a:avLst/>
              <a:gdLst/>
              <a:ahLst/>
              <a:cxnLst/>
              <a:rect l="l" t="t" r="r" b="b"/>
              <a:pathLst>
                <a:path w="2739" h="8649" extrusionOk="0">
                  <a:moveTo>
                    <a:pt x="0" y="1"/>
                  </a:moveTo>
                  <a:lnTo>
                    <a:pt x="2227" y="8649"/>
                  </a:lnTo>
                  <a:lnTo>
                    <a:pt x="2739" y="2436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 rot="5400000">
              <a:off x="5908467" y="-1151472"/>
              <a:ext cx="1408248" cy="1624293"/>
            </a:xfrm>
            <a:custGeom>
              <a:avLst/>
              <a:gdLst/>
              <a:ahLst/>
              <a:cxnLst/>
              <a:rect l="l" t="t" r="r" b="b"/>
              <a:pathLst>
                <a:path w="10815" h="11656" extrusionOk="0">
                  <a:moveTo>
                    <a:pt x="0" y="1"/>
                  </a:moveTo>
                  <a:lnTo>
                    <a:pt x="8587" y="3008"/>
                  </a:lnTo>
                  <a:lnTo>
                    <a:pt x="10814" y="11656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 rot="5400000">
              <a:off x="4251861" y="-602792"/>
              <a:ext cx="1724274" cy="1373180"/>
            </a:xfrm>
            <a:custGeom>
              <a:avLst/>
              <a:gdLst/>
              <a:ahLst/>
              <a:cxnLst/>
              <a:rect l="l" t="t" r="r" b="b"/>
              <a:pathLst>
                <a:path w="13242" h="9854" extrusionOk="0">
                  <a:moveTo>
                    <a:pt x="0" y="9853"/>
                  </a:moveTo>
                  <a:lnTo>
                    <a:pt x="13241" y="6526"/>
                  </a:lnTo>
                  <a:lnTo>
                    <a:pt x="877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 rot="5547363">
              <a:off x="7158465" y="2449223"/>
              <a:ext cx="1690414" cy="891449"/>
            </a:xfrm>
            <a:custGeom>
              <a:avLst/>
              <a:gdLst/>
              <a:ahLst/>
              <a:cxnLst/>
              <a:rect l="l" t="t" r="r" b="b"/>
              <a:pathLst>
                <a:path w="12982" h="6846" extrusionOk="0">
                  <a:moveTo>
                    <a:pt x="10755" y="0"/>
                  </a:moveTo>
                  <a:lnTo>
                    <a:pt x="12982" y="6846"/>
                  </a:lnTo>
                  <a:lnTo>
                    <a:pt x="1" y="134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 rot="-7092976">
              <a:off x="5224063" y="4352681"/>
              <a:ext cx="1011107" cy="1666759"/>
            </a:xfrm>
            <a:custGeom>
              <a:avLst/>
              <a:gdLst/>
              <a:ahLst/>
              <a:cxnLst/>
              <a:rect l="l" t="t" r="r" b="b"/>
              <a:pathLst>
                <a:path w="7765" h="12800" extrusionOk="0">
                  <a:moveTo>
                    <a:pt x="633" y="1"/>
                  </a:moveTo>
                  <a:lnTo>
                    <a:pt x="7764" y="12800"/>
                  </a:lnTo>
                  <a:lnTo>
                    <a:pt x="0" y="9732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 rot="5400000">
              <a:off x="502710" y="2449266"/>
              <a:ext cx="1284156" cy="866711"/>
            </a:xfrm>
            <a:custGeom>
              <a:avLst/>
              <a:gdLst/>
              <a:ahLst/>
              <a:cxnLst/>
              <a:rect l="l" t="t" r="r" b="b"/>
              <a:pathLst>
                <a:path w="9862" h="6656" extrusionOk="0">
                  <a:moveTo>
                    <a:pt x="1396" y="6655"/>
                  </a:moveTo>
                  <a:lnTo>
                    <a:pt x="9862" y="33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 rot="5400000">
              <a:off x="7095155" y="-354239"/>
              <a:ext cx="970474" cy="1828305"/>
            </a:xfrm>
            <a:custGeom>
              <a:avLst/>
              <a:gdLst/>
              <a:ahLst/>
              <a:cxnLst/>
              <a:rect l="l" t="t" r="r" b="b"/>
              <a:pathLst>
                <a:path w="7453" h="13120" extrusionOk="0">
                  <a:moveTo>
                    <a:pt x="0" y="10685"/>
                  </a:moveTo>
                  <a:lnTo>
                    <a:pt x="7453" y="0"/>
                  </a:lnTo>
                  <a:lnTo>
                    <a:pt x="2739" y="1312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 rot="5400000">
              <a:off x="-243749" y="1741236"/>
              <a:ext cx="1035971" cy="874654"/>
            </a:xfrm>
            <a:custGeom>
              <a:avLst/>
              <a:gdLst/>
              <a:ahLst/>
              <a:cxnLst/>
              <a:rect l="l" t="t" r="r" b="b"/>
              <a:pathLst>
                <a:path w="7956" h="6717" extrusionOk="0">
                  <a:moveTo>
                    <a:pt x="0" y="6716"/>
                  </a:moveTo>
                  <a:lnTo>
                    <a:pt x="5850" y="0"/>
                  </a:lnTo>
                  <a:lnTo>
                    <a:pt x="7955" y="435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 rot="5400000">
              <a:off x="-492456" y="3142065"/>
              <a:ext cx="1474787" cy="583493"/>
            </a:xfrm>
            <a:custGeom>
              <a:avLst/>
              <a:gdLst/>
              <a:ahLst/>
              <a:cxnLst/>
              <a:rect l="l" t="t" r="r" b="b"/>
              <a:pathLst>
                <a:path w="11326" h="4481" extrusionOk="0">
                  <a:moveTo>
                    <a:pt x="1967" y="1"/>
                  </a:moveTo>
                  <a:lnTo>
                    <a:pt x="11326" y="4481"/>
                  </a:lnTo>
                  <a:lnTo>
                    <a:pt x="0" y="3008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 rot="5547363">
              <a:off x="8203202" y="3605665"/>
              <a:ext cx="1334935" cy="1100313"/>
            </a:xfrm>
            <a:custGeom>
              <a:avLst/>
              <a:gdLst/>
              <a:ahLst/>
              <a:cxnLst/>
              <a:rect l="l" t="t" r="r" b="b"/>
              <a:pathLst>
                <a:path w="10252" h="8450" extrusionOk="0">
                  <a:moveTo>
                    <a:pt x="1" y="7869"/>
                  </a:moveTo>
                  <a:lnTo>
                    <a:pt x="10252" y="1"/>
                  </a:lnTo>
                  <a:lnTo>
                    <a:pt x="5347" y="845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 rot="5400000">
              <a:off x="7052556" y="-477798"/>
              <a:ext cx="1475959" cy="1569945"/>
            </a:xfrm>
            <a:custGeom>
              <a:avLst/>
              <a:gdLst/>
              <a:ahLst/>
              <a:cxnLst/>
              <a:rect l="l" t="t" r="r" b="b"/>
              <a:pathLst>
                <a:path w="11335" h="11266" extrusionOk="0">
                  <a:moveTo>
                    <a:pt x="0" y="1"/>
                  </a:moveTo>
                  <a:lnTo>
                    <a:pt x="11335" y="581"/>
                  </a:lnTo>
                  <a:lnTo>
                    <a:pt x="3882" y="11266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 rot="5400000">
              <a:off x="-201428" y="1226113"/>
              <a:ext cx="1234545" cy="1157872"/>
            </a:xfrm>
            <a:custGeom>
              <a:avLst/>
              <a:gdLst/>
              <a:ahLst/>
              <a:cxnLst/>
              <a:rect l="l" t="t" r="r" b="b"/>
              <a:pathLst>
                <a:path w="9481" h="8892" extrusionOk="0">
                  <a:moveTo>
                    <a:pt x="3631" y="8891"/>
                  </a:moveTo>
                  <a:lnTo>
                    <a:pt x="9481" y="217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 rot="5547363">
              <a:off x="7744844" y="4320253"/>
              <a:ext cx="1135189" cy="817097"/>
            </a:xfrm>
            <a:custGeom>
              <a:avLst/>
              <a:gdLst/>
              <a:ahLst/>
              <a:cxnLst/>
              <a:rect l="l" t="t" r="r" b="b"/>
              <a:pathLst>
                <a:path w="8718" h="6275" extrusionOk="0">
                  <a:moveTo>
                    <a:pt x="0" y="3268"/>
                  </a:moveTo>
                  <a:lnTo>
                    <a:pt x="8718" y="1"/>
                  </a:lnTo>
                  <a:lnTo>
                    <a:pt x="4073" y="627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 rot="5547363">
              <a:off x="8345395" y="2028552"/>
              <a:ext cx="563167" cy="657974"/>
            </a:xfrm>
            <a:custGeom>
              <a:avLst/>
              <a:gdLst/>
              <a:ahLst/>
              <a:cxnLst/>
              <a:rect l="l" t="t" r="r" b="b"/>
              <a:pathLst>
                <a:path w="4325" h="5053" extrusionOk="0">
                  <a:moveTo>
                    <a:pt x="1" y="5052"/>
                  </a:moveTo>
                  <a:lnTo>
                    <a:pt x="1396" y="0"/>
                  </a:lnTo>
                  <a:lnTo>
                    <a:pt x="43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 rot="-7092976">
              <a:off x="6433343" y="4269349"/>
              <a:ext cx="1814523" cy="716706"/>
            </a:xfrm>
            <a:custGeom>
              <a:avLst/>
              <a:gdLst/>
              <a:ahLst/>
              <a:cxnLst/>
              <a:rect l="l" t="t" r="r" b="b"/>
              <a:pathLst>
                <a:path w="13935" h="5504" extrusionOk="0">
                  <a:moveTo>
                    <a:pt x="0" y="1"/>
                  </a:moveTo>
                  <a:lnTo>
                    <a:pt x="633" y="5503"/>
                  </a:lnTo>
                  <a:lnTo>
                    <a:pt x="13934" y="83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 rot="5400000">
              <a:off x="5221947" y="-1837992"/>
              <a:ext cx="1408248" cy="2997333"/>
            </a:xfrm>
            <a:custGeom>
              <a:avLst/>
              <a:gdLst/>
              <a:ahLst/>
              <a:cxnLst/>
              <a:rect l="l" t="t" r="r" b="b"/>
              <a:pathLst>
                <a:path w="10815" h="21509" extrusionOk="0">
                  <a:moveTo>
                    <a:pt x="0" y="1"/>
                  </a:moveTo>
                  <a:lnTo>
                    <a:pt x="2036" y="21508"/>
                  </a:lnTo>
                  <a:lnTo>
                    <a:pt x="10814" y="11656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 rot="5400000">
              <a:off x="-1879701" y="467351"/>
              <a:ext cx="1765942" cy="1157872"/>
            </a:xfrm>
            <a:custGeom>
              <a:avLst/>
              <a:gdLst/>
              <a:ahLst/>
              <a:cxnLst/>
              <a:rect l="l" t="t" r="r" b="b"/>
              <a:pathLst>
                <a:path w="13562" h="8892" extrusionOk="0">
                  <a:moveTo>
                    <a:pt x="0" y="7678"/>
                  </a:moveTo>
                  <a:lnTo>
                    <a:pt x="13561" y="8891"/>
                  </a:lnTo>
                  <a:lnTo>
                    <a:pt x="993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 rot="-7092976">
              <a:off x="5822161" y="4620253"/>
              <a:ext cx="1682487" cy="891456"/>
            </a:xfrm>
            <a:custGeom>
              <a:avLst/>
              <a:gdLst/>
              <a:ahLst/>
              <a:cxnLst/>
              <a:rect l="l" t="t" r="r" b="b"/>
              <a:pathLst>
                <a:path w="12921" h="6846" extrusionOk="0">
                  <a:moveTo>
                    <a:pt x="0" y="6846"/>
                  </a:moveTo>
                  <a:lnTo>
                    <a:pt x="12920" y="3068"/>
                  </a:lnTo>
                  <a:lnTo>
                    <a:pt x="51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 rot="5400000">
              <a:off x="-64246" y="2969983"/>
              <a:ext cx="1218659" cy="1183785"/>
            </a:xfrm>
            <a:custGeom>
              <a:avLst/>
              <a:gdLst/>
              <a:ahLst/>
              <a:cxnLst/>
              <a:rect l="l" t="t" r="r" b="b"/>
              <a:pathLst>
                <a:path w="9359" h="9091" extrusionOk="0">
                  <a:moveTo>
                    <a:pt x="4394" y="1"/>
                  </a:moveTo>
                  <a:lnTo>
                    <a:pt x="9359" y="9091"/>
                  </a:lnTo>
                  <a:lnTo>
                    <a:pt x="0" y="461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 rot="5717864">
              <a:off x="1134257" y="-1021478"/>
              <a:ext cx="1741079" cy="1880483"/>
            </a:xfrm>
            <a:custGeom>
              <a:avLst/>
              <a:gdLst/>
              <a:ahLst/>
              <a:cxnLst/>
              <a:rect l="l" t="t" r="r" b="b"/>
              <a:pathLst>
                <a:path w="11586" h="11075" extrusionOk="0">
                  <a:moveTo>
                    <a:pt x="0" y="6915"/>
                  </a:moveTo>
                  <a:lnTo>
                    <a:pt x="9931" y="11074"/>
                  </a:lnTo>
                  <a:lnTo>
                    <a:pt x="115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 rot="5547363">
              <a:off x="8144497" y="4328931"/>
              <a:ext cx="1135189" cy="834025"/>
            </a:xfrm>
            <a:custGeom>
              <a:avLst/>
              <a:gdLst/>
              <a:ahLst/>
              <a:cxnLst/>
              <a:rect l="l" t="t" r="r" b="b"/>
              <a:pathLst>
                <a:path w="8718" h="6405" extrusionOk="0">
                  <a:moveTo>
                    <a:pt x="0" y="6405"/>
                  </a:moveTo>
                  <a:lnTo>
                    <a:pt x="8718" y="3138"/>
                  </a:lnTo>
                  <a:lnTo>
                    <a:pt x="776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 rot="5547363">
              <a:off x="7441357" y="3797550"/>
              <a:ext cx="936616" cy="815925"/>
            </a:xfrm>
            <a:custGeom>
              <a:avLst/>
              <a:gdLst/>
              <a:ahLst/>
              <a:cxnLst/>
              <a:rect l="l" t="t" r="r" b="b"/>
              <a:pathLst>
                <a:path w="7193" h="6266" extrusionOk="0">
                  <a:moveTo>
                    <a:pt x="1" y="6266"/>
                  </a:moveTo>
                  <a:lnTo>
                    <a:pt x="3120" y="1"/>
                  </a:lnTo>
                  <a:lnTo>
                    <a:pt x="7193" y="300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 rot="5400000">
              <a:off x="-1264295" y="2761782"/>
              <a:ext cx="2510627" cy="308219"/>
            </a:xfrm>
            <a:custGeom>
              <a:avLst/>
              <a:gdLst/>
              <a:ahLst/>
              <a:cxnLst/>
              <a:rect l="l" t="t" r="r" b="b"/>
              <a:pathLst>
                <a:path w="19281" h="2367" extrusionOk="0">
                  <a:moveTo>
                    <a:pt x="0" y="2366"/>
                  </a:moveTo>
                  <a:lnTo>
                    <a:pt x="19281" y="1474"/>
                  </a:lnTo>
                  <a:lnTo>
                    <a:pt x="79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 rot="5400000">
              <a:off x="163037" y="2404151"/>
              <a:ext cx="530486" cy="566565"/>
            </a:xfrm>
            <a:custGeom>
              <a:avLst/>
              <a:gdLst/>
              <a:ahLst/>
              <a:cxnLst/>
              <a:rect l="l" t="t" r="r" b="b"/>
              <a:pathLst>
                <a:path w="4074" h="4351" extrusionOk="0">
                  <a:moveTo>
                    <a:pt x="1" y="0"/>
                  </a:moveTo>
                  <a:lnTo>
                    <a:pt x="4073" y="1344"/>
                  </a:lnTo>
                  <a:lnTo>
                    <a:pt x="2106" y="435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 rot="5400000">
              <a:off x="2085556" y="3724679"/>
              <a:ext cx="1152120" cy="1683680"/>
            </a:xfrm>
            <a:custGeom>
              <a:avLst/>
              <a:gdLst/>
              <a:ahLst/>
              <a:cxnLst/>
              <a:rect l="l" t="t" r="r" b="b"/>
              <a:pathLst>
                <a:path w="8848" h="12930" extrusionOk="0">
                  <a:moveTo>
                    <a:pt x="2799" y="0"/>
                  </a:moveTo>
                  <a:lnTo>
                    <a:pt x="8847" y="8900"/>
                  </a:lnTo>
                  <a:lnTo>
                    <a:pt x="0" y="129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 rot="5014944">
              <a:off x="-975614" y="4619031"/>
              <a:ext cx="2052921" cy="1216585"/>
            </a:xfrm>
            <a:custGeom>
              <a:avLst/>
              <a:gdLst/>
              <a:ahLst/>
              <a:cxnLst/>
              <a:rect l="l" t="t" r="r" b="b"/>
              <a:pathLst>
                <a:path w="6370" h="9343" extrusionOk="0">
                  <a:moveTo>
                    <a:pt x="0" y="1"/>
                  </a:moveTo>
                  <a:lnTo>
                    <a:pt x="3250" y="9342"/>
                  </a:lnTo>
                  <a:lnTo>
                    <a:pt x="6369" y="2367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 rot="5400000">
              <a:off x="307281" y="4218904"/>
              <a:ext cx="1741071" cy="1284180"/>
            </a:xfrm>
            <a:custGeom>
              <a:avLst/>
              <a:gdLst/>
              <a:ahLst/>
              <a:cxnLst/>
              <a:rect l="l" t="t" r="r" b="b"/>
              <a:pathLst>
                <a:path w="13371" h="9862" extrusionOk="0">
                  <a:moveTo>
                    <a:pt x="0" y="0"/>
                  </a:moveTo>
                  <a:lnTo>
                    <a:pt x="1144" y="9861"/>
                  </a:lnTo>
                  <a:lnTo>
                    <a:pt x="13371" y="563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 rot="5400000">
              <a:off x="3124221" y="4733898"/>
              <a:ext cx="1666720" cy="908510"/>
            </a:xfrm>
            <a:custGeom>
              <a:avLst/>
              <a:gdLst/>
              <a:ahLst/>
              <a:cxnLst/>
              <a:rect l="l" t="t" r="r" b="b"/>
              <a:pathLst>
                <a:path w="12800" h="6977" extrusionOk="0">
                  <a:moveTo>
                    <a:pt x="1" y="6976"/>
                  </a:moveTo>
                  <a:lnTo>
                    <a:pt x="12800" y="2496"/>
                  </a:lnTo>
                  <a:lnTo>
                    <a:pt x="312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 rot="5400000">
              <a:off x="4160664" y="4687082"/>
              <a:ext cx="1260457" cy="1408405"/>
            </a:xfrm>
            <a:custGeom>
              <a:avLst/>
              <a:gdLst/>
              <a:ahLst/>
              <a:cxnLst/>
              <a:rect l="l" t="t" r="r" b="b"/>
              <a:pathLst>
                <a:path w="9680" h="10816" extrusionOk="0">
                  <a:moveTo>
                    <a:pt x="6560" y="1"/>
                  </a:moveTo>
                  <a:lnTo>
                    <a:pt x="9680" y="10815"/>
                  </a:lnTo>
                  <a:lnTo>
                    <a:pt x="0" y="832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 rot="5400000">
              <a:off x="2382321" y="4317015"/>
              <a:ext cx="1666720" cy="1742277"/>
            </a:xfrm>
            <a:custGeom>
              <a:avLst/>
              <a:gdLst/>
              <a:ahLst/>
              <a:cxnLst/>
              <a:rect l="l" t="t" r="r" b="b"/>
              <a:pathLst>
                <a:path w="12800" h="13380" extrusionOk="0">
                  <a:moveTo>
                    <a:pt x="1" y="4480"/>
                  </a:moveTo>
                  <a:lnTo>
                    <a:pt x="6049" y="13380"/>
                  </a:lnTo>
                  <a:lnTo>
                    <a:pt x="1280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 rot="5400000">
              <a:off x="845004" y="4231861"/>
              <a:ext cx="1741071" cy="1258268"/>
            </a:xfrm>
            <a:custGeom>
              <a:avLst/>
              <a:gdLst/>
              <a:ahLst/>
              <a:cxnLst/>
              <a:rect l="l" t="t" r="r" b="b"/>
              <a:pathLst>
                <a:path w="13371" h="9663" extrusionOk="0">
                  <a:moveTo>
                    <a:pt x="0" y="4030"/>
                  </a:moveTo>
                  <a:lnTo>
                    <a:pt x="8847" y="1"/>
                  </a:lnTo>
                  <a:lnTo>
                    <a:pt x="13371" y="966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 rot="5400000">
              <a:off x="-536179" y="5119785"/>
              <a:ext cx="2603208" cy="642220"/>
            </a:xfrm>
            <a:custGeom>
              <a:avLst/>
              <a:gdLst/>
              <a:ahLst/>
              <a:cxnLst/>
              <a:rect l="l" t="t" r="r" b="b"/>
              <a:pathLst>
                <a:path w="19992" h="4932" extrusionOk="0">
                  <a:moveTo>
                    <a:pt x="1" y="4229"/>
                  </a:moveTo>
                  <a:lnTo>
                    <a:pt x="19992" y="4931"/>
                  </a:lnTo>
                  <a:lnTo>
                    <a:pt x="1222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 rot="5547363">
              <a:off x="7908823" y="2446800"/>
              <a:ext cx="1400431" cy="657974"/>
            </a:xfrm>
            <a:custGeom>
              <a:avLst/>
              <a:gdLst/>
              <a:ahLst/>
              <a:cxnLst/>
              <a:rect l="l" t="t" r="r" b="b"/>
              <a:pathLst>
                <a:path w="10755" h="5053" extrusionOk="0">
                  <a:moveTo>
                    <a:pt x="1" y="5052"/>
                  </a:moveTo>
                  <a:lnTo>
                    <a:pt x="10755" y="3709"/>
                  </a:lnTo>
                  <a:lnTo>
                    <a:pt x="432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 rot="5547363">
              <a:off x="7899034" y="3288170"/>
              <a:ext cx="2553460" cy="541823"/>
            </a:xfrm>
            <a:custGeom>
              <a:avLst/>
              <a:gdLst/>
              <a:ahLst/>
              <a:cxnLst/>
              <a:rect l="l" t="t" r="r" b="b"/>
              <a:pathLst>
                <a:path w="19610" h="4161" extrusionOk="0">
                  <a:moveTo>
                    <a:pt x="0" y="4160"/>
                  </a:moveTo>
                  <a:lnTo>
                    <a:pt x="19610" y="1"/>
                  </a:lnTo>
                  <a:lnTo>
                    <a:pt x="2929" y="416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 rot="5547363">
              <a:off x="7840235" y="3226796"/>
              <a:ext cx="2172199" cy="1024789"/>
            </a:xfrm>
            <a:custGeom>
              <a:avLst/>
              <a:gdLst/>
              <a:ahLst/>
              <a:cxnLst/>
              <a:rect l="l" t="t" r="r" b="b"/>
              <a:pathLst>
                <a:path w="16682" h="7870" extrusionOk="0">
                  <a:moveTo>
                    <a:pt x="6431" y="7869"/>
                  </a:moveTo>
                  <a:lnTo>
                    <a:pt x="16682" y="1"/>
                  </a:lnTo>
                  <a:lnTo>
                    <a:pt x="1" y="416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11"/>
          <p:cNvSpPr txBox="1">
            <a:spLocks noGrp="1"/>
          </p:cNvSpPr>
          <p:nvPr>
            <p:ph type="title" hasCustomPrompt="1"/>
          </p:nvPr>
        </p:nvSpPr>
        <p:spPr>
          <a:xfrm>
            <a:off x="1756500" y="2247367"/>
            <a:ext cx="5631000" cy="163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8000"/>
              <a:buNone/>
              <a:defRPr sz="8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61" name="Google Shape;261;p11"/>
          <p:cNvSpPr txBox="1">
            <a:spLocks noGrp="1"/>
          </p:cNvSpPr>
          <p:nvPr>
            <p:ph type="subTitle" idx="1"/>
          </p:nvPr>
        </p:nvSpPr>
        <p:spPr>
          <a:xfrm>
            <a:off x="2229000" y="3681033"/>
            <a:ext cx="4685700" cy="5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1600">
                <a:solidFill>
                  <a:schemeClr val="accent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/>
          </a:p>
        </p:txBody>
      </p:sp>
      <p:grpSp>
        <p:nvGrpSpPr>
          <p:cNvPr id="262" name="Google Shape;262;p11"/>
          <p:cNvGrpSpPr/>
          <p:nvPr/>
        </p:nvGrpSpPr>
        <p:grpSpPr>
          <a:xfrm>
            <a:off x="-169962" y="4191707"/>
            <a:ext cx="9758875" cy="3938343"/>
            <a:chOff x="-169962" y="2915180"/>
            <a:chExt cx="9758875" cy="2953757"/>
          </a:xfrm>
        </p:grpSpPr>
        <p:sp>
          <p:nvSpPr>
            <p:cNvPr id="263" name="Google Shape;263;p11"/>
            <p:cNvSpPr/>
            <p:nvPr/>
          </p:nvSpPr>
          <p:spPr>
            <a:xfrm>
              <a:off x="172252" y="5061393"/>
              <a:ext cx="1058420" cy="663420"/>
            </a:xfrm>
            <a:custGeom>
              <a:avLst/>
              <a:gdLst/>
              <a:ahLst/>
              <a:cxnLst/>
              <a:rect l="l" t="t" r="r" b="b"/>
              <a:pathLst>
                <a:path w="10825" h="6785" extrusionOk="0">
                  <a:moveTo>
                    <a:pt x="1" y="0"/>
                  </a:moveTo>
                  <a:lnTo>
                    <a:pt x="1145" y="4229"/>
                  </a:lnTo>
                  <a:lnTo>
                    <a:pt x="10824" y="678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11"/>
            <p:cNvSpPr/>
            <p:nvPr/>
          </p:nvSpPr>
          <p:spPr>
            <a:xfrm>
              <a:off x="4441619" y="4435227"/>
              <a:ext cx="2228401" cy="1365070"/>
            </a:xfrm>
            <a:custGeom>
              <a:avLst/>
              <a:gdLst/>
              <a:ahLst/>
              <a:cxnLst/>
              <a:rect l="l" t="t" r="r" b="b"/>
              <a:pathLst>
                <a:path w="22791" h="13961" extrusionOk="0">
                  <a:moveTo>
                    <a:pt x="1" y="13510"/>
                  </a:moveTo>
                  <a:lnTo>
                    <a:pt x="22791" y="13960"/>
                  </a:lnTo>
                  <a:lnTo>
                    <a:pt x="138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11"/>
            <p:cNvSpPr/>
            <p:nvPr/>
          </p:nvSpPr>
          <p:spPr>
            <a:xfrm>
              <a:off x="4441619" y="4379298"/>
              <a:ext cx="1350671" cy="1376901"/>
            </a:xfrm>
            <a:custGeom>
              <a:avLst/>
              <a:gdLst/>
              <a:ahLst/>
              <a:cxnLst/>
              <a:rect l="l" t="t" r="r" b="b"/>
              <a:pathLst>
                <a:path w="13814" h="14082" extrusionOk="0">
                  <a:moveTo>
                    <a:pt x="1" y="14082"/>
                  </a:moveTo>
                  <a:lnTo>
                    <a:pt x="13813" y="572"/>
                  </a:lnTo>
                  <a:lnTo>
                    <a:pt x="45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11"/>
            <p:cNvSpPr/>
            <p:nvPr/>
          </p:nvSpPr>
          <p:spPr>
            <a:xfrm>
              <a:off x="66361" y="3828518"/>
              <a:ext cx="1593838" cy="1232875"/>
            </a:xfrm>
            <a:custGeom>
              <a:avLst/>
              <a:gdLst/>
              <a:ahLst/>
              <a:cxnLst/>
              <a:rect l="l" t="t" r="r" b="b"/>
              <a:pathLst>
                <a:path w="16301" h="12609" extrusionOk="0">
                  <a:moveTo>
                    <a:pt x="1" y="1"/>
                  </a:moveTo>
                  <a:lnTo>
                    <a:pt x="1084" y="12609"/>
                  </a:lnTo>
                  <a:lnTo>
                    <a:pt x="16300" y="319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11"/>
            <p:cNvSpPr/>
            <p:nvPr/>
          </p:nvSpPr>
          <p:spPr>
            <a:xfrm>
              <a:off x="172252" y="4141210"/>
              <a:ext cx="1487948" cy="1583602"/>
            </a:xfrm>
            <a:custGeom>
              <a:avLst/>
              <a:gdLst/>
              <a:ahLst/>
              <a:cxnLst/>
              <a:rect l="l" t="t" r="r" b="b"/>
              <a:pathLst>
                <a:path w="15218" h="16196" extrusionOk="0">
                  <a:moveTo>
                    <a:pt x="1" y="9411"/>
                  </a:moveTo>
                  <a:lnTo>
                    <a:pt x="10824" y="16196"/>
                  </a:lnTo>
                  <a:lnTo>
                    <a:pt x="1521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11"/>
            <p:cNvSpPr/>
            <p:nvPr/>
          </p:nvSpPr>
          <p:spPr>
            <a:xfrm>
              <a:off x="4485716" y="3872616"/>
              <a:ext cx="1306574" cy="562709"/>
            </a:xfrm>
            <a:custGeom>
              <a:avLst/>
              <a:gdLst/>
              <a:ahLst/>
              <a:cxnLst/>
              <a:rect l="l" t="t" r="r" b="b"/>
              <a:pathLst>
                <a:path w="13363" h="5755" extrusionOk="0">
                  <a:moveTo>
                    <a:pt x="0" y="5182"/>
                  </a:moveTo>
                  <a:lnTo>
                    <a:pt x="13362" y="5754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11"/>
            <p:cNvSpPr/>
            <p:nvPr/>
          </p:nvSpPr>
          <p:spPr>
            <a:xfrm>
              <a:off x="6831741" y="3133810"/>
              <a:ext cx="1251526" cy="1308261"/>
            </a:xfrm>
            <a:custGeom>
              <a:avLst/>
              <a:gdLst/>
              <a:ahLst/>
              <a:cxnLst/>
              <a:rect l="l" t="t" r="r" b="b"/>
              <a:pathLst>
                <a:path w="12800" h="13380" extrusionOk="0">
                  <a:moveTo>
                    <a:pt x="1" y="4480"/>
                  </a:moveTo>
                  <a:lnTo>
                    <a:pt x="6049" y="13380"/>
                  </a:lnTo>
                  <a:lnTo>
                    <a:pt x="1280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11"/>
            <p:cNvSpPr/>
            <p:nvPr/>
          </p:nvSpPr>
          <p:spPr>
            <a:xfrm>
              <a:off x="7423185" y="3133810"/>
              <a:ext cx="1064286" cy="1320972"/>
            </a:xfrm>
            <a:custGeom>
              <a:avLst/>
              <a:gdLst/>
              <a:ahLst/>
              <a:cxnLst/>
              <a:rect l="l" t="t" r="r" b="b"/>
              <a:pathLst>
                <a:path w="10885" h="13510" extrusionOk="0">
                  <a:moveTo>
                    <a:pt x="0" y="13380"/>
                  </a:moveTo>
                  <a:lnTo>
                    <a:pt x="10884" y="13510"/>
                  </a:lnTo>
                  <a:lnTo>
                    <a:pt x="675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11"/>
            <p:cNvSpPr/>
            <p:nvPr/>
          </p:nvSpPr>
          <p:spPr>
            <a:xfrm>
              <a:off x="1660102" y="3872616"/>
              <a:ext cx="1051575" cy="394043"/>
            </a:xfrm>
            <a:custGeom>
              <a:avLst/>
              <a:gdLst/>
              <a:ahLst/>
              <a:cxnLst/>
              <a:rect l="l" t="t" r="r" b="b"/>
              <a:pathLst>
                <a:path w="10755" h="4030" extrusionOk="0">
                  <a:moveTo>
                    <a:pt x="0" y="2747"/>
                  </a:moveTo>
                  <a:lnTo>
                    <a:pt x="10754" y="4030"/>
                  </a:lnTo>
                  <a:lnTo>
                    <a:pt x="305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11"/>
            <p:cNvSpPr/>
            <p:nvPr/>
          </p:nvSpPr>
          <p:spPr>
            <a:xfrm>
              <a:off x="6558165" y="3571853"/>
              <a:ext cx="865118" cy="1264261"/>
            </a:xfrm>
            <a:custGeom>
              <a:avLst/>
              <a:gdLst/>
              <a:ahLst/>
              <a:cxnLst/>
              <a:rect l="l" t="t" r="r" b="b"/>
              <a:pathLst>
                <a:path w="8848" h="12930" extrusionOk="0">
                  <a:moveTo>
                    <a:pt x="2799" y="0"/>
                  </a:moveTo>
                  <a:lnTo>
                    <a:pt x="8847" y="8900"/>
                  </a:lnTo>
                  <a:lnTo>
                    <a:pt x="0" y="1292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11"/>
            <p:cNvSpPr/>
            <p:nvPr/>
          </p:nvSpPr>
          <p:spPr>
            <a:xfrm>
              <a:off x="5792192" y="4435227"/>
              <a:ext cx="877828" cy="1365070"/>
            </a:xfrm>
            <a:custGeom>
              <a:avLst/>
              <a:gdLst/>
              <a:ahLst/>
              <a:cxnLst/>
              <a:rect l="l" t="t" r="r" b="b"/>
              <a:pathLst>
                <a:path w="8978" h="13961" extrusionOk="0">
                  <a:moveTo>
                    <a:pt x="0" y="0"/>
                  </a:moveTo>
                  <a:lnTo>
                    <a:pt x="8978" y="13960"/>
                  </a:lnTo>
                  <a:lnTo>
                    <a:pt x="7834" y="409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11"/>
            <p:cNvSpPr/>
            <p:nvPr/>
          </p:nvSpPr>
          <p:spPr>
            <a:xfrm>
              <a:off x="5792192" y="3571853"/>
              <a:ext cx="1039647" cy="1264261"/>
            </a:xfrm>
            <a:custGeom>
              <a:avLst/>
              <a:gdLst/>
              <a:ahLst/>
              <a:cxnLst/>
              <a:rect l="l" t="t" r="r" b="b"/>
              <a:pathLst>
                <a:path w="10633" h="12930" extrusionOk="0">
                  <a:moveTo>
                    <a:pt x="0" y="8830"/>
                  </a:moveTo>
                  <a:lnTo>
                    <a:pt x="10633" y="0"/>
                  </a:lnTo>
                  <a:lnTo>
                    <a:pt x="7834" y="1292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11"/>
            <p:cNvSpPr/>
            <p:nvPr/>
          </p:nvSpPr>
          <p:spPr>
            <a:xfrm>
              <a:off x="4597571" y="3296414"/>
              <a:ext cx="1194719" cy="1138911"/>
            </a:xfrm>
            <a:custGeom>
              <a:avLst/>
              <a:gdLst/>
              <a:ahLst/>
              <a:cxnLst/>
              <a:rect l="l" t="t" r="r" b="b"/>
              <a:pathLst>
                <a:path w="12219" h="11648" extrusionOk="0">
                  <a:moveTo>
                    <a:pt x="0" y="5893"/>
                  </a:moveTo>
                  <a:lnTo>
                    <a:pt x="12218" y="11647"/>
                  </a:lnTo>
                  <a:lnTo>
                    <a:pt x="1082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11"/>
            <p:cNvSpPr/>
            <p:nvPr/>
          </p:nvSpPr>
          <p:spPr>
            <a:xfrm>
              <a:off x="5655795" y="3296414"/>
              <a:ext cx="1176044" cy="1138911"/>
            </a:xfrm>
            <a:custGeom>
              <a:avLst/>
              <a:gdLst/>
              <a:ahLst/>
              <a:cxnLst/>
              <a:rect l="l" t="t" r="r" b="b"/>
              <a:pathLst>
                <a:path w="12028" h="11648" extrusionOk="0">
                  <a:moveTo>
                    <a:pt x="0" y="1"/>
                  </a:moveTo>
                  <a:lnTo>
                    <a:pt x="1395" y="11647"/>
                  </a:lnTo>
                  <a:lnTo>
                    <a:pt x="12028" y="281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11"/>
            <p:cNvSpPr/>
            <p:nvPr/>
          </p:nvSpPr>
          <p:spPr>
            <a:xfrm>
              <a:off x="6558165" y="4836016"/>
              <a:ext cx="1307356" cy="964280"/>
            </a:xfrm>
            <a:custGeom>
              <a:avLst/>
              <a:gdLst/>
              <a:ahLst/>
              <a:cxnLst/>
              <a:rect l="l" t="t" r="r" b="b"/>
              <a:pathLst>
                <a:path w="13371" h="9862" extrusionOk="0">
                  <a:moveTo>
                    <a:pt x="0" y="0"/>
                  </a:moveTo>
                  <a:lnTo>
                    <a:pt x="1144" y="9861"/>
                  </a:lnTo>
                  <a:lnTo>
                    <a:pt x="13371" y="563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11"/>
            <p:cNvSpPr/>
            <p:nvPr/>
          </p:nvSpPr>
          <p:spPr>
            <a:xfrm>
              <a:off x="6558165" y="4441974"/>
              <a:ext cx="1307356" cy="944823"/>
            </a:xfrm>
            <a:custGeom>
              <a:avLst/>
              <a:gdLst/>
              <a:ahLst/>
              <a:cxnLst/>
              <a:rect l="l" t="t" r="r" b="b"/>
              <a:pathLst>
                <a:path w="13371" h="9663" extrusionOk="0">
                  <a:moveTo>
                    <a:pt x="0" y="4030"/>
                  </a:moveTo>
                  <a:lnTo>
                    <a:pt x="8847" y="1"/>
                  </a:lnTo>
                  <a:lnTo>
                    <a:pt x="13371" y="966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11"/>
            <p:cNvSpPr/>
            <p:nvPr/>
          </p:nvSpPr>
          <p:spPr>
            <a:xfrm>
              <a:off x="6669923" y="5386699"/>
              <a:ext cx="1954728" cy="482238"/>
            </a:xfrm>
            <a:custGeom>
              <a:avLst/>
              <a:gdLst/>
              <a:ahLst/>
              <a:cxnLst/>
              <a:rect l="l" t="t" r="r" b="b"/>
              <a:pathLst>
                <a:path w="19992" h="4932" extrusionOk="0">
                  <a:moveTo>
                    <a:pt x="1" y="4229"/>
                  </a:moveTo>
                  <a:lnTo>
                    <a:pt x="19992" y="4931"/>
                  </a:lnTo>
                  <a:lnTo>
                    <a:pt x="1222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11"/>
            <p:cNvSpPr/>
            <p:nvPr/>
          </p:nvSpPr>
          <p:spPr>
            <a:xfrm>
              <a:off x="7423185" y="4441974"/>
              <a:ext cx="1064286" cy="944823"/>
            </a:xfrm>
            <a:custGeom>
              <a:avLst/>
              <a:gdLst/>
              <a:ahLst/>
              <a:cxnLst/>
              <a:rect l="l" t="t" r="r" b="b"/>
              <a:pathLst>
                <a:path w="10885" h="9663" extrusionOk="0">
                  <a:moveTo>
                    <a:pt x="0" y="1"/>
                  </a:moveTo>
                  <a:lnTo>
                    <a:pt x="10884" y="131"/>
                  </a:lnTo>
                  <a:lnTo>
                    <a:pt x="4524" y="966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11"/>
            <p:cNvSpPr/>
            <p:nvPr/>
          </p:nvSpPr>
          <p:spPr>
            <a:xfrm>
              <a:off x="3956164" y="4379298"/>
              <a:ext cx="529650" cy="1376901"/>
            </a:xfrm>
            <a:custGeom>
              <a:avLst/>
              <a:gdLst/>
              <a:ahLst/>
              <a:cxnLst/>
              <a:rect l="l" t="t" r="r" b="b"/>
              <a:pathLst>
                <a:path w="5417" h="14082" extrusionOk="0">
                  <a:moveTo>
                    <a:pt x="4966" y="14082"/>
                  </a:moveTo>
                  <a:lnTo>
                    <a:pt x="5416" y="0"/>
                  </a:lnTo>
                  <a:lnTo>
                    <a:pt x="1" y="499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11"/>
            <p:cNvSpPr/>
            <p:nvPr/>
          </p:nvSpPr>
          <p:spPr>
            <a:xfrm>
              <a:off x="-14108" y="3828518"/>
              <a:ext cx="186458" cy="1859041"/>
            </a:xfrm>
            <a:custGeom>
              <a:avLst/>
              <a:gdLst/>
              <a:ahLst/>
              <a:cxnLst/>
              <a:rect l="l" t="t" r="r" b="b"/>
              <a:pathLst>
                <a:path w="1907" h="19013" extrusionOk="0">
                  <a:moveTo>
                    <a:pt x="824" y="1"/>
                  </a:moveTo>
                  <a:lnTo>
                    <a:pt x="1907" y="12609"/>
                  </a:lnTo>
                  <a:lnTo>
                    <a:pt x="1" y="1901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11"/>
            <p:cNvSpPr/>
            <p:nvPr/>
          </p:nvSpPr>
          <p:spPr>
            <a:xfrm>
              <a:off x="-14108" y="5061393"/>
              <a:ext cx="298313" cy="626166"/>
            </a:xfrm>
            <a:custGeom>
              <a:avLst/>
              <a:gdLst/>
              <a:ahLst/>
              <a:cxnLst/>
              <a:rect l="l" t="t" r="r" b="b"/>
              <a:pathLst>
                <a:path w="3051" h="6404" extrusionOk="0">
                  <a:moveTo>
                    <a:pt x="1907" y="0"/>
                  </a:moveTo>
                  <a:lnTo>
                    <a:pt x="3051" y="4229"/>
                  </a:lnTo>
                  <a:lnTo>
                    <a:pt x="1" y="640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11"/>
            <p:cNvSpPr/>
            <p:nvPr/>
          </p:nvSpPr>
          <p:spPr>
            <a:xfrm>
              <a:off x="-14108" y="5474796"/>
              <a:ext cx="1244780" cy="250017"/>
            </a:xfrm>
            <a:custGeom>
              <a:avLst/>
              <a:gdLst/>
              <a:ahLst/>
              <a:cxnLst/>
              <a:rect l="l" t="t" r="r" b="b"/>
              <a:pathLst>
                <a:path w="12731" h="2557" extrusionOk="0">
                  <a:moveTo>
                    <a:pt x="3051" y="1"/>
                  </a:moveTo>
                  <a:lnTo>
                    <a:pt x="12730" y="2557"/>
                  </a:lnTo>
                  <a:lnTo>
                    <a:pt x="1" y="2176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11"/>
            <p:cNvSpPr/>
            <p:nvPr/>
          </p:nvSpPr>
          <p:spPr>
            <a:xfrm>
              <a:off x="1230574" y="4141210"/>
              <a:ext cx="971008" cy="1583602"/>
            </a:xfrm>
            <a:custGeom>
              <a:avLst/>
              <a:gdLst/>
              <a:ahLst/>
              <a:cxnLst/>
              <a:rect l="l" t="t" r="r" b="b"/>
              <a:pathLst>
                <a:path w="9931" h="16196" extrusionOk="0">
                  <a:moveTo>
                    <a:pt x="0" y="16196"/>
                  </a:moveTo>
                  <a:lnTo>
                    <a:pt x="4393" y="0"/>
                  </a:lnTo>
                  <a:lnTo>
                    <a:pt x="9931" y="8518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11"/>
            <p:cNvSpPr/>
            <p:nvPr/>
          </p:nvSpPr>
          <p:spPr>
            <a:xfrm>
              <a:off x="1230574" y="4974078"/>
              <a:ext cx="1326031" cy="869436"/>
            </a:xfrm>
            <a:custGeom>
              <a:avLst/>
              <a:gdLst/>
              <a:ahLst/>
              <a:cxnLst/>
              <a:rect l="l" t="t" r="r" b="b"/>
              <a:pathLst>
                <a:path w="13562" h="8892" extrusionOk="0">
                  <a:moveTo>
                    <a:pt x="0" y="7678"/>
                  </a:moveTo>
                  <a:lnTo>
                    <a:pt x="13561" y="8891"/>
                  </a:lnTo>
                  <a:lnTo>
                    <a:pt x="993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11"/>
            <p:cNvSpPr/>
            <p:nvPr/>
          </p:nvSpPr>
          <p:spPr>
            <a:xfrm>
              <a:off x="1660102" y="4141210"/>
              <a:ext cx="1051575" cy="832965"/>
            </a:xfrm>
            <a:custGeom>
              <a:avLst/>
              <a:gdLst/>
              <a:ahLst/>
              <a:cxnLst/>
              <a:rect l="l" t="t" r="r" b="b"/>
              <a:pathLst>
                <a:path w="10755" h="8519" extrusionOk="0">
                  <a:moveTo>
                    <a:pt x="0" y="0"/>
                  </a:moveTo>
                  <a:lnTo>
                    <a:pt x="10754" y="1283"/>
                  </a:lnTo>
                  <a:lnTo>
                    <a:pt x="5538" y="8518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11"/>
            <p:cNvSpPr/>
            <p:nvPr/>
          </p:nvSpPr>
          <p:spPr>
            <a:xfrm>
              <a:off x="2201485" y="4974078"/>
              <a:ext cx="927009" cy="869436"/>
            </a:xfrm>
            <a:custGeom>
              <a:avLst/>
              <a:gdLst/>
              <a:ahLst/>
              <a:cxnLst/>
              <a:rect l="l" t="t" r="r" b="b"/>
              <a:pathLst>
                <a:path w="9481" h="8892" extrusionOk="0">
                  <a:moveTo>
                    <a:pt x="3631" y="8891"/>
                  </a:moveTo>
                  <a:lnTo>
                    <a:pt x="9481" y="217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11"/>
            <p:cNvSpPr/>
            <p:nvPr/>
          </p:nvSpPr>
          <p:spPr>
            <a:xfrm>
              <a:off x="3128396" y="4867305"/>
              <a:ext cx="827865" cy="450851"/>
            </a:xfrm>
            <a:custGeom>
              <a:avLst/>
              <a:gdLst/>
              <a:ahLst/>
              <a:cxnLst/>
              <a:rect l="l" t="t" r="r" b="b"/>
              <a:pathLst>
                <a:path w="8467" h="4611" extrusionOk="0">
                  <a:moveTo>
                    <a:pt x="1" y="3267"/>
                  </a:moveTo>
                  <a:lnTo>
                    <a:pt x="8467" y="1"/>
                  </a:lnTo>
                  <a:lnTo>
                    <a:pt x="4073" y="461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11"/>
            <p:cNvSpPr/>
            <p:nvPr/>
          </p:nvSpPr>
          <p:spPr>
            <a:xfrm>
              <a:off x="3526636" y="4867305"/>
              <a:ext cx="915081" cy="888894"/>
            </a:xfrm>
            <a:custGeom>
              <a:avLst/>
              <a:gdLst/>
              <a:ahLst/>
              <a:cxnLst/>
              <a:rect l="l" t="t" r="r" b="b"/>
              <a:pathLst>
                <a:path w="9359" h="9091" extrusionOk="0">
                  <a:moveTo>
                    <a:pt x="4394" y="1"/>
                  </a:moveTo>
                  <a:lnTo>
                    <a:pt x="9359" y="9091"/>
                  </a:lnTo>
                  <a:lnTo>
                    <a:pt x="0" y="461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11"/>
            <p:cNvSpPr/>
            <p:nvPr/>
          </p:nvSpPr>
          <p:spPr>
            <a:xfrm>
              <a:off x="-169962" y="2915180"/>
              <a:ext cx="1157466" cy="913436"/>
            </a:xfrm>
            <a:custGeom>
              <a:avLst/>
              <a:gdLst/>
              <a:ahLst/>
              <a:cxnLst/>
              <a:rect l="l" t="t" r="r" b="b"/>
              <a:pathLst>
                <a:path w="11838" h="9342" extrusionOk="0">
                  <a:moveTo>
                    <a:pt x="0" y="1"/>
                  </a:moveTo>
                  <a:lnTo>
                    <a:pt x="2418" y="9342"/>
                  </a:lnTo>
                  <a:lnTo>
                    <a:pt x="11837" y="563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11"/>
            <p:cNvSpPr/>
            <p:nvPr/>
          </p:nvSpPr>
          <p:spPr>
            <a:xfrm>
              <a:off x="987406" y="3465960"/>
              <a:ext cx="971008" cy="675348"/>
            </a:xfrm>
            <a:custGeom>
              <a:avLst/>
              <a:gdLst/>
              <a:ahLst/>
              <a:cxnLst/>
              <a:rect l="l" t="t" r="r" b="b"/>
              <a:pathLst>
                <a:path w="9931" h="6907" extrusionOk="0">
                  <a:moveTo>
                    <a:pt x="6880" y="6906"/>
                  </a:moveTo>
                  <a:lnTo>
                    <a:pt x="9931" y="41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11"/>
            <p:cNvSpPr/>
            <p:nvPr/>
          </p:nvSpPr>
          <p:spPr>
            <a:xfrm>
              <a:off x="66361" y="3465960"/>
              <a:ext cx="1593838" cy="675348"/>
            </a:xfrm>
            <a:custGeom>
              <a:avLst/>
              <a:gdLst/>
              <a:ahLst/>
              <a:cxnLst/>
              <a:rect l="l" t="t" r="r" b="b"/>
              <a:pathLst>
                <a:path w="16301" h="6907" extrusionOk="0">
                  <a:moveTo>
                    <a:pt x="1" y="3709"/>
                  </a:moveTo>
                  <a:lnTo>
                    <a:pt x="16300" y="6906"/>
                  </a:lnTo>
                  <a:lnTo>
                    <a:pt x="94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11"/>
            <p:cNvSpPr/>
            <p:nvPr/>
          </p:nvSpPr>
          <p:spPr>
            <a:xfrm>
              <a:off x="2201485" y="4266561"/>
              <a:ext cx="790613" cy="707615"/>
            </a:xfrm>
            <a:custGeom>
              <a:avLst/>
              <a:gdLst/>
              <a:ahLst/>
              <a:cxnLst/>
              <a:rect l="l" t="t" r="r" b="b"/>
              <a:pathLst>
                <a:path w="8086" h="7237" extrusionOk="0">
                  <a:moveTo>
                    <a:pt x="1" y="7236"/>
                  </a:moveTo>
                  <a:lnTo>
                    <a:pt x="5217" y="1"/>
                  </a:lnTo>
                  <a:lnTo>
                    <a:pt x="8085" y="2756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11"/>
            <p:cNvSpPr/>
            <p:nvPr/>
          </p:nvSpPr>
          <p:spPr>
            <a:xfrm>
              <a:off x="2201485" y="4536035"/>
              <a:ext cx="927009" cy="650806"/>
            </a:xfrm>
            <a:custGeom>
              <a:avLst/>
              <a:gdLst/>
              <a:ahLst/>
              <a:cxnLst/>
              <a:rect l="l" t="t" r="r" b="b"/>
              <a:pathLst>
                <a:path w="9481" h="6656" extrusionOk="0">
                  <a:moveTo>
                    <a:pt x="1" y="4480"/>
                  </a:moveTo>
                  <a:lnTo>
                    <a:pt x="9481" y="6655"/>
                  </a:lnTo>
                  <a:lnTo>
                    <a:pt x="808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11"/>
            <p:cNvSpPr/>
            <p:nvPr/>
          </p:nvSpPr>
          <p:spPr>
            <a:xfrm>
              <a:off x="2992000" y="4536035"/>
              <a:ext cx="964262" cy="650806"/>
            </a:xfrm>
            <a:custGeom>
              <a:avLst/>
              <a:gdLst/>
              <a:ahLst/>
              <a:cxnLst/>
              <a:rect l="l" t="t" r="r" b="b"/>
              <a:pathLst>
                <a:path w="9862" h="6656" extrusionOk="0">
                  <a:moveTo>
                    <a:pt x="1396" y="6655"/>
                  </a:moveTo>
                  <a:lnTo>
                    <a:pt x="9862" y="33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11"/>
            <p:cNvSpPr/>
            <p:nvPr/>
          </p:nvSpPr>
          <p:spPr>
            <a:xfrm>
              <a:off x="7865424" y="4454685"/>
              <a:ext cx="1138791" cy="932112"/>
            </a:xfrm>
            <a:custGeom>
              <a:avLst/>
              <a:gdLst/>
              <a:ahLst/>
              <a:cxnLst/>
              <a:rect l="l" t="t" r="r" b="b"/>
              <a:pathLst>
                <a:path w="11647" h="9533" extrusionOk="0">
                  <a:moveTo>
                    <a:pt x="1" y="9533"/>
                  </a:moveTo>
                  <a:lnTo>
                    <a:pt x="6361" y="1"/>
                  </a:lnTo>
                  <a:lnTo>
                    <a:pt x="11647" y="9472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11"/>
            <p:cNvSpPr/>
            <p:nvPr/>
          </p:nvSpPr>
          <p:spPr>
            <a:xfrm>
              <a:off x="7865424" y="5380734"/>
              <a:ext cx="1138791" cy="488202"/>
            </a:xfrm>
            <a:custGeom>
              <a:avLst/>
              <a:gdLst/>
              <a:ahLst/>
              <a:cxnLst/>
              <a:rect l="l" t="t" r="r" b="b"/>
              <a:pathLst>
                <a:path w="11647" h="4993" extrusionOk="0">
                  <a:moveTo>
                    <a:pt x="1" y="62"/>
                  </a:moveTo>
                  <a:lnTo>
                    <a:pt x="7765" y="4992"/>
                  </a:lnTo>
                  <a:lnTo>
                    <a:pt x="1164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11"/>
            <p:cNvSpPr/>
            <p:nvPr/>
          </p:nvSpPr>
          <p:spPr>
            <a:xfrm>
              <a:off x="8487374" y="4454685"/>
              <a:ext cx="1101539" cy="926147"/>
            </a:xfrm>
            <a:custGeom>
              <a:avLst/>
              <a:gdLst/>
              <a:ahLst/>
              <a:cxnLst/>
              <a:rect l="l" t="t" r="r" b="b"/>
              <a:pathLst>
                <a:path w="11266" h="9472" extrusionOk="0">
                  <a:moveTo>
                    <a:pt x="0" y="1"/>
                  </a:moveTo>
                  <a:lnTo>
                    <a:pt x="11265" y="1084"/>
                  </a:lnTo>
                  <a:lnTo>
                    <a:pt x="5286" y="947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11"/>
            <p:cNvSpPr/>
            <p:nvPr/>
          </p:nvSpPr>
          <p:spPr>
            <a:xfrm>
              <a:off x="8624553" y="5380734"/>
              <a:ext cx="759325" cy="488202"/>
            </a:xfrm>
            <a:custGeom>
              <a:avLst/>
              <a:gdLst/>
              <a:ahLst/>
              <a:cxnLst/>
              <a:rect l="l" t="t" r="r" b="b"/>
              <a:pathLst>
                <a:path w="7766" h="4993" extrusionOk="0">
                  <a:moveTo>
                    <a:pt x="1" y="4992"/>
                  </a:moveTo>
                  <a:lnTo>
                    <a:pt x="7765" y="3840"/>
                  </a:lnTo>
                  <a:lnTo>
                    <a:pt x="388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11"/>
            <p:cNvSpPr/>
            <p:nvPr/>
          </p:nvSpPr>
          <p:spPr>
            <a:xfrm>
              <a:off x="9004215" y="4560578"/>
              <a:ext cx="584697" cy="1195622"/>
            </a:xfrm>
            <a:custGeom>
              <a:avLst/>
              <a:gdLst/>
              <a:ahLst/>
              <a:cxnLst/>
              <a:rect l="l" t="t" r="r" b="b"/>
              <a:pathLst>
                <a:path w="5980" h="12228" extrusionOk="0">
                  <a:moveTo>
                    <a:pt x="3882" y="12228"/>
                  </a:moveTo>
                  <a:lnTo>
                    <a:pt x="5979" y="1"/>
                  </a:lnTo>
                  <a:lnTo>
                    <a:pt x="0" y="838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11"/>
            <p:cNvSpPr/>
            <p:nvPr/>
          </p:nvSpPr>
          <p:spPr>
            <a:xfrm>
              <a:off x="8083170" y="3133810"/>
              <a:ext cx="1138889" cy="1320972"/>
            </a:xfrm>
            <a:custGeom>
              <a:avLst/>
              <a:gdLst/>
              <a:ahLst/>
              <a:cxnLst/>
              <a:rect l="l" t="t" r="r" b="b"/>
              <a:pathLst>
                <a:path w="11648" h="13510" extrusionOk="0">
                  <a:moveTo>
                    <a:pt x="1" y="0"/>
                  </a:moveTo>
                  <a:lnTo>
                    <a:pt x="4134" y="13510"/>
                  </a:lnTo>
                  <a:lnTo>
                    <a:pt x="11647" y="211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11"/>
            <p:cNvSpPr/>
            <p:nvPr/>
          </p:nvSpPr>
          <p:spPr>
            <a:xfrm>
              <a:off x="8487374" y="3340512"/>
              <a:ext cx="1101539" cy="1220164"/>
            </a:xfrm>
            <a:custGeom>
              <a:avLst/>
              <a:gdLst/>
              <a:ahLst/>
              <a:cxnLst/>
              <a:rect l="l" t="t" r="r" b="b"/>
              <a:pathLst>
                <a:path w="11266" h="12479" extrusionOk="0">
                  <a:moveTo>
                    <a:pt x="0" y="11396"/>
                  </a:moveTo>
                  <a:lnTo>
                    <a:pt x="11265" y="12479"/>
                  </a:lnTo>
                  <a:lnTo>
                    <a:pt x="751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11"/>
            <p:cNvSpPr/>
            <p:nvPr/>
          </p:nvSpPr>
          <p:spPr>
            <a:xfrm>
              <a:off x="2556507" y="5186744"/>
              <a:ext cx="777902" cy="656771"/>
            </a:xfrm>
            <a:custGeom>
              <a:avLst/>
              <a:gdLst/>
              <a:ahLst/>
              <a:cxnLst/>
              <a:rect l="l" t="t" r="r" b="b"/>
              <a:pathLst>
                <a:path w="7956" h="6717" extrusionOk="0">
                  <a:moveTo>
                    <a:pt x="0" y="6716"/>
                  </a:moveTo>
                  <a:lnTo>
                    <a:pt x="5850" y="0"/>
                  </a:lnTo>
                  <a:lnTo>
                    <a:pt x="7955" y="435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11"/>
            <p:cNvSpPr/>
            <p:nvPr/>
          </p:nvSpPr>
          <p:spPr>
            <a:xfrm>
              <a:off x="3128396" y="5186744"/>
              <a:ext cx="398337" cy="425429"/>
            </a:xfrm>
            <a:custGeom>
              <a:avLst/>
              <a:gdLst/>
              <a:ahLst/>
              <a:cxnLst/>
              <a:rect l="l" t="t" r="r" b="b"/>
              <a:pathLst>
                <a:path w="4074" h="4351" extrusionOk="0">
                  <a:moveTo>
                    <a:pt x="1" y="0"/>
                  </a:moveTo>
                  <a:lnTo>
                    <a:pt x="4073" y="1344"/>
                  </a:lnTo>
                  <a:lnTo>
                    <a:pt x="2106" y="435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11"/>
            <p:cNvSpPr/>
            <p:nvPr/>
          </p:nvSpPr>
          <p:spPr>
            <a:xfrm>
              <a:off x="3334312" y="5318059"/>
              <a:ext cx="1107405" cy="438140"/>
            </a:xfrm>
            <a:custGeom>
              <a:avLst/>
              <a:gdLst/>
              <a:ahLst/>
              <a:cxnLst/>
              <a:rect l="l" t="t" r="r" b="b"/>
              <a:pathLst>
                <a:path w="11326" h="4481" extrusionOk="0">
                  <a:moveTo>
                    <a:pt x="1967" y="1"/>
                  </a:moveTo>
                  <a:lnTo>
                    <a:pt x="11326" y="4481"/>
                  </a:lnTo>
                  <a:lnTo>
                    <a:pt x="0" y="3008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11"/>
            <p:cNvSpPr/>
            <p:nvPr/>
          </p:nvSpPr>
          <p:spPr>
            <a:xfrm>
              <a:off x="1958317" y="3721843"/>
              <a:ext cx="753360" cy="544816"/>
            </a:xfrm>
            <a:custGeom>
              <a:avLst/>
              <a:gdLst/>
              <a:ahLst/>
              <a:cxnLst/>
              <a:rect l="l" t="t" r="r" b="b"/>
              <a:pathLst>
                <a:path w="7705" h="5572" extrusionOk="0">
                  <a:moveTo>
                    <a:pt x="1" y="1542"/>
                  </a:moveTo>
                  <a:lnTo>
                    <a:pt x="7704" y="5572"/>
                  </a:lnTo>
                  <a:lnTo>
                    <a:pt x="7193" y="0"/>
                  </a:lnTo>
                  <a:close/>
                </a:path>
              </a:pathLst>
            </a:custGeom>
            <a:solidFill>
              <a:srgbClr val="ABD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11"/>
            <p:cNvSpPr/>
            <p:nvPr/>
          </p:nvSpPr>
          <p:spPr>
            <a:xfrm>
              <a:off x="-169962" y="2915180"/>
              <a:ext cx="236421" cy="2772380"/>
            </a:xfrm>
            <a:custGeom>
              <a:avLst/>
              <a:gdLst/>
              <a:ahLst/>
              <a:cxnLst/>
              <a:rect l="l" t="t" r="r" b="b"/>
              <a:pathLst>
                <a:path w="2418" h="28354" extrusionOk="0">
                  <a:moveTo>
                    <a:pt x="0" y="1"/>
                  </a:moveTo>
                  <a:lnTo>
                    <a:pt x="2418" y="9342"/>
                  </a:lnTo>
                  <a:lnTo>
                    <a:pt x="1595" y="2835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11"/>
            <p:cNvSpPr/>
            <p:nvPr/>
          </p:nvSpPr>
          <p:spPr>
            <a:xfrm>
              <a:off x="2661518" y="3721843"/>
              <a:ext cx="330579" cy="814290"/>
            </a:xfrm>
            <a:custGeom>
              <a:avLst/>
              <a:gdLst/>
              <a:ahLst/>
              <a:cxnLst/>
              <a:rect l="l" t="t" r="r" b="b"/>
              <a:pathLst>
                <a:path w="3381" h="8328" extrusionOk="0">
                  <a:moveTo>
                    <a:pt x="512" y="5572"/>
                  </a:moveTo>
                  <a:lnTo>
                    <a:pt x="3380" y="832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11"/>
            <p:cNvSpPr/>
            <p:nvPr/>
          </p:nvSpPr>
          <p:spPr>
            <a:xfrm>
              <a:off x="2661518" y="3490502"/>
              <a:ext cx="1419309" cy="1045631"/>
            </a:xfrm>
            <a:custGeom>
              <a:avLst/>
              <a:gdLst/>
              <a:ahLst/>
              <a:cxnLst/>
              <a:rect l="l" t="t" r="r" b="b"/>
              <a:pathLst>
                <a:path w="14516" h="10694" extrusionOk="0">
                  <a:moveTo>
                    <a:pt x="1" y="2366"/>
                  </a:moveTo>
                  <a:lnTo>
                    <a:pt x="3380" y="10693"/>
                  </a:lnTo>
                  <a:lnTo>
                    <a:pt x="1451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11"/>
            <p:cNvSpPr/>
            <p:nvPr/>
          </p:nvSpPr>
          <p:spPr>
            <a:xfrm>
              <a:off x="2992000" y="3490502"/>
              <a:ext cx="1088828" cy="1376901"/>
            </a:xfrm>
            <a:custGeom>
              <a:avLst/>
              <a:gdLst/>
              <a:ahLst/>
              <a:cxnLst/>
              <a:rect l="l" t="t" r="r" b="b"/>
              <a:pathLst>
                <a:path w="11136" h="14082" extrusionOk="0">
                  <a:moveTo>
                    <a:pt x="0" y="10693"/>
                  </a:moveTo>
                  <a:lnTo>
                    <a:pt x="9862" y="14082"/>
                  </a:lnTo>
                  <a:lnTo>
                    <a:pt x="1113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11"/>
            <p:cNvSpPr/>
            <p:nvPr/>
          </p:nvSpPr>
          <p:spPr>
            <a:xfrm>
              <a:off x="3956164" y="3490502"/>
              <a:ext cx="529650" cy="1376901"/>
            </a:xfrm>
            <a:custGeom>
              <a:avLst/>
              <a:gdLst/>
              <a:ahLst/>
              <a:cxnLst/>
              <a:rect l="l" t="t" r="r" b="b"/>
              <a:pathLst>
                <a:path w="5417" h="14082" extrusionOk="0">
                  <a:moveTo>
                    <a:pt x="1" y="14082"/>
                  </a:moveTo>
                  <a:lnTo>
                    <a:pt x="5416" y="9090"/>
                  </a:lnTo>
                  <a:lnTo>
                    <a:pt x="127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11"/>
            <p:cNvSpPr/>
            <p:nvPr/>
          </p:nvSpPr>
          <p:spPr>
            <a:xfrm>
              <a:off x="4080730" y="3490502"/>
              <a:ext cx="516939" cy="888894"/>
            </a:xfrm>
            <a:custGeom>
              <a:avLst/>
              <a:gdLst/>
              <a:ahLst/>
              <a:cxnLst/>
              <a:rect l="l" t="t" r="r" b="b"/>
              <a:pathLst>
                <a:path w="5287" h="9091" extrusionOk="0">
                  <a:moveTo>
                    <a:pt x="4142" y="9090"/>
                  </a:moveTo>
                  <a:lnTo>
                    <a:pt x="5286" y="39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1">
  <p:cSld name="Table of contents 1"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6" name="Google Shape;316;p13"/>
          <p:cNvGrpSpPr/>
          <p:nvPr/>
        </p:nvGrpSpPr>
        <p:grpSpPr>
          <a:xfrm>
            <a:off x="-1440957" y="-1420705"/>
            <a:ext cx="11556429" cy="9835127"/>
            <a:chOff x="-1440957" y="-1065529"/>
            <a:chExt cx="11556429" cy="7376345"/>
          </a:xfrm>
        </p:grpSpPr>
        <p:sp>
          <p:nvSpPr>
            <p:cNvPr id="317" name="Google Shape;317;p13"/>
            <p:cNvSpPr/>
            <p:nvPr/>
          </p:nvSpPr>
          <p:spPr>
            <a:xfrm rot="3470916">
              <a:off x="7346912" y="4955599"/>
              <a:ext cx="1844072" cy="750010"/>
            </a:xfrm>
            <a:custGeom>
              <a:avLst/>
              <a:gdLst/>
              <a:ahLst/>
              <a:cxnLst/>
              <a:rect l="l" t="t" r="r" b="b"/>
              <a:pathLst>
                <a:path w="53254" h="30273" extrusionOk="0">
                  <a:moveTo>
                    <a:pt x="26534" y="0"/>
                  </a:moveTo>
                  <a:lnTo>
                    <a:pt x="1" y="30183"/>
                  </a:lnTo>
                  <a:lnTo>
                    <a:pt x="53254" y="30272"/>
                  </a:lnTo>
                  <a:lnTo>
                    <a:pt x="53254" y="30272"/>
                  </a:lnTo>
                  <a:lnTo>
                    <a:pt x="2653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13"/>
            <p:cNvSpPr/>
            <p:nvPr/>
          </p:nvSpPr>
          <p:spPr>
            <a:xfrm rot="523234">
              <a:off x="-185363" y="2053142"/>
              <a:ext cx="677945" cy="1040368"/>
            </a:xfrm>
            <a:custGeom>
              <a:avLst/>
              <a:gdLst/>
              <a:ahLst/>
              <a:cxnLst/>
              <a:rect l="l" t="t" r="r" b="b"/>
              <a:pathLst>
                <a:path w="30637" h="47010" extrusionOk="0">
                  <a:moveTo>
                    <a:pt x="0" y="1"/>
                  </a:moveTo>
                  <a:lnTo>
                    <a:pt x="171" y="47010"/>
                  </a:lnTo>
                  <a:lnTo>
                    <a:pt x="30637" y="1359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19" name="Google Shape;319;p13"/>
            <p:cNvGrpSpPr/>
            <p:nvPr/>
          </p:nvGrpSpPr>
          <p:grpSpPr>
            <a:xfrm>
              <a:off x="7818820" y="2009358"/>
              <a:ext cx="2296651" cy="2093440"/>
              <a:chOff x="7547520" y="1595908"/>
              <a:chExt cx="2296651" cy="2093440"/>
            </a:xfrm>
          </p:grpSpPr>
          <p:sp>
            <p:nvSpPr>
              <p:cNvPr id="320" name="Google Shape;320;p13"/>
              <p:cNvSpPr/>
              <p:nvPr/>
            </p:nvSpPr>
            <p:spPr>
              <a:xfrm rot="470400">
                <a:off x="7662576" y="1728307"/>
                <a:ext cx="2066540" cy="1828552"/>
              </a:xfrm>
              <a:custGeom>
                <a:avLst/>
                <a:gdLst/>
                <a:ahLst/>
                <a:cxnLst/>
                <a:rect l="l" t="t" r="r" b="b"/>
                <a:pathLst>
                  <a:path w="82666" h="73146" extrusionOk="0">
                    <a:moveTo>
                      <a:pt x="43336" y="0"/>
                    </a:moveTo>
                    <a:lnTo>
                      <a:pt x="0" y="48015"/>
                    </a:lnTo>
                    <a:lnTo>
                      <a:pt x="82665" y="73145"/>
                    </a:lnTo>
                    <a:lnTo>
                      <a:pt x="82576" y="30994"/>
                    </a:lnTo>
                    <a:lnTo>
                      <a:pt x="4333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" name="Google Shape;321;p13"/>
              <p:cNvSpPr/>
              <p:nvPr/>
            </p:nvSpPr>
            <p:spPr>
              <a:xfrm rot="470400">
                <a:off x="7614879" y="2507389"/>
                <a:ext cx="1791854" cy="943900"/>
              </a:xfrm>
              <a:custGeom>
                <a:avLst/>
                <a:gdLst/>
                <a:ahLst/>
                <a:cxnLst/>
                <a:rect l="l" t="t" r="r" b="b"/>
                <a:pathLst>
                  <a:path w="71678" h="37758" extrusionOk="0">
                    <a:moveTo>
                      <a:pt x="49856" y="1"/>
                    </a:moveTo>
                    <a:lnTo>
                      <a:pt x="0" y="15968"/>
                    </a:lnTo>
                    <a:lnTo>
                      <a:pt x="71677" y="37757"/>
                    </a:lnTo>
                    <a:lnTo>
                      <a:pt x="49856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" name="Google Shape;322;p13"/>
              <p:cNvSpPr/>
              <p:nvPr/>
            </p:nvSpPr>
            <p:spPr>
              <a:xfrm rot="470400">
                <a:off x="7709258" y="1675302"/>
                <a:ext cx="1246334" cy="1200311"/>
              </a:xfrm>
              <a:custGeom>
                <a:avLst/>
                <a:gdLst/>
                <a:ahLst/>
                <a:cxnLst/>
                <a:rect l="l" t="t" r="r" b="b"/>
                <a:pathLst>
                  <a:path w="49856" h="48015" extrusionOk="0">
                    <a:moveTo>
                      <a:pt x="43336" y="0"/>
                    </a:moveTo>
                    <a:lnTo>
                      <a:pt x="0" y="48015"/>
                    </a:lnTo>
                    <a:lnTo>
                      <a:pt x="49856" y="32048"/>
                    </a:lnTo>
                    <a:lnTo>
                      <a:pt x="4333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" name="Google Shape;323;p13"/>
              <p:cNvSpPr/>
              <p:nvPr/>
            </p:nvSpPr>
            <p:spPr>
              <a:xfrm rot="470400">
                <a:off x="8197965" y="3008968"/>
                <a:ext cx="1443373" cy="584669"/>
              </a:xfrm>
              <a:custGeom>
                <a:avLst/>
                <a:gdLst/>
                <a:ahLst/>
                <a:cxnLst/>
                <a:rect l="l" t="t" r="r" b="b"/>
                <a:pathLst>
                  <a:path w="57738" h="23388" extrusionOk="0">
                    <a:moveTo>
                      <a:pt x="57737" y="0"/>
                    </a:moveTo>
                    <a:lnTo>
                      <a:pt x="0" y="5815"/>
                    </a:lnTo>
                    <a:lnTo>
                      <a:pt x="57737" y="23387"/>
                    </a:lnTo>
                    <a:lnTo>
                      <a:pt x="5773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24" name="Google Shape;324;p13"/>
            <p:cNvSpPr/>
            <p:nvPr/>
          </p:nvSpPr>
          <p:spPr>
            <a:xfrm rot="10800000">
              <a:off x="-450250" y="-728650"/>
              <a:ext cx="2066650" cy="1828650"/>
            </a:xfrm>
            <a:custGeom>
              <a:avLst/>
              <a:gdLst/>
              <a:ahLst/>
              <a:cxnLst/>
              <a:rect l="l" t="t" r="r" b="b"/>
              <a:pathLst>
                <a:path w="82666" h="73146" extrusionOk="0">
                  <a:moveTo>
                    <a:pt x="43336" y="0"/>
                  </a:moveTo>
                  <a:lnTo>
                    <a:pt x="0" y="48015"/>
                  </a:lnTo>
                  <a:lnTo>
                    <a:pt x="82665" y="73145"/>
                  </a:lnTo>
                  <a:lnTo>
                    <a:pt x="82576" y="30994"/>
                  </a:lnTo>
                  <a:lnTo>
                    <a:pt x="4333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13"/>
            <p:cNvSpPr/>
            <p:nvPr/>
          </p:nvSpPr>
          <p:spPr>
            <a:xfrm rot="3555342">
              <a:off x="-510863" y="78415"/>
              <a:ext cx="1328942" cy="977034"/>
            </a:xfrm>
            <a:custGeom>
              <a:avLst/>
              <a:gdLst/>
              <a:ahLst/>
              <a:cxnLst/>
              <a:rect l="l" t="t" r="r" b="b"/>
              <a:pathLst>
                <a:path w="14549" h="28326" extrusionOk="0">
                  <a:moveTo>
                    <a:pt x="1" y="1"/>
                  </a:moveTo>
                  <a:lnTo>
                    <a:pt x="1" y="28326"/>
                  </a:lnTo>
                  <a:lnTo>
                    <a:pt x="14548" y="1220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26" name="Google Shape;326;p13"/>
            <p:cNvGrpSpPr/>
            <p:nvPr/>
          </p:nvGrpSpPr>
          <p:grpSpPr>
            <a:xfrm>
              <a:off x="6763700" y="-1065529"/>
              <a:ext cx="2404478" cy="2014149"/>
              <a:chOff x="6712534" y="-1284597"/>
              <a:chExt cx="3464167" cy="2901814"/>
            </a:xfrm>
          </p:grpSpPr>
          <p:sp>
            <p:nvSpPr>
              <p:cNvPr id="327" name="Google Shape;327;p13"/>
              <p:cNvSpPr/>
              <p:nvPr/>
            </p:nvSpPr>
            <p:spPr>
              <a:xfrm rot="8100000">
                <a:off x="6925980" y="-694399"/>
                <a:ext cx="2316919" cy="1563417"/>
              </a:xfrm>
              <a:custGeom>
                <a:avLst/>
                <a:gdLst/>
                <a:ahLst/>
                <a:cxnLst/>
                <a:rect l="l" t="t" r="r" b="b"/>
                <a:pathLst>
                  <a:path w="46329" h="31262" extrusionOk="0">
                    <a:moveTo>
                      <a:pt x="1" y="1"/>
                    </a:moveTo>
                    <a:lnTo>
                      <a:pt x="1" y="31262"/>
                    </a:lnTo>
                    <a:lnTo>
                      <a:pt x="28212" y="23688"/>
                    </a:lnTo>
                    <a:lnTo>
                      <a:pt x="46328" y="11013"/>
                    </a:lnTo>
                    <a:lnTo>
                      <a:pt x="35600" y="9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>
                    <a:solidFill>
                      <a:schemeClr val="dk1"/>
                    </a:solidFill>
                  </a:rPr>
                  <a:t>  </a:t>
                </a:r>
                <a:endParaRPr>
                  <a:solidFill>
                    <a:schemeClr val="dk1"/>
                  </a:solidFill>
                </a:endParaRPr>
              </a:p>
            </p:txBody>
          </p:sp>
          <p:sp>
            <p:nvSpPr>
              <p:cNvPr id="328" name="Google Shape;328;p13"/>
              <p:cNvSpPr/>
              <p:nvPr/>
            </p:nvSpPr>
            <p:spPr>
              <a:xfrm rot="1800084">
                <a:off x="8645941" y="-610927"/>
                <a:ext cx="1078180" cy="2099212"/>
              </a:xfrm>
              <a:custGeom>
                <a:avLst/>
                <a:gdLst/>
                <a:ahLst/>
                <a:cxnLst/>
                <a:rect l="l" t="t" r="r" b="b"/>
                <a:pathLst>
                  <a:path w="14549" h="28326" extrusionOk="0">
                    <a:moveTo>
                      <a:pt x="1" y="1"/>
                    </a:moveTo>
                    <a:lnTo>
                      <a:pt x="1" y="28326"/>
                    </a:lnTo>
                    <a:lnTo>
                      <a:pt x="14548" y="12205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29" name="Google Shape;329;p13"/>
            <p:cNvSpPr/>
            <p:nvPr/>
          </p:nvSpPr>
          <p:spPr>
            <a:xfrm flipH="1">
              <a:off x="25820" y="4046644"/>
              <a:ext cx="1519040" cy="1347994"/>
            </a:xfrm>
            <a:custGeom>
              <a:avLst/>
              <a:gdLst/>
              <a:ahLst/>
              <a:cxnLst/>
              <a:rect l="l" t="t" r="r" b="b"/>
              <a:pathLst>
                <a:path w="11335" h="4161" extrusionOk="0">
                  <a:moveTo>
                    <a:pt x="0" y="3580"/>
                  </a:moveTo>
                  <a:lnTo>
                    <a:pt x="11335" y="4160"/>
                  </a:lnTo>
                  <a:lnTo>
                    <a:pt x="331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13"/>
            <p:cNvSpPr/>
            <p:nvPr/>
          </p:nvSpPr>
          <p:spPr>
            <a:xfrm flipH="1">
              <a:off x="-1440957" y="4046644"/>
              <a:ext cx="2542232" cy="1390108"/>
            </a:xfrm>
            <a:custGeom>
              <a:avLst/>
              <a:gdLst/>
              <a:ahLst/>
              <a:cxnLst/>
              <a:rect l="l" t="t" r="r" b="b"/>
              <a:pathLst>
                <a:path w="18970" h="4291" extrusionOk="0">
                  <a:moveTo>
                    <a:pt x="8025" y="4160"/>
                  </a:moveTo>
                  <a:lnTo>
                    <a:pt x="18969" y="429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13"/>
            <p:cNvSpPr/>
            <p:nvPr/>
          </p:nvSpPr>
          <p:spPr>
            <a:xfrm flipH="1">
              <a:off x="1101145" y="4046644"/>
              <a:ext cx="759587" cy="1159773"/>
            </a:xfrm>
            <a:custGeom>
              <a:avLst/>
              <a:gdLst/>
              <a:ahLst/>
              <a:cxnLst/>
              <a:rect l="l" t="t" r="r" b="b"/>
              <a:pathLst>
                <a:path w="5668" h="3580" extrusionOk="0">
                  <a:moveTo>
                    <a:pt x="2357" y="3580"/>
                  </a:moveTo>
                  <a:lnTo>
                    <a:pt x="5667" y="1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2" name="Google Shape;332;p13"/>
          <p:cNvSpPr txBox="1">
            <a:spLocks noGrp="1"/>
          </p:cNvSpPr>
          <p:nvPr>
            <p:ph type="title"/>
          </p:nvPr>
        </p:nvSpPr>
        <p:spPr>
          <a:xfrm>
            <a:off x="615900" y="584787"/>
            <a:ext cx="7912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rPr lang="es-ES" smtClean="0"/>
              <a:t>Haga clic para modificar el estilo de título del patrón</a:t>
            </a:r>
            <a:endParaRPr/>
          </a:p>
        </p:txBody>
      </p:sp>
      <p:sp>
        <p:nvSpPr>
          <p:cNvPr id="333" name="Google Shape;333;p13"/>
          <p:cNvSpPr txBox="1">
            <a:spLocks noGrp="1"/>
          </p:cNvSpPr>
          <p:nvPr>
            <p:ph type="subTitle" idx="1"/>
          </p:nvPr>
        </p:nvSpPr>
        <p:spPr>
          <a:xfrm>
            <a:off x="2107734" y="5386529"/>
            <a:ext cx="2363700" cy="6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2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r>
              <a:rPr lang="es-ES" smtClean="0"/>
              <a:t>Haga clic para modificar el estilo de subtítulo del patrón</a:t>
            </a:r>
            <a:endParaRPr/>
          </a:p>
        </p:txBody>
      </p:sp>
      <p:sp>
        <p:nvSpPr>
          <p:cNvPr id="334" name="Google Shape;334;p13"/>
          <p:cNvSpPr txBox="1">
            <a:spLocks noGrp="1"/>
          </p:cNvSpPr>
          <p:nvPr>
            <p:ph type="subTitle" idx="2"/>
          </p:nvPr>
        </p:nvSpPr>
        <p:spPr>
          <a:xfrm>
            <a:off x="4678785" y="5386529"/>
            <a:ext cx="2363700" cy="6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2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r>
              <a:rPr lang="es-ES" smtClean="0"/>
              <a:t>Haga clic para modificar el estilo de subtítulo del patrón</a:t>
            </a:r>
            <a:endParaRPr/>
          </a:p>
        </p:txBody>
      </p:sp>
      <p:sp>
        <p:nvSpPr>
          <p:cNvPr id="335" name="Google Shape;335;p13"/>
          <p:cNvSpPr txBox="1">
            <a:spLocks noGrp="1"/>
          </p:cNvSpPr>
          <p:nvPr>
            <p:ph type="title" idx="3" hasCustomPrompt="1"/>
          </p:nvPr>
        </p:nvSpPr>
        <p:spPr>
          <a:xfrm>
            <a:off x="2514684" y="1920995"/>
            <a:ext cx="1549800" cy="85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400"/>
              <a:buNone/>
              <a:defRPr sz="44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336" name="Google Shape;336;p13"/>
          <p:cNvSpPr txBox="1">
            <a:spLocks noGrp="1"/>
          </p:cNvSpPr>
          <p:nvPr>
            <p:ph type="title" idx="4" hasCustomPrompt="1"/>
          </p:nvPr>
        </p:nvSpPr>
        <p:spPr>
          <a:xfrm>
            <a:off x="5085735" y="1919995"/>
            <a:ext cx="1549800" cy="85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400"/>
              <a:buNone/>
              <a:defRPr sz="44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337" name="Google Shape;337;p13"/>
          <p:cNvSpPr txBox="1">
            <a:spLocks noGrp="1"/>
          </p:cNvSpPr>
          <p:nvPr>
            <p:ph type="title" idx="5" hasCustomPrompt="1"/>
          </p:nvPr>
        </p:nvSpPr>
        <p:spPr>
          <a:xfrm>
            <a:off x="2514684" y="4187687"/>
            <a:ext cx="1549800" cy="85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400"/>
              <a:buNone/>
              <a:defRPr sz="44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338" name="Google Shape;338;p13"/>
          <p:cNvSpPr txBox="1">
            <a:spLocks noGrp="1"/>
          </p:cNvSpPr>
          <p:nvPr>
            <p:ph type="title" idx="6" hasCustomPrompt="1"/>
          </p:nvPr>
        </p:nvSpPr>
        <p:spPr>
          <a:xfrm>
            <a:off x="5085735" y="4187687"/>
            <a:ext cx="1549800" cy="85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400"/>
              <a:buNone/>
              <a:defRPr sz="44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339" name="Google Shape;339;p13"/>
          <p:cNvSpPr txBox="1">
            <a:spLocks noGrp="1"/>
          </p:cNvSpPr>
          <p:nvPr>
            <p:ph type="subTitle" idx="7"/>
          </p:nvPr>
        </p:nvSpPr>
        <p:spPr>
          <a:xfrm>
            <a:off x="2144484" y="2649260"/>
            <a:ext cx="2290200" cy="48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>
                <a:latin typeface="Oswald"/>
                <a:ea typeface="Oswald"/>
                <a:cs typeface="Oswald"/>
                <a:sym typeface="Oswa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>
                <a:latin typeface="Oswald"/>
                <a:ea typeface="Oswald"/>
                <a:cs typeface="Oswald"/>
                <a:sym typeface="Oswa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>
                <a:latin typeface="Oswald"/>
                <a:ea typeface="Oswald"/>
                <a:cs typeface="Oswald"/>
                <a:sym typeface="Oswa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>
                <a:latin typeface="Oswald"/>
                <a:ea typeface="Oswald"/>
                <a:cs typeface="Oswald"/>
                <a:sym typeface="Oswa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>
                <a:latin typeface="Oswald"/>
                <a:ea typeface="Oswald"/>
                <a:cs typeface="Oswald"/>
                <a:sym typeface="Oswa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>
                <a:latin typeface="Oswald"/>
                <a:ea typeface="Oswald"/>
                <a:cs typeface="Oswald"/>
                <a:sym typeface="Oswa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>
                <a:latin typeface="Oswald"/>
                <a:ea typeface="Oswald"/>
                <a:cs typeface="Oswald"/>
                <a:sym typeface="Oswa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>
                <a:latin typeface="Oswald"/>
                <a:ea typeface="Oswald"/>
                <a:cs typeface="Oswald"/>
                <a:sym typeface="Oswa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/>
          </a:p>
        </p:txBody>
      </p:sp>
      <p:sp>
        <p:nvSpPr>
          <p:cNvPr id="340" name="Google Shape;340;p13"/>
          <p:cNvSpPr txBox="1">
            <a:spLocks noGrp="1"/>
          </p:cNvSpPr>
          <p:nvPr>
            <p:ph type="subTitle" idx="8"/>
          </p:nvPr>
        </p:nvSpPr>
        <p:spPr>
          <a:xfrm>
            <a:off x="4717635" y="2649260"/>
            <a:ext cx="2286000" cy="48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>
                <a:latin typeface="Oswald"/>
                <a:ea typeface="Oswald"/>
                <a:cs typeface="Oswald"/>
                <a:sym typeface="Oswa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>
                <a:latin typeface="Oswald"/>
                <a:ea typeface="Oswald"/>
                <a:cs typeface="Oswald"/>
                <a:sym typeface="Oswa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>
                <a:latin typeface="Oswald"/>
                <a:ea typeface="Oswald"/>
                <a:cs typeface="Oswald"/>
                <a:sym typeface="Oswa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>
                <a:latin typeface="Oswald"/>
                <a:ea typeface="Oswald"/>
                <a:cs typeface="Oswald"/>
                <a:sym typeface="Oswa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>
                <a:latin typeface="Oswald"/>
                <a:ea typeface="Oswald"/>
                <a:cs typeface="Oswald"/>
                <a:sym typeface="Oswa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>
                <a:latin typeface="Oswald"/>
                <a:ea typeface="Oswald"/>
                <a:cs typeface="Oswald"/>
                <a:sym typeface="Oswa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>
                <a:latin typeface="Oswald"/>
                <a:ea typeface="Oswald"/>
                <a:cs typeface="Oswald"/>
                <a:sym typeface="Oswa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>
                <a:latin typeface="Oswald"/>
                <a:ea typeface="Oswald"/>
                <a:cs typeface="Oswald"/>
                <a:sym typeface="Oswa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/>
          </a:p>
        </p:txBody>
      </p:sp>
      <p:sp>
        <p:nvSpPr>
          <p:cNvPr id="341" name="Google Shape;341;p13"/>
          <p:cNvSpPr txBox="1">
            <a:spLocks noGrp="1"/>
          </p:cNvSpPr>
          <p:nvPr>
            <p:ph type="subTitle" idx="9"/>
          </p:nvPr>
        </p:nvSpPr>
        <p:spPr>
          <a:xfrm>
            <a:off x="4715535" y="4921876"/>
            <a:ext cx="2290200" cy="48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>
                <a:latin typeface="Oswald"/>
                <a:ea typeface="Oswald"/>
                <a:cs typeface="Oswald"/>
                <a:sym typeface="Oswa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>
                <a:latin typeface="Oswald"/>
                <a:ea typeface="Oswald"/>
                <a:cs typeface="Oswald"/>
                <a:sym typeface="Oswa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>
                <a:latin typeface="Oswald"/>
                <a:ea typeface="Oswald"/>
                <a:cs typeface="Oswald"/>
                <a:sym typeface="Oswa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>
                <a:latin typeface="Oswald"/>
                <a:ea typeface="Oswald"/>
                <a:cs typeface="Oswald"/>
                <a:sym typeface="Oswa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>
                <a:latin typeface="Oswald"/>
                <a:ea typeface="Oswald"/>
                <a:cs typeface="Oswald"/>
                <a:sym typeface="Oswa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>
                <a:latin typeface="Oswald"/>
                <a:ea typeface="Oswald"/>
                <a:cs typeface="Oswald"/>
                <a:sym typeface="Oswa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>
                <a:latin typeface="Oswald"/>
                <a:ea typeface="Oswald"/>
                <a:cs typeface="Oswald"/>
                <a:sym typeface="Oswa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>
                <a:latin typeface="Oswald"/>
                <a:ea typeface="Oswald"/>
                <a:cs typeface="Oswald"/>
                <a:sym typeface="Oswa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/>
          </a:p>
        </p:txBody>
      </p:sp>
      <p:sp>
        <p:nvSpPr>
          <p:cNvPr id="342" name="Google Shape;342;p13"/>
          <p:cNvSpPr txBox="1">
            <a:spLocks noGrp="1"/>
          </p:cNvSpPr>
          <p:nvPr>
            <p:ph type="subTitle" idx="13"/>
          </p:nvPr>
        </p:nvSpPr>
        <p:spPr>
          <a:xfrm>
            <a:off x="2107734" y="3110756"/>
            <a:ext cx="2363700" cy="6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2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r>
              <a:rPr lang="es-ES" smtClean="0"/>
              <a:t>Haga clic para modificar el estilo de subtítulo del patrón</a:t>
            </a:r>
            <a:endParaRPr/>
          </a:p>
        </p:txBody>
      </p:sp>
      <p:sp>
        <p:nvSpPr>
          <p:cNvPr id="343" name="Google Shape;343;p13"/>
          <p:cNvSpPr txBox="1">
            <a:spLocks noGrp="1"/>
          </p:cNvSpPr>
          <p:nvPr>
            <p:ph type="subTitle" idx="14"/>
          </p:nvPr>
        </p:nvSpPr>
        <p:spPr>
          <a:xfrm>
            <a:off x="4678785" y="3110756"/>
            <a:ext cx="2363700" cy="6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2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r>
              <a:rPr lang="es-ES" smtClean="0"/>
              <a:t>Haga clic para modificar el estilo de subtítulo del patrón</a:t>
            </a:r>
            <a:endParaRPr/>
          </a:p>
        </p:txBody>
      </p:sp>
      <p:sp>
        <p:nvSpPr>
          <p:cNvPr id="344" name="Google Shape;344;p13"/>
          <p:cNvSpPr txBox="1">
            <a:spLocks noGrp="1"/>
          </p:cNvSpPr>
          <p:nvPr>
            <p:ph type="subTitle" idx="15"/>
          </p:nvPr>
        </p:nvSpPr>
        <p:spPr>
          <a:xfrm>
            <a:off x="2144484" y="4921876"/>
            <a:ext cx="2290200" cy="48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>
                <a:latin typeface="Oswald"/>
                <a:ea typeface="Oswald"/>
                <a:cs typeface="Oswald"/>
                <a:sym typeface="Oswa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>
                <a:latin typeface="Oswald"/>
                <a:ea typeface="Oswald"/>
                <a:cs typeface="Oswald"/>
                <a:sym typeface="Oswa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>
                <a:latin typeface="Oswald"/>
                <a:ea typeface="Oswald"/>
                <a:cs typeface="Oswald"/>
                <a:sym typeface="Oswa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>
                <a:latin typeface="Oswald"/>
                <a:ea typeface="Oswald"/>
                <a:cs typeface="Oswald"/>
                <a:sym typeface="Oswa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>
                <a:latin typeface="Oswald"/>
                <a:ea typeface="Oswald"/>
                <a:cs typeface="Oswald"/>
                <a:sym typeface="Oswa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>
                <a:latin typeface="Oswald"/>
                <a:ea typeface="Oswald"/>
                <a:cs typeface="Oswald"/>
                <a:sym typeface="Oswa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>
                <a:latin typeface="Oswald"/>
                <a:ea typeface="Oswald"/>
                <a:cs typeface="Oswald"/>
                <a:sym typeface="Oswa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>
                <a:latin typeface="Oswald"/>
                <a:ea typeface="Oswald"/>
                <a:cs typeface="Oswald"/>
                <a:sym typeface="Oswa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2">
  <p:cSld name="Table of contents 2"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14"/>
          <p:cNvSpPr txBox="1">
            <a:spLocks noGrp="1"/>
          </p:cNvSpPr>
          <p:nvPr>
            <p:ph type="title"/>
          </p:nvPr>
        </p:nvSpPr>
        <p:spPr>
          <a:xfrm>
            <a:off x="615900" y="584787"/>
            <a:ext cx="7912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rPr lang="es-ES" smtClean="0"/>
              <a:t>Haga clic para modificar el estilo de título del patrón</a:t>
            </a:r>
            <a:endParaRPr/>
          </a:p>
        </p:txBody>
      </p:sp>
      <p:sp>
        <p:nvSpPr>
          <p:cNvPr id="347" name="Google Shape;347;p14"/>
          <p:cNvSpPr txBox="1">
            <a:spLocks noGrp="1"/>
          </p:cNvSpPr>
          <p:nvPr>
            <p:ph type="title" idx="2" hasCustomPrompt="1"/>
          </p:nvPr>
        </p:nvSpPr>
        <p:spPr>
          <a:xfrm>
            <a:off x="3365498" y="2754049"/>
            <a:ext cx="722400" cy="5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48" name="Google Shape;348;p14"/>
          <p:cNvSpPr txBox="1">
            <a:spLocks noGrp="1"/>
          </p:cNvSpPr>
          <p:nvPr>
            <p:ph type="subTitle" idx="1"/>
          </p:nvPr>
        </p:nvSpPr>
        <p:spPr>
          <a:xfrm>
            <a:off x="1424300" y="2394867"/>
            <a:ext cx="2242200" cy="7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800" b="1"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800" b="1">
                <a:latin typeface="Oswald"/>
                <a:ea typeface="Oswald"/>
                <a:cs typeface="Oswald"/>
                <a:sym typeface="Oswald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800" b="1">
                <a:latin typeface="Oswald"/>
                <a:ea typeface="Oswald"/>
                <a:cs typeface="Oswald"/>
                <a:sym typeface="Oswald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800" b="1">
                <a:latin typeface="Oswald"/>
                <a:ea typeface="Oswald"/>
                <a:cs typeface="Oswald"/>
                <a:sym typeface="Oswald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800" b="1">
                <a:latin typeface="Oswald"/>
                <a:ea typeface="Oswald"/>
                <a:cs typeface="Oswald"/>
                <a:sym typeface="Oswald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800" b="1">
                <a:latin typeface="Oswald"/>
                <a:ea typeface="Oswald"/>
                <a:cs typeface="Oswald"/>
                <a:sym typeface="Oswald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800" b="1">
                <a:latin typeface="Oswald"/>
                <a:ea typeface="Oswald"/>
                <a:cs typeface="Oswald"/>
                <a:sym typeface="Oswald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800" b="1">
                <a:latin typeface="Oswald"/>
                <a:ea typeface="Oswald"/>
                <a:cs typeface="Oswald"/>
                <a:sym typeface="Oswald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800" b="1"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/>
          </a:p>
        </p:txBody>
      </p:sp>
      <p:sp>
        <p:nvSpPr>
          <p:cNvPr id="349" name="Google Shape;349;p14"/>
          <p:cNvSpPr txBox="1">
            <a:spLocks noGrp="1"/>
          </p:cNvSpPr>
          <p:nvPr>
            <p:ph type="subTitle" idx="3"/>
          </p:nvPr>
        </p:nvSpPr>
        <p:spPr>
          <a:xfrm>
            <a:off x="1409441" y="2741789"/>
            <a:ext cx="1662000" cy="9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r>
              <a:rPr lang="es-ES" smtClean="0"/>
              <a:t>Haga clic para modificar el estilo de subtítulo del patrón</a:t>
            </a:r>
            <a:endParaRPr/>
          </a:p>
        </p:txBody>
      </p:sp>
      <p:sp>
        <p:nvSpPr>
          <p:cNvPr id="350" name="Google Shape;350;p14"/>
          <p:cNvSpPr txBox="1">
            <a:spLocks noGrp="1"/>
          </p:cNvSpPr>
          <p:nvPr>
            <p:ph type="title" idx="4" hasCustomPrompt="1"/>
          </p:nvPr>
        </p:nvSpPr>
        <p:spPr>
          <a:xfrm>
            <a:off x="651856" y="2754049"/>
            <a:ext cx="722400" cy="5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51" name="Google Shape;351;p14"/>
          <p:cNvSpPr txBox="1">
            <a:spLocks noGrp="1"/>
          </p:cNvSpPr>
          <p:nvPr>
            <p:ph type="subTitle" idx="5"/>
          </p:nvPr>
        </p:nvSpPr>
        <p:spPr>
          <a:xfrm>
            <a:off x="4155025" y="2394867"/>
            <a:ext cx="2242200" cy="7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800" b="1"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800" b="1">
                <a:latin typeface="Oswald"/>
                <a:ea typeface="Oswald"/>
                <a:cs typeface="Oswald"/>
                <a:sym typeface="Oswald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800" b="1">
                <a:latin typeface="Oswald"/>
                <a:ea typeface="Oswald"/>
                <a:cs typeface="Oswald"/>
                <a:sym typeface="Oswald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800" b="1">
                <a:latin typeface="Oswald"/>
                <a:ea typeface="Oswald"/>
                <a:cs typeface="Oswald"/>
                <a:sym typeface="Oswald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800" b="1">
                <a:latin typeface="Oswald"/>
                <a:ea typeface="Oswald"/>
                <a:cs typeface="Oswald"/>
                <a:sym typeface="Oswald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800" b="1">
                <a:latin typeface="Oswald"/>
                <a:ea typeface="Oswald"/>
                <a:cs typeface="Oswald"/>
                <a:sym typeface="Oswald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800" b="1">
                <a:latin typeface="Oswald"/>
                <a:ea typeface="Oswald"/>
                <a:cs typeface="Oswald"/>
                <a:sym typeface="Oswald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800" b="1">
                <a:latin typeface="Oswald"/>
                <a:ea typeface="Oswald"/>
                <a:cs typeface="Oswald"/>
                <a:sym typeface="Oswald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800" b="1"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/>
          </a:p>
        </p:txBody>
      </p:sp>
      <p:sp>
        <p:nvSpPr>
          <p:cNvPr id="352" name="Google Shape;352;p14"/>
          <p:cNvSpPr txBox="1">
            <a:spLocks noGrp="1"/>
          </p:cNvSpPr>
          <p:nvPr>
            <p:ph type="subTitle" idx="6"/>
          </p:nvPr>
        </p:nvSpPr>
        <p:spPr>
          <a:xfrm>
            <a:off x="4145160" y="2741784"/>
            <a:ext cx="1662000" cy="9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4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/>
          </a:p>
        </p:txBody>
      </p:sp>
      <p:sp>
        <p:nvSpPr>
          <p:cNvPr id="353" name="Google Shape;353;p14"/>
          <p:cNvSpPr txBox="1">
            <a:spLocks noGrp="1"/>
          </p:cNvSpPr>
          <p:nvPr>
            <p:ph type="subTitle" idx="7"/>
          </p:nvPr>
        </p:nvSpPr>
        <p:spPr>
          <a:xfrm>
            <a:off x="6880850" y="2394867"/>
            <a:ext cx="2242200" cy="7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800" b="1"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800" b="1">
                <a:latin typeface="Oswald"/>
                <a:ea typeface="Oswald"/>
                <a:cs typeface="Oswald"/>
                <a:sym typeface="Oswald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800" b="1">
                <a:latin typeface="Oswald"/>
                <a:ea typeface="Oswald"/>
                <a:cs typeface="Oswald"/>
                <a:sym typeface="Oswald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800" b="1">
                <a:latin typeface="Oswald"/>
                <a:ea typeface="Oswald"/>
                <a:cs typeface="Oswald"/>
                <a:sym typeface="Oswald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800" b="1">
                <a:latin typeface="Oswald"/>
                <a:ea typeface="Oswald"/>
                <a:cs typeface="Oswald"/>
                <a:sym typeface="Oswald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800" b="1">
                <a:latin typeface="Oswald"/>
                <a:ea typeface="Oswald"/>
                <a:cs typeface="Oswald"/>
                <a:sym typeface="Oswald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800" b="1">
                <a:latin typeface="Oswald"/>
                <a:ea typeface="Oswald"/>
                <a:cs typeface="Oswald"/>
                <a:sym typeface="Oswald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800" b="1">
                <a:latin typeface="Oswald"/>
                <a:ea typeface="Oswald"/>
                <a:cs typeface="Oswald"/>
                <a:sym typeface="Oswald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800" b="1"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/>
          </a:p>
        </p:txBody>
      </p:sp>
      <p:sp>
        <p:nvSpPr>
          <p:cNvPr id="354" name="Google Shape;354;p14"/>
          <p:cNvSpPr txBox="1">
            <a:spLocks noGrp="1"/>
          </p:cNvSpPr>
          <p:nvPr>
            <p:ph type="subTitle" idx="8"/>
          </p:nvPr>
        </p:nvSpPr>
        <p:spPr>
          <a:xfrm>
            <a:off x="6870980" y="2741803"/>
            <a:ext cx="1662000" cy="9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4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/>
          </a:p>
        </p:txBody>
      </p:sp>
      <p:sp>
        <p:nvSpPr>
          <p:cNvPr id="355" name="Google Shape;355;p14"/>
          <p:cNvSpPr txBox="1">
            <a:spLocks noGrp="1"/>
          </p:cNvSpPr>
          <p:nvPr>
            <p:ph type="title" idx="9" hasCustomPrompt="1"/>
          </p:nvPr>
        </p:nvSpPr>
        <p:spPr>
          <a:xfrm>
            <a:off x="6079089" y="2754049"/>
            <a:ext cx="722400" cy="5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56" name="Google Shape;356;p14"/>
          <p:cNvSpPr txBox="1">
            <a:spLocks noGrp="1"/>
          </p:cNvSpPr>
          <p:nvPr>
            <p:ph type="subTitle" idx="13"/>
          </p:nvPr>
        </p:nvSpPr>
        <p:spPr>
          <a:xfrm>
            <a:off x="1424300" y="4391833"/>
            <a:ext cx="2242200" cy="7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800" b="1"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800" b="1">
                <a:latin typeface="Oswald"/>
                <a:ea typeface="Oswald"/>
                <a:cs typeface="Oswald"/>
                <a:sym typeface="Oswald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800" b="1">
                <a:latin typeface="Oswald"/>
                <a:ea typeface="Oswald"/>
                <a:cs typeface="Oswald"/>
                <a:sym typeface="Oswald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800" b="1">
                <a:latin typeface="Oswald"/>
                <a:ea typeface="Oswald"/>
                <a:cs typeface="Oswald"/>
                <a:sym typeface="Oswald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800" b="1">
                <a:latin typeface="Oswald"/>
                <a:ea typeface="Oswald"/>
                <a:cs typeface="Oswald"/>
                <a:sym typeface="Oswald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800" b="1">
                <a:latin typeface="Oswald"/>
                <a:ea typeface="Oswald"/>
                <a:cs typeface="Oswald"/>
                <a:sym typeface="Oswald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800" b="1">
                <a:latin typeface="Oswald"/>
                <a:ea typeface="Oswald"/>
                <a:cs typeface="Oswald"/>
                <a:sym typeface="Oswald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800" b="1">
                <a:latin typeface="Oswald"/>
                <a:ea typeface="Oswald"/>
                <a:cs typeface="Oswald"/>
                <a:sym typeface="Oswald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800" b="1"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/>
          </a:p>
        </p:txBody>
      </p:sp>
      <p:sp>
        <p:nvSpPr>
          <p:cNvPr id="357" name="Google Shape;357;p14"/>
          <p:cNvSpPr txBox="1">
            <a:spLocks noGrp="1"/>
          </p:cNvSpPr>
          <p:nvPr>
            <p:ph type="subTitle" idx="14"/>
          </p:nvPr>
        </p:nvSpPr>
        <p:spPr>
          <a:xfrm>
            <a:off x="1419316" y="4747127"/>
            <a:ext cx="1662000" cy="9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4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/>
          </a:p>
        </p:txBody>
      </p:sp>
      <p:sp>
        <p:nvSpPr>
          <p:cNvPr id="358" name="Google Shape;358;p14"/>
          <p:cNvSpPr txBox="1">
            <a:spLocks noGrp="1"/>
          </p:cNvSpPr>
          <p:nvPr>
            <p:ph type="title" idx="15" hasCustomPrompt="1"/>
          </p:nvPr>
        </p:nvSpPr>
        <p:spPr>
          <a:xfrm>
            <a:off x="647202" y="4755300"/>
            <a:ext cx="722400" cy="5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59" name="Google Shape;359;p14"/>
          <p:cNvSpPr txBox="1">
            <a:spLocks noGrp="1"/>
          </p:cNvSpPr>
          <p:nvPr>
            <p:ph type="subTitle" idx="16"/>
          </p:nvPr>
        </p:nvSpPr>
        <p:spPr>
          <a:xfrm>
            <a:off x="4155025" y="4391833"/>
            <a:ext cx="2242200" cy="7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800" b="1"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800" b="1">
                <a:latin typeface="Oswald"/>
                <a:ea typeface="Oswald"/>
                <a:cs typeface="Oswald"/>
                <a:sym typeface="Oswald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800" b="1">
                <a:latin typeface="Oswald"/>
                <a:ea typeface="Oswald"/>
                <a:cs typeface="Oswald"/>
                <a:sym typeface="Oswald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800" b="1">
                <a:latin typeface="Oswald"/>
                <a:ea typeface="Oswald"/>
                <a:cs typeface="Oswald"/>
                <a:sym typeface="Oswald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800" b="1">
                <a:latin typeface="Oswald"/>
                <a:ea typeface="Oswald"/>
                <a:cs typeface="Oswald"/>
                <a:sym typeface="Oswald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800" b="1">
                <a:latin typeface="Oswald"/>
                <a:ea typeface="Oswald"/>
                <a:cs typeface="Oswald"/>
                <a:sym typeface="Oswald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800" b="1">
                <a:latin typeface="Oswald"/>
                <a:ea typeface="Oswald"/>
                <a:cs typeface="Oswald"/>
                <a:sym typeface="Oswald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800" b="1">
                <a:latin typeface="Oswald"/>
                <a:ea typeface="Oswald"/>
                <a:cs typeface="Oswald"/>
                <a:sym typeface="Oswald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800" b="1"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/>
          </a:p>
        </p:txBody>
      </p:sp>
      <p:sp>
        <p:nvSpPr>
          <p:cNvPr id="360" name="Google Shape;360;p14"/>
          <p:cNvSpPr txBox="1">
            <a:spLocks noGrp="1"/>
          </p:cNvSpPr>
          <p:nvPr>
            <p:ph type="subTitle" idx="17"/>
          </p:nvPr>
        </p:nvSpPr>
        <p:spPr>
          <a:xfrm>
            <a:off x="4145160" y="4747143"/>
            <a:ext cx="1662000" cy="9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4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/>
          </a:p>
        </p:txBody>
      </p:sp>
      <p:sp>
        <p:nvSpPr>
          <p:cNvPr id="361" name="Google Shape;361;p14"/>
          <p:cNvSpPr txBox="1">
            <a:spLocks noGrp="1"/>
          </p:cNvSpPr>
          <p:nvPr>
            <p:ph type="title" idx="18" hasCustomPrompt="1"/>
          </p:nvPr>
        </p:nvSpPr>
        <p:spPr>
          <a:xfrm>
            <a:off x="3370148" y="4755300"/>
            <a:ext cx="722400" cy="5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62" name="Google Shape;362;p14"/>
          <p:cNvSpPr txBox="1">
            <a:spLocks noGrp="1"/>
          </p:cNvSpPr>
          <p:nvPr>
            <p:ph type="subTitle" idx="19"/>
          </p:nvPr>
        </p:nvSpPr>
        <p:spPr>
          <a:xfrm>
            <a:off x="6880850" y="4391833"/>
            <a:ext cx="2242200" cy="7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800" b="1"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800" b="1">
                <a:latin typeface="Oswald"/>
                <a:ea typeface="Oswald"/>
                <a:cs typeface="Oswald"/>
                <a:sym typeface="Oswald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800" b="1">
                <a:latin typeface="Oswald"/>
                <a:ea typeface="Oswald"/>
                <a:cs typeface="Oswald"/>
                <a:sym typeface="Oswald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800" b="1">
                <a:latin typeface="Oswald"/>
                <a:ea typeface="Oswald"/>
                <a:cs typeface="Oswald"/>
                <a:sym typeface="Oswald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800" b="1">
                <a:latin typeface="Oswald"/>
                <a:ea typeface="Oswald"/>
                <a:cs typeface="Oswald"/>
                <a:sym typeface="Oswald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800" b="1">
                <a:latin typeface="Oswald"/>
                <a:ea typeface="Oswald"/>
                <a:cs typeface="Oswald"/>
                <a:sym typeface="Oswald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800" b="1">
                <a:latin typeface="Oswald"/>
                <a:ea typeface="Oswald"/>
                <a:cs typeface="Oswald"/>
                <a:sym typeface="Oswald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800" b="1">
                <a:latin typeface="Oswald"/>
                <a:ea typeface="Oswald"/>
                <a:cs typeface="Oswald"/>
                <a:sym typeface="Oswald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800" b="1"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/>
          </a:p>
        </p:txBody>
      </p:sp>
      <p:sp>
        <p:nvSpPr>
          <p:cNvPr id="363" name="Google Shape;363;p14"/>
          <p:cNvSpPr txBox="1">
            <a:spLocks noGrp="1"/>
          </p:cNvSpPr>
          <p:nvPr>
            <p:ph type="subTitle" idx="20"/>
          </p:nvPr>
        </p:nvSpPr>
        <p:spPr>
          <a:xfrm>
            <a:off x="6870980" y="4747121"/>
            <a:ext cx="1662000" cy="9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4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/>
          </a:p>
        </p:txBody>
      </p:sp>
      <p:sp>
        <p:nvSpPr>
          <p:cNvPr id="364" name="Google Shape;364;p14"/>
          <p:cNvSpPr txBox="1">
            <a:spLocks noGrp="1"/>
          </p:cNvSpPr>
          <p:nvPr>
            <p:ph type="title" idx="21" hasCustomPrompt="1"/>
          </p:nvPr>
        </p:nvSpPr>
        <p:spPr>
          <a:xfrm>
            <a:off x="6083776" y="4755300"/>
            <a:ext cx="722400" cy="5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365" name="Google Shape;365;p14"/>
          <p:cNvGrpSpPr/>
          <p:nvPr/>
        </p:nvGrpSpPr>
        <p:grpSpPr>
          <a:xfrm>
            <a:off x="-372161" y="-1389748"/>
            <a:ext cx="10313886" cy="8694779"/>
            <a:chOff x="-308960" y="-1002328"/>
            <a:chExt cx="10250334" cy="6480902"/>
          </a:xfrm>
        </p:grpSpPr>
        <p:sp>
          <p:nvSpPr>
            <p:cNvPr id="366" name="Google Shape;366;p14"/>
            <p:cNvSpPr/>
            <p:nvPr/>
          </p:nvSpPr>
          <p:spPr>
            <a:xfrm rot="7641676">
              <a:off x="8583926" y="4711229"/>
              <a:ext cx="841562" cy="538832"/>
            </a:xfrm>
            <a:custGeom>
              <a:avLst/>
              <a:gdLst/>
              <a:ahLst/>
              <a:cxnLst/>
              <a:rect l="l" t="t" r="r" b="b"/>
              <a:pathLst>
                <a:path w="57738" h="23388" extrusionOk="0">
                  <a:moveTo>
                    <a:pt x="57737" y="0"/>
                  </a:moveTo>
                  <a:lnTo>
                    <a:pt x="0" y="5815"/>
                  </a:lnTo>
                  <a:lnTo>
                    <a:pt x="57737" y="23387"/>
                  </a:lnTo>
                  <a:lnTo>
                    <a:pt x="5773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14"/>
            <p:cNvSpPr/>
            <p:nvPr/>
          </p:nvSpPr>
          <p:spPr>
            <a:xfrm rot="6157856" flipH="1">
              <a:off x="8515077" y="373687"/>
              <a:ext cx="860775" cy="1322339"/>
            </a:xfrm>
            <a:custGeom>
              <a:avLst/>
              <a:gdLst/>
              <a:ahLst/>
              <a:cxnLst/>
              <a:rect l="l" t="t" r="r" b="b"/>
              <a:pathLst>
                <a:path w="57738" h="23388" extrusionOk="0">
                  <a:moveTo>
                    <a:pt x="57737" y="0"/>
                  </a:moveTo>
                  <a:lnTo>
                    <a:pt x="0" y="5815"/>
                  </a:lnTo>
                  <a:lnTo>
                    <a:pt x="57737" y="23387"/>
                  </a:lnTo>
                  <a:lnTo>
                    <a:pt x="5773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14"/>
            <p:cNvSpPr/>
            <p:nvPr/>
          </p:nvSpPr>
          <p:spPr>
            <a:xfrm rot="4137004" flipH="1">
              <a:off x="8739556" y="-28496"/>
              <a:ext cx="860408" cy="1322356"/>
            </a:xfrm>
            <a:custGeom>
              <a:avLst/>
              <a:gdLst/>
              <a:ahLst/>
              <a:cxnLst/>
              <a:rect l="l" t="t" r="r" b="b"/>
              <a:pathLst>
                <a:path w="57738" h="23388" extrusionOk="0">
                  <a:moveTo>
                    <a:pt x="57737" y="0"/>
                  </a:moveTo>
                  <a:lnTo>
                    <a:pt x="0" y="5815"/>
                  </a:lnTo>
                  <a:lnTo>
                    <a:pt x="57737" y="23387"/>
                  </a:lnTo>
                  <a:lnTo>
                    <a:pt x="5773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14"/>
            <p:cNvSpPr/>
            <p:nvPr/>
          </p:nvSpPr>
          <p:spPr>
            <a:xfrm rot="-3599805">
              <a:off x="8486225" y="4514697"/>
              <a:ext cx="841738" cy="725615"/>
            </a:xfrm>
            <a:custGeom>
              <a:avLst/>
              <a:gdLst/>
              <a:ahLst/>
              <a:cxnLst/>
              <a:rect l="l" t="t" r="r" b="b"/>
              <a:pathLst>
                <a:path w="57738" h="23388" extrusionOk="0">
                  <a:moveTo>
                    <a:pt x="57737" y="0"/>
                  </a:moveTo>
                  <a:lnTo>
                    <a:pt x="0" y="5815"/>
                  </a:lnTo>
                  <a:lnTo>
                    <a:pt x="57737" y="23387"/>
                  </a:lnTo>
                  <a:lnTo>
                    <a:pt x="5773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14"/>
            <p:cNvSpPr/>
            <p:nvPr/>
          </p:nvSpPr>
          <p:spPr>
            <a:xfrm rot="-9201064">
              <a:off x="790157" y="-520064"/>
              <a:ext cx="1030686" cy="1279334"/>
            </a:xfrm>
            <a:custGeom>
              <a:avLst/>
              <a:gdLst/>
              <a:ahLst/>
              <a:cxnLst/>
              <a:rect l="l" t="t" r="r" b="b"/>
              <a:pathLst>
                <a:path w="10885" h="13510" extrusionOk="0">
                  <a:moveTo>
                    <a:pt x="0" y="13380"/>
                  </a:moveTo>
                  <a:lnTo>
                    <a:pt x="10884" y="13510"/>
                  </a:lnTo>
                  <a:lnTo>
                    <a:pt x="675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14"/>
            <p:cNvSpPr/>
            <p:nvPr/>
          </p:nvSpPr>
          <p:spPr>
            <a:xfrm rot="-9201064">
              <a:off x="150504" y="-822940"/>
              <a:ext cx="1102933" cy="1279334"/>
            </a:xfrm>
            <a:custGeom>
              <a:avLst/>
              <a:gdLst/>
              <a:ahLst/>
              <a:cxnLst/>
              <a:rect l="l" t="t" r="r" b="b"/>
              <a:pathLst>
                <a:path w="11648" h="13510" extrusionOk="0">
                  <a:moveTo>
                    <a:pt x="1" y="0"/>
                  </a:moveTo>
                  <a:lnTo>
                    <a:pt x="4134" y="13510"/>
                  </a:lnTo>
                  <a:lnTo>
                    <a:pt x="11647" y="211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14"/>
            <p:cNvSpPr/>
            <p:nvPr/>
          </p:nvSpPr>
          <p:spPr>
            <a:xfrm rot="-9201064">
              <a:off x="-207050" y="171400"/>
              <a:ext cx="1102933" cy="715613"/>
            </a:xfrm>
            <a:custGeom>
              <a:avLst/>
              <a:gdLst/>
              <a:ahLst/>
              <a:cxnLst/>
              <a:rect l="l" t="t" r="r" b="b"/>
              <a:pathLst>
                <a:path w="11648" h="7557" extrusionOk="0">
                  <a:moveTo>
                    <a:pt x="1" y="5442"/>
                  </a:moveTo>
                  <a:lnTo>
                    <a:pt x="8848" y="0"/>
                  </a:lnTo>
                  <a:lnTo>
                    <a:pt x="11647" y="755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14"/>
            <p:cNvSpPr/>
            <p:nvPr/>
          </p:nvSpPr>
          <p:spPr>
            <a:xfrm rot="-5674165" flipH="1">
              <a:off x="-195172" y="3517340"/>
              <a:ext cx="657705" cy="734684"/>
            </a:xfrm>
            <a:custGeom>
              <a:avLst/>
              <a:gdLst/>
              <a:ahLst/>
              <a:cxnLst/>
              <a:rect l="l" t="t" r="r" b="b"/>
              <a:pathLst>
                <a:path w="57738" h="23388" extrusionOk="0">
                  <a:moveTo>
                    <a:pt x="57737" y="0"/>
                  </a:moveTo>
                  <a:lnTo>
                    <a:pt x="0" y="5815"/>
                  </a:lnTo>
                  <a:lnTo>
                    <a:pt x="57737" y="23387"/>
                  </a:lnTo>
                  <a:lnTo>
                    <a:pt x="5773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14"/>
            <p:cNvSpPr/>
            <p:nvPr/>
          </p:nvSpPr>
          <p:spPr>
            <a:xfrm rot="-7394290" flipH="1">
              <a:off x="-164079" y="3770322"/>
              <a:ext cx="517737" cy="962868"/>
            </a:xfrm>
            <a:custGeom>
              <a:avLst/>
              <a:gdLst/>
              <a:ahLst/>
              <a:cxnLst/>
              <a:rect l="l" t="t" r="r" b="b"/>
              <a:pathLst>
                <a:path w="57738" h="23388" extrusionOk="0">
                  <a:moveTo>
                    <a:pt x="57737" y="0"/>
                  </a:moveTo>
                  <a:lnTo>
                    <a:pt x="0" y="5815"/>
                  </a:lnTo>
                  <a:lnTo>
                    <a:pt x="57737" y="23387"/>
                  </a:lnTo>
                  <a:lnTo>
                    <a:pt x="5773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3">
  <p:cSld name="Table of contents 3"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15"/>
          <p:cNvSpPr txBox="1">
            <a:spLocks noGrp="1"/>
          </p:cNvSpPr>
          <p:nvPr>
            <p:ph type="ctrTitle"/>
          </p:nvPr>
        </p:nvSpPr>
        <p:spPr>
          <a:xfrm>
            <a:off x="5473525" y="3654633"/>
            <a:ext cx="2354400" cy="56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8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r>
              <a:rPr lang="es-ES" smtClean="0"/>
              <a:t>Haga clic para modificar el estilo de título del patrón</a:t>
            </a:r>
            <a:endParaRPr/>
          </a:p>
        </p:txBody>
      </p:sp>
      <p:sp>
        <p:nvSpPr>
          <p:cNvPr id="377" name="Google Shape;377;p15"/>
          <p:cNvSpPr txBox="1">
            <a:spLocks noGrp="1"/>
          </p:cNvSpPr>
          <p:nvPr>
            <p:ph type="subTitle" idx="1"/>
          </p:nvPr>
        </p:nvSpPr>
        <p:spPr>
          <a:xfrm>
            <a:off x="5473525" y="4026125"/>
            <a:ext cx="2354400" cy="7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r>
              <a:rPr lang="es-ES" smtClean="0"/>
              <a:t>Haga clic para modificar el estilo de subtítulo del patrón</a:t>
            </a:r>
            <a:endParaRPr/>
          </a:p>
        </p:txBody>
      </p:sp>
      <p:sp>
        <p:nvSpPr>
          <p:cNvPr id="378" name="Google Shape;378;p15"/>
          <p:cNvSpPr txBox="1">
            <a:spLocks noGrp="1"/>
          </p:cNvSpPr>
          <p:nvPr>
            <p:ph type="title" idx="2" hasCustomPrompt="1"/>
          </p:nvPr>
        </p:nvSpPr>
        <p:spPr>
          <a:xfrm>
            <a:off x="4516475" y="4110592"/>
            <a:ext cx="939900" cy="56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0"/>
              <a:buNone/>
              <a:defRPr sz="36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379" name="Google Shape;379;p15"/>
          <p:cNvSpPr txBox="1">
            <a:spLocks noGrp="1"/>
          </p:cNvSpPr>
          <p:nvPr>
            <p:ph type="ctrTitle" idx="3"/>
          </p:nvPr>
        </p:nvSpPr>
        <p:spPr>
          <a:xfrm>
            <a:off x="2273125" y="2520467"/>
            <a:ext cx="2186700" cy="56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8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r>
              <a:rPr lang="es-ES" smtClean="0"/>
              <a:t>Haga clic para modificar el estilo de título del patrón</a:t>
            </a:r>
            <a:endParaRPr/>
          </a:p>
        </p:txBody>
      </p:sp>
      <p:sp>
        <p:nvSpPr>
          <p:cNvPr id="380" name="Google Shape;380;p15"/>
          <p:cNvSpPr txBox="1">
            <a:spLocks noGrp="1"/>
          </p:cNvSpPr>
          <p:nvPr>
            <p:ph type="subTitle" idx="4"/>
          </p:nvPr>
        </p:nvSpPr>
        <p:spPr>
          <a:xfrm>
            <a:off x="2273125" y="2891959"/>
            <a:ext cx="2354400" cy="7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r>
              <a:rPr lang="es-ES" smtClean="0"/>
              <a:t>Haga clic para modificar el estilo de subtítulo del patrón</a:t>
            </a:r>
            <a:endParaRPr/>
          </a:p>
        </p:txBody>
      </p:sp>
      <p:sp>
        <p:nvSpPr>
          <p:cNvPr id="381" name="Google Shape;381;p15"/>
          <p:cNvSpPr txBox="1">
            <a:spLocks noGrp="1"/>
          </p:cNvSpPr>
          <p:nvPr>
            <p:ph type="title" idx="5" hasCustomPrompt="1"/>
          </p:nvPr>
        </p:nvSpPr>
        <p:spPr>
          <a:xfrm>
            <a:off x="1316075" y="2976425"/>
            <a:ext cx="939900" cy="56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0"/>
              <a:buNone/>
              <a:defRPr sz="36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382" name="Google Shape;382;p15"/>
          <p:cNvSpPr txBox="1">
            <a:spLocks noGrp="1"/>
          </p:cNvSpPr>
          <p:nvPr>
            <p:ph type="ctrTitle" idx="6"/>
          </p:nvPr>
        </p:nvSpPr>
        <p:spPr>
          <a:xfrm>
            <a:off x="5473525" y="4865272"/>
            <a:ext cx="2354400" cy="56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8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r>
              <a:rPr lang="es-ES" smtClean="0"/>
              <a:t>Haga clic para modificar el estilo de título del patrón</a:t>
            </a:r>
            <a:endParaRPr/>
          </a:p>
        </p:txBody>
      </p:sp>
      <p:sp>
        <p:nvSpPr>
          <p:cNvPr id="383" name="Google Shape;383;p15"/>
          <p:cNvSpPr txBox="1">
            <a:spLocks noGrp="1"/>
          </p:cNvSpPr>
          <p:nvPr>
            <p:ph type="subTitle" idx="7"/>
          </p:nvPr>
        </p:nvSpPr>
        <p:spPr>
          <a:xfrm>
            <a:off x="5473525" y="5237841"/>
            <a:ext cx="2354400" cy="7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r>
              <a:rPr lang="es-ES" smtClean="0"/>
              <a:t>Haga clic para modificar el estilo de subtítulo del patrón</a:t>
            </a:r>
            <a:endParaRPr/>
          </a:p>
        </p:txBody>
      </p:sp>
      <p:sp>
        <p:nvSpPr>
          <p:cNvPr id="384" name="Google Shape;384;p15"/>
          <p:cNvSpPr txBox="1">
            <a:spLocks noGrp="1"/>
          </p:cNvSpPr>
          <p:nvPr>
            <p:ph type="title" idx="8" hasCustomPrompt="1"/>
          </p:nvPr>
        </p:nvSpPr>
        <p:spPr>
          <a:xfrm>
            <a:off x="4516475" y="5321241"/>
            <a:ext cx="939900" cy="56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0"/>
              <a:buNone/>
              <a:defRPr sz="36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385" name="Google Shape;385;p15"/>
          <p:cNvSpPr txBox="1">
            <a:spLocks noGrp="1"/>
          </p:cNvSpPr>
          <p:nvPr>
            <p:ph type="ctrTitle" idx="9"/>
          </p:nvPr>
        </p:nvSpPr>
        <p:spPr>
          <a:xfrm>
            <a:off x="2273125" y="1298100"/>
            <a:ext cx="2186700" cy="56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8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r>
              <a:rPr lang="es-ES" smtClean="0"/>
              <a:t>Haga clic para modificar el estilo de título del patrón</a:t>
            </a:r>
            <a:endParaRPr/>
          </a:p>
        </p:txBody>
      </p:sp>
      <p:sp>
        <p:nvSpPr>
          <p:cNvPr id="386" name="Google Shape;386;p15"/>
          <p:cNvSpPr txBox="1">
            <a:spLocks noGrp="1"/>
          </p:cNvSpPr>
          <p:nvPr>
            <p:ph type="subTitle" idx="13"/>
          </p:nvPr>
        </p:nvSpPr>
        <p:spPr>
          <a:xfrm>
            <a:off x="2273125" y="1666759"/>
            <a:ext cx="2354400" cy="7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r>
              <a:rPr lang="es-ES" smtClean="0"/>
              <a:t>Haga clic para modificar el estilo de subtítulo del patrón</a:t>
            </a:r>
            <a:endParaRPr/>
          </a:p>
        </p:txBody>
      </p:sp>
      <p:sp>
        <p:nvSpPr>
          <p:cNvPr id="387" name="Google Shape;387;p15"/>
          <p:cNvSpPr txBox="1">
            <a:spLocks noGrp="1"/>
          </p:cNvSpPr>
          <p:nvPr>
            <p:ph type="title" idx="14" hasCustomPrompt="1"/>
          </p:nvPr>
        </p:nvSpPr>
        <p:spPr>
          <a:xfrm>
            <a:off x="1316075" y="1754059"/>
            <a:ext cx="939900" cy="56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0"/>
              <a:buNone/>
              <a:defRPr sz="36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388" name="Google Shape;388;p15"/>
          <p:cNvSpPr/>
          <p:nvPr/>
        </p:nvSpPr>
        <p:spPr>
          <a:xfrm rot="-3627305">
            <a:off x="-2635542" y="-404819"/>
            <a:ext cx="4471029" cy="1866512"/>
          </a:xfrm>
          <a:custGeom>
            <a:avLst/>
            <a:gdLst/>
            <a:ahLst/>
            <a:cxnLst/>
            <a:rect l="l" t="t" r="r" b="b"/>
            <a:pathLst>
              <a:path w="14516" h="5053" extrusionOk="0">
                <a:moveTo>
                  <a:pt x="1" y="5052"/>
                </a:moveTo>
                <a:lnTo>
                  <a:pt x="12990" y="0"/>
                </a:lnTo>
                <a:lnTo>
                  <a:pt x="14515" y="2686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" name="Google Shape;389;p15"/>
          <p:cNvSpPr/>
          <p:nvPr/>
        </p:nvSpPr>
        <p:spPr>
          <a:xfrm rot="-4684790">
            <a:off x="-740518" y="7521863"/>
            <a:ext cx="3686163" cy="1693549"/>
          </a:xfrm>
          <a:custGeom>
            <a:avLst/>
            <a:gdLst/>
            <a:ahLst/>
            <a:cxnLst/>
            <a:rect l="l" t="t" r="r" b="b"/>
            <a:pathLst>
              <a:path w="22791" h="13961" extrusionOk="0">
                <a:moveTo>
                  <a:pt x="1" y="13510"/>
                </a:moveTo>
                <a:lnTo>
                  <a:pt x="22791" y="13960"/>
                </a:lnTo>
                <a:lnTo>
                  <a:pt x="13813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" name="Google Shape;390;p15"/>
          <p:cNvSpPr/>
          <p:nvPr/>
        </p:nvSpPr>
        <p:spPr>
          <a:xfrm rot="-4684790">
            <a:off x="-1059440" y="4024996"/>
            <a:ext cx="2070241" cy="1623070"/>
          </a:xfrm>
          <a:custGeom>
            <a:avLst/>
            <a:gdLst/>
            <a:ahLst/>
            <a:cxnLst/>
            <a:rect l="l" t="t" r="r" b="b"/>
            <a:pathLst>
              <a:path w="12800" h="13380" extrusionOk="0">
                <a:moveTo>
                  <a:pt x="1" y="4480"/>
                </a:moveTo>
                <a:lnTo>
                  <a:pt x="6049" y="13380"/>
                </a:lnTo>
                <a:lnTo>
                  <a:pt x="1280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" name="Google Shape;391;p15"/>
          <p:cNvSpPr/>
          <p:nvPr/>
        </p:nvSpPr>
        <p:spPr>
          <a:xfrm rot="-4684790">
            <a:off x="-354452" y="4949908"/>
            <a:ext cx="1431055" cy="1568483"/>
          </a:xfrm>
          <a:custGeom>
            <a:avLst/>
            <a:gdLst/>
            <a:ahLst/>
            <a:cxnLst/>
            <a:rect l="l" t="t" r="r" b="b"/>
            <a:pathLst>
              <a:path w="8848" h="12930" extrusionOk="0">
                <a:moveTo>
                  <a:pt x="2799" y="0"/>
                </a:moveTo>
                <a:lnTo>
                  <a:pt x="8847" y="8900"/>
                </a:lnTo>
                <a:lnTo>
                  <a:pt x="0" y="12929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" name="Google Shape;392;p15"/>
          <p:cNvSpPr/>
          <p:nvPr/>
        </p:nvSpPr>
        <p:spPr>
          <a:xfrm rot="-4684790">
            <a:off x="549564" y="6428983"/>
            <a:ext cx="1452080" cy="1693549"/>
          </a:xfrm>
          <a:custGeom>
            <a:avLst/>
            <a:gdLst/>
            <a:ahLst/>
            <a:cxnLst/>
            <a:rect l="l" t="t" r="r" b="b"/>
            <a:pathLst>
              <a:path w="8978" h="13961" extrusionOk="0">
                <a:moveTo>
                  <a:pt x="0" y="0"/>
                </a:moveTo>
                <a:lnTo>
                  <a:pt x="8978" y="13960"/>
                </a:lnTo>
                <a:lnTo>
                  <a:pt x="7834" y="4099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3" name="Google Shape;393;p15"/>
          <p:cNvSpPr/>
          <p:nvPr/>
        </p:nvSpPr>
        <p:spPr>
          <a:xfrm rot="-4684790">
            <a:off x="-672720" y="6048359"/>
            <a:ext cx="1719756" cy="1568483"/>
          </a:xfrm>
          <a:custGeom>
            <a:avLst/>
            <a:gdLst/>
            <a:ahLst/>
            <a:cxnLst/>
            <a:rect l="l" t="t" r="r" b="b"/>
            <a:pathLst>
              <a:path w="10633" h="12930" extrusionOk="0">
                <a:moveTo>
                  <a:pt x="0" y="8830"/>
                </a:moveTo>
                <a:lnTo>
                  <a:pt x="10633" y="0"/>
                </a:lnTo>
                <a:lnTo>
                  <a:pt x="7834" y="1292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4" name="Google Shape;394;p15"/>
          <p:cNvSpPr/>
          <p:nvPr/>
        </p:nvSpPr>
        <p:spPr>
          <a:xfrm rot="-4684790">
            <a:off x="688858" y="5158783"/>
            <a:ext cx="2162595" cy="1196317"/>
          </a:xfrm>
          <a:custGeom>
            <a:avLst/>
            <a:gdLst/>
            <a:ahLst/>
            <a:cxnLst/>
            <a:rect l="l" t="t" r="r" b="b"/>
            <a:pathLst>
              <a:path w="13371" h="9862" extrusionOk="0">
                <a:moveTo>
                  <a:pt x="0" y="0"/>
                </a:moveTo>
                <a:lnTo>
                  <a:pt x="1144" y="9861"/>
                </a:lnTo>
                <a:lnTo>
                  <a:pt x="13371" y="5633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5" name="Google Shape;395;p15"/>
          <p:cNvSpPr/>
          <p:nvPr/>
        </p:nvSpPr>
        <p:spPr>
          <a:xfrm rot="-4684790">
            <a:off x="198745" y="5032898"/>
            <a:ext cx="2162595" cy="1172177"/>
          </a:xfrm>
          <a:custGeom>
            <a:avLst/>
            <a:gdLst/>
            <a:ahLst/>
            <a:cxnLst/>
            <a:rect l="l" t="t" r="r" b="b"/>
            <a:pathLst>
              <a:path w="13371" h="9663" extrusionOk="0">
                <a:moveTo>
                  <a:pt x="0" y="4030"/>
                </a:moveTo>
                <a:lnTo>
                  <a:pt x="8847" y="1"/>
                </a:lnTo>
                <a:lnTo>
                  <a:pt x="13371" y="9663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6" name="Google Shape;396;p15"/>
          <p:cNvSpPr/>
          <p:nvPr/>
        </p:nvSpPr>
        <p:spPr>
          <a:xfrm rot="6594809">
            <a:off x="40253" y="-1126817"/>
            <a:ext cx="1835512" cy="1291133"/>
          </a:xfrm>
          <a:custGeom>
            <a:avLst/>
            <a:gdLst/>
            <a:ahLst/>
            <a:cxnLst/>
            <a:rect l="l" t="t" r="r" b="b"/>
            <a:pathLst>
              <a:path w="9481" h="8892" extrusionOk="0">
                <a:moveTo>
                  <a:pt x="3631" y="8891"/>
                </a:moveTo>
                <a:lnTo>
                  <a:pt x="9481" y="2175"/>
                </a:lnTo>
                <a:lnTo>
                  <a:pt x="1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7" name="Google Shape;397;p15"/>
          <p:cNvSpPr/>
          <p:nvPr/>
        </p:nvSpPr>
        <p:spPr>
          <a:xfrm rot="6594809">
            <a:off x="-102454" y="-518482"/>
            <a:ext cx="1540273" cy="975319"/>
          </a:xfrm>
          <a:custGeom>
            <a:avLst/>
            <a:gdLst/>
            <a:ahLst/>
            <a:cxnLst/>
            <a:rect l="l" t="t" r="r" b="b"/>
            <a:pathLst>
              <a:path w="7956" h="6717" extrusionOk="0">
                <a:moveTo>
                  <a:pt x="0" y="6716"/>
                </a:moveTo>
                <a:lnTo>
                  <a:pt x="5850" y="0"/>
                </a:lnTo>
                <a:lnTo>
                  <a:pt x="7955" y="435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8" name="Google Shape;398;p15"/>
          <p:cNvSpPr/>
          <p:nvPr/>
        </p:nvSpPr>
        <p:spPr>
          <a:xfrm rot="6594809">
            <a:off x="-1775684" y="684618"/>
            <a:ext cx="3732783" cy="343692"/>
          </a:xfrm>
          <a:custGeom>
            <a:avLst/>
            <a:gdLst/>
            <a:ahLst/>
            <a:cxnLst/>
            <a:rect l="l" t="t" r="r" b="b"/>
            <a:pathLst>
              <a:path w="19281" h="2367" extrusionOk="0">
                <a:moveTo>
                  <a:pt x="0" y="2366"/>
                </a:moveTo>
                <a:lnTo>
                  <a:pt x="19281" y="1474"/>
                </a:lnTo>
                <a:lnTo>
                  <a:pt x="7955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9" name="Google Shape;399;p15"/>
          <p:cNvSpPr/>
          <p:nvPr/>
        </p:nvSpPr>
        <p:spPr>
          <a:xfrm rot="6594809">
            <a:off x="241560" y="442654"/>
            <a:ext cx="788723" cy="631772"/>
          </a:xfrm>
          <a:custGeom>
            <a:avLst/>
            <a:gdLst/>
            <a:ahLst/>
            <a:cxnLst/>
            <a:rect l="l" t="t" r="r" b="b"/>
            <a:pathLst>
              <a:path w="4074" h="4351" extrusionOk="0">
                <a:moveTo>
                  <a:pt x="1" y="0"/>
                </a:moveTo>
                <a:lnTo>
                  <a:pt x="4073" y="1344"/>
                </a:lnTo>
                <a:lnTo>
                  <a:pt x="2106" y="435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0" name="Google Shape;400;p15"/>
          <p:cNvSpPr/>
          <p:nvPr/>
        </p:nvSpPr>
        <p:spPr>
          <a:xfrm rot="6594809">
            <a:off x="-936127" y="1383732"/>
            <a:ext cx="2192703" cy="650648"/>
          </a:xfrm>
          <a:custGeom>
            <a:avLst/>
            <a:gdLst/>
            <a:ahLst/>
            <a:cxnLst/>
            <a:rect l="l" t="t" r="r" b="b"/>
            <a:pathLst>
              <a:path w="11326" h="4481" extrusionOk="0">
                <a:moveTo>
                  <a:pt x="1967" y="1"/>
                </a:moveTo>
                <a:lnTo>
                  <a:pt x="11326" y="4481"/>
                </a:lnTo>
                <a:lnTo>
                  <a:pt x="0" y="3008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01" name="Google Shape;401;p15"/>
          <p:cNvGrpSpPr/>
          <p:nvPr/>
        </p:nvGrpSpPr>
        <p:grpSpPr>
          <a:xfrm rot="9177348">
            <a:off x="4763604" y="-2221113"/>
            <a:ext cx="4691492" cy="4513321"/>
            <a:chOff x="5682169" y="-1112514"/>
            <a:chExt cx="4691261" cy="3384824"/>
          </a:xfrm>
        </p:grpSpPr>
        <p:sp>
          <p:nvSpPr>
            <p:cNvPr id="402" name="Google Shape;402;p15"/>
            <p:cNvSpPr/>
            <p:nvPr/>
          </p:nvSpPr>
          <p:spPr>
            <a:xfrm rot="5400000">
              <a:off x="6304863" y="-716128"/>
              <a:ext cx="2221273" cy="1628572"/>
            </a:xfrm>
            <a:custGeom>
              <a:avLst/>
              <a:gdLst/>
              <a:ahLst/>
              <a:cxnLst/>
              <a:rect l="l" t="t" r="r" b="b"/>
              <a:pathLst>
                <a:path w="14516" h="5053" extrusionOk="0">
                  <a:moveTo>
                    <a:pt x="1" y="5052"/>
                  </a:moveTo>
                  <a:lnTo>
                    <a:pt x="12990" y="0"/>
                  </a:lnTo>
                  <a:lnTo>
                    <a:pt x="14515" y="2686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15"/>
            <p:cNvSpPr/>
            <p:nvPr/>
          </p:nvSpPr>
          <p:spPr>
            <a:xfrm rot="5715920">
              <a:off x="8324389" y="634844"/>
              <a:ext cx="729430" cy="933784"/>
            </a:xfrm>
            <a:custGeom>
              <a:avLst/>
              <a:gdLst/>
              <a:ahLst/>
              <a:cxnLst/>
              <a:rect l="l" t="t" r="r" b="b"/>
              <a:pathLst>
                <a:path w="5348" h="6846" extrusionOk="0">
                  <a:moveTo>
                    <a:pt x="1" y="0"/>
                  </a:moveTo>
                  <a:lnTo>
                    <a:pt x="2228" y="6846"/>
                  </a:lnTo>
                  <a:lnTo>
                    <a:pt x="5347" y="58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15"/>
            <p:cNvSpPr/>
            <p:nvPr/>
          </p:nvSpPr>
          <p:spPr>
            <a:xfrm rot="5715920">
              <a:off x="8919124" y="946944"/>
              <a:ext cx="1398301" cy="1152567"/>
            </a:xfrm>
            <a:custGeom>
              <a:avLst/>
              <a:gdLst/>
              <a:ahLst/>
              <a:cxnLst/>
              <a:rect l="l" t="t" r="r" b="b"/>
              <a:pathLst>
                <a:path w="10252" h="8450" extrusionOk="0">
                  <a:moveTo>
                    <a:pt x="1" y="7869"/>
                  </a:moveTo>
                  <a:lnTo>
                    <a:pt x="10252" y="1"/>
                  </a:lnTo>
                  <a:lnTo>
                    <a:pt x="5347" y="845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15"/>
            <p:cNvSpPr/>
            <p:nvPr/>
          </p:nvSpPr>
          <p:spPr>
            <a:xfrm rot="9213615">
              <a:off x="5992971" y="-976748"/>
              <a:ext cx="992564" cy="1629205"/>
            </a:xfrm>
            <a:custGeom>
              <a:avLst/>
              <a:gdLst/>
              <a:ahLst/>
              <a:cxnLst/>
              <a:rect l="l" t="t" r="r" b="b"/>
              <a:pathLst>
                <a:path w="6812" h="7618" extrusionOk="0">
                  <a:moveTo>
                    <a:pt x="0" y="7427"/>
                  </a:moveTo>
                  <a:lnTo>
                    <a:pt x="6811" y="7618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rgbClr val="AACE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15"/>
            <p:cNvSpPr/>
            <p:nvPr/>
          </p:nvSpPr>
          <p:spPr>
            <a:xfrm rot="5715920">
              <a:off x="7025563" y="-1072606"/>
              <a:ext cx="1770653" cy="2304862"/>
            </a:xfrm>
            <a:custGeom>
              <a:avLst/>
              <a:gdLst/>
              <a:ahLst/>
              <a:cxnLst/>
              <a:rect l="l" t="t" r="r" b="b"/>
              <a:pathLst>
                <a:path w="12982" h="16898" extrusionOk="0">
                  <a:moveTo>
                    <a:pt x="2609" y="16898"/>
                  </a:moveTo>
                  <a:lnTo>
                    <a:pt x="12982" y="550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15"/>
            <p:cNvSpPr/>
            <p:nvPr/>
          </p:nvSpPr>
          <p:spPr>
            <a:xfrm rot="5715920">
              <a:off x="7890620" y="-307348"/>
              <a:ext cx="1770653" cy="933784"/>
            </a:xfrm>
            <a:custGeom>
              <a:avLst/>
              <a:gdLst/>
              <a:ahLst/>
              <a:cxnLst/>
              <a:rect l="l" t="t" r="r" b="b"/>
              <a:pathLst>
                <a:path w="12982" h="6846" extrusionOk="0">
                  <a:moveTo>
                    <a:pt x="10755" y="0"/>
                  </a:moveTo>
                  <a:lnTo>
                    <a:pt x="12982" y="6846"/>
                  </a:lnTo>
                  <a:lnTo>
                    <a:pt x="1" y="134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15"/>
            <p:cNvSpPr/>
            <p:nvPr/>
          </p:nvSpPr>
          <p:spPr>
            <a:xfrm rot="5715920">
              <a:off x="9160707" y="-715301"/>
              <a:ext cx="589900" cy="689222"/>
            </a:xfrm>
            <a:custGeom>
              <a:avLst/>
              <a:gdLst/>
              <a:ahLst/>
              <a:cxnLst/>
              <a:rect l="l" t="t" r="r" b="b"/>
              <a:pathLst>
                <a:path w="4325" h="5053" extrusionOk="0">
                  <a:moveTo>
                    <a:pt x="1" y="5052"/>
                  </a:moveTo>
                  <a:lnTo>
                    <a:pt x="1396" y="0"/>
                  </a:lnTo>
                  <a:lnTo>
                    <a:pt x="432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15"/>
            <p:cNvSpPr/>
            <p:nvPr/>
          </p:nvSpPr>
          <p:spPr>
            <a:xfrm rot="5715920">
              <a:off x="8681963" y="-278648"/>
              <a:ext cx="1466906" cy="689222"/>
            </a:xfrm>
            <a:custGeom>
              <a:avLst/>
              <a:gdLst/>
              <a:ahLst/>
              <a:cxnLst/>
              <a:rect l="l" t="t" r="r" b="b"/>
              <a:pathLst>
                <a:path w="10755" h="5053" extrusionOk="0">
                  <a:moveTo>
                    <a:pt x="1" y="5052"/>
                  </a:moveTo>
                  <a:lnTo>
                    <a:pt x="10755" y="3709"/>
                  </a:lnTo>
                  <a:lnTo>
                    <a:pt x="432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15"/>
            <p:cNvSpPr/>
            <p:nvPr/>
          </p:nvSpPr>
          <p:spPr>
            <a:xfrm rot="5715920">
              <a:off x="8630792" y="630780"/>
              <a:ext cx="2674666" cy="567554"/>
            </a:xfrm>
            <a:custGeom>
              <a:avLst/>
              <a:gdLst/>
              <a:ahLst/>
              <a:cxnLst/>
              <a:rect l="l" t="t" r="r" b="b"/>
              <a:pathLst>
                <a:path w="19610" h="4161" extrusionOk="0">
                  <a:moveTo>
                    <a:pt x="0" y="4160"/>
                  </a:moveTo>
                  <a:lnTo>
                    <a:pt x="19610" y="1"/>
                  </a:lnTo>
                  <a:lnTo>
                    <a:pt x="2929" y="416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15"/>
            <p:cNvSpPr/>
            <p:nvPr/>
          </p:nvSpPr>
          <p:spPr>
            <a:xfrm rot="5715920">
              <a:off x="8560259" y="553461"/>
              <a:ext cx="2275307" cy="1073456"/>
            </a:xfrm>
            <a:custGeom>
              <a:avLst/>
              <a:gdLst/>
              <a:ahLst/>
              <a:cxnLst/>
              <a:rect l="l" t="t" r="r" b="b"/>
              <a:pathLst>
                <a:path w="16682" h="7870" extrusionOk="0">
                  <a:moveTo>
                    <a:pt x="6431" y="7869"/>
                  </a:moveTo>
                  <a:lnTo>
                    <a:pt x="16682" y="1"/>
                  </a:lnTo>
                  <a:lnTo>
                    <a:pt x="1" y="416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2" name="Google Shape;412;p15"/>
          <p:cNvGrpSpPr/>
          <p:nvPr/>
        </p:nvGrpSpPr>
        <p:grpSpPr>
          <a:xfrm rot="-328124">
            <a:off x="7324365" y="5058765"/>
            <a:ext cx="2924382" cy="3718116"/>
            <a:chOff x="7047815" y="3583948"/>
            <a:chExt cx="3554855" cy="3389785"/>
          </a:xfrm>
        </p:grpSpPr>
        <p:sp>
          <p:nvSpPr>
            <p:cNvPr id="413" name="Google Shape;413;p15"/>
            <p:cNvSpPr/>
            <p:nvPr/>
          </p:nvSpPr>
          <p:spPr>
            <a:xfrm rot="7436228">
              <a:off x="8221209" y="5020894"/>
              <a:ext cx="2403345" cy="1226821"/>
            </a:xfrm>
            <a:custGeom>
              <a:avLst/>
              <a:gdLst/>
              <a:ahLst/>
              <a:cxnLst/>
              <a:rect l="l" t="t" r="r" b="b"/>
              <a:pathLst>
                <a:path w="16552" h="8449" extrusionOk="0">
                  <a:moveTo>
                    <a:pt x="0" y="8449"/>
                  </a:moveTo>
                  <a:lnTo>
                    <a:pt x="16551" y="7998"/>
                  </a:lnTo>
                  <a:lnTo>
                    <a:pt x="1094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15"/>
            <p:cNvSpPr/>
            <p:nvPr/>
          </p:nvSpPr>
          <p:spPr>
            <a:xfrm rot="7436228">
              <a:off x="8214499" y="3751041"/>
              <a:ext cx="1080866" cy="1273577"/>
            </a:xfrm>
            <a:custGeom>
              <a:avLst/>
              <a:gdLst/>
              <a:ahLst/>
              <a:cxnLst/>
              <a:rect l="l" t="t" r="r" b="b"/>
              <a:pathLst>
                <a:path w="7444" h="8771" extrusionOk="0">
                  <a:moveTo>
                    <a:pt x="0" y="1"/>
                  </a:moveTo>
                  <a:lnTo>
                    <a:pt x="1595" y="8068"/>
                  </a:lnTo>
                  <a:lnTo>
                    <a:pt x="7444" y="877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15"/>
            <p:cNvSpPr/>
            <p:nvPr/>
          </p:nvSpPr>
          <p:spPr>
            <a:xfrm rot="7436228">
              <a:off x="7211207" y="4285207"/>
              <a:ext cx="2403345" cy="1338918"/>
            </a:xfrm>
            <a:custGeom>
              <a:avLst/>
              <a:gdLst/>
              <a:ahLst/>
              <a:cxnLst/>
              <a:rect l="l" t="t" r="r" b="b"/>
              <a:pathLst>
                <a:path w="16552" h="9221" extrusionOk="0">
                  <a:moveTo>
                    <a:pt x="0" y="451"/>
                  </a:moveTo>
                  <a:lnTo>
                    <a:pt x="16551" y="0"/>
                  </a:lnTo>
                  <a:lnTo>
                    <a:pt x="7444" y="922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15"/>
            <p:cNvSpPr/>
            <p:nvPr/>
          </p:nvSpPr>
          <p:spPr>
            <a:xfrm rot="7436228">
              <a:off x="7380506" y="4603191"/>
              <a:ext cx="1322624" cy="1506192"/>
            </a:xfrm>
            <a:custGeom>
              <a:avLst/>
              <a:gdLst/>
              <a:ahLst/>
              <a:cxnLst/>
              <a:rect l="l" t="t" r="r" b="b"/>
              <a:pathLst>
                <a:path w="9109" h="10373" extrusionOk="0">
                  <a:moveTo>
                    <a:pt x="8536" y="10373"/>
                  </a:moveTo>
                  <a:lnTo>
                    <a:pt x="9108" y="0"/>
                  </a:lnTo>
                  <a:lnTo>
                    <a:pt x="1" y="922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17" name="Google Shape;417;p15"/>
          <p:cNvSpPr/>
          <p:nvPr/>
        </p:nvSpPr>
        <p:spPr>
          <a:xfrm rot="-6989629" flipH="1">
            <a:off x="2718948" y="6364757"/>
            <a:ext cx="898541" cy="1106136"/>
          </a:xfrm>
          <a:custGeom>
            <a:avLst/>
            <a:gdLst/>
            <a:ahLst/>
            <a:cxnLst/>
            <a:rect l="l" t="t" r="r" b="b"/>
            <a:pathLst>
              <a:path w="6812" h="7618" extrusionOk="0">
                <a:moveTo>
                  <a:pt x="0" y="7427"/>
                </a:moveTo>
                <a:lnTo>
                  <a:pt x="6811" y="7618"/>
                </a:lnTo>
                <a:lnTo>
                  <a:pt x="114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8" name="Google Shape;418;p15"/>
          <p:cNvSpPr/>
          <p:nvPr/>
        </p:nvSpPr>
        <p:spPr>
          <a:xfrm rot="1070025" flipH="1">
            <a:off x="8643766" y="1400239"/>
            <a:ext cx="673902" cy="1474845"/>
          </a:xfrm>
          <a:custGeom>
            <a:avLst/>
            <a:gdLst/>
            <a:ahLst/>
            <a:cxnLst/>
            <a:rect l="l" t="t" r="r" b="b"/>
            <a:pathLst>
              <a:path w="6812" h="7618" extrusionOk="0">
                <a:moveTo>
                  <a:pt x="0" y="7427"/>
                </a:moveTo>
                <a:lnTo>
                  <a:pt x="6811" y="7618"/>
                </a:lnTo>
                <a:lnTo>
                  <a:pt x="114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 ">
  <p:cSld name="Main point "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16"/>
          <p:cNvSpPr txBox="1">
            <a:spLocks noGrp="1"/>
          </p:cNvSpPr>
          <p:nvPr>
            <p:ph type="title"/>
          </p:nvPr>
        </p:nvSpPr>
        <p:spPr>
          <a:xfrm>
            <a:off x="615150" y="2458600"/>
            <a:ext cx="7913700" cy="194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800"/>
              <a:buNone/>
              <a:defRPr sz="7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r>
              <a:rPr lang="es-ES" smtClean="0"/>
              <a:t>Haga clic para modificar el estilo de título del patrón</a:t>
            </a:r>
            <a:endParaRPr/>
          </a:p>
        </p:txBody>
      </p:sp>
      <p:grpSp>
        <p:nvGrpSpPr>
          <p:cNvPr id="421" name="Google Shape;421;p16"/>
          <p:cNvGrpSpPr/>
          <p:nvPr/>
        </p:nvGrpSpPr>
        <p:grpSpPr>
          <a:xfrm>
            <a:off x="-122237" y="4982674"/>
            <a:ext cx="9758872" cy="3938343"/>
            <a:chOff x="-169962" y="2915180"/>
            <a:chExt cx="9758872" cy="2953757"/>
          </a:xfrm>
        </p:grpSpPr>
        <p:sp>
          <p:nvSpPr>
            <p:cNvPr id="422" name="Google Shape;422;p16"/>
            <p:cNvSpPr/>
            <p:nvPr/>
          </p:nvSpPr>
          <p:spPr>
            <a:xfrm>
              <a:off x="172252" y="5061393"/>
              <a:ext cx="1058414" cy="663420"/>
            </a:xfrm>
            <a:custGeom>
              <a:avLst/>
              <a:gdLst/>
              <a:ahLst/>
              <a:cxnLst/>
              <a:rect l="l" t="t" r="r" b="b"/>
              <a:pathLst>
                <a:path w="10825" h="6785" extrusionOk="0">
                  <a:moveTo>
                    <a:pt x="1" y="0"/>
                  </a:moveTo>
                  <a:lnTo>
                    <a:pt x="1145" y="4229"/>
                  </a:lnTo>
                  <a:lnTo>
                    <a:pt x="10824" y="678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16"/>
            <p:cNvSpPr/>
            <p:nvPr/>
          </p:nvSpPr>
          <p:spPr>
            <a:xfrm>
              <a:off x="4441619" y="4435227"/>
              <a:ext cx="2228390" cy="1365072"/>
            </a:xfrm>
            <a:custGeom>
              <a:avLst/>
              <a:gdLst/>
              <a:ahLst/>
              <a:cxnLst/>
              <a:rect l="l" t="t" r="r" b="b"/>
              <a:pathLst>
                <a:path w="22791" h="13961" extrusionOk="0">
                  <a:moveTo>
                    <a:pt x="1" y="13510"/>
                  </a:moveTo>
                  <a:lnTo>
                    <a:pt x="22791" y="13960"/>
                  </a:lnTo>
                  <a:lnTo>
                    <a:pt x="138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16"/>
            <p:cNvSpPr/>
            <p:nvPr/>
          </p:nvSpPr>
          <p:spPr>
            <a:xfrm>
              <a:off x="4441619" y="4379298"/>
              <a:ext cx="1350664" cy="1376903"/>
            </a:xfrm>
            <a:custGeom>
              <a:avLst/>
              <a:gdLst/>
              <a:ahLst/>
              <a:cxnLst/>
              <a:rect l="l" t="t" r="r" b="b"/>
              <a:pathLst>
                <a:path w="13814" h="14082" extrusionOk="0">
                  <a:moveTo>
                    <a:pt x="1" y="14082"/>
                  </a:moveTo>
                  <a:lnTo>
                    <a:pt x="13813" y="572"/>
                  </a:lnTo>
                  <a:lnTo>
                    <a:pt x="45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16"/>
            <p:cNvSpPr/>
            <p:nvPr/>
          </p:nvSpPr>
          <p:spPr>
            <a:xfrm>
              <a:off x="66361" y="3828518"/>
              <a:ext cx="1593830" cy="1232876"/>
            </a:xfrm>
            <a:custGeom>
              <a:avLst/>
              <a:gdLst/>
              <a:ahLst/>
              <a:cxnLst/>
              <a:rect l="l" t="t" r="r" b="b"/>
              <a:pathLst>
                <a:path w="16301" h="12609" extrusionOk="0">
                  <a:moveTo>
                    <a:pt x="1" y="1"/>
                  </a:moveTo>
                  <a:lnTo>
                    <a:pt x="1084" y="12609"/>
                  </a:lnTo>
                  <a:lnTo>
                    <a:pt x="16300" y="319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16"/>
            <p:cNvSpPr/>
            <p:nvPr/>
          </p:nvSpPr>
          <p:spPr>
            <a:xfrm>
              <a:off x="172252" y="4141210"/>
              <a:ext cx="1487940" cy="1583604"/>
            </a:xfrm>
            <a:custGeom>
              <a:avLst/>
              <a:gdLst/>
              <a:ahLst/>
              <a:cxnLst/>
              <a:rect l="l" t="t" r="r" b="b"/>
              <a:pathLst>
                <a:path w="15218" h="16196" extrusionOk="0">
                  <a:moveTo>
                    <a:pt x="1" y="9411"/>
                  </a:moveTo>
                  <a:lnTo>
                    <a:pt x="10824" y="16196"/>
                  </a:lnTo>
                  <a:lnTo>
                    <a:pt x="1521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16"/>
            <p:cNvSpPr/>
            <p:nvPr/>
          </p:nvSpPr>
          <p:spPr>
            <a:xfrm>
              <a:off x="4485716" y="3872616"/>
              <a:ext cx="1306567" cy="562710"/>
            </a:xfrm>
            <a:custGeom>
              <a:avLst/>
              <a:gdLst/>
              <a:ahLst/>
              <a:cxnLst/>
              <a:rect l="l" t="t" r="r" b="b"/>
              <a:pathLst>
                <a:path w="13363" h="5755" extrusionOk="0">
                  <a:moveTo>
                    <a:pt x="0" y="5182"/>
                  </a:moveTo>
                  <a:lnTo>
                    <a:pt x="13362" y="5754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16"/>
            <p:cNvSpPr/>
            <p:nvPr/>
          </p:nvSpPr>
          <p:spPr>
            <a:xfrm>
              <a:off x="6831741" y="3133810"/>
              <a:ext cx="1251520" cy="1308263"/>
            </a:xfrm>
            <a:custGeom>
              <a:avLst/>
              <a:gdLst/>
              <a:ahLst/>
              <a:cxnLst/>
              <a:rect l="l" t="t" r="r" b="b"/>
              <a:pathLst>
                <a:path w="12800" h="13380" extrusionOk="0">
                  <a:moveTo>
                    <a:pt x="1" y="4480"/>
                  </a:moveTo>
                  <a:lnTo>
                    <a:pt x="6049" y="13380"/>
                  </a:lnTo>
                  <a:lnTo>
                    <a:pt x="1280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16"/>
            <p:cNvSpPr/>
            <p:nvPr/>
          </p:nvSpPr>
          <p:spPr>
            <a:xfrm>
              <a:off x="7423185" y="3133810"/>
              <a:ext cx="1064281" cy="1320974"/>
            </a:xfrm>
            <a:custGeom>
              <a:avLst/>
              <a:gdLst/>
              <a:ahLst/>
              <a:cxnLst/>
              <a:rect l="l" t="t" r="r" b="b"/>
              <a:pathLst>
                <a:path w="10885" h="13510" extrusionOk="0">
                  <a:moveTo>
                    <a:pt x="0" y="13380"/>
                  </a:moveTo>
                  <a:lnTo>
                    <a:pt x="10884" y="13510"/>
                  </a:lnTo>
                  <a:lnTo>
                    <a:pt x="675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16"/>
            <p:cNvSpPr/>
            <p:nvPr/>
          </p:nvSpPr>
          <p:spPr>
            <a:xfrm>
              <a:off x="1660102" y="3872616"/>
              <a:ext cx="1051570" cy="394043"/>
            </a:xfrm>
            <a:custGeom>
              <a:avLst/>
              <a:gdLst/>
              <a:ahLst/>
              <a:cxnLst/>
              <a:rect l="l" t="t" r="r" b="b"/>
              <a:pathLst>
                <a:path w="10755" h="4030" extrusionOk="0">
                  <a:moveTo>
                    <a:pt x="0" y="2747"/>
                  </a:moveTo>
                  <a:lnTo>
                    <a:pt x="10754" y="4030"/>
                  </a:lnTo>
                  <a:lnTo>
                    <a:pt x="305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16"/>
            <p:cNvSpPr/>
            <p:nvPr/>
          </p:nvSpPr>
          <p:spPr>
            <a:xfrm>
              <a:off x="6558165" y="3571853"/>
              <a:ext cx="865113" cy="1264263"/>
            </a:xfrm>
            <a:custGeom>
              <a:avLst/>
              <a:gdLst/>
              <a:ahLst/>
              <a:cxnLst/>
              <a:rect l="l" t="t" r="r" b="b"/>
              <a:pathLst>
                <a:path w="8848" h="12930" extrusionOk="0">
                  <a:moveTo>
                    <a:pt x="2799" y="0"/>
                  </a:moveTo>
                  <a:lnTo>
                    <a:pt x="8847" y="8900"/>
                  </a:lnTo>
                  <a:lnTo>
                    <a:pt x="0" y="1292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16"/>
            <p:cNvSpPr/>
            <p:nvPr/>
          </p:nvSpPr>
          <p:spPr>
            <a:xfrm>
              <a:off x="5792192" y="4435227"/>
              <a:ext cx="877824" cy="1365072"/>
            </a:xfrm>
            <a:custGeom>
              <a:avLst/>
              <a:gdLst/>
              <a:ahLst/>
              <a:cxnLst/>
              <a:rect l="l" t="t" r="r" b="b"/>
              <a:pathLst>
                <a:path w="8978" h="13961" extrusionOk="0">
                  <a:moveTo>
                    <a:pt x="0" y="0"/>
                  </a:moveTo>
                  <a:lnTo>
                    <a:pt x="8978" y="13960"/>
                  </a:lnTo>
                  <a:lnTo>
                    <a:pt x="7834" y="409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16"/>
            <p:cNvSpPr/>
            <p:nvPr/>
          </p:nvSpPr>
          <p:spPr>
            <a:xfrm>
              <a:off x="5792192" y="3571853"/>
              <a:ext cx="1039642" cy="1264263"/>
            </a:xfrm>
            <a:custGeom>
              <a:avLst/>
              <a:gdLst/>
              <a:ahLst/>
              <a:cxnLst/>
              <a:rect l="l" t="t" r="r" b="b"/>
              <a:pathLst>
                <a:path w="10633" h="12930" extrusionOk="0">
                  <a:moveTo>
                    <a:pt x="0" y="8830"/>
                  </a:moveTo>
                  <a:lnTo>
                    <a:pt x="10633" y="0"/>
                  </a:lnTo>
                  <a:lnTo>
                    <a:pt x="7834" y="1292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16"/>
            <p:cNvSpPr/>
            <p:nvPr/>
          </p:nvSpPr>
          <p:spPr>
            <a:xfrm>
              <a:off x="4597571" y="3296414"/>
              <a:ext cx="1194713" cy="1138912"/>
            </a:xfrm>
            <a:custGeom>
              <a:avLst/>
              <a:gdLst/>
              <a:ahLst/>
              <a:cxnLst/>
              <a:rect l="l" t="t" r="r" b="b"/>
              <a:pathLst>
                <a:path w="12219" h="11648" extrusionOk="0">
                  <a:moveTo>
                    <a:pt x="0" y="5893"/>
                  </a:moveTo>
                  <a:lnTo>
                    <a:pt x="12218" y="11647"/>
                  </a:lnTo>
                  <a:lnTo>
                    <a:pt x="1082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16"/>
            <p:cNvSpPr/>
            <p:nvPr/>
          </p:nvSpPr>
          <p:spPr>
            <a:xfrm>
              <a:off x="5655795" y="3296414"/>
              <a:ext cx="1176038" cy="1138912"/>
            </a:xfrm>
            <a:custGeom>
              <a:avLst/>
              <a:gdLst/>
              <a:ahLst/>
              <a:cxnLst/>
              <a:rect l="l" t="t" r="r" b="b"/>
              <a:pathLst>
                <a:path w="12028" h="11648" extrusionOk="0">
                  <a:moveTo>
                    <a:pt x="0" y="1"/>
                  </a:moveTo>
                  <a:lnTo>
                    <a:pt x="1395" y="11647"/>
                  </a:lnTo>
                  <a:lnTo>
                    <a:pt x="12028" y="281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16"/>
            <p:cNvSpPr/>
            <p:nvPr/>
          </p:nvSpPr>
          <p:spPr>
            <a:xfrm>
              <a:off x="6558165" y="4836016"/>
              <a:ext cx="1307350" cy="964282"/>
            </a:xfrm>
            <a:custGeom>
              <a:avLst/>
              <a:gdLst/>
              <a:ahLst/>
              <a:cxnLst/>
              <a:rect l="l" t="t" r="r" b="b"/>
              <a:pathLst>
                <a:path w="13371" h="9862" extrusionOk="0">
                  <a:moveTo>
                    <a:pt x="0" y="0"/>
                  </a:moveTo>
                  <a:lnTo>
                    <a:pt x="1144" y="9861"/>
                  </a:lnTo>
                  <a:lnTo>
                    <a:pt x="13371" y="563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16"/>
            <p:cNvSpPr/>
            <p:nvPr/>
          </p:nvSpPr>
          <p:spPr>
            <a:xfrm>
              <a:off x="6558165" y="4441974"/>
              <a:ext cx="1307350" cy="944824"/>
            </a:xfrm>
            <a:custGeom>
              <a:avLst/>
              <a:gdLst/>
              <a:ahLst/>
              <a:cxnLst/>
              <a:rect l="l" t="t" r="r" b="b"/>
              <a:pathLst>
                <a:path w="13371" h="9663" extrusionOk="0">
                  <a:moveTo>
                    <a:pt x="0" y="4030"/>
                  </a:moveTo>
                  <a:lnTo>
                    <a:pt x="8847" y="1"/>
                  </a:lnTo>
                  <a:lnTo>
                    <a:pt x="13371" y="966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16"/>
            <p:cNvSpPr/>
            <p:nvPr/>
          </p:nvSpPr>
          <p:spPr>
            <a:xfrm>
              <a:off x="6669923" y="5386699"/>
              <a:ext cx="1954718" cy="482239"/>
            </a:xfrm>
            <a:custGeom>
              <a:avLst/>
              <a:gdLst/>
              <a:ahLst/>
              <a:cxnLst/>
              <a:rect l="l" t="t" r="r" b="b"/>
              <a:pathLst>
                <a:path w="19992" h="4932" extrusionOk="0">
                  <a:moveTo>
                    <a:pt x="1" y="4229"/>
                  </a:moveTo>
                  <a:lnTo>
                    <a:pt x="19992" y="4931"/>
                  </a:lnTo>
                  <a:lnTo>
                    <a:pt x="1222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16"/>
            <p:cNvSpPr/>
            <p:nvPr/>
          </p:nvSpPr>
          <p:spPr>
            <a:xfrm>
              <a:off x="7423185" y="4441974"/>
              <a:ext cx="1064281" cy="944824"/>
            </a:xfrm>
            <a:custGeom>
              <a:avLst/>
              <a:gdLst/>
              <a:ahLst/>
              <a:cxnLst/>
              <a:rect l="l" t="t" r="r" b="b"/>
              <a:pathLst>
                <a:path w="10885" h="9663" extrusionOk="0">
                  <a:moveTo>
                    <a:pt x="0" y="1"/>
                  </a:moveTo>
                  <a:lnTo>
                    <a:pt x="10884" y="131"/>
                  </a:lnTo>
                  <a:lnTo>
                    <a:pt x="4524" y="966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16"/>
            <p:cNvSpPr/>
            <p:nvPr/>
          </p:nvSpPr>
          <p:spPr>
            <a:xfrm>
              <a:off x="3956164" y="4379298"/>
              <a:ext cx="529647" cy="1376903"/>
            </a:xfrm>
            <a:custGeom>
              <a:avLst/>
              <a:gdLst/>
              <a:ahLst/>
              <a:cxnLst/>
              <a:rect l="l" t="t" r="r" b="b"/>
              <a:pathLst>
                <a:path w="5417" h="14082" extrusionOk="0">
                  <a:moveTo>
                    <a:pt x="4966" y="14082"/>
                  </a:moveTo>
                  <a:lnTo>
                    <a:pt x="5416" y="0"/>
                  </a:lnTo>
                  <a:lnTo>
                    <a:pt x="1" y="499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16"/>
            <p:cNvSpPr/>
            <p:nvPr/>
          </p:nvSpPr>
          <p:spPr>
            <a:xfrm>
              <a:off x="-14108" y="3828518"/>
              <a:ext cx="186457" cy="1859044"/>
            </a:xfrm>
            <a:custGeom>
              <a:avLst/>
              <a:gdLst/>
              <a:ahLst/>
              <a:cxnLst/>
              <a:rect l="l" t="t" r="r" b="b"/>
              <a:pathLst>
                <a:path w="1907" h="19013" extrusionOk="0">
                  <a:moveTo>
                    <a:pt x="824" y="1"/>
                  </a:moveTo>
                  <a:lnTo>
                    <a:pt x="1907" y="12609"/>
                  </a:lnTo>
                  <a:lnTo>
                    <a:pt x="1" y="1901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16"/>
            <p:cNvSpPr/>
            <p:nvPr/>
          </p:nvSpPr>
          <p:spPr>
            <a:xfrm>
              <a:off x="-14108" y="5061393"/>
              <a:ext cx="298312" cy="626167"/>
            </a:xfrm>
            <a:custGeom>
              <a:avLst/>
              <a:gdLst/>
              <a:ahLst/>
              <a:cxnLst/>
              <a:rect l="l" t="t" r="r" b="b"/>
              <a:pathLst>
                <a:path w="3051" h="6404" extrusionOk="0">
                  <a:moveTo>
                    <a:pt x="1907" y="0"/>
                  </a:moveTo>
                  <a:lnTo>
                    <a:pt x="3051" y="4229"/>
                  </a:lnTo>
                  <a:lnTo>
                    <a:pt x="1" y="640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16"/>
            <p:cNvSpPr/>
            <p:nvPr/>
          </p:nvSpPr>
          <p:spPr>
            <a:xfrm>
              <a:off x="-14108" y="5474796"/>
              <a:ext cx="1244774" cy="250017"/>
            </a:xfrm>
            <a:custGeom>
              <a:avLst/>
              <a:gdLst/>
              <a:ahLst/>
              <a:cxnLst/>
              <a:rect l="l" t="t" r="r" b="b"/>
              <a:pathLst>
                <a:path w="12731" h="2557" extrusionOk="0">
                  <a:moveTo>
                    <a:pt x="3051" y="1"/>
                  </a:moveTo>
                  <a:lnTo>
                    <a:pt x="12730" y="2557"/>
                  </a:lnTo>
                  <a:lnTo>
                    <a:pt x="1" y="2176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16"/>
            <p:cNvSpPr/>
            <p:nvPr/>
          </p:nvSpPr>
          <p:spPr>
            <a:xfrm>
              <a:off x="1230574" y="4141210"/>
              <a:ext cx="971004" cy="1583604"/>
            </a:xfrm>
            <a:custGeom>
              <a:avLst/>
              <a:gdLst/>
              <a:ahLst/>
              <a:cxnLst/>
              <a:rect l="l" t="t" r="r" b="b"/>
              <a:pathLst>
                <a:path w="9931" h="16196" extrusionOk="0">
                  <a:moveTo>
                    <a:pt x="0" y="16196"/>
                  </a:moveTo>
                  <a:lnTo>
                    <a:pt x="4393" y="0"/>
                  </a:lnTo>
                  <a:lnTo>
                    <a:pt x="9931" y="8518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16"/>
            <p:cNvSpPr/>
            <p:nvPr/>
          </p:nvSpPr>
          <p:spPr>
            <a:xfrm>
              <a:off x="1230574" y="4974078"/>
              <a:ext cx="1326025" cy="869438"/>
            </a:xfrm>
            <a:custGeom>
              <a:avLst/>
              <a:gdLst/>
              <a:ahLst/>
              <a:cxnLst/>
              <a:rect l="l" t="t" r="r" b="b"/>
              <a:pathLst>
                <a:path w="13562" h="8892" extrusionOk="0">
                  <a:moveTo>
                    <a:pt x="0" y="7678"/>
                  </a:moveTo>
                  <a:lnTo>
                    <a:pt x="13561" y="8891"/>
                  </a:lnTo>
                  <a:lnTo>
                    <a:pt x="993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16"/>
            <p:cNvSpPr/>
            <p:nvPr/>
          </p:nvSpPr>
          <p:spPr>
            <a:xfrm>
              <a:off x="1660102" y="4141210"/>
              <a:ext cx="1051570" cy="832967"/>
            </a:xfrm>
            <a:custGeom>
              <a:avLst/>
              <a:gdLst/>
              <a:ahLst/>
              <a:cxnLst/>
              <a:rect l="l" t="t" r="r" b="b"/>
              <a:pathLst>
                <a:path w="10755" h="8519" extrusionOk="0">
                  <a:moveTo>
                    <a:pt x="0" y="0"/>
                  </a:moveTo>
                  <a:lnTo>
                    <a:pt x="10754" y="1283"/>
                  </a:lnTo>
                  <a:lnTo>
                    <a:pt x="5538" y="8518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16"/>
            <p:cNvSpPr/>
            <p:nvPr/>
          </p:nvSpPr>
          <p:spPr>
            <a:xfrm>
              <a:off x="2201485" y="4974078"/>
              <a:ext cx="927005" cy="869438"/>
            </a:xfrm>
            <a:custGeom>
              <a:avLst/>
              <a:gdLst/>
              <a:ahLst/>
              <a:cxnLst/>
              <a:rect l="l" t="t" r="r" b="b"/>
              <a:pathLst>
                <a:path w="9481" h="8892" extrusionOk="0">
                  <a:moveTo>
                    <a:pt x="3631" y="8891"/>
                  </a:moveTo>
                  <a:lnTo>
                    <a:pt x="9481" y="217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16"/>
            <p:cNvSpPr/>
            <p:nvPr/>
          </p:nvSpPr>
          <p:spPr>
            <a:xfrm>
              <a:off x="3128396" y="4867305"/>
              <a:ext cx="827861" cy="450852"/>
            </a:xfrm>
            <a:custGeom>
              <a:avLst/>
              <a:gdLst/>
              <a:ahLst/>
              <a:cxnLst/>
              <a:rect l="l" t="t" r="r" b="b"/>
              <a:pathLst>
                <a:path w="8467" h="4611" extrusionOk="0">
                  <a:moveTo>
                    <a:pt x="1" y="3267"/>
                  </a:moveTo>
                  <a:lnTo>
                    <a:pt x="8467" y="1"/>
                  </a:lnTo>
                  <a:lnTo>
                    <a:pt x="4073" y="461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16"/>
            <p:cNvSpPr/>
            <p:nvPr/>
          </p:nvSpPr>
          <p:spPr>
            <a:xfrm>
              <a:off x="3526636" y="4867305"/>
              <a:ext cx="915076" cy="888895"/>
            </a:xfrm>
            <a:custGeom>
              <a:avLst/>
              <a:gdLst/>
              <a:ahLst/>
              <a:cxnLst/>
              <a:rect l="l" t="t" r="r" b="b"/>
              <a:pathLst>
                <a:path w="9359" h="9091" extrusionOk="0">
                  <a:moveTo>
                    <a:pt x="4394" y="1"/>
                  </a:moveTo>
                  <a:lnTo>
                    <a:pt x="9359" y="9091"/>
                  </a:lnTo>
                  <a:lnTo>
                    <a:pt x="0" y="461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16"/>
            <p:cNvSpPr/>
            <p:nvPr/>
          </p:nvSpPr>
          <p:spPr>
            <a:xfrm>
              <a:off x="-169962" y="2915180"/>
              <a:ext cx="1157460" cy="913437"/>
            </a:xfrm>
            <a:custGeom>
              <a:avLst/>
              <a:gdLst/>
              <a:ahLst/>
              <a:cxnLst/>
              <a:rect l="l" t="t" r="r" b="b"/>
              <a:pathLst>
                <a:path w="11838" h="9342" extrusionOk="0">
                  <a:moveTo>
                    <a:pt x="0" y="1"/>
                  </a:moveTo>
                  <a:lnTo>
                    <a:pt x="2418" y="9342"/>
                  </a:lnTo>
                  <a:lnTo>
                    <a:pt x="11837" y="563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16"/>
            <p:cNvSpPr/>
            <p:nvPr/>
          </p:nvSpPr>
          <p:spPr>
            <a:xfrm>
              <a:off x="987406" y="3465960"/>
              <a:ext cx="971004" cy="675349"/>
            </a:xfrm>
            <a:custGeom>
              <a:avLst/>
              <a:gdLst/>
              <a:ahLst/>
              <a:cxnLst/>
              <a:rect l="l" t="t" r="r" b="b"/>
              <a:pathLst>
                <a:path w="9931" h="6907" extrusionOk="0">
                  <a:moveTo>
                    <a:pt x="6880" y="6906"/>
                  </a:moveTo>
                  <a:lnTo>
                    <a:pt x="9931" y="41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16"/>
            <p:cNvSpPr/>
            <p:nvPr/>
          </p:nvSpPr>
          <p:spPr>
            <a:xfrm>
              <a:off x="66361" y="3465960"/>
              <a:ext cx="1593830" cy="675349"/>
            </a:xfrm>
            <a:custGeom>
              <a:avLst/>
              <a:gdLst/>
              <a:ahLst/>
              <a:cxnLst/>
              <a:rect l="l" t="t" r="r" b="b"/>
              <a:pathLst>
                <a:path w="16301" h="6907" extrusionOk="0">
                  <a:moveTo>
                    <a:pt x="1" y="3709"/>
                  </a:moveTo>
                  <a:lnTo>
                    <a:pt x="16300" y="6906"/>
                  </a:lnTo>
                  <a:lnTo>
                    <a:pt x="94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16"/>
            <p:cNvSpPr/>
            <p:nvPr/>
          </p:nvSpPr>
          <p:spPr>
            <a:xfrm>
              <a:off x="2201485" y="4266561"/>
              <a:ext cx="790609" cy="707616"/>
            </a:xfrm>
            <a:custGeom>
              <a:avLst/>
              <a:gdLst/>
              <a:ahLst/>
              <a:cxnLst/>
              <a:rect l="l" t="t" r="r" b="b"/>
              <a:pathLst>
                <a:path w="8086" h="7237" extrusionOk="0">
                  <a:moveTo>
                    <a:pt x="1" y="7236"/>
                  </a:moveTo>
                  <a:lnTo>
                    <a:pt x="5217" y="1"/>
                  </a:lnTo>
                  <a:lnTo>
                    <a:pt x="8085" y="2756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16"/>
            <p:cNvSpPr/>
            <p:nvPr/>
          </p:nvSpPr>
          <p:spPr>
            <a:xfrm>
              <a:off x="2201485" y="4536035"/>
              <a:ext cx="927005" cy="650807"/>
            </a:xfrm>
            <a:custGeom>
              <a:avLst/>
              <a:gdLst/>
              <a:ahLst/>
              <a:cxnLst/>
              <a:rect l="l" t="t" r="r" b="b"/>
              <a:pathLst>
                <a:path w="9481" h="6656" extrusionOk="0">
                  <a:moveTo>
                    <a:pt x="1" y="4480"/>
                  </a:moveTo>
                  <a:lnTo>
                    <a:pt x="9481" y="6655"/>
                  </a:lnTo>
                  <a:lnTo>
                    <a:pt x="808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16"/>
            <p:cNvSpPr/>
            <p:nvPr/>
          </p:nvSpPr>
          <p:spPr>
            <a:xfrm>
              <a:off x="2992000" y="4536035"/>
              <a:ext cx="964257" cy="650807"/>
            </a:xfrm>
            <a:custGeom>
              <a:avLst/>
              <a:gdLst/>
              <a:ahLst/>
              <a:cxnLst/>
              <a:rect l="l" t="t" r="r" b="b"/>
              <a:pathLst>
                <a:path w="9862" h="6656" extrusionOk="0">
                  <a:moveTo>
                    <a:pt x="1396" y="6655"/>
                  </a:moveTo>
                  <a:lnTo>
                    <a:pt x="9862" y="33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16"/>
            <p:cNvSpPr/>
            <p:nvPr/>
          </p:nvSpPr>
          <p:spPr>
            <a:xfrm>
              <a:off x="7865424" y="4454685"/>
              <a:ext cx="1138785" cy="932113"/>
            </a:xfrm>
            <a:custGeom>
              <a:avLst/>
              <a:gdLst/>
              <a:ahLst/>
              <a:cxnLst/>
              <a:rect l="l" t="t" r="r" b="b"/>
              <a:pathLst>
                <a:path w="11647" h="9533" extrusionOk="0">
                  <a:moveTo>
                    <a:pt x="1" y="9533"/>
                  </a:moveTo>
                  <a:lnTo>
                    <a:pt x="6361" y="1"/>
                  </a:lnTo>
                  <a:lnTo>
                    <a:pt x="11647" y="9472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16"/>
            <p:cNvSpPr/>
            <p:nvPr/>
          </p:nvSpPr>
          <p:spPr>
            <a:xfrm>
              <a:off x="7865424" y="5380734"/>
              <a:ext cx="1138785" cy="488203"/>
            </a:xfrm>
            <a:custGeom>
              <a:avLst/>
              <a:gdLst/>
              <a:ahLst/>
              <a:cxnLst/>
              <a:rect l="l" t="t" r="r" b="b"/>
              <a:pathLst>
                <a:path w="11647" h="4993" extrusionOk="0">
                  <a:moveTo>
                    <a:pt x="1" y="62"/>
                  </a:moveTo>
                  <a:lnTo>
                    <a:pt x="7765" y="4992"/>
                  </a:lnTo>
                  <a:lnTo>
                    <a:pt x="1164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16"/>
            <p:cNvSpPr/>
            <p:nvPr/>
          </p:nvSpPr>
          <p:spPr>
            <a:xfrm>
              <a:off x="8487374" y="4454685"/>
              <a:ext cx="1101533" cy="926148"/>
            </a:xfrm>
            <a:custGeom>
              <a:avLst/>
              <a:gdLst/>
              <a:ahLst/>
              <a:cxnLst/>
              <a:rect l="l" t="t" r="r" b="b"/>
              <a:pathLst>
                <a:path w="11266" h="9472" extrusionOk="0">
                  <a:moveTo>
                    <a:pt x="0" y="1"/>
                  </a:moveTo>
                  <a:lnTo>
                    <a:pt x="11265" y="1084"/>
                  </a:lnTo>
                  <a:lnTo>
                    <a:pt x="5286" y="947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16"/>
            <p:cNvSpPr/>
            <p:nvPr/>
          </p:nvSpPr>
          <p:spPr>
            <a:xfrm>
              <a:off x="8624553" y="5380734"/>
              <a:ext cx="759321" cy="488203"/>
            </a:xfrm>
            <a:custGeom>
              <a:avLst/>
              <a:gdLst/>
              <a:ahLst/>
              <a:cxnLst/>
              <a:rect l="l" t="t" r="r" b="b"/>
              <a:pathLst>
                <a:path w="7766" h="4993" extrusionOk="0">
                  <a:moveTo>
                    <a:pt x="1" y="4992"/>
                  </a:moveTo>
                  <a:lnTo>
                    <a:pt x="7765" y="3840"/>
                  </a:lnTo>
                  <a:lnTo>
                    <a:pt x="388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16"/>
            <p:cNvSpPr/>
            <p:nvPr/>
          </p:nvSpPr>
          <p:spPr>
            <a:xfrm>
              <a:off x="9004215" y="4560578"/>
              <a:ext cx="584694" cy="1195623"/>
            </a:xfrm>
            <a:custGeom>
              <a:avLst/>
              <a:gdLst/>
              <a:ahLst/>
              <a:cxnLst/>
              <a:rect l="l" t="t" r="r" b="b"/>
              <a:pathLst>
                <a:path w="5980" h="12228" extrusionOk="0">
                  <a:moveTo>
                    <a:pt x="3882" y="12228"/>
                  </a:moveTo>
                  <a:lnTo>
                    <a:pt x="5979" y="1"/>
                  </a:lnTo>
                  <a:lnTo>
                    <a:pt x="0" y="838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16"/>
            <p:cNvSpPr/>
            <p:nvPr/>
          </p:nvSpPr>
          <p:spPr>
            <a:xfrm>
              <a:off x="8083170" y="3133810"/>
              <a:ext cx="1138883" cy="1320974"/>
            </a:xfrm>
            <a:custGeom>
              <a:avLst/>
              <a:gdLst/>
              <a:ahLst/>
              <a:cxnLst/>
              <a:rect l="l" t="t" r="r" b="b"/>
              <a:pathLst>
                <a:path w="11648" h="13510" extrusionOk="0">
                  <a:moveTo>
                    <a:pt x="1" y="0"/>
                  </a:moveTo>
                  <a:lnTo>
                    <a:pt x="4134" y="13510"/>
                  </a:lnTo>
                  <a:lnTo>
                    <a:pt x="11647" y="211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16"/>
            <p:cNvSpPr/>
            <p:nvPr/>
          </p:nvSpPr>
          <p:spPr>
            <a:xfrm>
              <a:off x="8487374" y="3340512"/>
              <a:ext cx="1101533" cy="1220165"/>
            </a:xfrm>
            <a:custGeom>
              <a:avLst/>
              <a:gdLst/>
              <a:ahLst/>
              <a:cxnLst/>
              <a:rect l="l" t="t" r="r" b="b"/>
              <a:pathLst>
                <a:path w="11266" h="12479" extrusionOk="0">
                  <a:moveTo>
                    <a:pt x="0" y="11396"/>
                  </a:moveTo>
                  <a:lnTo>
                    <a:pt x="11265" y="12479"/>
                  </a:lnTo>
                  <a:lnTo>
                    <a:pt x="751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16"/>
            <p:cNvSpPr/>
            <p:nvPr/>
          </p:nvSpPr>
          <p:spPr>
            <a:xfrm>
              <a:off x="2556507" y="5186744"/>
              <a:ext cx="777898" cy="656771"/>
            </a:xfrm>
            <a:custGeom>
              <a:avLst/>
              <a:gdLst/>
              <a:ahLst/>
              <a:cxnLst/>
              <a:rect l="l" t="t" r="r" b="b"/>
              <a:pathLst>
                <a:path w="7956" h="6717" extrusionOk="0">
                  <a:moveTo>
                    <a:pt x="0" y="6716"/>
                  </a:moveTo>
                  <a:lnTo>
                    <a:pt x="5850" y="0"/>
                  </a:lnTo>
                  <a:lnTo>
                    <a:pt x="7955" y="435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16"/>
            <p:cNvSpPr/>
            <p:nvPr/>
          </p:nvSpPr>
          <p:spPr>
            <a:xfrm>
              <a:off x="3128396" y="5186744"/>
              <a:ext cx="398335" cy="425430"/>
            </a:xfrm>
            <a:custGeom>
              <a:avLst/>
              <a:gdLst/>
              <a:ahLst/>
              <a:cxnLst/>
              <a:rect l="l" t="t" r="r" b="b"/>
              <a:pathLst>
                <a:path w="4074" h="4351" extrusionOk="0">
                  <a:moveTo>
                    <a:pt x="1" y="0"/>
                  </a:moveTo>
                  <a:lnTo>
                    <a:pt x="4073" y="1344"/>
                  </a:lnTo>
                  <a:lnTo>
                    <a:pt x="2106" y="435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16"/>
            <p:cNvSpPr/>
            <p:nvPr/>
          </p:nvSpPr>
          <p:spPr>
            <a:xfrm>
              <a:off x="3334312" y="5318059"/>
              <a:ext cx="1107400" cy="438141"/>
            </a:xfrm>
            <a:custGeom>
              <a:avLst/>
              <a:gdLst/>
              <a:ahLst/>
              <a:cxnLst/>
              <a:rect l="l" t="t" r="r" b="b"/>
              <a:pathLst>
                <a:path w="11326" h="4481" extrusionOk="0">
                  <a:moveTo>
                    <a:pt x="1967" y="1"/>
                  </a:moveTo>
                  <a:lnTo>
                    <a:pt x="11326" y="4481"/>
                  </a:lnTo>
                  <a:lnTo>
                    <a:pt x="0" y="3008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16"/>
            <p:cNvSpPr/>
            <p:nvPr/>
          </p:nvSpPr>
          <p:spPr>
            <a:xfrm>
              <a:off x="1958317" y="3721843"/>
              <a:ext cx="753356" cy="544816"/>
            </a:xfrm>
            <a:custGeom>
              <a:avLst/>
              <a:gdLst/>
              <a:ahLst/>
              <a:cxnLst/>
              <a:rect l="l" t="t" r="r" b="b"/>
              <a:pathLst>
                <a:path w="7705" h="5572" extrusionOk="0">
                  <a:moveTo>
                    <a:pt x="1" y="1542"/>
                  </a:moveTo>
                  <a:lnTo>
                    <a:pt x="7704" y="5572"/>
                  </a:lnTo>
                  <a:lnTo>
                    <a:pt x="7193" y="0"/>
                  </a:lnTo>
                  <a:close/>
                </a:path>
              </a:pathLst>
            </a:custGeom>
            <a:solidFill>
              <a:srgbClr val="ABD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16"/>
            <p:cNvSpPr/>
            <p:nvPr/>
          </p:nvSpPr>
          <p:spPr>
            <a:xfrm>
              <a:off x="-169962" y="2915180"/>
              <a:ext cx="236420" cy="2772383"/>
            </a:xfrm>
            <a:custGeom>
              <a:avLst/>
              <a:gdLst/>
              <a:ahLst/>
              <a:cxnLst/>
              <a:rect l="l" t="t" r="r" b="b"/>
              <a:pathLst>
                <a:path w="2418" h="28354" extrusionOk="0">
                  <a:moveTo>
                    <a:pt x="0" y="1"/>
                  </a:moveTo>
                  <a:lnTo>
                    <a:pt x="2418" y="9342"/>
                  </a:lnTo>
                  <a:lnTo>
                    <a:pt x="1595" y="2835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16"/>
            <p:cNvSpPr/>
            <p:nvPr/>
          </p:nvSpPr>
          <p:spPr>
            <a:xfrm>
              <a:off x="2661518" y="3721843"/>
              <a:ext cx="330577" cy="814291"/>
            </a:xfrm>
            <a:custGeom>
              <a:avLst/>
              <a:gdLst/>
              <a:ahLst/>
              <a:cxnLst/>
              <a:rect l="l" t="t" r="r" b="b"/>
              <a:pathLst>
                <a:path w="3381" h="8328" extrusionOk="0">
                  <a:moveTo>
                    <a:pt x="512" y="5572"/>
                  </a:moveTo>
                  <a:lnTo>
                    <a:pt x="3380" y="832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16"/>
            <p:cNvSpPr/>
            <p:nvPr/>
          </p:nvSpPr>
          <p:spPr>
            <a:xfrm>
              <a:off x="2661518" y="3490502"/>
              <a:ext cx="1419302" cy="1045633"/>
            </a:xfrm>
            <a:custGeom>
              <a:avLst/>
              <a:gdLst/>
              <a:ahLst/>
              <a:cxnLst/>
              <a:rect l="l" t="t" r="r" b="b"/>
              <a:pathLst>
                <a:path w="14516" h="10694" extrusionOk="0">
                  <a:moveTo>
                    <a:pt x="1" y="2366"/>
                  </a:moveTo>
                  <a:lnTo>
                    <a:pt x="3380" y="10693"/>
                  </a:lnTo>
                  <a:lnTo>
                    <a:pt x="1451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16"/>
            <p:cNvSpPr/>
            <p:nvPr/>
          </p:nvSpPr>
          <p:spPr>
            <a:xfrm>
              <a:off x="2992000" y="3490502"/>
              <a:ext cx="1088822" cy="1376903"/>
            </a:xfrm>
            <a:custGeom>
              <a:avLst/>
              <a:gdLst/>
              <a:ahLst/>
              <a:cxnLst/>
              <a:rect l="l" t="t" r="r" b="b"/>
              <a:pathLst>
                <a:path w="11136" h="14082" extrusionOk="0">
                  <a:moveTo>
                    <a:pt x="0" y="10693"/>
                  </a:moveTo>
                  <a:lnTo>
                    <a:pt x="9862" y="14082"/>
                  </a:lnTo>
                  <a:lnTo>
                    <a:pt x="1113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16"/>
            <p:cNvSpPr/>
            <p:nvPr/>
          </p:nvSpPr>
          <p:spPr>
            <a:xfrm>
              <a:off x="3956164" y="3490502"/>
              <a:ext cx="529647" cy="1376903"/>
            </a:xfrm>
            <a:custGeom>
              <a:avLst/>
              <a:gdLst/>
              <a:ahLst/>
              <a:cxnLst/>
              <a:rect l="l" t="t" r="r" b="b"/>
              <a:pathLst>
                <a:path w="5417" h="14082" extrusionOk="0">
                  <a:moveTo>
                    <a:pt x="1" y="14082"/>
                  </a:moveTo>
                  <a:lnTo>
                    <a:pt x="5416" y="9090"/>
                  </a:lnTo>
                  <a:lnTo>
                    <a:pt x="127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16"/>
            <p:cNvSpPr/>
            <p:nvPr/>
          </p:nvSpPr>
          <p:spPr>
            <a:xfrm>
              <a:off x="4080730" y="3490502"/>
              <a:ext cx="516936" cy="888895"/>
            </a:xfrm>
            <a:custGeom>
              <a:avLst/>
              <a:gdLst/>
              <a:ahLst/>
              <a:cxnLst/>
              <a:rect l="l" t="t" r="r" b="b"/>
              <a:pathLst>
                <a:path w="5287" h="9091" extrusionOk="0">
                  <a:moveTo>
                    <a:pt x="4142" y="9090"/>
                  </a:moveTo>
                  <a:lnTo>
                    <a:pt x="5286" y="39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3" name="Google Shape;473;p16"/>
          <p:cNvGrpSpPr/>
          <p:nvPr/>
        </p:nvGrpSpPr>
        <p:grpSpPr>
          <a:xfrm rot="10800000">
            <a:off x="-266112" y="-2179093"/>
            <a:ext cx="9758872" cy="3938343"/>
            <a:chOff x="-169962" y="2915180"/>
            <a:chExt cx="9758872" cy="2953757"/>
          </a:xfrm>
        </p:grpSpPr>
        <p:sp>
          <p:nvSpPr>
            <p:cNvPr id="474" name="Google Shape;474;p16"/>
            <p:cNvSpPr/>
            <p:nvPr/>
          </p:nvSpPr>
          <p:spPr>
            <a:xfrm>
              <a:off x="172252" y="5061393"/>
              <a:ext cx="1058414" cy="663420"/>
            </a:xfrm>
            <a:custGeom>
              <a:avLst/>
              <a:gdLst/>
              <a:ahLst/>
              <a:cxnLst/>
              <a:rect l="l" t="t" r="r" b="b"/>
              <a:pathLst>
                <a:path w="10825" h="6785" extrusionOk="0">
                  <a:moveTo>
                    <a:pt x="1" y="0"/>
                  </a:moveTo>
                  <a:lnTo>
                    <a:pt x="1145" y="4229"/>
                  </a:lnTo>
                  <a:lnTo>
                    <a:pt x="10824" y="678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16"/>
            <p:cNvSpPr/>
            <p:nvPr/>
          </p:nvSpPr>
          <p:spPr>
            <a:xfrm>
              <a:off x="4441619" y="4435227"/>
              <a:ext cx="2228390" cy="1365072"/>
            </a:xfrm>
            <a:custGeom>
              <a:avLst/>
              <a:gdLst/>
              <a:ahLst/>
              <a:cxnLst/>
              <a:rect l="l" t="t" r="r" b="b"/>
              <a:pathLst>
                <a:path w="22791" h="13961" extrusionOk="0">
                  <a:moveTo>
                    <a:pt x="1" y="13510"/>
                  </a:moveTo>
                  <a:lnTo>
                    <a:pt x="22791" y="13960"/>
                  </a:lnTo>
                  <a:lnTo>
                    <a:pt x="138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16"/>
            <p:cNvSpPr/>
            <p:nvPr/>
          </p:nvSpPr>
          <p:spPr>
            <a:xfrm>
              <a:off x="4441619" y="4379298"/>
              <a:ext cx="1350664" cy="1376903"/>
            </a:xfrm>
            <a:custGeom>
              <a:avLst/>
              <a:gdLst/>
              <a:ahLst/>
              <a:cxnLst/>
              <a:rect l="l" t="t" r="r" b="b"/>
              <a:pathLst>
                <a:path w="13814" h="14082" extrusionOk="0">
                  <a:moveTo>
                    <a:pt x="1" y="14082"/>
                  </a:moveTo>
                  <a:lnTo>
                    <a:pt x="13813" y="572"/>
                  </a:lnTo>
                  <a:lnTo>
                    <a:pt x="45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16"/>
            <p:cNvSpPr/>
            <p:nvPr/>
          </p:nvSpPr>
          <p:spPr>
            <a:xfrm>
              <a:off x="66361" y="3828518"/>
              <a:ext cx="1593830" cy="1232876"/>
            </a:xfrm>
            <a:custGeom>
              <a:avLst/>
              <a:gdLst/>
              <a:ahLst/>
              <a:cxnLst/>
              <a:rect l="l" t="t" r="r" b="b"/>
              <a:pathLst>
                <a:path w="16301" h="12609" extrusionOk="0">
                  <a:moveTo>
                    <a:pt x="1" y="1"/>
                  </a:moveTo>
                  <a:lnTo>
                    <a:pt x="1084" y="12609"/>
                  </a:lnTo>
                  <a:lnTo>
                    <a:pt x="16300" y="319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16"/>
            <p:cNvSpPr/>
            <p:nvPr/>
          </p:nvSpPr>
          <p:spPr>
            <a:xfrm>
              <a:off x="172252" y="4141210"/>
              <a:ext cx="1487940" cy="1583604"/>
            </a:xfrm>
            <a:custGeom>
              <a:avLst/>
              <a:gdLst/>
              <a:ahLst/>
              <a:cxnLst/>
              <a:rect l="l" t="t" r="r" b="b"/>
              <a:pathLst>
                <a:path w="15218" h="16196" extrusionOk="0">
                  <a:moveTo>
                    <a:pt x="1" y="9411"/>
                  </a:moveTo>
                  <a:lnTo>
                    <a:pt x="10824" y="16196"/>
                  </a:lnTo>
                  <a:lnTo>
                    <a:pt x="1521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16"/>
            <p:cNvSpPr/>
            <p:nvPr/>
          </p:nvSpPr>
          <p:spPr>
            <a:xfrm>
              <a:off x="4485716" y="3872616"/>
              <a:ext cx="1306567" cy="562710"/>
            </a:xfrm>
            <a:custGeom>
              <a:avLst/>
              <a:gdLst/>
              <a:ahLst/>
              <a:cxnLst/>
              <a:rect l="l" t="t" r="r" b="b"/>
              <a:pathLst>
                <a:path w="13363" h="5755" extrusionOk="0">
                  <a:moveTo>
                    <a:pt x="0" y="5182"/>
                  </a:moveTo>
                  <a:lnTo>
                    <a:pt x="13362" y="5754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16"/>
            <p:cNvSpPr/>
            <p:nvPr/>
          </p:nvSpPr>
          <p:spPr>
            <a:xfrm>
              <a:off x="6831741" y="3133810"/>
              <a:ext cx="1251520" cy="1308263"/>
            </a:xfrm>
            <a:custGeom>
              <a:avLst/>
              <a:gdLst/>
              <a:ahLst/>
              <a:cxnLst/>
              <a:rect l="l" t="t" r="r" b="b"/>
              <a:pathLst>
                <a:path w="12800" h="13380" extrusionOk="0">
                  <a:moveTo>
                    <a:pt x="1" y="4480"/>
                  </a:moveTo>
                  <a:lnTo>
                    <a:pt x="6049" y="13380"/>
                  </a:lnTo>
                  <a:lnTo>
                    <a:pt x="1280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16"/>
            <p:cNvSpPr/>
            <p:nvPr/>
          </p:nvSpPr>
          <p:spPr>
            <a:xfrm>
              <a:off x="7423185" y="3133810"/>
              <a:ext cx="1064281" cy="1320974"/>
            </a:xfrm>
            <a:custGeom>
              <a:avLst/>
              <a:gdLst/>
              <a:ahLst/>
              <a:cxnLst/>
              <a:rect l="l" t="t" r="r" b="b"/>
              <a:pathLst>
                <a:path w="10885" h="13510" extrusionOk="0">
                  <a:moveTo>
                    <a:pt x="0" y="13380"/>
                  </a:moveTo>
                  <a:lnTo>
                    <a:pt x="10884" y="13510"/>
                  </a:lnTo>
                  <a:lnTo>
                    <a:pt x="675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16"/>
            <p:cNvSpPr/>
            <p:nvPr/>
          </p:nvSpPr>
          <p:spPr>
            <a:xfrm>
              <a:off x="1660102" y="3872616"/>
              <a:ext cx="1051570" cy="394043"/>
            </a:xfrm>
            <a:custGeom>
              <a:avLst/>
              <a:gdLst/>
              <a:ahLst/>
              <a:cxnLst/>
              <a:rect l="l" t="t" r="r" b="b"/>
              <a:pathLst>
                <a:path w="10755" h="4030" extrusionOk="0">
                  <a:moveTo>
                    <a:pt x="0" y="2747"/>
                  </a:moveTo>
                  <a:lnTo>
                    <a:pt x="10754" y="4030"/>
                  </a:lnTo>
                  <a:lnTo>
                    <a:pt x="305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16"/>
            <p:cNvSpPr/>
            <p:nvPr/>
          </p:nvSpPr>
          <p:spPr>
            <a:xfrm>
              <a:off x="6558165" y="3571853"/>
              <a:ext cx="865113" cy="1264263"/>
            </a:xfrm>
            <a:custGeom>
              <a:avLst/>
              <a:gdLst/>
              <a:ahLst/>
              <a:cxnLst/>
              <a:rect l="l" t="t" r="r" b="b"/>
              <a:pathLst>
                <a:path w="8848" h="12930" extrusionOk="0">
                  <a:moveTo>
                    <a:pt x="2799" y="0"/>
                  </a:moveTo>
                  <a:lnTo>
                    <a:pt x="8847" y="8900"/>
                  </a:lnTo>
                  <a:lnTo>
                    <a:pt x="0" y="1292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16"/>
            <p:cNvSpPr/>
            <p:nvPr/>
          </p:nvSpPr>
          <p:spPr>
            <a:xfrm>
              <a:off x="5792192" y="4435227"/>
              <a:ext cx="877824" cy="1365072"/>
            </a:xfrm>
            <a:custGeom>
              <a:avLst/>
              <a:gdLst/>
              <a:ahLst/>
              <a:cxnLst/>
              <a:rect l="l" t="t" r="r" b="b"/>
              <a:pathLst>
                <a:path w="8978" h="13961" extrusionOk="0">
                  <a:moveTo>
                    <a:pt x="0" y="0"/>
                  </a:moveTo>
                  <a:lnTo>
                    <a:pt x="8978" y="13960"/>
                  </a:lnTo>
                  <a:lnTo>
                    <a:pt x="7834" y="409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16"/>
            <p:cNvSpPr/>
            <p:nvPr/>
          </p:nvSpPr>
          <p:spPr>
            <a:xfrm>
              <a:off x="5792192" y="3571853"/>
              <a:ext cx="1039642" cy="1264263"/>
            </a:xfrm>
            <a:custGeom>
              <a:avLst/>
              <a:gdLst/>
              <a:ahLst/>
              <a:cxnLst/>
              <a:rect l="l" t="t" r="r" b="b"/>
              <a:pathLst>
                <a:path w="10633" h="12930" extrusionOk="0">
                  <a:moveTo>
                    <a:pt x="0" y="8830"/>
                  </a:moveTo>
                  <a:lnTo>
                    <a:pt x="10633" y="0"/>
                  </a:lnTo>
                  <a:lnTo>
                    <a:pt x="7834" y="1292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16"/>
            <p:cNvSpPr/>
            <p:nvPr/>
          </p:nvSpPr>
          <p:spPr>
            <a:xfrm>
              <a:off x="4597571" y="3296414"/>
              <a:ext cx="1194713" cy="1138912"/>
            </a:xfrm>
            <a:custGeom>
              <a:avLst/>
              <a:gdLst/>
              <a:ahLst/>
              <a:cxnLst/>
              <a:rect l="l" t="t" r="r" b="b"/>
              <a:pathLst>
                <a:path w="12219" h="11648" extrusionOk="0">
                  <a:moveTo>
                    <a:pt x="0" y="5893"/>
                  </a:moveTo>
                  <a:lnTo>
                    <a:pt x="12218" y="11647"/>
                  </a:lnTo>
                  <a:lnTo>
                    <a:pt x="1082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16"/>
            <p:cNvSpPr/>
            <p:nvPr/>
          </p:nvSpPr>
          <p:spPr>
            <a:xfrm>
              <a:off x="5655795" y="3296414"/>
              <a:ext cx="1176038" cy="1138912"/>
            </a:xfrm>
            <a:custGeom>
              <a:avLst/>
              <a:gdLst/>
              <a:ahLst/>
              <a:cxnLst/>
              <a:rect l="l" t="t" r="r" b="b"/>
              <a:pathLst>
                <a:path w="12028" h="11648" extrusionOk="0">
                  <a:moveTo>
                    <a:pt x="0" y="1"/>
                  </a:moveTo>
                  <a:lnTo>
                    <a:pt x="1395" y="11647"/>
                  </a:lnTo>
                  <a:lnTo>
                    <a:pt x="12028" y="281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16"/>
            <p:cNvSpPr/>
            <p:nvPr/>
          </p:nvSpPr>
          <p:spPr>
            <a:xfrm>
              <a:off x="6558165" y="4836016"/>
              <a:ext cx="1307350" cy="964282"/>
            </a:xfrm>
            <a:custGeom>
              <a:avLst/>
              <a:gdLst/>
              <a:ahLst/>
              <a:cxnLst/>
              <a:rect l="l" t="t" r="r" b="b"/>
              <a:pathLst>
                <a:path w="13371" h="9862" extrusionOk="0">
                  <a:moveTo>
                    <a:pt x="0" y="0"/>
                  </a:moveTo>
                  <a:lnTo>
                    <a:pt x="1144" y="9861"/>
                  </a:lnTo>
                  <a:lnTo>
                    <a:pt x="13371" y="563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16"/>
            <p:cNvSpPr/>
            <p:nvPr/>
          </p:nvSpPr>
          <p:spPr>
            <a:xfrm>
              <a:off x="6558165" y="4441974"/>
              <a:ext cx="1307350" cy="944824"/>
            </a:xfrm>
            <a:custGeom>
              <a:avLst/>
              <a:gdLst/>
              <a:ahLst/>
              <a:cxnLst/>
              <a:rect l="l" t="t" r="r" b="b"/>
              <a:pathLst>
                <a:path w="13371" h="9663" extrusionOk="0">
                  <a:moveTo>
                    <a:pt x="0" y="4030"/>
                  </a:moveTo>
                  <a:lnTo>
                    <a:pt x="8847" y="1"/>
                  </a:lnTo>
                  <a:lnTo>
                    <a:pt x="13371" y="966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16"/>
            <p:cNvSpPr/>
            <p:nvPr/>
          </p:nvSpPr>
          <p:spPr>
            <a:xfrm>
              <a:off x="6669923" y="5386699"/>
              <a:ext cx="1954718" cy="482239"/>
            </a:xfrm>
            <a:custGeom>
              <a:avLst/>
              <a:gdLst/>
              <a:ahLst/>
              <a:cxnLst/>
              <a:rect l="l" t="t" r="r" b="b"/>
              <a:pathLst>
                <a:path w="19992" h="4932" extrusionOk="0">
                  <a:moveTo>
                    <a:pt x="1" y="4229"/>
                  </a:moveTo>
                  <a:lnTo>
                    <a:pt x="19992" y="4931"/>
                  </a:lnTo>
                  <a:lnTo>
                    <a:pt x="1222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16"/>
            <p:cNvSpPr/>
            <p:nvPr/>
          </p:nvSpPr>
          <p:spPr>
            <a:xfrm>
              <a:off x="7423185" y="4441974"/>
              <a:ext cx="1064281" cy="944824"/>
            </a:xfrm>
            <a:custGeom>
              <a:avLst/>
              <a:gdLst/>
              <a:ahLst/>
              <a:cxnLst/>
              <a:rect l="l" t="t" r="r" b="b"/>
              <a:pathLst>
                <a:path w="10885" h="9663" extrusionOk="0">
                  <a:moveTo>
                    <a:pt x="0" y="1"/>
                  </a:moveTo>
                  <a:lnTo>
                    <a:pt x="10884" y="131"/>
                  </a:lnTo>
                  <a:lnTo>
                    <a:pt x="4524" y="966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16"/>
            <p:cNvSpPr/>
            <p:nvPr/>
          </p:nvSpPr>
          <p:spPr>
            <a:xfrm>
              <a:off x="3956164" y="4379298"/>
              <a:ext cx="529647" cy="1376903"/>
            </a:xfrm>
            <a:custGeom>
              <a:avLst/>
              <a:gdLst/>
              <a:ahLst/>
              <a:cxnLst/>
              <a:rect l="l" t="t" r="r" b="b"/>
              <a:pathLst>
                <a:path w="5417" h="14082" extrusionOk="0">
                  <a:moveTo>
                    <a:pt x="4966" y="14082"/>
                  </a:moveTo>
                  <a:lnTo>
                    <a:pt x="5416" y="0"/>
                  </a:lnTo>
                  <a:lnTo>
                    <a:pt x="1" y="499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16"/>
            <p:cNvSpPr/>
            <p:nvPr/>
          </p:nvSpPr>
          <p:spPr>
            <a:xfrm>
              <a:off x="-14108" y="3828518"/>
              <a:ext cx="186457" cy="1859044"/>
            </a:xfrm>
            <a:custGeom>
              <a:avLst/>
              <a:gdLst/>
              <a:ahLst/>
              <a:cxnLst/>
              <a:rect l="l" t="t" r="r" b="b"/>
              <a:pathLst>
                <a:path w="1907" h="19013" extrusionOk="0">
                  <a:moveTo>
                    <a:pt x="824" y="1"/>
                  </a:moveTo>
                  <a:lnTo>
                    <a:pt x="1907" y="12609"/>
                  </a:lnTo>
                  <a:lnTo>
                    <a:pt x="1" y="1901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16"/>
            <p:cNvSpPr/>
            <p:nvPr/>
          </p:nvSpPr>
          <p:spPr>
            <a:xfrm>
              <a:off x="-14108" y="5061393"/>
              <a:ext cx="298312" cy="626167"/>
            </a:xfrm>
            <a:custGeom>
              <a:avLst/>
              <a:gdLst/>
              <a:ahLst/>
              <a:cxnLst/>
              <a:rect l="l" t="t" r="r" b="b"/>
              <a:pathLst>
                <a:path w="3051" h="6404" extrusionOk="0">
                  <a:moveTo>
                    <a:pt x="1907" y="0"/>
                  </a:moveTo>
                  <a:lnTo>
                    <a:pt x="3051" y="4229"/>
                  </a:lnTo>
                  <a:lnTo>
                    <a:pt x="1" y="640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16"/>
            <p:cNvSpPr/>
            <p:nvPr/>
          </p:nvSpPr>
          <p:spPr>
            <a:xfrm>
              <a:off x="-14108" y="5474796"/>
              <a:ext cx="1244774" cy="250017"/>
            </a:xfrm>
            <a:custGeom>
              <a:avLst/>
              <a:gdLst/>
              <a:ahLst/>
              <a:cxnLst/>
              <a:rect l="l" t="t" r="r" b="b"/>
              <a:pathLst>
                <a:path w="12731" h="2557" extrusionOk="0">
                  <a:moveTo>
                    <a:pt x="3051" y="1"/>
                  </a:moveTo>
                  <a:lnTo>
                    <a:pt x="12730" y="2557"/>
                  </a:lnTo>
                  <a:lnTo>
                    <a:pt x="1" y="2176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16"/>
            <p:cNvSpPr/>
            <p:nvPr/>
          </p:nvSpPr>
          <p:spPr>
            <a:xfrm>
              <a:off x="1230574" y="4141210"/>
              <a:ext cx="971004" cy="1583604"/>
            </a:xfrm>
            <a:custGeom>
              <a:avLst/>
              <a:gdLst/>
              <a:ahLst/>
              <a:cxnLst/>
              <a:rect l="l" t="t" r="r" b="b"/>
              <a:pathLst>
                <a:path w="9931" h="16196" extrusionOk="0">
                  <a:moveTo>
                    <a:pt x="0" y="16196"/>
                  </a:moveTo>
                  <a:lnTo>
                    <a:pt x="4393" y="0"/>
                  </a:lnTo>
                  <a:lnTo>
                    <a:pt x="9931" y="8518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16"/>
            <p:cNvSpPr/>
            <p:nvPr/>
          </p:nvSpPr>
          <p:spPr>
            <a:xfrm>
              <a:off x="1230574" y="4974078"/>
              <a:ext cx="1326025" cy="869438"/>
            </a:xfrm>
            <a:custGeom>
              <a:avLst/>
              <a:gdLst/>
              <a:ahLst/>
              <a:cxnLst/>
              <a:rect l="l" t="t" r="r" b="b"/>
              <a:pathLst>
                <a:path w="13562" h="8892" extrusionOk="0">
                  <a:moveTo>
                    <a:pt x="0" y="7678"/>
                  </a:moveTo>
                  <a:lnTo>
                    <a:pt x="13561" y="8891"/>
                  </a:lnTo>
                  <a:lnTo>
                    <a:pt x="993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16"/>
            <p:cNvSpPr/>
            <p:nvPr/>
          </p:nvSpPr>
          <p:spPr>
            <a:xfrm>
              <a:off x="1660102" y="4141210"/>
              <a:ext cx="1051570" cy="832967"/>
            </a:xfrm>
            <a:custGeom>
              <a:avLst/>
              <a:gdLst/>
              <a:ahLst/>
              <a:cxnLst/>
              <a:rect l="l" t="t" r="r" b="b"/>
              <a:pathLst>
                <a:path w="10755" h="8519" extrusionOk="0">
                  <a:moveTo>
                    <a:pt x="0" y="0"/>
                  </a:moveTo>
                  <a:lnTo>
                    <a:pt x="10754" y="1283"/>
                  </a:lnTo>
                  <a:lnTo>
                    <a:pt x="5538" y="8518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16"/>
            <p:cNvSpPr/>
            <p:nvPr/>
          </p:nvSpPr>
          <p:spPr>
            <a:xfrm>
              <a:off x="2201485" y="4974078"/>
              <a:ext cx="927005" cy="869438"/>
            </a:xfrm>
            <a:custGeom>
              <a:avLst/>
              <a:gdLst/>
              <a:ahLst/>
              <a:cxnLst/>
              <a:rect l="l" t="t" r="r" b="b"/>
              <a:pathLst>
                <a:path w="9481" h="8892" extrusionOk="0">
                  <a:moveTo>
                    <a:pt x="3631" y="8891"/>
                  </a:moveTo>
                  <a:lnTo>
                    <a:pt x="9481" y="217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16"/>
            <p:cNvSpPr/>
            <p:nvPr/>
          </p:nvSpPr>
          <p:spPr>
            <a:xfrm>
              <a:off x="3128396" y="4867305"/>
              <a:ext cx="827861" cy="450852"/>
            </a:xfrm>
            <a:custGeom>
              <a:avLst/>
              <a:gdLst/>
              <a:ahLst/>
              <a:cxnLst/>
              <a:rect l="l" t="t" r="r" b="b"/>
              <a:pathLst>
                <a:path w="8467" h="4611" extrusionOk="0">
                  <a:moveTo>
                    <a:pt x="1" y="3267"/>
                  </a:moveTo>
                  <a:lnTo>
                    <a:pt x="8467" y="1"/>
                  </a:lnTo>
                  <a:lnTo>
                    <a:pt x="4073" y="461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16"/>
            <p:cNvSpPr/>
            <p:nvPr/>
          </p:nvSpPr>
          <p:spPr>
            <a:xfrm>
              <a:off x="3526636" y="4867305"/>
              <a:ext cx="915076" cy="888895"/>
            </a:xfrm>
            <a:custGeom>
              <a:avLst/>
              <a:gdLst/>
              <a:ahLst/>
              <a:cxnLst/>
              <a:rect l="l" t="t" r="r" b="b"/>
              <a:pathLst>
                <a:path w="9359" h="9091" extrusionOk="0">
                  <a:moveTo>
                    <a:pt x="4394" y="1"/>
                  </a:moveTo>
                  <a:lnTo>
                    <a:pt x="9359" y="9091"/>
                  </a:lnTo>
                  <a:lnTo>
                    <a:pt x="0" y="461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16"/>
            <p:cNvSpPr/>
            <p:nvPr/>
          </p:nvSpPr>
          <p:spPr>
            <a:xfrm>
              <a:off x="-169962" y="2915180"/>
              <a:ext cx="1157460" cy="913437"/>
            </a:xfrm>
            <a:custGeom>
              <a:avLst/>
              <a:gdLst/>
              <a:ahLst/>
              <a:cxnLst/>
              <a:rect l="l" t="t" r="r" b="b"/>
              <a:pathLst>
                <a:path w="11838" h="9342" extrusionOk="0">
                  <a:moveTo>
                    <a:pt x="0" y="1"/>
                  </a:moveTo>
                  <a:lnTo>
                    <a:pt x="2418" y="9342"/>
                  </a:lnTo>
                  <a:lnTo>
                    <a:pt x="11837" y="563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16"/>
            <p:cNvSpPr/>
            <p:nvPr/>
          </p:nvSpPr>
          <p:spPr>
            <a:xfrm>
              <a:off x="987406" y="3465960"/>
              <a:ext cx="971004" cy="675349"/>
            </a:xfrm>
            <a:custGeom>
              <a:avLst/>
              <a:gdLst/>
              <a:ahLst/>
              <a:cxnLst/>
              <a:rect l="l" t="t" r="r" b="b"/>
              <a:pathLst>
                <a:path w="9931" h="6907" extrusionOk="0">
                  <a:moveTo>
                    <a:pt x="6880" y="6906"/>
                  </a:moveTo>
                  <a:lnTo>
                    <a:pt x="9931" y="41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16"/>
            <p:cNvSpPr/>
            <p:nvPr/>
          </p:nvSpPr>
          <p:spPr>
            <a:xfrm>
              <a:off x="66361" y="3465960"/>
              <a:ext cx="1593830" cy="675349"/>
            </a:xfrm>
            <a:custGeom>
              <a:avLst/>
              <a:gdLst/>
              <a:ahLst/>
              <a:cxnLst/>
              <a:rect l="l" t="t" r="r" b="b"/>
              <a:pathLst>
                <a:path w="16301" h="6907" extrusionOk="0">
                  <a:moveTo>
                    <a:pt x="1" y="3709"/>
                  </a:moveTo>
                  <a:lnTo>
                    <a:pt x="16300" y="6906"/>
                  </a:lnTo>
                  <a:lnTo>
                    <a:pt x="94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16"/>
            <p:cNvSpPr/>
            <p:nvPr/>
          </p:nvSpPr>
          <p:spPr>
            <a:xfrm>
              <a:off x="2201485" y="4266561"/>
              <a:ext cx="790609" cy="707616"/>
            </a:xfrm>
            <a:custGeom>
              <a:avLst/>
              <a:gdLst/>
              <a:ahLst/>
              <a:cxnLst/>
              <a:rect l="l" t="t" r="r" b="b"/>
              <a:pathLst>
                <a:path w="8086" h="7237" extrusionOk="0">
                  <a:moveTo>
                    <a:pt x="1" y="7236"/>
                  </a:moveTo>
                  <a:lnTo>
                    <a:pt x="5217" y="1"/>
                  </a:lnTo>
                  <a:lnTo>
                    <a:pt x="8085" y="2756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16"/>
            <p:cNvSpPr/>
            <p:nvPr/>
          </p:nvSpPr>
          <p:spPr>
            <a:xfrm>
              <a:off x="2201485" y="4536035"/>
              <a:ext cx="927005" cy="650807"/>
            </a:xfrm>
            <a:custGeom>
              <a:avLst/>
              <a:gdLst/>
              <a:ahLst/>
              <a:cxnLst/>
              <a:rect l="l" t="t" r="r" b="b"/>
              <a:pathLst>
                <a:path w="9481" h="6656" extrusionOk="0">
                  <a:moveTo>
                    <a:pt x="1" y="4480"/>
                  </a:moveTo>
                  <a:lnTo>
                    <a:pt x="9481" y="6655"/>
                  </a:lnTo>
                  <a:lnTo>
                    <a:pt x="808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16"/>
            <p:cNvSpPr/>
            <p:nvPr/>
          </p:nvSpPr>
          <p:spPr>
            <a:xfrm>
              <a:off x="2992000" y="4536035"/>
              <a:ext cx="964257" cy="650807"/>
            </a:xfrm>
            <a:custGeom>
              <a:avLst/>
              <a:gdLst/>
              <a:ahLst/>
              <a:cxnLst/>
              <a:rect l="l" t="t" r="r" b="b"/>
              <a:pathLst>
                <a:path w="9862" h="6656" extrusionOk="0">
                  <a:moveTo>
                    <a:pt x="1396" y="6655"/>
                  </a:moveTo>
                  <a:lnTo>
                    <a:pt x="9862" y="33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16"/>
            <p:cNvSpPr/>
            <p:nvPr/>
          </p:nvSpPr>
          <p:spPr>
            <a:xfrm>
              <a:off x="7865424" y="4454685"/>
              <a:ext cx="1138785" cy="932113"/>
            </a:xfrm>
            <a:custGeom>
              <a:avLst/>
              <a:gdLst/>
              <a:ahLst/>
              <a:cxnLst/>
              <a:rect l="l" t="t" r="r" b="b"/>
              <a:pathLst>
                <a:path w="11647" h="9533" extrusionOk="0">
                  <a:moveTo>
                    <a:pt x="1" y="9533"/>
                  </a:moveTo>
                  <a:lnTo>
                    <a:pt x="6361" y="1"/>
                  </a:lnTo>
                  <a:lnTo>
                    <a:pt x="11647" y="9472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16"/>
            <p:cNvSpPr/>
            <p:nvPr/>
          </p:nvSpPr>
          <p:spPr>
            <a:xfrm>
              <a:off x="7865424" y="5380734"/>
              <a:ext cx="1138785" cy="488203"/>
            </a:xfrm>
            <a:custGeom>
              <a:avLst/>
              <a:gdLst/>
              <a:ahLst/>
              <a:cxnLst/>
              <a:rect l="l" t="t" r="r" b="b"/>
              <a:pathLst>
                <a:path w="11647" h="4993" extrusionOk="0">
                  <a:moveTo>
                    <a:pt x="1" y="62"/>
                  </a:moveTo>
                  <a:lnTo>
                    <a:pt x="7765" y="4992"/>
                  </a:lnTo>
                  <a:lnTo>
                    <a:pt x="1164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16"/>
            <p:cNvSpPr/>
            <p:nvPr/>
          </p:nvSpPr>
          <p:spPr>
            <a:xfrm>
              <a:off x="8487374" y="4454685"/>
              <a:ext cx="1101533" cy="926148"/>
            </a:xfrm>
            <a:custGeom>
              <a:avLst/>
              <a:gdLst/>
              <a:ahLst/>
              <a:cxnLst/>
              <a:rect l="l" t="t" r="r" b="b"/>
              <a:pathLst>
                <a:path w="11266" h="9472" extrusionOk="0">
                  <a:moveTo>
                    <a:pt x="0" y="1"/>
                  </a:moveTo>
                  <a:lnTo>
                    <a:pt x="11265" y="1084"/>
                  </a:lnTo>
                  <a:lnTo>
                    <a:pt x="5286" y="947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16"/>
            <p:cNvSpPr/>
            <p:nvPr/>
          </p:nvSpPr>
          <p:spPr>
            <a:xfrm>
              <a:off x="8624553" y="5380734"/>
              <a:ext cx="759321" cy="488203"/>
            </a:xfrm>
            <a:custGeom>
              <a:avLst/>
              <a:gdLst/>
              <a:ahLst/>
              <a:cxnLst/>
              <a:rect l="l" t="t" r="r" b="b"/>
              <a:pathLst>
                <a:path w="7766" h="4993" extrusionOk="0">
                  <a:moveTo>
                    <a:pt x="1" y="4992"/>
                  </a:moveTo>
                  <a:lnTo>
                    <a:pt x="7765" y="3840"/>
                  </a:lnTo>
                  <a:lnTo>
                    <a:pt x="388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16"/>
            <p:cNvSpPr/>
            <p:nvPr/>
          </p:nvSpPr>
          <p:spPr>
            <a:xfrm>
              <a:off x="9004215" y="4560578"/>
              <a:ext cx="584694" cy="1195623"/>
            </a:xfrm>
            <a:custGeom>
              <a:avLst/>
              <a:gdLst/>
              <a:ahLst/>
              <a:cxnLst/>
              <a:rect l="l" t="t" r="r" b="b"/>
              <a:pathLst>
                <a:path w="5980" h="12228" extrusionOk="0">
                  <a:moveTo>
                    <a:pt x="3882" y="12228"/>
                  </a:moveTo>
                  <a:lnTo>
                    <a:pt x="5979" y="1"/>
                  </a:lnTo>
                  <a:lnTo>
                    <a:pt x="0" y="838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16"/>
            <p:cNvSpPr/>
            <p:nvPr/>
          </p:nvSpPr>
          <p:spPr>
            <a:xfrm>
              <a:off x="8083170" y="3133810"/>
              <a:ext cx="1138883" cy="1320974"/>
            </a:xfrm>
            <a:custGeom>
              <a:avLst/>
              <a:gdLst/>
              <a:ahLst/>
              <a:cxnLst/>
              <a:rect l="l" t="t" r="r" b="b"/>
              <a:pathLst>
                <a:path w="11648" h="13510" extrusionOk="0">
                  <a:moveTo>
                    <a:pt x="1" y="0"/>
                  </a:moveTo>
                  <a:lnTo>
                    <a:pt x="4134" y="13510"/>
                  </a:lnTo>
                  <a:lnTo>
                    <a:pt x="11647" y="211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16"/>
            <p:cNvSpPr/>
            <p:nvPr/>
          </p:nvSpPr>
          <p:spPr>
            <a:xfrm>
              <a:off x="8487374" y="3340512"/>
              <a:ext cx="1101533" cy="1220165"/>
            </a:xfrm>
            <a:custGeom>
              <a:avLst/>
              <a:gdLst/>
              <a:ahLst/>
              <a:cxnLst/>
              <a:rect l="l" t="t" r="r" b="b"/>
              <a:pathLst>
                <a:path w="11266" h="12479" extrusionOk="0">
                  <a:moveTo>
                    <a:pt x="0" y="11396"/>
                  </a:moveTo>
                  <a:lnTo>
                    <a:pt x="11265" y="12479"/>
                  </a:lnTo>
                  <a:lnTo>
                    <a:pt x="751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16"/>
            <p:cNvSpPr/>
            <p:nvPr/>
          </p:nvSpPr>
          <p:spPr>
            <a:xfrm>
              <a:off x="2556507" y="5186744"/>
              <a:ext cx="777898" cy="656771"/>
            </a:xfrm>
            <a:custGeom>
              <a:avLst/>
              <a:gdLst/>
              <a:ahLst/>
              <a:cxnLst/>
              <a:rect l="l" t="t" r="r" b="b"/>
              <a:pathLst>
                <a:path w="7956" h="6717" extrusionOk="0">
                  <a:moveTo>
                    <a:pt x="0" y="6716"/>
                  </a:moveTo>
                  <a:lnTo>
                    <a:pt x="5850" y="0"/>
                  </a:lnTo>
                  <a:lnTo>
                    <a:pt x="7955" y="435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16"/>
            <p:cNvSpPr/>
            <p:nvPr/>
          </p:nvSpPr>
          <p:spPr>
            <a:xfrm>
              <a:off x="3128396" y="5186744"/>
              <a:ext cx="398335" cy="425430"/>
            </a:xfrm>
            <a:custGeom>
              <a:avLst/>
              <a:gdLst/>
              <a:ahLst/>
              <a:cxnLst/>
              <a:rect l="l" t="t" r="r" b="b"/>
              <a:pathLst>
                <a:path w="4074" h="4351" extrusionOk="0">
                  <a:moveTo>
                    <a:pt x="1" y="0"/>
                  </a:moveTo>
                  <a:lnTo>
                    <a:pt x="4073" y="1344"/>
                  </a:lnTo>
                  <a:lnTo>
                    <a:pt x="2106" y="435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16"/>
            <p:cNvSpPr/>
            <p:nvPr/>
          </p:nvSpPr>
          <p:spPr>
            <a:xfrm>
              <a:off x="3334312" y="5318059"/>
              <a:ext cx="1107400" cy="438141"/>
            </a:xfrm>
            <a:custGeom>
              <a:avLst/>
              <a:gdLst/>
              <a:ahLst/>
              <a:cxnLst/>
              <a:rect l="l" t="t" r="r" b="b"/>
              <a:pathLst>
                <a:path w="11326" h="4481" extrusionOk="0">
                  <a:moveTo>
                    <a:pt x="1967" y="1"/>
                  </a:moveTo>
                  <a:lnTo>
                    <a:pt x="11326" y="4481"/>
                  </a:lnTo>
                  <a:lnTo>
                    <a:pt x="0" y="3008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16"/>
            <p:cNvSpPr/>
            <p:nvPr/>
          </p:nvSpPr>
          <p:spPr>
            <a:xfrm>
              <a:off x="1958317" y="3721843"/>
              <a:ext cx="753356" cy="544816"/>
            </a:xfrm>
            <a:custGeom>
              <a:avLst/>
              <a:gdLst/>
              <a:ahLst/>
              <a:cxnLst/>
              <a:rect l="l" t="t" r="r" b="b"/>
              <a:pathLst>
                <a:path w="7705" h="5572" extrusionOk="0">
                  <a:moveTo>
                    <a:pt x="1" y="1542"/>
                  </a:moveTo>
                  <a:lnTo>
                    <a:pt x="7704" y="5572"/>
                  </a:lnTo>
                  <a:lnTo>
                    <a:pt x="7193" y="0"/>
                  </a:lnTo>
                  <a:close/>
                </a:path>
              </a:pathLst>
            </a:custGeom>
            <a:solidFill>
              <a:srgbClr val="ABD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16"/>
            <p:cNvSpPr/>
            <p:nvPr/>
          </p:nvSpPr>
          <p:spPr>
            <a:xfrm>
              <a:off x="-169962" y="2915180"/>
              <a:ext cx="236420" cy="2772383"/>
            </a:xfrm>
            <a:custGeom>
              <a:avLst/>
              <a:gdLst/>
              <a:ahLst/>
              <a:cxnLst/>
              <a:rect l="l" t="t" r="r" b="b"/>
              <a:pathLst>
                <a:path w="2418" h="28354" extrusionOk="0">
                  <a:moveTo>
                    <a:pt x="0" y="1"/>
                  </a:moveTo>
                  <a:lnTo>
                    <a:pt x="2418" y="9342"/>
                  </a:lnTo>
                  <a:lnTo>
                    <a:pt x="1595" y="2835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16"/>
            <p:cNvSpPr/>
            <p:nvPr/>
          </p:nvSpPr>
          <p:spPr>
            <a:xfrm>
              <a:off x="2661518" y="3721843"/>
              <a:ext cx="330577" cy="814291"/>
            </a:xfrm>
            <a:custGeom>
              <a:avLst/>
              <a:gdLst/>
              <a:ahLst/>
              <a:cxnLst/>
              <a:rect l="l" t="t" r="r" b="b"/>
              <a:pathLst>
                <a:path w="3381" h="8328" extrusionOk="0">
                  <a:moveTo>
                    <a:pt x="512" y="5572"/>
                  </a:moveTo>
                  <a:lnTo>
                    <a:pt x="3380" y="832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16"/>
            <p:cNvSpPr/>
            <p:nvPr/>
          </p:nvSpPr>
          <p:spPr>
            <a:xfrm>
              <a:off x="2661518" y="3490502"/>
              <a:ext cx="1419302" cy="1045633"/>
            </a:xfrm>
            <a:custGeom>
              <a:avLst/>
              <a:gdLst/>
              <a:ahLst/>
              <a:cxnLst/>
              <a:rect l="l" t="t" r="r" b="b"/>
              <a:pathLst>
                <a:path w="14516" h="10694" extrusionOk="0">
                  <a:moveTo>
                    <a:pt x="1" y="2366"/>
                  </a:moveTo>
                  <a:lnTo>
                    <a:pt x="3380" y="10693"/>
                  </a:lnTo>
                  <a:lnTo>
                    <a:pt x="1451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16"/>
            <p:cNvSpPr/>
            <p:nvPr/>
          </p:nvSpPr>
          <p:spPr>
            <a:xfrm>
              <a:off x="2992000" y="3490502"/>
              <a:ext cx="1088822" cy="1376903"/>
            </a:xfrm>
            <a:custGeom>
              <a:avLst/>
              <a:gdLst/>
              <a:ahLst/>
              <a:cxnLst/>
              <a:rect l="l" t="t" r="r" b="b"/>
              <a:pathLst>
                <a:path w="11136" h="14082" extrusionOk="0">
                  <a:moveTo>
                    <a:pt x="0" y="10693"/>
                  </a:moveTo>
                  <a:lnTo>
                    <a:pt x="9862" y="14082"/>
                  </a:lnTo>
                  <a:lnTo>
                    <a:pt x="1113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16"/>
            <p:cNvSpPr/>
            <p:nvPr/>
          </p:nvSpPr>
          <p:spPr>
            <a:xfrm>
              <a:off x="3956164" y="3490502"/>
              <a:ext cx="529647" cy="1376903"/>
            </a:xfrm>
            <a:custGeom>
              <a:avLst/>
              <a:gdLst/>
              <a:ahLst/>
              <a:cxnLst/>
              <a:rect l="l" t="t" r="r" b="b"/>
              <a:pathLst>
                <a:path w="5417" h="14082" extrusionOk="0">
                  <a:moveTo>
                    <a:pt x="1" y="14082"/>
                  </a:moveTo>
                  <a:lnTo>
                    <a:pt x="5416" y="9090"/>
                  </a:lnTo>
                  <a:lnTo>
                    <a:pt x="127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16"/>
            <p:cNvSpPr/>
            <p:nvPr/>
          </p:nvSpPr>
          <p:spPr>
            <a:xfrm>
              <a:off x="4080730" y="3490502"/>
              <a:ext cx="516936" cy="888895"/>
            </a:xfrm>
            <a:custGeom>
              <a:avLst/>
              <a:gdLst/>
              <a:ahLst/>
              <a:cxnLst/>
              <a:rect l="l" t="t" r="r" b="b"/>
              <a:pathLst>
                <a:path w="5287" h="9091" extrusionOk="0">
                  <a:moveTo>
                    <a:pt x="4142" y="9090"/>
                  </a:moveTo>
                  <a:lnTo>
                    <a:pt x="5286" y="39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p17"/>
          <p:cNvSpPr txBox="1">
            <a:spLocks noGrp="1"/>
          </p:cNvSpPr>
          <p:nvPr>
            <p:ph type="subTitle" idx="1"/>
          </p:nvPr>
        </p:nvSpPr>
        <p:spPr>
          <a:xfrm flipH="1">
            <a:off x="3763010" y="4925216"/>
            <a:ext cx="1710300" cy="11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/>
          </a:p>
        </p:txBody>
      </p:sp>
      <p:sp>
        <p:nvSpPr>
          <p:cNvPr id="527" name="Google Shape;527;p17"/>
          <p:cNvSpPr txBox="1">
            <a:spLocks noGrp="1"/>
          </p:cNvSpPr>
          <p:nvPr>
            <p:ph type="subTitle" idx="2"/>
          </p:nvPr>
        </p:nvSpPr>
        <p:spPr>
          <a:xfrm flipH="1">
            <a:off x="6241160" y="4925183"/>
            <a:ext cx="1710300" cy="11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/>
          </a:p>
        </p:txBody>
      </p:sp>
      <p:sp>
        <p:nvSpPr>
          <p:cNvPr id="528" name="Google Shape;528;p17"/>
          <p:cNvSpPr txBox="1">
            <a:spLocks noGrp="1"/>
          </p:cNvSpPr>
          <p:nvPr>
            <p:ph type="subTitle" idx="3"/>
          </p:nvPr>
        </p:nvSpPr>
        <p:spPr>
          <a:xfrm flipH="1">
            <a:off x="1192535" y="4925216"/>
            <a:ext cx="1710300" cy="11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/>
          </a:p>
        </p:txBody>
      </p:sp>
      <p:sp>
        <p:nvSpPr>
          <p:cNvPr id="529" name="Google Shape;529;p17"/>
          <p:cNvSpPr txBox="1">
            <a:spLocks noGrp="1"/>
          </p:cNvSpPr>
          <p:nvPr>
            <p:ph type="title" hasCustomPrompt="1"/>
          </p:nvPr>
        </p:nvSpPr>
        <p:spPr>
          <a:xfrm>
            <a:off x="1307997" y="3963591"/>
            <a:ext cx="1482600" cy="11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5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30" name="Google Shape;530;p17"/>
          <p:cNvSpPr txBox="1">
            <a:spLocks noGrp="1"/>
          </p:cNvSpPr>
          <p:nvPr>
            <p:ph type="title" idx="4" hasCustomPrompt="1"/>
          </p:nvPr>
        </p:nvSpPr>
        <p:spPr>
          <a:xfrm>
            <a:off x="3866613" y="3963591"/>
            <a:ext cx="1506300" cy="11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5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31" name="Google Shape;531;p17"/>
          <p:cNvSpPr txBox="1">
            <a:spLocks noGrp="1"/>
          </p:cNvSpPr>
          <p:nvPr>
            <p:ph type="title" idx="5" hasCustomPrompt="1"/>
          </p:nvPr>
        </p:nvSpPr>
        <p:spPr>
          <a:xfrm>
            <a:off x="6335103" y="3963591"/>
            <a:ext cx="1502100" cy="11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5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grpSp>
        <p:nvGrpSpPr>
          <p:cNvPr id="532" name="Google Shape;532;p17"/>
          <p:cNvGrpSpPr/>
          <p:nvPr/>
        </p:nvGrpSpPr>
        <p:grpSpPr>
          <a:xfrm rot="127530">
            <a:off x="-473692" y="-1961134"/>
            <a:ext cx="9938302" cy="4934788"/>
            <a:chOff x="-1227699" y="-1543894"/>
            <a:chExt cx="11447055" cy="4245369"/>
          </a:xfrm>
        </p:grpSpPr>
        <p:sp>
          <p:nvSpPr>
            <p:cNvPr id="533" name="Google Shape;533;p17"/>
            <p:cNvSpPr/>
            <p:nvPr/>
          </p:nvSpPr>
          <p:spPr>
            <a:xfrm rot="-473050">
              <a:off x="-1092777" y="-790236"/>
              <a:ext cx="11177210" cy="2738052"/>
            </a:xfrm>
            <a:custGeom>
              <a:avLst/>
              <a:gdLst/>
              <a:ahLst/>
              <a:cxnLst/>
              <a:rect l="l" t="t" r="r" b="b"/>
              <a:pathLst>
                <a:path w="69375" h="27151" extrusionOk="0">
                  <a:moveTo>
                    <a:pt x="0" y="1"/>
                  </a:moveTo>
                  <a:lnTo>
                    <a:pt x="13186" y="27150"/>
                  </a:lnTo>
                  <a:lnTo>
                    <a:pt x="67712" y="20136"/>
                  </a:lnTo>
                  <a:lnTo>
                    <a:pt x="69374" y="1384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17"/>
            <p:cNvSpPr/>
            <p:nvPr/>
          </p:nvSpPr>
          <p:spPr>
            <a:xfrm rot="-473050">
              <a:off x="-1080526" y="-612452"/>
              <a:ext cx="8585064" cy="2738052"/>
            </a:xfrm>
            <a:custGeom>
              <a:avLst/>
              <a:gdLst/>
              <a:ahLst/>
              <a:cxnLst/>
              <a:rect l="l" t="t" r="r" b="b"/>
              <a:pathLst>
                <a:path w="53286" h="27151" extrusionOk="0">
                  <a:moveTo>
                    <a:pt x="0" y="1"/>
                  </a:moveTo>
                  <a:lnTo>
                    <a:pt x="13186" y="27150"/>
                  </a:lnTo>
                  <a:lnTo>
                    <a:pt x="53286" y="2199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17"/>
            <p:cNvSpPr/>
            <p:nvPr/>
          </p:nvSpPr>
          <p:spPr>
            <a:xfrm rot="-473050">
              <a:off x="1117271" y="454596"/>
              <a:ext cx="6460790" cy="1519537"/>
            </a:xfrm>
            <a:custGeom>
              <a:avLst/>
              <a:gdLst/>
              <a:ahLst/>
              <a:cxnLst/>
              <a:rect l="l" t="t" r="r" b="b"/>
              <a:pathLst>
                <a:path w="40101" h="15068" extrusionOk="0">
                  <a:moveTo>
                    <a:pt x="16089" y="0"/>
                  </a:moveTo>
                  <a:lnTo>
                    <a:pt x="1" y="15067"/>
                  </a:lnTo>
                  <a:lnTo>
                    <a:pt x="40101" y="9910"/>
                  </a:lnTo>
                  <a:lnTo>
                    <a:pt x="1608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36" name="Google Shape;536;p17"/>
          <p:cNvSpPr txBox="1">
            <a:spLocks noGrp="1"/>
          </p:cNvSpPr>
          <p:nvPr>
            <p:ph type="title" idx="6"/>
          </p:nvPr>
        </p:nvSpPr>
        <p:spPr>
          <a:xfrm>
            <a:off x="638650" y="2839451"/>
            <a:ext cx="7866600" cy="97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rPr lang="es-ES" smtClean="0"/>
              <a:t>Haga clic para modificar el estilo de título del patrón</a:t>
            </a:r>
            <a:endParaRPr/>
          </a:p>
        </p:txBody>
      </p:sp>
      <p:sp>
        <p:nvSpPr>
          <p:cNvPr id="537" name="Google Shape;537;p17"/>
          <p:cNvSpPr/>
          <p:nvPr/>
        </p:nvSpPr>
        <p:spPr>
          <a:xfrm rot="10429783">
            <a:off x="5688827" y="1277445"/>
            <a:ext cx="2725413" cy="1055904"/>
          </a:xfrm>
          <a:custGeom>
            <a:avLst/>
            <a:gdLst/>
            <a:ahLst/>
            <a:cxnLst/>
            <a:rect l="l" t="t" r="r" b="b"/>
            <a:pathLst>
              <a:path w="40101" h="15068" extrusionOk="0">
                <a:moveTo>
                  <a:pt x="16089" y="0"/>
                </a:moveTo>
                <a:lnTo>
                  <a:pt x="1" y="15067"/>
                </a:lnTo>
                <a:lnTo>
                  <a:pt x="40101" y="9910"/>
                </a:lnTo>
                <a:lnTo>
                  <a:pt x="16089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p18"/>
          <p:cNvSpPr txBox="1">
            <a:spLocks noGrp="1"/>
          </p:cNvSpPr>
          <p:nvPr>
            <p:ph type="title"/>
          </p:nvPr>
        </p:nvSpPr>
        <p:spPr>
          <a:xfrm>
            <a:off x="615900" y="584787"/>
            <a:ext cx="7912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rPr lang="es-ES" smtClean="0"/>
              <a:t>Haga clic para modificar el estilo de título del patrón</a:t>
            </a:r>
            <a:endParaRPr/>
          </a:p>
        </p:txBody>
      </p:sp>
      <p:sp>
        <p:nvSpPr>
          <p:cNvPr id="540" name="Google Shape;540;p18"/>
          <p:cNvSpPr txBox="1">
            <a:spLocks noGrp="1"/>
          </p:cNvSpPr>
          <p:nvPr>
            <p:ph type="ctrTitle" idx="2"/>
          </p:nvPr>
        </p:nvSpPr>
        <p:spPr>
          <a:xfrm>
            <a:off x="7575227" y="4975700"/>
            <a:ext cx="672600" cy="641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0"/>
            </a:lvl9pPr>
          </a:lstStyle>
          <a:p>
            <a:r>
              <a:rPr lang="es-ES" smtClean="0"/>
              <a:t>Haga clic para modificar el estilo de título del patrón</a:t>
            </a:r>
            <a:endParaRPr/>
          </a:p>
        </p:txBody>
      </p:sp>
      <p:sp>
        <p:nvSpPr>
          <p:cNvPr id="541" name="Google Shape;541;p18"/>
          <p:cNvSpPr txBox="1">
            <a:spLocks noGrp="1"/>
          </p:cNvSpPr>
          <p:nvPr>
            <p:ph type="subTitle" idx="1"/>
          </p:nvPr>
        </p:nvSpPr>
        <p:spPr>
          <a:xfrm>
            <a:off x="4051825" y="5073435"/>
            <a:ext cx="3510300" cy="9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r>
              <a:rPr lang="es-ES" smtClean="0"/>
              <a:t>Haga clic para modificar el estilo de subtítulo del patrón</a:t>
            </a:r>
            <a:endParaRPr/>
          </a:p>
        </p:txBody>
      </p:sp>
      <p:sp>
        <p:nvSpPr>
          <p:cNvPr id="542" name="Google Shape;542;p18"/>
          <p:cNvSpPr txBox="1">
            <a:spLocks noGrp="1"/>
          </p:cNvSpPr>
          <p:nvPr>
            <p:ph type="ctrTitle" idx="3"/>
          </p:nvPr>
        </p:nvSpPr>
        <p:spPr>
          <a:xfrm>
            <a:off x="7575227" y="2387633"/>
            <a:ext cx="672600" cy="641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0"/>
            </a:lvl9pPr>
          </a:lstStyle>
          <a:p>
            <a:r>
              <a:rPr lang="es-ES" smtClean="0"/>
              <a:t>Haga clic para modificar el estilo de título del patrón</a:t>
            </a:r>
            <a:endParaRPr/>
          </a:p>
        </p:txBody>
      </p:sp>
      <p:sp>
        <p:nvSpPr>
          <p:cNvPr id="543" name="Google Shape;543;p18"/>
          <p:cNvSpPr txBox="1">
            <a:spLocks noGrp="1"/>
          </p:cNvSpPr>
          <p:nvPr>
            <p:ph type="subTitle" idx="4"/>
          </p:nvPr>
        </p:nvSpPr>
        <p:spPr>
          <a:xfrm>
            <a:off x="4051825" y="2527467"/>
            <a:ext cx="3510300" cy="9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r>
              <a:rPr lang="es-ES" smtClean="0"/>
              <a:t>Haga clic para modificar el estilo de subtítulo del patrón</a:t>
            </a:r>
            <a:endParaRPr/>
          </a:p>
        </p:txBody>
      </p:sp>
      <p:sp>
        <p:nvSpPr>
          <p:cNvPr id="544" name="Google Shape;544;p18"/>
          <p:cNvSpPr txBox="1">
            <a:spLocks noGrp="1"/>
          </p:cNvSpPr>
          <p:nvPr>
            <p:ph type="ctrTitle" idx="5"/>
          </p:nvPr>
        </p:nvSpPr>
        <p:spPr>
          <a:xfrm>
            <a:off x="7575227" y="3681667"/>
            <a:ext cx="672600" cy="641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0"/>
            </a:lvl9pPr>
          </a:lstStyle>
          <a:p>
            <a:r>
              <a:rPr lang="es-ES" smtClean="0"/>
              <a:t>Haga clic para modificar el estilo de título del patrón</a:t>
            </a:r>
            <a:endParaRPr/>
          </a:p>
        </p:txBody>
      </p:sp>
      <p:sp>
        <p:nvSpPr>
          <p:cNvPr id="545" name="Google Shape;545;p18"/>
          <p:cNvSpPr txBox="1">
            <a:spLocks noGrp="1"/>
          </p:cNvSpPr>
          <p:nvPr>
            <p:ph type="subTitle" idx="6"/>
          </p:nvPr>
        </p:nvSpPr>
        <p:spPr>
          <a:xfrm>
            <a:off x="4051825" y="3783976"/>
            <a:ext cx="3510300" cy="9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r>
              <a:rPr lang="es-ES" smtClean="0"/>
              <a:t>Haga clic para modificar el estilo de subtítulo del patrón</a:t>
            </a:r>
            <a:endParaRPr/>
          </a:p>
        </p:txBody>
      </p:sp>
      <p:grpSp>
        <p:nvGrpSpPr>
          <p:cNvPr id="546" name="Google Shape;546;p18"/>
          <p:cNvGrpSpPr/>
          <p:nvPr/>
        </p:nvGrpSpPr>
        <p:grpSpPr>
          <a:xfrm>
            <a:off x="-906432" y="-1202564"/>
            <a:ext cx="12174303" cy="10423907"/>
            <a:chOff x="-906432" y="-901923"/>
            <a:chExt cx="12174303" cy="7817930"/>
          </a:xfrm>
        </p:grpSpPr>
        <p:sp>
          <p:nvSpPr>
            <p:cNvPr id="547" name="Google Shape;547;p18"/>
            <p:cNvSpPr/>
            <p:nvPr/>
          </p:nvSpPr>
          <p:spPr>
            <a:xfrm rot="8862250">
              <a:off x="-690834" y="3918949"/>
              <a:ext cx="1553525" cy="1256853"/>
            </a:xfrm>
            <a:custGeom>
              <a:avLst/>
              <a:gdLst/>
              <a:ahLst/>
              <a:cxnLst/>
              <a:rect l="l" t="t" r="r" b="b"/>
              <a:pathLst>
                <a:path w="16743" h="13381" extrusionOk="0">
                  <a:moveTo>
                    <a:pt x="1" y="1413"/>
                  </a:moveTo>
                  <a:lnTo>
                    <a:pt x="16742" y="1"/>
                  </a:lnTo>
                  <a:lnTo>
                    <a:pt x="13363" y="133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18"/>
            <p:cNvSpPr/>
            <p:nvPr/>
          </p:nvSpPr>
          <p:spPr>
            <a:xfrm rot="-3172801">
              <a:off x="8613666" y="700010"/>
              <a:ext cx="926132" cy="1414954"/>
            </a:xfrm>
            <a:custGeom>
              <a:avLst/>
              <a:gdLst/>
              <a:ahLst/>
              <a:cxnLst/>
              <a:rect l="l" t="t" r="r" b="b"/>
              <a:pathLst>
                <a:path w="13363" h="20416" extrusionOk="0">
                  <a:moveTo>
                    <a:pt x="1" y="0"/>
                  </a:moveTo>
                  <a:lnTo>
                    <a:pt x="2418" y="20416"/>
                  </a:lnTo>
                  <a:lnTo>
                    <a:pt x="13363" y="1196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49" name="Google Shape;549;p18"/>
            <p:cNvGrpSpPr/>
            <p:nvPr/>
          </p:nvGrpSpPr>
          <p:grpSpPr>
            <a:xfrm rot="5401006">
              <a:off x="8055257" y="3703837"/>
              <a:ext cx="3033210" cy="3391129"/>
              <a:chOff x="-1227699" y="-1188327"/>
              <a:chExt cx="8879420" cy="3889802"/>
            </a:xfrm>
          </p:grpSpPr>
          <p:sp>
            <p:nvSpPr>
              <p:cNvPr id="550" name="Google Shape;550;p18"/>
              <p:cNvSpPr/>
              <p:nvPr/>
            </p:nvSpPr>
            <p:spPr>
              <a:xfrm rot="-473050">
                <a:off x="-1080526" y="-612452"/>
                <a:ext cx="8585064" cy="2738052"/>
              </a:xfrm>
              <a:custGeom>
                <a:avLst/>
                <a:gdLst/>
                <a:ahLst/>
                <a:cxnLst/>
                <a:rect l="l" t="t" r="r" b="b"/>
                <a:pathLst>
                  <a:path w="53286" h="27151" extrusionOk="0">
                    <a:moveTo>
                      <a:pt x="0" y="1"/>
                    </a:moveTo>
                    <a:lnTo>
                      <a:pt x="13186" y="27150"/>
                    </a:lnTo>
                    <a:lnTo>
                      <a:pt x="53286" y="21993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1" name="Google Shape;551;p18"/>
              <p:cNvSpPr/>
              <p:nvPr/>
            </p:nvSpPr>
            <p:spPr>
              <a:xfrm rot="-473050">
                <a:off x="1117271" y="454596"/>
                <a:ext cx="6460790" cy="1519537"/>
              </a:xfrm>
              <a:custGeom>
                <a:avLst/>
                <a:gdLst/>
                <a:ahLst/>
                <a:cxnLst/>
                <a:rect l="l" t="t" r="r" b="b"/>
                <a:pathLst>
                  <a:path w="40101" h="15068" extrusionOk="0">
                    <a:moveTo>
                      <a:pt x="16089" y="0"/>
                    </a:moveTo>
                    <a:lnTo>
                      <a:pt x="1" y="15067"/>
                    </a:lnTo>
                    <a:lnTo>
                      <a:pt x="40101" y="9910"/>
                    </a:lnTo>
                    <a:lnTo>
                      <a:pt x="1608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52" name="Google Shape;552;p18"/>
            <p:cNvGrpSpPr/>
            <p:nvPr/>
          </p:nvGrpSpPr>
          <p:grpSpPr>
            <a:xfrm rot="2274489">
              <a:off x="7567567" y="-442506"/>
              <a:ext cx="2222346" cy="2116404"/>
              <a:chOff x="-605937" y="-728650"/>
              <a:chExt cx="2222337" cy="2116395"/>
            </a:xfrm>
          </p:grpSpPr>
          <p:sp>
            <p:nvSpPr>
              <p:cNvPr id="553" name="Google Shape;553;p18"/>
              <p:cNvSpPr/>
              <p:nvPr/>
            </p:nvSpPr>
            <p:spPr>
              <a:xfrm rot="10800000">
                <a:off x="-450250" y="-728650"/>
                <a:ext cx="2066650" cy="1828650"/>
              </a:xfrm>
              <a:custGeom>
                <a:avLst/>
                <a:gdLst/>
                <a:ahLst/>
                <a:cxnLst/>
                <a:rect l="l" t="t" r="r" b="b"/>
                <a:pathLst>
                  <a:path w="82666" h="73146" extrusionOk="0">
                    <a:moveTo>
                      <a:pt x="43336" y="0"/>
                    </a:moveTo>
                    <a:lnTo>
                      <a:pt x="0" y="48015"/>
                    </a:lnTo>
                    <a:lnTo>
                      <a:pt x="82665" y="73145"/>
                    </a:lnTo>
                    <a:lnTo>
                      <a:pt x="82576" y="30994"/>
                    </a:lnTo>
                    <a:lnTo>
                      <a:pt x="43336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" name="Google Shape;554;p18"/>
              <p:cNvSpPr/>
              <p:nvPr/>
            </p:nvSpPr>
            <p:spPr>
              <a:xfrm rot="3555342">
                <a:off x="-510863" y="78415"/>
                <a:ext cx="1328942" cy="977034"/>
              </a:xfrm>
              <a:custGeom>
                <a:avLst/>
                <a:gdLst/>
                <a:ahLst/>
                <a:cxnLst/>
                <a:rect l="l" t="t" r="r" b="b"/>
                <a:pathLst>
                  <a:path w="14549" h="28326" extrusionOk="0">
                    <a:moveTo>
                      <a:pt x="1" y="1"/>
                    </a:moveTo>
                    <a:lnTo>
                      <a:pt x="1" y="28326"/>
                    </a:lnTo>
                    <a:lnTo>
                      <a:pt x="14548" y="12205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55" name="Google Shape;555;p18"/>
            <p:cNvSpPr/>
            <p:nvPr/>
          </p:nvSpPr>
          <p:spPr>
            <a:xfrm rot="9900137">
              <a:off x="-15160" y="-707481"/>
              <a:ext cx="926134" cy="1414961"/>
            </a:xfrm>
            <a:custGeom>
              <a:avLst/>
              <a:gdLst/>
              <a:ahLst/>
              <a:cxnLst/>
              <a:rect l="l" t="t" r="r" b="b"/>
              <a:pathLst>
                <a:path w="13363" h="20416" extrusionOk="0">
                  <a:moveTo>
                    <a:pt x="1" y="0"/>
                  </a:moveTo>
                  <a:lnTo>
                    <a:pt x="2418" y="20416"/>
                  </a:lnTo>
                  <a:lnTo>
                    <a:pt x="13363" y="1196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56" name="Google Shape;556;p18"/>
          <p:cNvSpPr txBox="1">
            <a:spLocks noGrp="1"/>
          </p:cNvSpPr>
          <p:nvPr>
            <p:ph type="ctrTitle" idx="7"/>
          </p:nvPr>
        </p:nvSpPr>
        <p:spPr>
          <a:xfrm>
            <a:off x="6223517" y="2077267"/>
            <a:ext cx="1338600" cy="48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r>
              <a:rPr lang="es-ES" smtClean="0"/>
              <a:t>Haga clic para modificar el estilo de título del patrón</a:t>
            </a:r>
            <a:endParaRPr/>
          </a:p>
        </p:txBody>
      </p:sp>
      <p:sp>
        <p:nvSpPr>
          <p:cNvPr id="557" name="Google Shape;557;p18"/>
          <p:cNvSpPr txBox="1">
            <a:spLocks noGrp="1"/>
          </p:cNvSpPr>
          <p:nvPr>
            <p:ph type="ctrTitle" idx="8"/>
          </p:nvPr>
        </p:nvSpPr>
        <p:spPr>
          <a:xfrm>
            <a:off x="6223517" y="3335584"/>
            <a:ext cx="1338600" cy="48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r>
              <a:rPr lang="es-ES" smtClean="0"/>
              <a:t>Haga clic para modificar el estilo de título del patrón</a:t>
            </a:r>
            <a:endParaRPr/>
          </a:p>
        </p:txBody>
      </p:sp>
      <p:sp>
        <p:nvSpPr>
          <p:cNvPr id="558" name="Google Shape;558;p18"/>
          <p:cNvSpPr txBox="1">
            <a:spLocks noGrp="1"/>
          </p:cNvSpPr>
          <p:nvPr>
            <p:ph type="ctrTitle" idx="9"/>
          </p:nvPr>
        </p:nvSpPr>
        <p:spPr>
          <a:xfrm>
            <a:off x="6223517" y="4626651"/>
            <a:ext cx="1338600" cy="48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r>
              <a:rPr lang="es-ES" smtClean="0"/>
              <a:t>Haga clic para modificar el estilo de título del patrón</a:t>
            </a: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3">
  <p:cSld name="Title and three columns 3"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p19"/>
          <p:cNvSpPr txBox="1">
            <a:spLocks noGrp="1"/>
          </p:cNvSpPr>
          <p:nvPr>
            <p:ph type="subTitle" idx="1"/>
          </p:nvPr>
        </p:nvSpPr>
        <p:spPr>
          <a:xfrm>
            <a:off x="5887669" y="5135467"/>
            <a:ext cx="2157000" cy="71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r>
              <a:rPr lang="es-ES" smtClean="0"/>
              <a:t>Haga clic para modificar el estilo de subtítulo del patrón</a:t>
            </a:r>
            <a:endParaRPr/>
          </a:p>
        </p:txBody>
      </p:sp>
      <p:sp>
        <p:nvSpPr>
          <p:cNvPr id="561" name="Google Shape;561;p19"/>
          <p:cNvSpPr txBox="1">
            <a:spLocks noGrp="1"/>
          </p:cNvSpPr>
          <p:nvPr>
            <p:ph type="subTitle" idx="2"/>
          </p:nvPr>
        </p:nvSpPr>
        <p:spPr>
          <a:xfrm>
            <a:off x="1099331" y="5135467"/>
            <a:ext cx="2157000" cy="71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r>
              <a:rPr lang="es-ES" smtClean="0"/>
              <a:t>Haga clic para modificar el estilo de subtítulo del patrón</a:t>
            </a:r>
            <a:endParaRPr/>
          </a:p>
        </p:txBody>
      </p:sp>
      <p:sp>
        <p:nvSpPr>
          <p:cNvPr id="562" name="Google Shape;562;p19"/>
          <p:cNvSpPr txBox="1">
            <a:spLocks noGrp="1"/>
          </p:cNvSpPr>
          <p:nvPr>
            <p:ph type="subTitle" idx="3"/>
          </p:nvPr>
        </p:nvSpPr>
        <p:spPr>
          <a:xfrm>
            <a:off x="3493500" y="4143867"/>
            <a:ext cx="2157000" cy="77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r>
              <a:rPr lang="es-ES" smtClean="0"/>
              <a:t>Haga clic para modificar el estilo de subtítulo del patrón</a:t>
            </a:r>
            <a:endParaRPr/>
          </a:p>
        </p:txBody>
      </p:sp>
      <p:sp>
        <p:nvSpPr>
          <p:cNvPr id="563" name="Google Shape;563;p19"/>
          <p:cNvSpPr txBox="1">
            <a:spLocks noGrp="1"/>
          </p:cNvSpPr>
          <p:nvPr>
            <p:ph type="ctrTitle"/>
          </p:nvPr>
        </p:nvSpPr>
        <p:spPr>
          <a:xfrm>
            <a:off x="1188731" y="4732067"/>
            <a:ext cx="1978200" cy="565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0"/>
            </a:lvl9pPr>
          </a:lstStyle>
          <a:p>
            <a:r>
              <a:rPr lang="es-ES" smtClean="0"/>
              <a:t>Haga clic para modificar el estilo de título del patrón</a:t>
            </a:r>
            <a:endParaRPr/>
          </a:p>
        </p:txBody>
      </p:sp>
      <p:sp>
        <p:nvSpPr>
          <p:cNvPr id="564" name="Google Shape;564;p19"/>
          <p:cNvSpPr txBox="1">
            <a:spLocks noGrp="1"/>
          </p:cNvSpPr>
          <p:nvPr>
            <p:ph type="ctrTitle" idx="4"/>
          </p:nvPr>
        </p:nvSpPr>
        <p:spPr>
          <a:xfrm>
            <a:off x="3582900" y="3578667"/>
            <a:ext cx="1978200" cy="565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0"/>
            </a:lvl9pPr>
          </a:lstStyle>
          <a:p>
            <a:r>
              <a:rPr lang="es-ES" smtClean="0"/>
              <a:t>Haga clic para modificar el estilo de título del patrón</a:t>
            </a:r>
            <a:endParaRPr/>
          </a:p>
        </p:txBody>
      </p:sp>
      <p:sp>
        <p:nvSpPr>
          <p:cNvPr id="565" name="Google Shape;565;p19"/>
          <p:cNvSpPr txBox="1">
            <a:spLocks noGrp="1"/>
          </p:cNvSpPr>
          <p:nvPr>
            <p:ph type="ctrTitle" idx="5"/>
          </p:nvPr>
        </p:nvSpPr>
        <p:spPr>
          <a:xfrm>
            <a:off x="5977069" y="4732067"/>
            <a:ext cx="1978200" cy="565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0"/>
            </a:lvl9pPr>
          </a:lstStyle>
          <a:p>
            <a:r>
              <a:rPr lang="es-ES" smtClean="0"/>
              <a:t>Haga clic para modificar el estilo de título del patrón</a:t>
            </a:r>
            <a:endParaRPr/>
          </a:p>
        </p:txBody>
      </p:sp>
      <p:sp>
        <p:nvSpPr>
          <p:cNvPr id="566" name="Google Shape;566;p19"/>
          <p:cNvSpPr txBox="1">
            <a:spLocks noGrp="1"/>
          </p:cNvSpPr>
          <p:nvPr>
            <p:ph type="title" idx="6"/>
          </p:nvPr>
        </p:nvSpPr>
        <p:spPr>
          <a:xfrm>
            <a:off x="615900" y="584787"/>
            <a:ext cx="7912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rPr lang="es-ES" smtClean="0"/>
              <a:t>Haga clic para modificar el estilo de título del patrón</a:t>
            </a:r>
            <a:endParaRPr/>
          </a:p>
        </p:txBody>
      </p:sp>
      <p:grpSp>
        <p:nvGrpSpPr>
          <p:cNvPr id="567" name="Google Shape;567;p19"/>
          <p:cNvGrpSpPr/>
          <p:nvPr/>
        </p:nvGrpSpPr>
        <p:grpSpPr>
          <a:xfrm flipH="1">
            <a:off x="-829361" y="-1389748"/>
            <a:ext cx="10313886" cy="8694779"/>
            <a:chOff x="-308960" y="-1002328"/>
            <a:chExt cx="10250334" cy="6480902"/>
          </a:xfrm>
        </p:grpSpPr>
        <p:sp>
          <p:nvSpPr>
            <p:cNvPr id="568" name="Google Shape;568;p19"/>
            <p:cNvSpPr/>
            <p:nvPr/>
          </p:nvSpPr>
          <p:spPr>
            <a:xfrm rot="7641676">
              <a:off x="8583926" y="4711229"/>
              <a:ext cx="841562" cy="538832"/>
            </a:xfrm>
            <a:custGeom>
              <a:avLst/>
              <a:gdLst/>
              <a:ahLst/>
              <a:cxnLst/>
              <a:rect l="l" t="t" r="r" b="b"/>
              <a:pathLst>
                <a:path w="57738" h="23388" extrusionOk="0">
                  <a:moveTo>
                    <a:pt x="57737" y="0"/>
                  </a:moveTo>
                  <a:lnTo>
                    <a:pt x="0" y="5815"/>
                  </a:lnTo>
                  <a:lnTo>
                    <a:pt x="57737" y="23387"/>
                  </a:lnTo>
                  <a:lnTo>
                    <a:pt x="5773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19"/>
            <p:cNvSpPr/>
            <p:nvPr/>
          </p:nvSpPr>
          <p:spPr>
            <a:xfrm rot="6157856" flipH="1">
              <a:off x="8515077" y="373687"/>
              <a:ext cx="860775" cy="1322339"/>
            </a:xfrm>
            <a:custGeom>
              <a:avLst/>
              <a:gdLst/>
              <a:ahLst/>
              <a:cxnLst/>
              <a:rect l="l" t="t" r="r" b="b"/>
              <a:pathLst>
                <a:path w="57738" h="23388" extrusionOk="0">
                  <a:moveTo>
                    <a:pt x="57737" y="0"/>
                  </a:moveTo>
                  <a:lnTo>
                    <a:pt x="0" y="5815"/>
                  </a:lnTo>
                  <a:lnTo>
                    <a:pt x="57737" y="23387"/>
                  </a:lnTo>
                  <a:lnTo>
                    <a:pt x="5773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19"/>
            <p:cNvSpPr/>
            <p:nvPr/>
          </p:nvSpPr>
          <p:spPr>
            <a:xfrm rot="4137004" flipH="1">
              <a:off x="8739556" y="-28496"/>
              <a:ext cx="860408" cy="1322356"/>
            </a:xfrm>
            <a:custGeom>
              <a:avLst/>
              <a:gdLst/>
              <a:ahLst/>
              <a:cxnLst/>
              <a:rect l="l" t="t" r="r" b="b"/>
              <a:pathLst>
                <a:path w="57738" h="23388" extrusionOk="0">
                  <a:moveTo>
                    <a:pt x="57737" y="0"/>
                  </a:moveTo>
                  <a:lnTo>
                    <a:pt x="0" y="5815"/>
                  </a:lnTo>
                  <a:lnTo>
                    <a:pt x="57737" y="23387"/>
                  </a:lnTo>
                  <a:lnTo>
                    <a:pt x="5773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19"/>
            <p:cNvSpPr/>
            <p:nvPr/>
          </p:nvSpPr>
          <p:spPr>
            <a:xfrm rot="-3599805">
              <a:off x="8486225" y="4514697"/>
              <a:ext cx="841738" cy="725615"/>
            </a:xfrm>
            <a:custGeom>
              <a:avLst/>
              <a:gdLst/>
              <a:ahLst/>
              <a:cxnLst/>
              <a:rect l="l" t="t" r="r" b="b"/>
              <a:pathLst>
                <a:path w="57738" h="23388" extrusionOk="0">
                  <a:moveTo>
                    <a:pt x="57737" y="0"/>
                  </a:moveTo>
                  <a:lnTo>
                    <a:pt x="0" y="5815"/>
                  </a:lnTo>
                  <a:lnTo>
                    <a:pt x="57737" y="23387"/>
                  </a:lnTo>
                  <a:lnTo>
                    <a:pt x="5773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19"/>
            <p:cNvSpPr/>
            <p:nvPr/>
          </p:nvSpPr>
          <p:spPr>
            <a:xfrm rot="-9201064">
              <a:off x="790157" y="-520064"/>
              <a:ext cx="1030686" cy="1279334"/>
            </a:xfrm>
            <a:custGeom>
              <a:avLst/>
              <a:gdLst/>
              <a:ahLst/>
              <a:cxnLst/>
              <a:rect l="l" t="t" r="r" b="b"/>
              <a:pathLst>
                <a:path w="10885" h="13510" extrusionOk="0">
                  <a:moveTo>
                    <a:pt x="0" y="13380"/>
                  </a:moveTo>
                  <a:lnTo>
                    <a:pt x="10884" y="13510"/>
                  </a:lnTo>
                  <a:lnTo>
                    <a:pt x="675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19"/>
            <p:cNvSpPr/>
            <p:nvPr/>
          </p:nvSpPr>
          <p:spPr>
            <a:xfrm rot="-9201064">
              <a:off x="150504" y="-822940"/>
              <a:ext cx="1102933" cy="1279334"/>
            </a:xfrm>
            <a:custGeom>
              <a:avLst/>
              <a:gdLst/>
              <a:ahLst/>
              <a:cxnLst/>
              <a:rect l="l" t="t" r="r" b="b"/>
              <a:pathLst>
                <a:path w="11648" h="13510" extrusionOk="0">
                  <a:moveTo>
                    <a:pt x="1" y="0"/>
                  </a:moveTo>
                  <a:lnTo>
                    <a:pt x="4134" y="13510"/>
                  </a:lnTo>
                  <a:lnTo>
                    <a:pt x="11647" y="211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19"/>
            <p:cNvSpPr/>
            <p:nvPr/>
          </p:nvSpPr>
          <p:spPr>
            <a:xfrm rot="-9201064">
              <a:off x="-207050" y="171400"/>
              <a:ext cx="1102933" cy="715613"/>
            </a:xfrm>
            <a:custGeom>
              <a:avLst/>
              <a:gdLst/>
              <a:ahLst/>
              <a:cxnLst/>
              <a:rect l="l" t="t" r="r" b="b"/>
              <a:pathLst>
                <a:path w="11648" h="7557" extrusionOk="0">
                  <a:moveTo>
                    <a:pt x="1" y="5442"/>
                  </a:moveTo>
                  <a:lnTo>
                    <a:pt x="8848" y="0"/>
                  </a:lnTo>
                  <a:lnTo>
                    <a:pt x="11647" y="755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19"/>
            <p:cNvSpPr/>
            <p:nvPr/>
          </p:nvSpPr>
          <p:spPr>
            <a:xfrm rot="-5674165" flipH="1">
              <a:off x="-195172" y="3517340"/>
              <a:ext cx="657705" cy="734684"/>
            </a:xfrm>
            <a:custGeom>
              <a:avLst/>
              <a:gdLst/>
              <a:ahLst/>
              <a:cxnLst/>
              <a:rect l="l" t="t" r="r" b="b"/>
              <a:pathLst>
                <a:path w="57738" h="23388" extrusionOk="0">
                  <a:moveTo>
                    <a:pt x="57737" y="0"/>
                  </a:moveTo>
                  <a:lnTo>
                    <a:pt x="0" y="5815"/>
                  </a:lnTo>
                  <a:lnTo>
                    <a:pt x="57737" y="23387"/>
                  </a:lnTo>
                  <a:lnTo>
                    <a:pt x="5773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19"/>
            <p:cNvSpPr/>
            <p:nvPr/>
          </p:nvSpPr>
          <p:spPr>
            <a:xfrm rot="-7394290" flipH="1">
              <a:off x="-164079" y="3770322"/>
              <a:ext cx="517737" cy="962868"/>
            </a:xfrm>
            <a:custGeom>
              <a:avLst/>
              <a:gdLst/>
              <a:ahLst/>
              <a:cxnLst/>
              <a:rect l="l" t="t" r="r" b="b"/>
              <a:pathLst>
                <a:path w="57738" h="23388" extrusionOk="0">
                  <a:moveTo>
                    <a:pt x="57737" y="0"/>
                  </a:moveTo>
                  <a:lnTo>
                    <a:pt x="0" y="5815"/>
                  </a:lnTo>
                  <a:lnTo>
                    <a:pt x="57737" y="23387"/>
                  </a:lnTo>
                  <a:lnTo>
                    <a:pt x="5773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">
  <p:cSld name="Title and six columns "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p20"/>
          <p:cNvSpPr txBox="1">
            <a:spLocks noGrp="1"/>
          </p:cNvSpPr>
          <p:nvPr>
            <p:ph type="subTitle" idx="1"/>
          </p:nvPr>
        </p:nvSpPr>
        <p:spPr>
          <a:xfrm>
            <a:off x="738188" y="3154967"/>
            <a:ext cx="2227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/>
          </a:p>
        </p:txBody>
      </p:sp>
      <p:sp>
        <p:nvSpPr>
          <p:cNvPr id="579" name="Google Shape;579;p20"/>
          <p:cNvSpPr txBox="1">
            <a:spLocks noGrp="1"/>
          </p:cNvSpPr>
          <p:nvPr>
            <p:ph type="subTitle" idx="2"/>
          </p:nvPr>
        </p:nvSpPr>
        <p:spPr>
          <a:xfrm>
            <a:off x="6178012" y="3154967"/>
            <a:ext cx="2227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/>
          </a:p>
        </p:txBody>
      </p:sp>
      <p:sp>
        <p:nvSpPr>
          <p:cNvPr id="580" name="Google Shape;580;p20"/>
          <p:cNvSpPr txBox="1">
            <a:spLocks noGrp="1"/>
          </p:cNvSpPr>
          <p:nvPr>
            <p:ph type="subTitle" idx="3"/>
          </p:nvPr>
        </p:nvSpPr>
        <p:spPr>
          <a:xfrm>
            <a:off x="3450462" y="5314864"/>
            <a:ext cx="2227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/>
          </a:p>
        </p:txBody>
      </p:sp>
      <p:sp>
        <p:nvSpPr>
          <p:cNvPr id="581" name="Google Shape;581;p20"/>
          <p:cNvSpPr txBox="1">
            <a:spLocks noGrp="1"/>
          </p:cNvSpPr>
          <p:nvPr>
            <p:ph type="subTitle" idx="4"/>
          </p:nvPr>
        </p:nvSpPr>
        <p:spPr>
          <a:xfrm>
            <a:off x="3450462" y="3154967"/>
            <a:ext cx="2227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/>
          </a:p>
        </p:txBody>
      </p:sp>
      <p:sp>
        <p:nvSpPr>
          <p:cNvPr id="582" name="Google Shape;582;p20"/>
          <p:cNvSpPr txBox="1">
            <a:spLocks noGrp="1"/>
          </p:cNvSpPr>
          <p:nvPr>
            <p:ph type="subTitle" idx="5"/>
          </p:nvPr>
        </p:nvSpPr>
        <p:spPr>
          <a:xfrm>
            <a:off x="738188" y="5314865"/>
            <a:ext cx="2227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/>
          </a:p>
        </p:txBody>
      </p:sp>
      <p:sp>
        <p:nvSpPr>
          <p:cNvPr id="583" name="Google Shape;583;p20"/>
          <p:cNvSpPr txBox="1">
            <a:spLocks noGrp="1"/>
          </p:cNvSpPr>
          <p:nvPr>
            <p:ph type="subTitle" idx="6"/>
          </p:nvPr>
        </p:nvSpPr>
        <p:spPr>
          <a:xfrm>
            <a:off x="6178012" y="5314864"/>
            <a:ext cx="2227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/>
          </a:p>
        </p:txBody>
      </p:sp>
      <p:sp>
        <p:nvSpPr>
          <p:cNvPr id="584" name="Google Shape;584;p20"/>
          <p:cNvSpPr txBox="1">
            <a:spLocks noGrp="1"/>
          </p:cNvSpPr>
          <p:nvPr>
            <p:ph type="title"/>
          </p:nvPr>
        </p:nvSpPr>
        <p:spPr>
          <a:xfrm>
            <a:off x="713225" y="584147"/>
            <a:ext cx="77175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rPr lang="es-ES" smtClean="0"/>
              <a:t>Haga clic para modificar el estilo de título del patrón</a:t>
            </a:r>
            <a:endParaRPr/>
          </a:p>
        </p:txBody>
      </p:sp>
      <p:sp>
        <p:nvSpPr>
          <p:cNvPr id="585" name="Google Shape;585;p20"/>
          <p:cNvSpPr txBox="1">
            <a:spLocks noGrp="1"/>
          </p:cNvSpPr>
          <p:nvPr>
            <p:ph type="title" idx="7" hasCustomPrompt="1"/>
          </p:nvPr>
        </p:nvSpPr>
        <p:spPr>
          <a:xfrm>
            <a:off x="1077188" y="2585463"/>
            <a:ext cx="1549800" cy="5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400"/>
              <a:buNone/>
              <a:defRPr sz="18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86" name="Google Shape;586;p20"/>
          <p:cNvSpPr txBox="1">
            <a:spLocks noGrp="1"/>
          </p:cNvSpPr>
          <p:nvPr>
            <p:ph type="title" idx="8" hasCustomPrompt="1"/>
          </p:nvPr>
        </p:nvSpPr>
        <p:spPr>
          <a:xfrm>
            <a:off x="1077188" y="4792436"/>
            <a:ext cx="1549800" cy="46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400"/>
              <a:buNone/>
              <a:defRPr sz="18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87" name="Google Shape;587;p20"/>
          <p:cNvSpPr txBox="1">
            <a:spLocks noGrp="1"/>
          </p:cNvSpPr>
          <p:nvPr>
            <p:ph type="title" idx="9" hasCustomPrompt="1"/>
          </p:nvPr>
        </p:nvSpPr>
        <p:spPr>
          <a:xfrm>
            <a:off x="3789462" y="2585463"/>
            <a:ext cx="1549800" cy="5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400"/>
              <a:buNone/>
              <a:defRPr sz="18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88" name="Google Shape;588;p20"/>
          <p:cNvSpPr txBox="1">
            <a:spLocks noGrp="1"/>
          </p:cNvSpPr>
          <p:nvPr>
            <p:ph type="title" idx="13" hasCustomPrompt="1"/>
          </p:nvPr>
        </p:nvSpPr>
        <p:spPr>
          <a:xfrm>
            <a:off x="3789462" y="4792436"/>
            <a:ext cx="1549800" cy="46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400"/>
              <a:buNone/>
              <a:defRPr sz="18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89" name="Google Shape;589;p20"/>
          <p:cNvSpPr txBox="1">
            <a:spLocks noGrp="1"/>
          </p:cNvSpPr>
          <p:nvPr>
            <p:ph type="title" idx="14" hasCustomPrompt="1"/>
          </p:nvPr>
        </p:nvSpPr>
        <p:spPr>
          <a:xfrm>
            <a:off x="6517012" y="2585463"/>
            <a:ext cx="1549800" cy="5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400"/>
              <a:buNone/>
              <a:defRPr sz="18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90" name="Google Shape;590;p20"/>
          <p:cNvSpPr txBox="1">
            <a:spLocks noGrp="1"/>
          </p:cNvSpPr>
          <p:nvPr>
            <p:ph type="title" idx="15" hasCustomPrompt="1"/>
          </p:nvPr>
        </p:nvSpPr>
        <p:spPr>
          <a:xfrm>
            <a:off x="6517012" y="4792436"/>
            <a:ext cx="1549800" cy="46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400"/>
              <a:buNone/>
              <a:defRPr sz="18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591" name="Google Shape;591;p20"/>
          <p:cNvGrpSpPr/>
          <p:nvPr/>
        </p:nvGrpSpPr>
        <p:grpSpPr>
          <a:xfrm>
            <a:off x="172950" y="-716703"/>
            <a:ext cx="1705807" cy="2365280"/>
            <a:chOff x="172949" y="-537527"/>
            <a:chExt cx="1705807" cy="1773960"/>
          </a:xfrm>
        </p:grpSpPr>
        <p:sp>
          <p:nvSpPr>
            <p:cNvPr id="592" name="Google Shape;592;p20"/>
            <p:cNvSpPr/>
            <p:nvPr/>
          </p:nvSpPr>
          <p:spPr>
            <a:xfrm rot="1681108" flipH="1">
              <a:off x="368919" y="128847"/>
              <a:ext cx="1195191" cy="878340"/>
            </a:xfrm>
            <a:custGeom>
              <a:avLst/>
              <a:gdLst/>
              <a:ahLst/>
              <a:cxnLst/>
              <a:rect l="l" t="t" r="r" b="b"/>
              <a:pathLst>
                <a:path w="10885" h="7999" extrusionOk="0">
                  <a:moveTo>
                    <a:pt x="1" y="0"/>
                  </a:moveTo>
                  <a:lnTo>
                    <a:pt x="5607" y="7998"/>
                  </a:lnTo>
                  <a:lnTo>
                    <a:pt x="10884" y="5442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20"/>
            <p:cNvSpPr/>
            <p:nvPr/>
          </p:nvSpPr>
          <p:spPr>
            <a:xfrm rot="1681108" flipH="1">
              <a:off x="319773" y="-263125"/>
              <a:ext cx="1412159" cy="977385"/>
            </a:xfrm>
            <a:custGeom>
              <a:avLst/>
              <a:gdLst/>
              <a:ahLst/>
              <a:cxnLst/>
              <a:rect l="l" t="t" r="r" b="b"/>
              <a:pathLst>
                <a:path w="12861" h="8901" extrusionOk="0">
                  <a:moveTo>
                    <a:pt x="1" y="3458"/>
                  </a:moveTo>
                  <a:lnTo>
                    <a:pt x="12860" y="1"/>
                  </a:lnTo>
                  <a:lnTo>
                    <a:pt x="10884" y="890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4" name="Google Shape;594;p20"/>
          <p:cNvGrpSpPr/>
          <p:nvPr/>
        </p:nvGrpSpPr>
        <p:grpSpPr>
          <a:xfrm>
            <a:off x="5663849" y="5622405"/>
            <a:ext cx="1898886" cy="2471184"/>
            <a:chOff x="5663849" y="4216804"/>
            <a:chExt cx="1898886" cy="1853388"/>
          </a:xfrm>
        </p:grpSpPr>
        <p:sp>
          <p:nvSpPr>
            <p:cNvPr id="595" name="Google Shape;595;p20"/>
            <p:cNvSpPr/>
            <p:nvPr/>
          </p:nvSpPr>
          <p:spPr>
            <a:xfrm rot="3754443">
              <a:off x="6149002" y="4545572"/>
              <a:ext cx="1338310" cy="983239"/>
            </a:xfrm>
            <a:custGeom>
              <a:avLst/>
              <a:gdLst/>
              <a:ahLst/>
              <a:cxnLst/>
              <a:rect l="l" t="t" r="r" b="b"/>
              <a:pathLst>
                <a:path w="8718" h="6405" extrusionOk="0">
                  <a:moveTo>
                    <a:pt x="0" y="6405"/>
                  </a:moveTo>
                  <a:lnTo>
                    <a:pt x="8718" y="3138"/>
                  </a:lnTo>
                  <a:lnTo>
                    <a:pt x="776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20"/>
            <p:cNvSpPr/>
            <p:nvPr/>
          </p:nvSpPr>
          <p:spPr>
            <a:xfrm rot="3754443">
              <a:off x="5730416" y="4772760"/>
              <a:ext cx="1338310" cy="963282"/>
            </a:xfrm>
            <a:custGeom>
              <a:avLst/>
              <a:gdLst/>
              <a:ahLst/>
              <a:cxnLst/>
              <a:rect l="l" t="t" r="r" b="b"/>
              <a:pathLst>
                <a:path w="8718" h="6275" extrusionOk="0">
                  <a:moveTo>
                    <a:pt x="0" y="3268"/>
                  </a:moveTo>
                  <a:lnTo>
                    <a:pt x="8718" y="1"/>
                  </a:lnTo>
                  <a:lnTo>
                    <a:pt x="4073" y="6275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7" name="Google Shape;597;p20"/>
          <p:cNvGrpSpPr/>
          <p:nvPr/>
        </p:nvGrpSpPr>
        <p:grpSpPr>
          <a:xfrm rot="876686">
            <a:off x="7894765" y="-643857"/>
            <a:ext cx="2229958" cy="3219640"/>
            <a:chOff x="8060764" y="-625152"/>
            <a:chExt cx="1984950" cy="2149421"/>
          </a:xfrm>
        </p:grpSpPr>
        <p:sp>
          <p:nvSpPr>
            <p:cNvPr id="598" name="Google Shape;598;p20"/>
            <p:cNvSpPr/>
            <p:nvPr/>
          </p:nvSpPr>
          <p:spPr>
            <a:xfrm rot="7900665" flipH="1">
              <a:off x="7975906" y="-11169"/>
              <a:ext cx="1930694" cy="638887"/>
            </a:xfrm>
            <a:custGeom>
              <a:avLst/>
              <a:gdLst/>
              <a:ahLst/>
              <a:cxnLst/>
              <a:rect l="l" t="t" r="r" b="b"/>
              <a:pathLst>
                <a:path w="13935" h="4611" extrusionOk="0">
                  <a:moveTo>
                    <a:pt x="0" y="3779"/>
                  </a:moveTo>
                  <a:lnTo>
                    <a:pt x="12920" y="1"/>
                  </a:lnTo>
                  <a:lnTo>
                    <a:pt x="13934" y="461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20"/>
            <p:cNvSpPr/>
            <p:nvPr/>
          </p:nvSpPr>
          <p:spPr>
            <a:xfrm rot="7900665" flipH="1">
              <a:off x="8201184" y="66070"/>
              <a:ext cx="1790205" cy="948562"/>
            </a:xfrm>
            <a:custGeom>
              <a:avLst/>
              <a:gdLst/>
              <a:ahLst/>
              <a:cxnLst/>
              <a:rect l="l" t="t" r="r" b="b"/>
              <a:pathLst>
                <a:path w="12921" h="6846" extrusionOk="0">
                  <a:moveTo>
                    <a:pt x="0" y="6846"/>
                  </a:moveTo>
                  <a:lnTo>
                    <a:pt x="12920" y="3068"/>
                  </a:lnTo>
                  <a:lnTo>
                    <a:pt x="51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00" name="Google Shape;600;p20"/>
          <p:cNvGrpSpPr/>
          <p:nvPr/>
        </p:nvGrpSpPr>
        <p:grpSpPr>
          <a:xfrm>
            <a:off x="-569804" y="6317498"/>
            <a:ext cx="1489152" cy="1911028"/>
            <a:chOff x="-569804" y="4738123"/>
            <a:chExt cx="1489152" cy="1433271"/>
          </a:xfrm>
        </p:grpSpPr>
        <p:sp>
          <p:nvSpPr>
            <p:cNvPr id="601" name="Google Shape;601;p20"/>
            <p:cNvSpPr/>
            <p:nvPr/>
          </p:nvSpPr>
          <p:spPr>
            <a:xfrm rot="5400000">
              <a:off x="-757861" y="4926180"/>
              <a:ext cx="1433271" cy="1057157"/>
            </a:xfrm>
            <a:custGeom>
              <a:avLst/>
              <a:gdLst/>
              <a:ahLst/>
              <a:cxnLst/>
              <a:rect l="l" t="t" r="r" b="b"/>
              <a:pathLst>
                <a:path w="13371" h="9862" extrusionOk="0">
                  <a:moveTo>
                    <a:pt x="0" y="0"/>
                  </a:moveTo>
                  <a:lnTo>
                    <a:pt x="1144" y="9861"/>
                  </a:lnTo>
                  <a:lnTo>
                    <a:pt x="13371" y="563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20"/>
            <p:cNvSpPr/>
            <p:nvPr/>
          </p:nvSpPr>
          <p:spPr>
            <a:xfrm rot="5400000">
              <a:off x="-315200" y="4936846"/>
              <a:ext cx="1433271" cy="1035825"/>
            </a:xfrm>
            <a:custGeom>
              <a:avLst/>
              <a:gdLst/>
              <a:ahLst/>
              <a:cxnLst/>
              <a:rect l="l" t="t" r="r" b="b"/>
              <a:pathLst>
                <a:path w="13371" h="9663" extrusionOk="0">
                  <a:moveTo>
                    <a:pt x="0" y="4030"/>
                  </a:moveTo>
                  <a:lnTo>
                    <a:pt x="8847" y="1"/>
                  </a:lnTo>
                  <a:lnTo>
                    <a:pt x="13371" y="966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3"/>
          <p:cNvSpPr txBox="1">
            <a:spLocks noGrp="1"/>
          </p:cNvSpPr>
          <p:nvPr>
            <p:ph type="title"/>
          </p:nvPr>
        </p:nvSpPr>
        <p:spPr>
          <a:xfrm>
            <a:off x="1850100" y="3853600"/>
            <a:ext cx="5443800" cy="122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None/>
              <a:defRPr sz="48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None/>
              <a:defRPr sz="4200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None/>
              <a:defRPr sz="4200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None/>
              <a:defRPr sz="4200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None/>
              <a:defRPr sz="4200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None/>
              <a:defRPr sz="4200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None/>
              <a:defRPr sz="4200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None/>
              <a:defRPr sz="4200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None/>
              <a:defRPr sz="4200">
                <a:solidFill>
                  <a:schemeClr val="accent3"/>
                </a:solidFill>
              </a:defRPr>
            </a:lvl9pPr>
          </a:lstStyle>
          <a:p>
            <a:r>
              <a:rPr lang="es-ES" smtClean="0"/>
              <a:t>Haga clic para modificar el estilo de título del patrón</a:t>
            </a:r>
            <a:endParaRPr/>
          </a:p>
        </p:txBody>
      </p:sp>
      <p:sp>
        <p:nvSpPr>
          <p:cNvPr id="64" name="Google Shape;64;p3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2825400" y="1731513"/>
            <a:ext cx="3493200" cy="151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72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Fira Sans Extra Condensed Medium"/>
              <a:buNone/>
              <a:defRPr sz="36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Fira Sans Extra Condensed Medium"/>
              <a:buNone/>
              <a:defRPr sz="36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Fira Sans Extra Condensed Medium"/>
              <a:buNone/>
              <a:defRPr sz="36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Fira Sans Extra Condensed Medium"/>
              <a:buNone/>
              <a:defRPr sz="36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Fira Sans Extra Condensed Medium"/>
              <a:buNone/>
              <a:defRPr sz="36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Fira Sans Extra Condensed Medium"/>
              <a:buNone/>
              <a:defRPr sz="36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Fira Sans Extra Condensed Medium"/>
              <a:buNone/>
              <a:defRPr sz="36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Fira Sans Extra Condensed Medium"/>
              <a:buNone/>
              <a:defRPr sz="36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65" name="Google Shape;65;p3"/>
          <p:cNvSpPr txBox="1">
            <a:spLocks noGrp="1"/>
          </p:cNvSpPr>
          <p:nvPr>
            <p:ph type="subTitle" idx="1"/>
          </p:nvPr>
        </p:nvSpPr>
        <p:spPr>
          <a:xfrm>
            <a:off x="2641650" y="4905867"/>
            <a:ext cx="3860700" cy="49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/>
          </a:p>
        </p:txBody>
      </p:sp>
      <p:grpSp>
        <p:nvGrpSpPr>
          <p:cNvPr id="66" name="Google Shape;66;p3"/>
          <p:cNvGrpSpPr/>
          <p:nvPr/>
        </p:nvGrpSpPr>
        <p:grpSpPr>
          <a:xfrm>
            <a:off x="-1569186" y="-1662722"/>
            <a:ext cx="11892667" cy="10581785"/>
            <a:chOff x="-1569186" y="-1247042"/>
            <a:chExt cx="11892667" cy="7936339"/>
          </a:xfrm>
        </p:grpSpPr>
        <p:sp>
          <p:nvSpPr>
            <p:cNvPr id="67" name="Google Shape;67;p3"/>
            <p:cNvSpPr/>
            <p:nvPr/>
          </p:nvSpPr>
          <p:spPr>
            <a:xfrm rot="5400000">
              <a:off x="6006870" y="-411930"/>
              <a:ext cx="1989853" cy="1458902"/>
            </a:xfrm>
            <a:custGeom>
              <a:avLst/>
              <a:gdLst/>
              <a:ahLst/>
              <a:cxnLst/>
              <a:rect l="l" t="t" r="r" b="b"/>
              <a:pathLst>
                <a:path w="14516" h="5053" extrusionOk="0">
                  <a:moveTo>
                    <a:pt x="1" y="5052"/>
                  </a:moveTo>
                  <a:lnTo>
                    <a:pt x="12990" y="0"/>
                  </a:lnTo>
                  <a:lnTo>
                    <a:pt x="14515" y="2686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3"/>
            <p:cNvSpPr/>
            <p:nvPr/>
          </p:nvSpPr>
          <p:spPr>
            <a:xfrm rot="-3627305">
              <a:off x="-1603204" y="-364161"/>
              <a:ext cx="3003917" cy="1672050"/>
            </a:xfrm>
            <a:custGeom>
              <a:avLst/>
              <a:gdLst/>
              <a:ahLst/>
              <a:cxnLst/>
              <a:rect l="l" t="t" r="r" b="b"/>
              <a:pathLst>
                <a:path w="14516" h="5053" extrusionOk="0">
                  <a:moveTo>
                    <a:pt x="1" y="5052"/>
                  </a:moveTo>
                  <a:lnTo>
                    <a:pt x="12990" y="0"/>
                  </a:lnTo>
                  <a:lnTo>
                    <a:pt x="14515" y="2686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3"/>
            <p:cNvSpPr/>
            <p:nvPr/>
          </p:nvSpPr>
          <p:spPr>
            <a:xfrm rot="5784893">
              <a:off x="7908235" y="2729737"/>
              <a:ext cx="1597105" cy="2131715"/>
            </a:xfrm>
            <a:custGeom>
              <a:avLst/>
              <a:gdLst/>
              <a:ahLst/>
              <a:cxnLst/>
              <a:rect l="l" t="t" r="r" b="b"/>
              <a:pathLst>
                <a:path w="5850" h="7808" extrusionOk="0">
                  <a:moveTo>
                    <a:pt x="1" y="0"/>
                  </a:moveTo>
                  <a:lnTo>
                    <a:pt x="1456" y="7808"/>
                  </a:lnTo>
                  <a:lnTo>
                    <a:pt x="5850" y="702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3"/>
            <p:cNvSpPr/>
            <p:nvPr/>
          </p:nvSpPr>
          <p:spPr>
            <a:xfrm rot="4055609">
              <a:off x="-920303" y="3156231"/>
              <a:ext cx="2476557" cy="1517088"/>
            </a:xfrm>
            <a:custGeom>
              <a:avLst/>
              <a:gdLst/>
              <a:ahLst/>
              <a:cxnLst/>
              <a:rect l="l" t="t" r="r" b="b"/>
              <a:pathLst>
                <a:path w="22791" h="13961" extrusionOk="0">
                  <a:moveTo>
                    <a:pt x="1" y="13510"/>
                  </a:moveTo>
                  <a:lnTo>
                    <a:pt x="22791" y="13960"/>
                  </a:lnTo>
                  <a:lnTo>
                    <a:pt x="1381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3"/>
            <p:cNvSpPr/>
            <p:nvPr/>
          </p:nvSpPr>
          <p:spPr>
            <a:xfrm rot="4055609">
              <a:off x="1794402" y="4578334"/>
              <a:ext cx="1390897" cy="1453953"/>
            </a:xfrm>
            <a:custGeom>
              <a:avLst/>
              <a:gdLst/>
              <a:ahLst/>
              <a:cxnLst/>
              <a:rect l="l" t="t" r="r" b="b"/>
              <a:pathLst>
                <a:path w="12800" h="13380" extrusionOk="0">
                  <a:moveTo>
                    <a:pt x="1" y="4480"/>
                  </a:moveTo>
                  <a:lnTo>
                    <a:pt x="6049" y="13380"/>
                  </a:lnTo>
                  <a:lnTo>
                    <a:pt x="128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3"/>
            <p:cNvSpPr/>
            <p:nvPr/>
          </p:nvSpPr>
          <p:spPr>
            <a:xfrm rot="7891307">
              <a:off x="8121998" y="4969569"/>
              <a:ext cx="2152943" cy="1099004"/>
            </a:xfrm>
            <a:custGeom>
              <a:avLst/>
              <a:gdLst/>
              <a:ahLst/>
              <a:cxnLst/>
              <a:rect l="l" t="t" r="r" b="b"/>
              <a:pathLst>
                <a:path w="16552" h="8449" extrusionOk="0">
                  <a:moveTo>
                    <a:pt x="0" y="8449"/>
                  </a:moveTo>
                  <a:lnTo>
                    <a:pt x="16551" y="7998"/>
                  </a:lnTo>
                  <a:lnTo>
                    <a:pt x="1094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3"/>
            <p:cNvSpPr/>
            <p:nvPr/>
          </p:nvSpPr>
          <p:spPr>
            <a:xfrm rot="5715920">
              <a:off x="7815995" y="798294"/>
              <a:ext cx="653435" cy="836499"/>
            </a:xfrm>
            <a:custGeom>
              <a:avLst/>
              <a:gdLst/>
              <a:ahLst/>
              <a:cxnLst/>
              <a:rect l="l" t="t" r="r" b="b"/>
              <a:pathLst>
                <a:path w="5348" h="6846" extrusionOk="0">
                  <a:moveTo>
                    <a:pt x="1" y="0"/>
                  </a:moveTo>
                  <a:lnTo>
                    <a:pt x="2228" y="6846"/>
                  </a:lnTo>
                  <a:lnTo>
                    <a:pt x="5347" y="58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3"/>
            <p:cNvSpPr/>
            <p:nvPr/>
          </p:nvSpPr>
          <p:spPr>
            <a:xfrm rot="5715920">
              <a:off x="8348769" y="1077878"/>
              <a:ext cx="1252621" cy="1032489"/>
            </a:xfrm>
            <a:custGeom>
              <a:avLst/>
              <a:gdLst/>
              <a:ahLst/>
              <a:cxnLst/>
              <a:rect l="l" t="t" r="r" b="b"/>
              <a:pathLst>
                <a:path w="10252" h="8450" extrusionOk="0">
                  <a:moveTo>
                    <a:pt x="1" y="7869"/>
                  </a:moveTo>
                  <a:lnTo>
                    <a:pt x="10252" y="1"/>
                  </a:lnTo>
                  <a:lnTo>
                    <a:pt x="5347" y="845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3"/>
            <p:cNvSpPr/>
            <p:nvPr/>
          </p:nvSpPr>
          <p:spPr>
            <a:xfrm rot="9420525">
              <a:off x="5923893" y="-597936"/>
              <a:ext cx="603695" cy="990916"/>
            </a:xfrm>
            <a:custGeom>
              <a:avLst/>
              <a:gdLst/>
              <a:ahLst/>
              <a:cxnLst/>
              <a:rect l="l" t="t" r="r" b="b"/>
              <a:pathLst>
                <a:path w="6812" h="7618" extrusionOk="0">
                  <a:moveTo>
                    <a:pt x="0" y="7427"/>
                  </a:moveTo>
                  <a:lnTo>
                    <a:pt x="6811" y="7618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rgbClr val="AACE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3"/>
            <p:cNvSpPr/>
            <p:nvPr/>
          </p:nvSpPr>
          <p:spPr>
            <a:xfrm rot="4055609">
              <a:off x="1383928" y="4299432"/>
              <a:ext cx="961458" cy="1405053"/>
            </a:xfrm>
            <a:custGeom>
              <a:avLst/>
              <a:gdLst/>
              <a:ahLst/>
              <a:cxnLst/>
              <a:rect l="l" t="t" r="r" b="b"/>
              <a:pathLst>
                <a:path w="8848" h="12930" extrusionOk="0">
                  <a:moveTo>
                    <a:pt x="2799" y="0"/>
                  </a:moveTo>
                  <a:lnTo>
                    <a:pt x="8847" y="8900"/>
                  </a:lnTo>
                  <a:lnTo>
                    <a:pt x="0" y="1292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3"/>
            <p:cNvSpPr/>
            <p:nvPr/>
          </p:nvSpPr>
          <p:spPr>
            <a:xfrm rot="4055609">
              <a:off x="116231" y="3850037"/>
              <a:ext cx="975584" cy="1517088"/>
            </a:xfrm>
            <a:custGeom>
              <a:avLst/>
              <a:gdLst/>
              <a:ahLst/>
              <a:cxnLst/>
              <a:rect l="l" t="t" r="r" b="b"/>
              <a:pathLst>
                <a:path w="8978" h="13961" extrusionOk="0">
                  <a:moveTo>
                    <a:pt x="0" y="0"/>
                  </a:moveTo>
                  <a:lnTo>
                    <a:pt x="8978" y="13960"/>
                  </a:lnTo>
                  <a:lnTo>
                    <a:pt x="7834" y="409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3"/>
            <p:cNvSpPr/>
            <p:nvPr/>
          </p:nvSpPr>
          <p:spPr>
            <a:xfrm rot="4055609">
              <a:off x="999440" y="3602100"/>
              <a:ext cx="1155423" cy="1405053"/>
            </a:xfrm>
            <a:custGeom>
              <a:avLst/>
              <a:gdLst/>
              <a:ahLst/>
              <a:cxnLst/>
              <a:rect l="l" t="t" r="r" b="b"/>
              <a:pathLst>
                <a:path w="10633" h="12930" extrusionOk="0">
                  <a:moveTo>
                    <a:pt x="0" y="8830"/>
                  </a:moveTo>
                  <a:lnTo>
                    <a:pt x="10633" y="0"/>
                  </a:lnTo>
                  <a:lnTo>
                    <a:pt x="7834" y="129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3"/>
            <p:cNvSpPr/>
            <p:nvPr/>
          </p:nvSpPr>
          <p:spPr>
            <a:xfrm rot="4055609">
              <a:off x="87113" y="5165288"/>
              <a:ext cx="1452944" cy="1071665"/>
            </a:xfrm>
            <a:custGeom>
              <a:avLst/>
              <a:gdLst/>
              <a:ahLst/>
              <a:cxnLst/>
              <a:rect l="l" t="t" r="r" b="b"/>
              <a:pathLst>
                <a:path w="13371" h="9862" extrusionOk="0">
                  <a:moveTo>
                    <a:pt x="0" y="0"/>
                  </a:moveTo>
                  <a:lnTo>
                    <a:pt x="1144" y="9861"/>
                  </a:lnTo>
                  <a:lnTo>
                    <a:pt x="13371" y="563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3"/>
            <p:cNvSpPr/>
            <p:nvPr/>
          </p:nvSpPr>
          <p:spPr>
            <a:xfrm rot="4055609">
              <a:off x="501965" y="5005059"/>
              <a:ext cx="1452944" cy="1050041"/>
            </a:xfrm>
            <a:custGeom>
              <a:avLst/>
              <a:gdLst/>
              <a:ahLst/>
              <a:cxnLst/>
              <a:rect l="l" t="t" r="r" b="b"/>
              <a:pathLst>
                <a:path w="13371" h="9663" extrusionOk="0">
                  <a:moveTo>
                    <a:pt x="0" y="4030"/>
                  </a:moveTo>
                  <a:lnTo>
                    <a:pt x="8847" y="1"/>
                  </a:lnTo>
                  <a:lnTo>
                    <a:pt x="13371" y="966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3"/>
            <p:cNvSpPr/>
            <p:nvPr/>
          </p:nvSpPr>
          <p:spPr>
            <a:xfrm rot="5715920">
              <a:off x="6652485" y="-731269"/>
              <a:ext cx="1586181" cy="2064734"/>
            </a:xfrm>
            <a:custGeom>
              <a:avLst/>
              <a:gdLst/>
              <a:ahLst/>
              <a:cxnLst/>
              <a:rect l="l" t="t" r="r" b="b"/>
              <a:pathLst>
                <a:path w="12982" h="16898" extrusionOk="0">
                  <a:moveTo>
                    <a:pt x="2609" y="16898"/>
                  </a:moveTo>
                  <a:lnTo>
                    <a:pt x="12982" y="550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3"/>
            <p:cNvSpPr/>
            <p:nvPr/>
          </p:nvSpPr>
          <p:spPr>
            <a:xfrm rot="5715920">
              <a:off x="7427418" y="-45737"/>
              <a:ext cx="1586181" cy="836499"/>
            </a:xfrm>
            <a:custGeom>
              <a:avLst/>
              <a:gdLst/>
              <a:ahLst/>
              <a:cxnLst/>
              <a:rect l="l" t="t" r="r" b="b"/>
              <a:pathLst>
                <a:path w="12982" h="6846" extrusionOk="0">
                  <a:moveTo>
                    <a:pt x="10755" y="0"/>
                  </a:moveTo>
                  <a:lnTo>
                    <a:pt x="12982" y="6846"/>
                  </a:lnTo>
                  <a:lnTo>
                    <a:pt x="1" y="134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3"/>
            <p:cNvSpPr/>
            <p:nvPr/>
          </p:nvSpPr>
          <p:spPr>
            <a:xfrm rot="6594803">
              <a:off x="498696" y="-784815"/>
              <a:ext cx="1233215" cy="1156623"/>
            </a:xfrm>
            <a:custGeom>
              <a:avLst/>
              <a:gdLst/>
              <a:ahLst/>
              <a:cxnLst/>
              <a:rect l="l" t="t" r="r" b="b"/>
              <a:pathLst>
                <a:path w="9481" h="8892" extrusionOk="0">
                  <a:moveTo>
                    <a:pt x="3631" y="8891"/>
                  </a:moveTo>
                  <a:lnTo>
                    <a:pt x="9481" y="217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3"/>
            <p:cNvSpPr/>
            <p:nvPr/>
          </p:nvSpPr>
          <p:spPr>
            <a:xfrm rot="6594803">
              <a:off x="562450" y="734176"/>
              <a:ext cx="1101321" cy="599774"/>
            </a:xfrm>
            <a:custGeom>
              <a:avLst/>
              <a:gdLst/>
              <a:ahLst/>
              <a:cxnLst/>
              <a:rect l="l" t="t" r="r" b="b"/>
              <a:pathLst>
                <a:path w="8467" h="4611" extrusionOk="0">
                  <a:moveTo>
                    <a:pt x="1" y="3267"/>
                  </a:moveTo>
                  <a:lnTo>
                    <a:pt x="8467" y="1"/>
                  </a:lnTo>
                  <a:lnTo>
                    <a:pt x="4073" y="461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3"/>
            <p:cNvSpPr/>
            <p:nvPr/>
          </p:nvSpPr>
          <p:spPr>
            <a:xfrm rot="6594803">
              <a:off x="30291" y="896225"/>
              <a:ext cx="1217346" cy="1182508"/>
            </a:xfrm>
            <a:custGeom>
              <a:avLst/>
              <a:gdLst/>
              <a:ahLst/>
              <a:cxnLst/>
              <a:rect l="l" t="t" r="r" b="b"/>
              <a:pathLst>
                <a:path w="9359" h="9091" extrusionOk="0">
                  <a:moveTo>
                    <a:pt x="4394" y="1"/>
                  </a:moveTo>
                  <a:lnTo>
                    <a:pt x="9359" y="9091"/>
                  </a:lnTo>
                  <a:lnTo>
                    <a:pt x="0" y="461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3"/>
            <p:cNvSpPr/>
            <p:nvPr/>
          </p:nvSpPr>
          <p:spPr>
            <a:xfrm rot="6594803">
              <a:off x="1606471" y="-405245"/>
              <a:ext cx="1051764" cy="941350"/>
            </a:xfrm>
            <a:custGeom>
              <a:avLst/>
              <a:gdLst/>
              <a:ahLst/>
              <a:cxnLst/>
              <a:rect l="l" t="t" r="r" b="b"/>
              <a:pathLst>
                <a:path w="8086" h="7237" extrusionOk="0">
                  <a:moveTo>
                    <a:pt x="1" y="7236"/>
                  </a:moveTo>
                  <a:lnTo>
                    <a:pt x="5217" y="1"/>
                  </a:lnTo>
                  <a:lnTo>
                    <a:pt x="8085" y="2756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3"/>
            <p:cNvSpPr/>
            <p:nvPr/>
          </p:nvSpPr>
          <p:spPr>
            <a:xfrm rot="6594803">
              <a:off x="1183319" y="-391386"/>
              <a:ext cx="1233215" cy="865776"/>
            </a:xfrm>
            <a:custGeom>
              <a:avLst/>
              <a:gdLst/>
              <a:ahLst/>
              <a:cxnLst/>
              <a:rect l="l" t="t" r="r" b="b"/>
              <a:pathLst>
                <a:path w="9481" h="6656" extrusionOk="0">
                  <a:moveTo>
                    <a:pt x="1" y="4480"/>
                  </a:moveTo>
                  <a:lnTo>
                    <a:pt x="9481" y="6655"/>
                  </a:lnTo>
                  <a:lnTo>
                    <a:pt x="808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3"/>
            <p:cNvSpPr/>
            <p:nvPr/>
          </p:nvSpPr>
          <p:spPr>
            <a:xfrm rot="6594803">
              <a:off x="791920" y="620671"/>
              <a:ext cx="1282772" cy="865776"/>
            </a:xfrm>
            <a:custGeom>
              <a:avLst/>
              <a:gdLst/>
              <a:ahLst/>
              <a:cxnLst/>
              <a:rect l="l" t="t" r="r" b="b"/>
              <a:pathLst>
                <a:path w="9862" h="6656" extrusionOk="0">
                  <a:moveTo>
                    <a:pt x="1396" y="6655"/>
                  </a:moveTo>
                  <a:lnTo>
                    <a:pt x="9862" y="33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3"/>
            <p:cNvSpPr/>
            <p:nvPr/>
          </p:nvSpPr>
          <p:spPr>
            <a:xfrm rot="6594803">
              <a:off x="337797" y="-340733"/>
              <a:ext cx="1034854" cy="873711"/>
            </a:xfrm>
            <a:custGeom>
              <a:avLst/>
              <a:gdLst/>
              <a:ahLst/>
              <a:cxnLst/>
              <a:rect l="l" t="t" r="r" b="b"/>
              <a:pathLst>
                <a:path w="7956" h="6717" extrusionOk="0">
                  <a:moveTo>
                    <a:pt x="0" y="6716"/>
                  </a:moveTo>
                  <a:lnTo>
                    <a:pt x="5850" y="0"/>
                  </a:lnTo>
                  <a:lnTo>
                    <a:pt x="7955" y="435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3"/>
            <p:cNvSpPr/>
            <p:nvPr/>
          </p:nvSpPr>
          <p:spPr>
            <a:xfrm rot="6594803">
              <a:off x="-915599" y="538316"/>
              <a:ext cx="2507922" cy="307886"/>
            </a:xfrm>
            <a:custGeom>
              <a:avLst/>
              <a:gdLst/>
              <a:ahLst/>
              <a:cxnLst/>
              <a:rect l="l" t="t" r="r" b="b"/>
              <a:pathLst>
                <a:path w="19281" h="2367" extrusionOk="0">
                  <a:moveTo>
                    <a:pt x="0" y="2366"/>
                  </a:moveTo>
                  <a:lnTo>
                    <a:pt x="19281" y="1474"/>
                  </a:lnTo>
                  <a:lnTo>
                    <a:pt x="79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3"/>
            <p:cNvSpPr/>
            <p:nvPr/>
          </p:nvSpPr>
          <p:spPr>
            <a:xfrm rot="6594803">
              <a:off x="561815" y="343487"/>
              <a:ext cx="529914" cy="565954"/>
            </a:xfrm>
            <a:custGeom>
              <a:avLst/>
              <a:gdLst/>
              <a:ahLst/>
              <a:cxnLst/>
              <a:rect l="l" t="t" r="r" b="b"/>
              <a:pathLst>
                <a:path w="4074" h="4351" extrusionOk="0">
                  <a:moveTo>
                    <a:pt x="1" y="0"/>
                  </a:moveTo>
                  <a:lnTo>
                    <a:pt x="4073" y="1344"/>
                  </a:lnTo>
                  <a:lnTo>
                    <a:pt x="2106" y="435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3"/>
            <p:cNvSpPr/>
            <p:nvPr/>
          </p:nvSpPr>
          <p:spPr>
            <a:xfrm rot="6594803">
              <a:off x="-335963" y="973650"/>
              <a:ext cx="1473198" cy="582864"/>
            </a:xfrm>
            <a:custGeom>
              <a:avLst/>
              <a:gdLst/>
              <a:ahLst/>
              <a:cxnLst/>
              <a:rect l="l" t="t" r="r" b="b"/>
              <a:pathLst>
                <a:path w="11326" h="4481" extrusionOk="0">
                  <a:moveTo>
                    <a:pt x="1967" y="1"/>
                  </a:moveTo>
                  <a:lnTo>
                    <a:pt x="11326" y="4481"/>
                  </a:lnTo>
                  <a:lnTo>
                    <a:pt x="0" y="3008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3"/>
            <p:cNvSpPr/>
            <p:nvPr/>
          </p:nvSpPr>
          <p:spPr>
            <a:xfrm rot="5715920">
              <a:off x="8565183" y="-411189"/>
              <a:ext cx="528442" cy="617416"/>
            </a:xfrm>
            <a:custGeom>
              <a:avLst/>
              <a:gdLst/>
              <a:ahLst/>
              <a:cxnLst/>
              <a:rect l="l" t="t" r="r" b="b"/>
              <a:pathLst>
                <a:path w="4325" h="5053" extrusionOk="0">
                  <a:moveTo>
                    <a:pt x="1" y="5052"/>
                  </a:moveTo>
                  <a:lnTo>
                    <a:pt x="1396" y="0"/>
                  </a:lnTo>
                  <a:lnTo>
                    <a:pt x="432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3"/>
            <p:cNvSpPr/>
            <p:nvPr/>
          </p:nvSpPr>
          <p:spPr>
            <a:xfrm rot="5715920">
              <a:off x="8136316" y="-20028"/>
              <a:ext cx="1314079" cy="617416"/>
            </a:xfrm>
            <a:custGeom>
              <a:avLst/>
              <a:gdLst/>
              <a:ahLst/>
              <a:cxnLst/>
              <a:rect l="l" t="t" r="r" b="b"/>
              <a:pathLst>
                <a:path w="10755" h="5053" extrusionOk="0">
                  <a:moveTo>
                    <a:pt x="1" y="5052"/>
                  </a:moveTo>
                  <a:lnTo>
                    <a:pt x="10755" y="3709"/>
                  </a:lnTo>
                  <a:lnTo>
                    <a:pt x="432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3"/>
            <p:cNvSpPr/>
            <p:nvPr/>
          </p:nvSpPr>
          <p:spPr>
            <a:xfrm rot="5715920">
              <a:off x="8090476" y="794653"/>
              <a:ext cx="2396010" cy="508424"/>
            </a:xfrm>
            <a:custGeom>
              <a:avLst/>
              <a:gdLst/>
              <a:ahLst/>
              <a:cxnLst/>
              <a:rect l="l" t="t" r="r" b="b"/>
              <a:pathLst>
                <a:path w="19610" h="4161" extrusionOk="0">
                  <a:moveTo>
                    <a:pt x="0" y="4160"/>
                  </a:moveTo>
                  <a:lnTo>
                    <a:pt x="19610" y="1"/>
                  </a:lnTo>
                  <a:lnTo>
                    <a:pt x="2929" y="416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3"/>
            <p:cNvSpPr/>
            <p:nvPr/>
          </p:nvSpPr>
          <p:spPr>
            <a:xfrm rot="5715920">
              <a:off x="8027292" y="725389"/>
              <a:ext cx="2038258" cy="961620"/>
            </a:xfrm>
            <a:custGeom>
              <a:avLst/>
              <a:gdLst/>
              <a:ahLst/>
              <a:cxnLst/>
              <a:rect l="l" t="t" r="r" b="b"/>
              <a:pathLst>
                <a:path w="16682" h="7870" extrusionOk="0">
                  <a:moveTo>
                    <a:pt x="6431" y="7869"/>
                  </a:moveTo>
                  <a:lnTo>
                    <a:pt x="16682" y="1"/>
                  </a:lnTo>
                  <a:lnTo>
                    <a:pt x="1" y="416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3"/>
            <p:cNvSpPr/>
            <p:nvPr/>
          </p:nvSpPr>
          <p:spPr>
            <a:xfrm rot="7891307">
              <a:off x="8268600" y="3762806"/>
              <a:ext cx="968252" cy="1140888"/>
            </a:xfrm>
            <a:custGeom>
              <a:avLst/>
              <a:gdLst/>
              <a:ahLst/>
              <a:cxnLst/>
              <a:rect l="l" t="t" r="r" b="b"/>
              <a:pathLst>
                <a:path w="7444" h="8771" extrusionOk="0">
                  <a:moveTo>
                    <a:pt x="0" y="1"/>
                  </a:moveTo>
                  <a:lnTo>
                    <a:pt x="1595" y="8068"/>
                  </a:lnTo>
                  <a:lnTo>
                    <a:pt x="7444" y="877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3"/>
            <p:cNvSpPr/>
            <p:nvPr/>
          </p:nvSpPr>
          <p:spPr>
            <a:xfrm rot="7891307">
              <a:off x="7305498" y="4196431"/>
              <a:ext cx="2152943" cy="1199422"/>
            </a:xfrm>
            <a:custGeom>
              <a:avLst/>
              <a:gdLst/>
              <a:ahLst/>
              <a:cxnLst/>
              <a:rect l="l" t="t" r="r" b="b"/>
              <a:pathLst>
                <a:path w="16552" h="9221" extrusionOk="0">
                  <a:moveTo>
                    <a:pt x="0" y="451"/>
                  </a:moveTo>
                  <a:lnTo>
                    <a:pt x="16551" y="0"/>
                  </a:lnTo>
                  <a:lnTo>
                    <a:pt x="7444" y="922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3"/>
            <p:cNvSpPr/>
            <p:nvPr/>
          </p:nvSpPr>
          <p:spPr>
            <a:xfrm rot="7891307">
              <a:off x="7564712" y="3248892"/>
              <a:ext cx="760918" cy="1015626"/>
            </a:xfrm>
            <a:custGeom>
              <a:avLst/>
              <a:gdLst/>
              <a:ahLst/>
              <a:cxnLst/>
              <a:rect l="l" t="t" r="r" b="b"/>
              <a:pathLst>
                <a:path w="5850" h="7808" extrusionOk="0">
                  <a:moveTo>
                    <a:pt x="1" y="0"/>
                  </a:moveTo>
                  <a:lnTo>
                    <a:pt x="1456" y="7808"/>
                  </a:lnTo>
                  <a:lnTo>
                    <a:pt x="5850" y="70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3"/>
            <p:cNvSpPr/>
            <p:nvPr/>
          </p:nvSpPr>
          <p:spPr>
            <a:xfrm rot="7891307">
              <a:off x="7412574" y="4434266"/>
              <a:ext cx="1184821" cy="1349268"/>
            </a:xfrm>
            <a:custGeom>
              <a:avLst/>
              <a:gdLst/>
              <a:ahLst/>
              <a:cxnLst/>
              <a:rect l="l" t="t" r="r" b="b"/>
              <a:pathLst>
                <a:path w="9109" h="10373" extrusionOk="0">
                  <a:moveTo>
                    <a:pt x="8536" y="10373"/>
                  </a:moveTo>
                  <a:lnTo>
                    <a:pt x="9108" y="0"/>
                  </a:lnTo>
                  <a:lnTo>
                    <a:pt x="1" y="922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3"/>
            <p:cNvSpPr/>
            <p:nvPr/>
          </p:nvSpPr>
          <p:spPr>
            <a:xfrm rot="3751665">
              <a:off x="2723828" y="-701969"/>
              <a:ext cx="603686" cy="990920"/>
            </a:xfrm>
            <a:custGeom>
              <a:avLst/>
              <a:gdLst/>
              <a:ahLst/>
              <a:cxnLst/>
              <a:rect l="l" t="t" r="r" b="b"/>
              <a:pathLst>
                <a:path w="6812" h="7618" extrusionOk="0">
                  <a:moveTo>
                    <a:pt x="0" y="7427"/>
                  </a:moveTo>
                  <a:lnTo>
                    <a:pt x="6811" y="7618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3"/>
            <p:cNvSpPr/>
            <p:nvPr/>
          </p:nvSpPr>
          <p:spPr>
            <a:xfrm rot="-7196168" flipH="1">
              <a:off x="8560394" y="2433448"/>
              <a:ext cx="603687" cy="990916"/>
            </a:xfrm>
            <a:custGeom>
              <a:avLst/>
              <a:gdLst/>
              <a:ahLst/>
              <a:cxnLst/>
              <a:rect l="l" t="t" r="r" b="b"/>
              <a:pathLst>
                <a:path w="6812" h="7618" extrusionOk="0">
                  <a:moveTo>
                    <a:pt x="0" y="7427"/>
                  </a:moveTo>
                  <a:lnTo>
                    <a:pt x="6811" y="7618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3"/>
            <p:cNvSpPr/>
            <p:nvPr/>
          </p:nvSpPr>
          <p:spPr>
            <a:xfrm rot="-3880959" flipH="1">
              <a:off x="3031298" y="4711969"/>
              <a:ext cx="603692" cy="990902"/>
            </a:xfrm>
            <a:custGeom>
              <a:avLst/>
              <a:gdLst/>
              <a:ahLst/>
              <a:cxnLst/>
              <a:rect l="l" t="t" r="r" b="b"/>
              <a:pathLst>
                <a:path w="6812" h="7618" extrusionOk="0">
                  <a:moveTo>
                    <a:pt x="0" y="7427"/>
                  </a:moveTo>
                  <a:lnTo>
                    <a:pt x="6811" y="7618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3"/>
            <p:cNvSpPr/>
            <p:nvPr/>
          </p:nvSpPr>
          <p:spPr>
            <a:xfrm rot="7110552" flipH="1">
              <a:off x="-36148" y="2433459"/>
              <a:ext cx="603668" cy="990914"/>
            </a:xfrm>
            <a:custGeom>
              <a:avLst/>
              <a:gdLst/>
              <a:ahLst/>
              <a:cxnLst/>
              <a:rect l="l" t="t" r="r" b="b"/>
              <a:pathLst>
                <a:path w="6812" h="7618" extrusionOk="0">
                  <a:moveTo>
                    <a:pt x="0" y="7427"/>
                  </a:moveTo>
                  <a:lnTo>
                    <a:pt x="6811" y="7618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3"/>
            <p:cNvSpPr/>
            <p:nvPr/>
          </p:nvSpPr>
          <p:spPr>
            <a:xfrm rot="6751560" flipH="1">
              <a:off x="6699962" y="4613442"/>
              <a:ext cx="603670" cy="990913"/>
            </a:xfrm>
            <a:custGeom>
              <a:avLst/>
              <a:gdLst/>
              <a:ahLst/>
              <a:cxnLst/>
              <a:rect l="l" t="t" r="r" b="b"/>
              <a:pathLst>
                <a:path w="6812" h="7618" extrusionOk="0">
                  <a:moveTo>
                    <a:pt x="0" y="7427"/>
                  </a:moveTo>
                  <a:lnTo>
                    <a:pt x="6811" y="7618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4" name="Google Shape;604;p21"/>
          <p:cNvGrpSpPr/>
          <p:nvPr/>
        </p:nvGrpSpPr>
        <p:grpSpPr>
          <a:xfrm>
            <a:off x="-303612" y="-180217"/>
            <a:ext cx="965663" cy="1272564"/>
            <a:chOff x="-254353" y="1387549"/>
            <a:chExt cx="965663" cy="954423"/>
          </a:xfrm>
        </p:grpSpPr>
        <p:sp>
          <p:nvSpPr>
            <p:cNvPr id="605" name="Google Shape;605;p21"/>
            <p:cNvSpPr/>
            <p:nvPr/>
          </p:nvSpPr>
          <p:spPr>
            <a:xfrm rot="230554">
              <a:off x="-232625" y="1417687"/>
              <a:ext cx="922206" cy="679393"/>
            </a:xfrm>
            <a:custGeom>
              <a:avLst/>
              <a:gdLst/>
              <a:ahLst/>
              <a:cxnLst/>
              <a:rect l="l" t="t" r="r" b="b"/>
              <a:pathLst>
                <a:path w="14516" h="10694" extrusionOk="0">
                  <a:moveTo>
                    <a:pt x="1" y="2366"/>
                  </a:moveTo>
                  <a:lnTo>
                    <a:pt x="3380" y="10693"/>
                  </a:lnTo>
                  <a:lnTo>
                    <a:pt x="1451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21"/>
            <p:cNvSpPr/>
            <p:nvPr/>
          </p:nvSpPr>
          <p:spPr>
            <a:xfrm rot="230554">
              <a:off x="-25347" y="1424639"/>
              <a:ext cx="707474" cy="894634"/>
            </a:xfrm>
            <a:custGeom>
              <a:avLst/>
              <a:gdLst/>
              <a:ahLst/>
              <a:cxnLst/>
              <a:rect l="l" t="t" r="r" b="b"/>
              <a:pathLst>
                <a:path w="11136" h="14082" extrusionOk="0">
                  <a:moveTo>
                    <a:pt x="0" y="10693"/>
                  </a:moveTo>
                  <a:lnTo>
                    <a:pt x="9862" y="14082"/>
                  </a:lnTo>
                  <a:lnTo>
                    <a:pt x="1113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07" name="Google Shape;607;p21"/>
          <p:cNvGrpSpPr/>
          <p:nvPr/>
        </p:nvGrpSpPr>
        <p:grpSpPr>
          <a:xfrm rot="-796031">
            <a:off x="8204001" y="-1619362"/>
            <a:ext cx="958862" cy="2467649"/>
            <a:chOff x="8474260" y="-525788"/>
            <a:chExt cx="544816" cy="1051572"/>
          </a:xfrm>
        </p:grpSpPr>
        <p:sp>
          <p:nvSpPr>
            <p:cNvPr id="608" name="Google Shape;608;p21"/>
            <p:cNvSpPr/>
            <p:nvPr/>
          </p:nvSpPr>
          <p:spPr>
            <a:xfrm rot="5400000">
              <a:off x="8145497" y="-197025"/>
              <a:ext cx="1051570" cy="394043"/>
            </a:xfrm>
            <a:custGeom>
              <a:avLst/>
              <a:gdLst/>
              <a:ahLst/>
              <a:cxnLst/>
              <a:rect l="l" t="t" r="r" b="b"/>
              <a:pathLst>
                <a:path w="10755" h="4030" extrusionOk="0">
                  <a:moveTo>
                    <a:pt x="0" y="2747"/>
                  </a:moveTo>
                  <a:lnTo>
                    <a:pt x="10754" y="4030"/>
                  </a:lnTo>
                  <a:lnTo>
                    <a:pt x="305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21"/>
            <p:cNvSpPr/>
            <p:nvPr/>
          </p:nvSpPr>
          <p:spPr>
            <a:xfrm rot="5400000">
              <a:off x="8369990" y="-123303"/>
              <a:ext cx="753356" cy="544816"/>
            </a:xfrm>
            <a:custGeom>
              <a:avLst/>
              <a:gdLst/>
              <a:ahLst/>
              <a:cxnLst/>
              <a:rect l="l" t="t" r="r" b="b"/>
              <a:pathLst>
                <a:path w="7705" h="5572" extrusionOk="0">
                  <a:moveTo>
                    <a:pt x="1" y="1542"/>
                  </a:moveTo>
                  <a:lnTo>
                    <a:pt x="7704" y="5572"/>
                  </a:lnTo>
                  <a:lnTo>
                    <a:pt x="7193" y="0"/>
                  </a:lnTo>
                  <a:close/>
                </a:path>
              </a:pathLst>
            </a:custGeom>
            <a:solidFill>
              <a:srgbClr val="ABD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10" name="Google Shape;610;p21"/>
          <p:cNvSpPr txBox="1">
            <a:spLocks noGrp="1"/>
          </p:cNvSpPr>
          <p:nvPr>
            <p:ph type="ctrTitle"/>
          </p:nvPr>
        </p:nvSpPr>
        <p:spPr>
          <a:xfrm flipH="1">
            <a:off x="1430400" y="1315900"/>
            <a:ext cx="2390700" cy="888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rPr lang="es-ES" smtClean="0"/>
              <a:t>Haga clic para modificar el estilo de título del patrón</a:t>
            </a:r>
            <a:endParaRPr/>
          </a:p>
        </p:txBody>
      </p:sp>
      <p:sp>
        <p:nvSpPr>
          <p:cNvPr id="611" name="Google Shape;611;p21"/>
          <p:cNvSpPr txBox="1">
            <a:spLocks noGrp="1"/>
          </p:cNvSpPr>
          <p:nvPr>
            <p:ph type="subTitle" idx="1"/>
          </p:nvPr>
        </p:nvSpPr>
        <p:spPr>
          <a:xfrm flipH="1">
            <a:off x="1165650" y="5602989"/>
            <a:ext cx="2920200" cy="8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r>
              <a:rPr lang="es-ES" smtClean="0"/>
              <a:t>Haga clic para modificar el estilo de subtítulo del patrón</a:t>
            </a:r>
            <a:endParaRPr/>
          </a:p>
        </p:txBody>
      </p:sp>
      <p:sp>
        <p:nvSpPr>
          <p:cNvPr id="612" name="Google Shape;612;p21"/>
          <p:cNvSpPr txBox="1">
            <a:spLocks noGrp="1"/>
          </p:cNvSpPr>
          <p:nvPr>
            <p:ph type="ctrTitle" idx="2"/>
          </p:nvPr>
        </p:nvSpPr>
        <p:spPr>
          <a:xfrm flipH="1">
            <a:off x="5322900" y="1315900"/>
            <a:ext cx="2390700" cy="88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rPr lang="es-ES" smtClean="0"/>
              <a:t>Haga clic para modificar el estilo de título del patrón</a:t>
            </a:r>
            <a:endParaRPr/>
          </a:p>
        </p:txBody>
      </p:sp>
      <p:sp>
        <p:nvSpPr>
          <p:cNvPr id="613" name="Google Shape;613;p21"/>
          <p:cNvSpPr txBox="1">
            <a:spLocks noGrp="1"/>
          </p:cNvSpPr>
          <p:nvPr>
            <p:ph type="subTitle" idx="3"/>
          </p:nvPr>
        </p:nvSpPr>
        <p:spPr>
          <a:xfrm flipH="1">
            <a:off x="5058150" y="5602989"/>
            <a:ext cx="2920200" cy="8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r>
              <a:rPr lang="es-ES" smtClean="0"/>
              <a:t>Haga clic para modificar el estilo de subtítulo del patrón</a:t>
            </a:r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p22"/>
          <p:cNvSpPr txBox="1">
            <a:spLocks noGrp="1"/>
          </p:cNvSpPr>
          <p:nvPr>
            <p:ph type="subTitle" idx="1"/>
          </p:nvPr>
        </p:nvSpPr>
        <p:spPr>
          <a:xfrm flipH="1">
            <a:off x="1332075" y="4957389"/>
            <a:ext cx="2920200" cy="8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r>
              <a:rPr lang="es-ES" smtClean="0"/>
              <a:t>Haga clic para modificar el estilo de subtítulo del patrón</a:t>
            </a:r>
            <a:endParaRPr/>
          </a:p>
        </p:txBody>
      </p:sp>
      <p:sp>
        <p:nvSpPr>
          <p:cNvPr id="616" name="Google Shape;616;p22"/>
          <p:cNvSpPr txBox="1">
            <a:spLocks noGrp="1"/>
          </p:cNvSpPr>
          <p:nvPr>
            <p:ph type="subTitle" idx="2"/>
          </p:nvPr>
        </p:nvSpPr>
        <p:spPr>
          <a:xfrm flipH="1">
            <a:off x="4905750" y="4957389"/>
            <a:ext cx="2920200" cy="8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r>
              <a:rPr lang="es-ES" smtClean="0"/>
              <a:t>Haga clic para modificar el estilo de subtítulo del patrón</a:t>
            </a:r>
            <a:endParaRPr/>
          </a:p>
        </p:txBody>
      </p:sp>
      <p:grpSp>
        <p:nvGrpSpPr>
          <p:cNvPr id="617" name="Google Shape;617;p22"/>
          <p:cNvGrpSpPr/>
          <p:nvPr/>
        </p:nvGrpSpPr>
        <p:grpSpPr>
          <a:xfrm>
            <a:off x="-372161" y="-1389748"/>
            <a:ext cx="10313886" cy="8694779"/>
            <a:chOff x="-308960" y="-1002328"/>
            <a:chExt cx="10250334" cy="6480902"/>
          </a:xfrm>
        </p:grpSpPr>
        <p:sp>
          <p:nvSpPr>
            <p:cNvPr id="618" name="Google Shape;618;p22"/>
            <p:cNvSpPr/>
            <p:nvPr/>
          </p:nvSpPr>
          <p:spPr>
            <a:xfrm rot="7641676">
              <a:off x="8583926" y="4711229"/>
              <a:ext cx="841562" cy="538832"/>
            </a:xfrm>
            <a:custGeom>
              <a:avLst/>
              <a:gdLst/>
              <a:ahLst/>
              <a:cxnLst/>
              <a:rect l="l" t="t" r="r" b="b"/>
              <a:pathLst>
                <a:path w="57738" h="23388" extrusionOk="0">
                  <a:moveTo>
                    <a:pt x="57737" y="0"/>
                  </a:moveTo>
                  <a:lnTo>
                    <a:pt x="0" y="5815"/>
                  </a:lnTo>
                  <a:lnTo>
                    <a:pt x="57737" y="23387"/>
                  </a:lnTo>
                  <a:lnTo>
                    <a:pt x="5773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22"/>
            <p:cNvSpPr/>
            <p:nvPr/>
          </p:nvSpPr>
          <p:spPr>
            <a:xfrm rot="6157856" flipH="1">
              <a:off x="8515077" y="373687"/>
              <a:ext cx="860775" cy="1322339"/>
            </a:xfrm>
            <a:custGeom>
              <a:avLst/>
              <a:gdLst/>
              <a:ahLst/>
              <a:cxnLst/>
              <a:rect l="l" t="t" r="r" b="b"/>
              <a:pathLst>
                <a:path w="57738" h="23388" extrusionOk="0">
                  <a:moveTo>
                    <a:pt x="57737" y="0"/>
                  </a:moveTo>
                  <a:lnTo>
                    <a:pt x="0" y="5815"/>
                  </a:lnTo>
                  <a:lnTo>
                    <a:pt x="57737" y="23387"/>
                  </a:lnTo>
                  <a:lnTo>
                    <a:pt x="5773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22"/>
            <p:cNvSpPr/>
            <p:nvPr/>
          </p:nvSpPr>
          <p:spPr>
            <a:xfrm rot="4137004" flipH="1">
              <a:off x="8739556" y="-28496"/>
              <a:ext cx="860408" cy="1322356"/>
            </a:xfrm>
            <a:custGeom>
              <a:avLst/>
              <a:gdLst/>
              <a:ahLst/>
              <a:cxnLst/>
              <a:rect l="l" t="t" r="r" b="b"/>
              <a:pathLst>
                <a:path w="57738" h="23388" extrusionOk="0">
                  <a:moveTo>
                    <a:pt x="57737" y="0"/>
                  </a:moveTo>
                  <a:lnTo>
                    <a:pt x="0" y="5815"/>
                  </a:lnTo>
                  <a:lnTo>
                    <a:pt x="57737" y="23387"/>
                  </a:lnTo>
                  <a:lnTo>
                    <a:pt x="5773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22"/>
            <p:cNvSpPr/>
            <p:nvPr/>
          </p:nvSpPr>
          <p:spPr>
            <a:xfrm rot="-3599805">
              <a:off x="8486225" y="4514697"/>
              <a:ext cx="841738" cy="725615"/>
            </a:xfrm>
            <a:custGeom>
              <a:avLst/>
              <a:gdLst/>
              <a:ahLst/>
              <a:cxnLst/>
              <a:rect l="l" t="t" r="r" b="b"/>
              <a:pathLst>
                <a:path w="57738" h="23388" extrusionOk="0">
                  <a:moveTo>
                    <a:pt x="57737" y="0"/>
                  </a:moveTo>
                  <a:lnTo>
                    <a:pt x="0" y="5815"/>
                  </a:lnTo>
                  <a:lnTo>
                    <a:pt x="57737" y="23387"/>
                  </a:lnTo>
                  <a:lnTo>
                    <a:pt x="5773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22"/>
            <p:cNvSpPr/>
            <p:nvPr/>
          </p:nvSpPr>
          <p:spPr>
            <a:xfrm rot="-9201064">
              <a:off x="790157" y="-520064"/>
              <a:ext cx="1030686" cy="1279334"/>
            </a:xfrm>
            <a:custGeom>
              <a:avLst/>
              <a:gdLst/>
              <a:ahLst/>
              <a:cxnLst/>
              <a:rect l="l" t="t" r="r" b="b"/>
              <a:pathLst>
                <a:path w="10885" h="13510" extrusionOk="0">
                  <a:moveTo>
                    <a:pt x="0" y="13380"/>
                  </a:moveTo>
                  <a:lnTo>
                    <a:pt x="10884" y="13510"/>
                  </a:lnTo>
                  <a:lnTo>
                    <a:pt x="675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22"/>
            <p:cNvSpPr/>
            <p:nvPr/>
          </p:nvSpPr>
          <p:spPr>
            <a:xfrm rot="-9201064">
              <a:off x="150504" y="-822940"/>
              <a:ext cx="1102933" cy="1279334"/>
            </a:xfrm>
            <a:custGeom>
              <a:avLst/>
              <a:gdLst/>
              <a:ahLst/>
              <a:cxnLst/>
              <a:rect l="l" t="t" r="r" b="b"/>
              <a:pathLst>
                <a:path w="11648" h="13510" extrusionOk="0">
                  <a:moveTo>
                    <a:pt x="1" y="0"/>
                  </a:moveTo>
                  <a:lnTo>
                    <a:pt x="4134" y="13510"/>
                  </a:lnTo>
                  <a:lnTo>
                    <a:pt x="11647" y="211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22"/>
            <p:cNvSpPr/>
            <p:nvPr/>
          </p:nvSpPr>
          <p:spPr>
            <a:xfrm rot="-9201064">
              <a:off x="-207050" y="171400"/>
              <a:ext cx="1102933" cy="715613"/>
            </a:xfrm>
            <a:custGeom>
              <a:avLst/>
              <a:gdLst/>
              <a:ahLst/>
              <a:cxnLst/>
              <a:rect l="l" t="t" r="r" b="b"/>
              <a:pathLst>
                <a:path w="11648" h="7557" extrusionOk="0">
                  <a:moveTo>
                    <a:pt x="1" y="5442"/>
                  </a:moveTo>
                  <a:lnTo>
                    <a:pt x="8848" y="0"/>
                  </a:lnTo>
                  <a:lnTo>
                    <a:pt x="11647" y="755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22"/>
            <p:cNvSpPr/>
            <p:nvPr/>
          </p:nvSpPr>
          <p:spPr>
            <a:xfrm rot="-5674165" flipH="1">
              <a:off x="-195172" y="3517340"/>
              <a:ext cx="657705" cy="734684"/>
            </a:xfrm>
            <a:custGeom>
              <a:avLst/>
              <a:gdLst/>
              <a:ahLst/>
              <a:cxnLst/>
              <a:rect l="l" t="t" r="r" b="b"/>
              <a:pathLst>
                <a:path w="57738" h="23388" extrusionOk="0">
                  <a:moveTo>
                    <a:pt x="57737" y="0"/>
                  </a:moveTo>
                  <a:lnTo>
                    <a:pt x="0" y="5815"/>
                  </a:lnTo>
                  <a:lnTo>
                    <a:pt x="57737" y="23387"/>
                  </a:lnTo>
                  <a:lnTo>
                    <a:pt x="5773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22"/>
            <p:cNvSpPr/>
            <p:nvPr/>
          </p:nvSpPr>
          <p:spPr>
            <a:xfrm rot="-7394290" flipH="1">
              <a:off x="-164079" y="3770322"/>
              <a:ext cx="517737" cy="962868"/>
            </a:xfrm>
            <a:custGeom>
              <a:avLst/>
              <a:gdLst/>
              <a:ahLst/>
              <a:cxnLst/>
              <a:rect l="l" t="t" r="r" b="b"/>
              <a:pathLst>
                <a:path w="57738" h="23388" extrusionOk="0">
                  <a:moveTo>
                    <a:pt x="57737" y="0"/>
                  </a:moveTo>
                  <a:lnTo>
                    <a:pt x="0" y="5815"/>
                  </a:lnTo>
                  <a:lnTo>
                    <a:pt x="57737" y="23387"/>
                  </a:lnTo>
                  <a:lnTo>
                    <a:pt x="5773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27" name="Google Shape;627;p22"/>
          <p:cNvSpPr txBox="1">
            <a:spLocks noGrp="1"/>
          </p:cNvSpPr>
          <p:nvPr>
            <p:ph type="ctrTitle"/>
          </p:nvPr>
        </p:nvSpPr>
        <p:spPr>
          <a:xfrm>
            <a:off x="1332075" y="4504867"/>
            <a:ext cx="2920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18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 b="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 b="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 b="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 b="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 b="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 b="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 b="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 b="0">
                <a:solidFill>
                  <a:schemeClr val="dk2"/>
                </a:solidFill>
              </a:defRPr>
            </a:lvl9pPr>
          </a:lstStyle>
          <a:p>
            <a:r>
              <a:rPr lang="es-ES" smtClean="0"/>
              <a:t>Haga clic para modificar el estilo de título del patrón</a:t>
            </a:r>
            <a:endParaRPr/>
          </a:p>
        </p:txBody>
      </p:sp>
      <p:sp>
        <p:nvSpPr>
          <p:cNvPr id="628" name="Google Shape;628;p22"/>
          <p:cNvSpPr txBox="1">
            <a:spLocks noGrp="1"/>
          </p:cNvSpPr>
          <p:nvPr>
            <p:ph type="ctrTitle" idx="3"/>
          </p:nvPr>
        </p:nvSpPr>
        <p:spPr>
          <a:xfrm>
            <a:off x="4905750" y="4504867"/>
            <a:ext cx="2920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18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 b="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 b="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 b="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 b="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 b="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 b="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 b="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 b="0">
                <a:solidFill>
                  <a:schemeClr val="dk2"/>
                </a:solidFill>
              </a:defRPr>
            </a:lvl9pPr>
          </a:lstStyle>
          <a:p>
            <a:r>
              <a:rPr lang="es-ES" smtClean="0"/>
              <a:t>Haga clic para modificar el estilo de título del patrón</a:t>
            </a:r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3">
  <p:cSld name="Title and two columns 3">
    <p:spTree>
      <p:nvGrpSpPr>
        <p:cNvPr id="1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Google Shape;630;p23"/>
          <p:cNvSpPr txBox="1">
            <a:spLocks noGrp="1"/>
          </p:cNvSpPr>
          <p:nvPr>
            <p:ph type="ctrTitle"/>
          </p:nvPr>
        </p:nvSpPr>
        <p:spPr>
          <a:xfrm>
            <a:off x="1406400" y="4099000"/>
            <a:ext cx="2818200" cy="956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400"/>
              <a:buNone/>
              <a:defRPr sz="18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400"/>
              <a:buNone/>
              <a:defRPr sz="2400" b="0">
                <a:solidFill>
                  <a:srgbClr val="41294A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400"/>
              <a:buNone/>
              <a:defRPr sz="2400" b="0">
                <a:solidFill>
                  <a:srgbClr val="41294A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400"/>
              <a:buNone/>
              <a:defRPr sz="2400" b="0">
                <a:solidFill>
                  <a:srgbClr val="41294A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400"/>
              <a:buNone/>
              <a:defRPr sz="2400" b="0">
                <a:solidFill>
                  <a:srgbClr val="41294A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400"/>
              <a:buNone/>
              <a:defRPr sz="2400" b="0">
                <a:solidFill>
                  <a:srgbClr val="41294A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400"/>
              <a:buNone/>
              <a:defRPr sz="2400" b="0">
                <a:solidFill>
                  <a:srgbClr val="41294A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400"/>
              <a:buNone/>
              <a:defRPr sz="2400" b="0">
                <a:solidFill>
                  <a:srgbClr val="41294A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400"/>
              <a:buNone/>
              <a:defRPr sz="2400" b="0">
                <a:solidFill>
                  <a:srgbClr val="41294A"/>
                </a:solidFill>
              </a:defRPr>
            </a:lvl9pPr>
          </a:lstStyle>
          <a:p>
            <a:r>
              <a:rPr lang="es-ES" smtClean="0"/>
              <a:t>Haga clic para modificar el estilo de título del patrón</a:t>
            </a:r>
            <a:endParaRPr/>
          </a:p>
        </p:txBody>
      </p:sp>
      <p:sp>
        <p:nvSpPr>
          <p:cNvPr id="631" name="Google Shape;631;p23"/>
          <p:cNvSpPr txBox="1">
            <a:spLocks noGrp="1"/>
          </p:cNvSpPr>
          <p:nvPr>
            <p:ph type="subTitle" idx="1"/>
          </p:nvPr>
        </p:nvSpPr>
        <p:spPr>
          <a:xfrm>
            <a:off x="1324213" y="4723336"/>
            <a:ext cx="2984400" cy="9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r>
              <a:rPr lang="es-ES" smtClean="0"/>
              <a:t>Haga clic para modificar el estilo de subtítulo del patrón</a:t>
            </a:r>
            <a:endParaRPr/>
          </a:p>
        </p:txBody>
      </p:sp>
      <p:sp>
        <p:nvSpPr>
          <p:cNvPr id="632" name="Google Shape;632;p23"/>
          <p:cNvSpPr txBox="1">
            <a:spLocks noGrp="1"/>
          </p:cNvSpPr>
          <p:nvPr>
            <p:ph type="ctrTitle" idx="2"/>
          </p:nvPr>
        </p:nvSpPr>
        <p:spPr>
          <a:xfrm>
            <a:off x="4917575" y="4099000"/>
            <a:ext cx="2818200" cy="956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400"/>
              <a:buNone/>
              <a:defRPr sz="18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400"/>
              <a:buNone/>
              <a:defRPr sz="2400" b="0">
                <a:solidFill>
                  <a:srgbClr val="41294A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400"/>
              <a:buNone/>
              <a:defRPr sz="2400" b="0">
                <a:solidFill>
                  <a:srgbClr val="41294A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400"/>
              <a:buNone/>
              <a:defRPr sz="2400" b="0">
                <a:solidFill>
                  <a:srgbClr val="41294A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400"/>
              <a:buNone/>
              <a:defRPr sz="2400" b="0">
                <a:solidFill>
                  <a:srgbClr val="41294A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400"/>
              <a:buNone/>
              <a:defRPr sz="2400" b="0">
                <a:solidFill>
                  <a:srgbClr val="41294A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400"/>
              <a:buNone/>
              <a:defRPr sz="2400" b="0">
                <a:solidFill>
                  <a:srgbClr val="41294A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400"/>
              <a:buNone/>
              <a:defRPr sz="2400" b="0">
                <a:solidFill>
                  <a:srgbClr val="41294A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400"/>
              <a:buNone/>
              <a:defRPr sz="2400" b="0">
                <a:solidFill>
                  <a:srgbClr val="41294A"/>
                </a:solidFill>
              </a:defRPr>
            </a:lvl9pPr>
          </a:lstStyle>
          <a:p>
            <a:r>
              <a:rPr lang="es-ES" smtClean="0"/>
              <a:t>Haga clic para modificar el estilo de título del patrón</a:t>
            </a:r>
            <a:endParaRPr/>
          </a:p>
        </p:txBody>
      </p:sp>
      <p:sp>
        <p:nvSpPr>
          <p:cNvPr id="633" name="Google Shape;633;p23"/>
          <p:cNvSpPr txBox="1">
            <a:spLocks noGrp="1"/>
          </p:cNvSpPr>
          <p:nvPr>
            <p:ph type="subTitle" idx="3"/>
          </p:nvPr>
        </p:nvSpPr>
        <p:spPr>
          <a:xfrm>
            <a:off x="4835388" y="4723336"/>
            <a:ext cx="2984400" cy="9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r>
              <a:rPr lang="es-ES" smtClean="0"/>
              <a:t>Haga clic para modificar el estilo de subtítulo del patrón</a:t>
            </a:r>
            <a:endParaRPr/>
          </a:p>
        </p:txBody>
      </p:sp>
      <p:sp>
        <p:nvSpPr>
          <p:cNvPr id="634" name="Google Shape;634;p23"/>
          <p:cNvSpPr txBox="1">
            <a:spLocks noGrp="1"/>
          </p:cNvSpPr>
          <p:nvPr>
            <p:ph type="title" idx="4"/>
          </p:nvPr>
        </p:nvSpPr>
        <p:spPr>
          <a:xfrm>
            <a:off x="592832" y="584168"/>
            <a:ext cx="7960200" cy="9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rPr lang="es-ES" smtClean="0"/>
              <a:t>Haga clic para modificar el estilo de título del patrón</a:t>
            </a:r>
            <a:endParaRPr/>
          </a:p>
        </p:txBody>
      </p:sp>
      <p:grpSp>
        <p:nvGrpSpPr>
          <p:cNvPr id="635" name="Google Shape;635;p23"/>
          <p:cNvGrpSpPr/>
          <p:nvPr/>
        </p:nvGrpSpPr>
        <p:grpSpPr>
          <a:xfrm rot="10800000" flipH="1">
            <a:off x="7379757" y="-614361"/>
            <a:ext cx="2542452" cy="2747281"/>
            <a:chOff x="953948" y="4296750"/>
            <a:chExt cx="2542452" cy="2060461"/>
          </a:xfrm>
        </p:grpSpPr>
        <p:sp>
          <p:nvSpPr>
            <p:cNvPr id="636" name="Google Shape;636;p23"/>
            <p:cNvSpPr/>
            <p:nvPr/>
          </p:nvSpPr>
          <p:spPr>
            <a:xfrm rot="10800000" flipH="1">
              <a:off x="2528417" y="4296750"/>
              <a:ext cx="967982" cy="1063446"/>
            </a:xfrm>
            <a:custGeom>
              <a:avLst/>
              <a:gdLst/>
              <a:ahLst/>
              <a:cxnLst/>
              <a:rect l="l" t="t" r="r" b="b"/>
              <a:pathLst>
                <a:path w="10373" h="11396" extrusionOk="0">
                  <a:moveTo>
                    <a:pt x="0" y="11396"/>
                  </a:moveTo>
                  <a:lnTo>
                    <a:pt x="10373" y="1"/>
                  </a:lnTo>
                  <a:lnTo>
                    <a:pt x="9740" y="685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23"/>
            <p:cNvSpPr/>
            <p:nvPr/>
          </p:nvSpPr>
          <p:spPr>
            <a:xfrm rot="10800000" flipH="1">
              <a:off x="1393851" y="5873546"/>
              <a:ext cx="1021453" cy="483665"/>
            </a:xfrm>
            <a:custGeom>
              <a:avLst/>
              <a:gdLst/>
              <a:ahLst/>
              <a:cxnLst/>
              <a:rect l="l" t="t" r="r" b="b"/>
              <a:pathLst>
                <a:path w="10946" h="5183" extrusionOk="0">
                  <a:moveTo>
                    <a:pt x="1" y="0"/>
                  </a:moveTo>
                  <a:lnTo>
                    <a:pt x="10945" y="130"/>
                  </a:lnTo>
                  <a:lnTo>
                    <a:pt x="9550" y="518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23"/>
            <p:cNvSpPr/>
            <p:nvPr/>
          </p:nvSpPr>
          <p:spPr>
            <a:xfrm rot="10800000" flipH="1">
              <a:off x="2284949" y="4296755"/>
              <a:ext cx="1211448" cy="1576879"/>
            </a:xfrm>
            <a:custGeom>
              <a:avLst/>
              <a:gdLst/>
              <a:ahLst/>
              <a:cxnLst/>
              <a:rect l="l" t="t" r="r" b="b"/>
              <a:pathLst>
                <a:path w="12982" h="16898" extrusionOk="0">
                  <a:moveTo>
                    <a:pt x="2609" y="16898"/>
                  </a:moveTo>
                  <a:lnTo>
                    <a:pt x="12982" y="550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23"/>
            <p:cNvSpPr/>
            <p:nvPr/>
          </p:nvSpPr>
          <p:spPr>
            <a:xfrm rot="10800000" flipH="1">
              <a:off x="2284949" y="5360110"/>
              <a:ext cx="1211448" cy="638852"/>
            </a:xfrm>
            <a:custGeom>
              <a:avLst/>
              <a:gdLst/>
              <a:ahLst/>
              <a:cxnLst/>
              <a:rect l="l" t="t" r="r" b="b"/>
              <a:pathLst>
                <a:path w="12982" h="6846" extrusionOk="0">
                  <a:moveTo>
                    <a:pt x="10755" y="0"/>
                  </a:moveTo>
                  <a:lnTo>
                    <a:pt x="12982" y="6846"/>
                  </a:lnTo>
                  <a:lnTo>
                    <a:pt x="1" y="134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23"/>
            <p:cNvSpPr/>
            <p:nvPr/>
          </p:nvSpPr>
          <p:spPr>
            <a:xfrm rot="10800000" flipH="1">
              <a:off x="1393851" y="5491131"/>
              <a:ext cx="891182" cy="866080"/>
            </a:xfrm>
            <a:custGeom>
              <a:avLst/>
              <a:gdLst/>
              <a:ahLst/>
              <a:cxnLst/>
              <a:rect l="l" t="t" r="r" b="b"/>
              <a:pathLst>
                <a:path w="9550" h="9281" extrusionOk="0">
                  <a:moveTo>
                    <a:pt x="1" y="0"/>
                  </a:moveTo>
                  <a:lnTo>
                    <a:pt x="9550" y="5182"/>
                  </a:lnTo>
                  <a:lnTo>
                    <a:pt x="5027" y="9281"/>
                  </a:lnTo>
                  <a:close/>
                </a:path>
              </a:pathLst>
            </a:custGeom>
            <a:solidFill>
              <a:srgbClr val="C9DD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23"/>
            <p:cNvSpPr/>
            <p:nvPr/>
          </p:nvSpPr>
          <p:spPr>
            <a:xfrm rot="10800000" flipH="1">
              <a:off x="1862870" y="4296755"/>
              <a:ext cx="665634" cy="1576879"/>
            </a:xfrm>
            <a:custGeom>
              <a:avLst/>
              <a:gdLst/>
              <a:ahLst/>
              <a:cxnLst/>
              <a:rect l="l" t="t" r="r" b="b"/>
              <a:pathLst>
                <a:path w="7133" h="16898" extrusionOk="0">
                  <a:moveTo>
                    <a:pt x="4524" y="0"/>
                  </a:moveTo>
                  <a:lnTo>
                    <a:pt x="7132" y="16898"/>
                  </a:lnTo>
                  <a:lnTo>
                    <a:pt x="1" y="4099"/>
                  </a:lnTo>
                  <a:close/>
                </a:path>
              </a:pathLst>
            </a:custGeom>
            <a:solidFill>
              <a:srgbClr val="ACD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23"/>
            <p:cNvSpPr/>
            <p:nvPr/>
          </p:nvSpPr>
          <p:spPr>
            <a:xfrm rot="10800000" flipH="1">
              <a:off x="1803892" y="4296751"/>
              <a:ext cx="724610" cy="1194464"/>
            </a:xfrm>
            <a:custGeom>
              <a:avLst/>
              <a:gdLst/>
              <a:ahLst/>
              <a:cxnLst/>
              <a:rect l="l" t="t" r="r" b="b"/>
              <a:pathLst>
                <a:path w="7765" h="12800" extrusionOk="0">
                  <a:moveTo>
                    <a:pt x="633" y="1"/>
                  </a:moveTo>
                  <a:lnTo>
                    <a:pt x="7764" y="12800"/>
                  </a:lnTo>
                  <a:lnTo>
                    <a:pt x="0" y="973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23"/>
            <p:cNvSpPr/>
            <p:nvPr/>
          </p:nvSpPr>
          <p:spPr>
            <a:xfrm rot="10800000" flipH="1">
              <a:off x="953948" y="5132885"/>
              <a:ext cx="909006" cy="1224326"/>
            </a:xfrm>
            <a:custGeom>
              <a:avLst/>
              <a:gdLst/>
              <a:ahLst/>
              <a:cxnLst/>
              <a:rect l="l" t="t" r="r" b="b"/>
              <a:pathLst>
                <a:path w="9741" h="13120" extrusionOk="0">
                  <a:moveTo>
                    <a:pt x="4715" y="0"/>
                  </a:moveTo>
                  <a:lnTo>
                    <a:pt x="9741" y="9281"/>
                  </a:lnTo>
                  <a:lnTo>
                    <a:pt x="1" y="13120"/>
                  </a:lnTo>
                  <a:close/>
                </a:path>
              </a:pathLst>
            </a:custGeom>
            <a:solidFill>
              <a:srgbClr val="C6D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23"/>
            <p:cNvSpPr/>
            <p:nvPr/>
          </p:nvSpPr>
          <p:spPr>
            <a:xfrm rot="10800000" flipH="1">
              <a:off x="953948" y="5060928"/>
              <a:ext cx="909006" cy="430287"/>
            </a:xfrm>
            <a:custGeom>
              <a:avLst/>
              <a:gdLst/>
              <a:ahLst/>
              <a:cxnLst/>
              <a:rect l="l" t="t" r="r" b="b"/>
              <a:pathLst>
                <a:path w="9741" h="4611" extrusionOk="0">
                  <a:moveTo>
                    <a:pt x="1" y="3840"/>
                  </a:moveTo>
                  <a:lnTo>
                    <a:pt x="9741" y="1"/>
                  </a:lnTo>
                  <a:lnTo>
                    <a:pt x="4524" y="461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23"/>
            <p:cNvSpPr/>
            <p:nvPr/>
          </p:nvSpPr>
          <p:spPr>
            <a:xfrm rot="10800000" flipH="1">
              <a:off x="1376120" y="4582956"/>
              <a:ext cx="486837" cy="908259"/>
            </a:xfrm>
            <a:custGeom>
              <a:avLst/>
              <a:gdLst/>
              <a:ahLst/>
              <a:cxnLst/>
              <a:rect l="l" t="t" r="r" b="b"/>
              <a:pathLst>
                <a:path w="5217" h="9733" extrusionOk="0">
                  <a:moveTo>
                    <a:pt x="4584" y="9732"/>
                  </a:moveTo>
                  <a:lnTo>
                    <a:pt x="5217" y="1"/>
                  </a:lnTo>
                  <a:lnTo>
                    <a:pt x="0" y="461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23"/>
            <p:cNvSpPr/>
            <p:nvPr/>
          </p:nvSpPr>
          <p:spPr>
            <a:xfrm rot="10800000" flipH="1">
              <a:off x="2284949" y="5873546"/>
              <a:ext cx="403598" cy="471533"/>
            </a:xfrm>
            <a:custGeom>
              <a:avLst/>
              <a:gdLst/>
              <a:ahLst/>
              <a:cxnLst/>
              <a:rect l="l" t="t" r="r" b="b"/>
              <a:pathLst>
                <a:path w="4325" h="5053" extrusionOk="0">
                  <a:moveTo>
                    <a:pt x="1" y="5052"/>
                  </a:moveTo>
                  <a:lnTo>
                    <a:pt x="1396" y="0"/>
                  </a:lnTo>
                  <a:lnTo>
                    <a:pt x="432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23"/>
            <p:cNvSpPr/>
            <p:nvPr/>
          </p:nvSpPr>
          <p:spPr>
            <a:xfrm rot="10800000" flipH="1">
              <a:off x="2284949" y="5873546"/>
              <a:ext cx="1003630" cy="471533"/>
            </a:xfrm>
            <a:custGeom>
              <a:avLst/>
              <a:gdLst/>
              <a:ahLst/>
              <a:cxnLst/>
              <a:rect l="l" t="t" r="r" b="b"/>
              <a:pathLst>
                <a:path w="10755" h="5053" extrusionOk="0">
                  <a:moveTo>
                    <a:pt x="1" y="5052"/>
                  </a:moveTo>
                  <a:lnTo>
                    <a:pt x="10755" y="3709"/>
                  </a:lnTo>
                  <a:lnTo>
                    <a:pt x="432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48" name="Google Shape;648;p23"/>
          <p:cNvGrpSpPr/>
          <p:nvPr/>
        </p:nvGrpSpPr>
        <p:grpSpPr>
          <a:xfrm rot="5191504" flipH="1">
            <a:off x="2762264" y="2898044"/>
            <a:ext cx="3805423" cy="9764019"/>
            <a:chOff x="11874899" y="-477626"/>
            <a:chExt cx="2402648" cy="7928805"/>
          </a:xfrm>
        </p:grpSpPr>
        <p:sp>
          <p:nvSpPr>
            <p:cNvPr id="649" name="Google Shape;649;p23"/>
            <p:cNvSpPr/>
            <p:nvPr/>
          </p:nvSpPr>
          <p:spPr>
            <a:xfrm rot="6242215" flipH="1">
              <a:off x="11419669" y="2416572"/>
              <a:ext cx="2794137" cy="1243092"/>
            </a:xfrm>
            <a:custGeom>
              <a:avLst/>
              <a:gdLst/>
              <a:ahLst/>
              <a:cxnLst/>
              <a:rect l="l" t="t" r="r" b="b"/>
              <a:pathLst>
                <a:path w="13371" h="9663" extrusionOk="0">
                  <a:moveTo>
                    <a:pt x="0" y="4030"/>
                  </a:moveTo>
                  <a:lnTo>
                    <a:pt x="8847" y="1"/>
                  </a:lnTo>
                  <a:lnTo>
                    <a:pt x="13371" y="966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23"/>
            <p:cNvSpPr/>
            <p:nvPr/>
          </p:nvSpPr>
          <p:spPr>
            <a:xfrm rot="5400000">
              <a:off x="12604103" y="2719917"/>
              <a:ext cx="1306567" cy="562710"/>
            </a:xfrm>
            <a:custGeom>
              <a:avLst/>
              <a:gdLst/>
              <a:ahLst/>
              <a:cxnLst/>
              <a:rect l="l" t="t" r="r" b="b"/>
              <a:pathLst>
                <a:path w="13363" h="5755" extrusionOk="0">
                  <a:moveTo>
                    <a:pt x="0" y="5182"/>
                  </a:moveTo>
                  <a:lnTo>
                    <a:pt x="13362" y="5754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23"/>
            <p:cNvSpPr/>
            <p:nvPr/>
          </p:nvSpPr>
          <p:spPr>
            <a:xfrm rot="5400000">
              <a:off x="12997656" y="4665642"/>
              <a:ext cx="1251520" cy="1308263"/>
            </a:xfrm>
            <a:custGeom>
              <a:avLst/>
              <a:gdLst/>
              <a:ahLst/>
              <a:cxnLst/>
              <a:rect l="l" t="t" r="r" b="b"/>
              <a:pathLst>
                <a:path w="12800" h="13380" extrusionOk="0">
                  <a:moveTo>
                    <a:pt x="1" y="4480"/>
                  </a:moveTo>
                  <a:lnTo>
                    <a:pt x="6049" y="13380"/>
                  </a:lnTo>
                  <a:lnTo>
                    <a:pt x="1280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23"/>
            <p:cNvSpPr/>
            <p:nvPr/>
          </p:nvSpPr>
          <p:spPr>
            <a:xfrm rot="5400000">
              <a:off x="13084920" y="5157111"/>
              <a:ext cx="1064281" cy="1320974"/>
            </a:xfrm>
            <a:custGeom>
              <a:avLst/>
              <a:gdLst/>
              <a:ahLst/>
              <a:cxnLst/>
              <a:rect l="l" t="t" r="r" b="b"/>
              <a:pathLst>
                <a:path w="10885" h="13510" extrusionOk="0">
                  <a:moveTo>
                    <a:pt x="0" y="13380"/>
                  </a:moveTo>
                  <a:lnTo>
                    <a:pt x="10884" y="13510"/>
                  </a:lnTo>
                  <a:lnTo>
                    <a:pt x="675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23"/>
            <p:cNvSpPr/>
            <p:nvPr/>
          </p:nvSpPr>
          <p:spPr>
            <a:xfrm rot="5400000">
              <a:off x="12815934" y="-148862"/>
              <a:ext cx="1051570" cy="394043"/>
            </a:xfrm>
            <a:custGeom>
              <a:avLst/>
              <a:gdLst/>
              <a:ahLst/>
              <a:cxnLst/>
              <a:rect l="l" t="t" r="r" b="b"/>
              <a:pathLst>
                <a:path w="10755" h="4030" extrusionOk="0">
                  <a:moveTo>
                    <a:pt x="0" y="2747"/>
                  </a:moveTo>
                  <a:lnTo>
                    <a:pt x="10754" y="4030"/>
                  </a:lnTo>
                  <a:lnTo>
                    <a:pt x="305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23"/>
            <p:cNvSpPr/>
            <p:nvPr/>
          </p:nvSpPr>
          <p:spPr>
            <a:xfrm rot="5400000">
              <a:off x="12774816" y="4220863"/>
              <a:ext cx="865113" cy="1264263"/>
            </a:xfrm>
            <a:custGeom>
              <a:avLst/>
              <a:gdLst/>
              <a:ahLst/>
              <a:cxnLst/>
              <a:rect l="l" t="t" r="r" b="b"/>
              <a:pathLst>
                <a:path w="8848" h="12930" extrusionOk="0">
                  <a:moveTo>
                    <a:pt x="2799" y="0"/>
                  </a:moveTo>
                  <a:lnTo>
                    <a:pt x="8847" y="8900"/>
                  </a:lnTo>
                  <a:lnTo>
                    <a:pt x="0" y="1292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23"/>
            <p:cNvSpPr/>
            <p:nvPr/>
          </p:nvSpPr>
          <p:spPr>
            <a:xfrm rot="5400000">
              <a:off x="12687552" y="3542154"/>
              <a:ext cx="1039642" cy="1264263"/>
            </a:xfrm>
            <a:custGeom>
              <a:avLst/>
              <a:gdLst/>
              <a:ahLst/>
              <a:cxnLst/>
              <a:rect l="l" t="t" r="r" b="b"/>
              <a:pathLst>
                <a:path w="10633" h="12930" extrusionOk="0">
                  <a:moveTo>
                    <a:pt x="0" y="8830"/>
                  </a:moveTo>
                  <a:lnTo>
                    <a:pt x="10633" y="0"/>
                  </a:lnTo>
                  <a:lnTo>
                    <a:pt x="7834" y="1292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23"/>
            <p:cNvSpPr/>
            <p:nvPr/>
          </p:nvSpPr>
          <p:spPr>
            <a:xfrm rot="5400000">
              <a:off x="12948131" y="2487744"/>
              <a:ext cx="1194713" cy="1138912"/>
            </a:xfrm>
            <a:custGeom>
              <a:avLst/>
              <a:gdLst/>
              <a:ahLst/>
              <a:cxnLst/>
              <a:rect l="l" t="t" r="r" b="b"/>
              <a:pathLst>
                <a:path w="12219" h="11648" extrusionOk="0">
                  <a:moveTo>
                    <a:pt x="0" y="5893"/>
                  </a:moveTo>
                  <a:lnTo>
                    <a:pt x="12218" y="11647"/>
                  </a:lnTo>
                  <a:lnTo>
                    <a:pt x="1082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23"/>
            <p:cNvSpPr/>
            <p:nvPr/>
          </p:nvSpPr>
          <p:spPr>
            <a:xfrm rot="5400000">
              <a:off x="12957468" y="3536630"/>
              <a:ext cx="1176038" cy="1138912"/>
            </a:xfrm>
            <a:custGeom>
              <a:avLst/>
              <a:gdLst/>
              <a:ahLst/>
              <a:cxnLst/>
              <a:rect l="l" t="t" r="r" b="b"/>
              <a:pathLst>
                <a:path w="12028" h="11648" extrusionOk="0">
                  <a:moveTo>
                    <a:pt x="0" y="1"/>
                  </a:moveTo>
                  <a:lnTo>
                    <a:pt x="1395" y="11647"/>
                  </a:lnTo>
                  <a:lnTo>
                    <a:pt x="12028" y="281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23"/>
            <p:cNvSpPr/>
            <p:nvPr/>
          </p:nvSpPr>
          <p:spPr>
            <a:xfrm rot="5400000">
              <a:off x="12327878" y="-368324"/>
              <a:ext cx="1051570" cy="832967"/>
            </a:xfrm>
            <a:custGeom>
              <a:avLst/>
              <a:gdLst/>
              <a:ahLst/>
              <a:cxnLst/>
              <a:rect l="l" t="t" r="r" b="b"/>
              <a:pathLst>
                <a:path w="10755" h="8519" extrusionOk="0">
                  <a:moveTo>
                    <a:pt x="0" y="0"/>
                  </a:moveTo>
                  <a:lnTo>
                    <a:pt x="10754" y="1283"/>
                  </a:lnTo>
                  <a:lnTo>
                    <a:pt x="5538" y="8518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23"/>
            <p:cNvSpPr/>
            <p:nvPr/>
          </p:nvSpPr>
          <p:spPr>
            <a:xfrm rot="5400000">
              <a:off x="12395684" y="105254"/>
              <a:ext cx="790609" cy="707616"/>
            </a:xfrm>
            <a:custGeom>
              <a:avLst/>
              <a:gdLst/>
              <a:ahLst/>
              <a:cxnLst/>
              <a:rect l="l" t="t" r="r" b="b"/>
              <a:pathLst>
                <a:path w="8086" h="7237" extrusionOk="0">
                  <a:moveTo>
                    <a:pt x="1" y="7236"/>
                  </a:moveTo>
                  <a:lnTo>
                    <a:pt x="5217" y="1"/>
                  </a:lnTo>
                  <a:lnTo>
                    <a:pt x="8085" y="2756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23"/>
            <p:cNvSpPr/>
            <p:nvPr/>
          </p:nvSpPr>
          <p:spPr>
            <a:xfrm rot="5400000">
              <a:off x="12086416" y="201856"/>
              <a:ext cx="927005" cy="650807"/>
            </a:xfrm>
            <a:custGeom>
              <a:avLst/>
              <a:gdLst/>
              <a:ahLst/>
              <a:cxnLst/>
              <a:rect l="l" t="t" r="r" b="b"/>
              <a:pathLst>
                <a:path w="9481" h="6656" extrusionOk="0">
                  <a:moveTo>
                    <a:pt x="1" y="4480"/>
                  </a:moveTo>
                  <a:lnTo>
                    <a:pt x="9481" y="6655"/>
                  </a:lnTo>
                  <a:lnTo>
                    <a:pt x="808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23"/>
            <p:cNvSpPr/>
            <p:nvPr/>
          </p:nvSpPr>
          <p:spPr>
            <a:xfrm rot="5400000">
              <a:off x="12067790" y="1010997"/>
              <a:ext cx="964257" cy="650807"/>
            </a:xfrm>
            <a:custGeom>
              <a:avLst/>
              <a:gdLst/>
              <a:ahLst/>
              <a:cxnLst/>
              <a:rect l="l" t="t" r="r" b="b"/>
              <a:pathLst>
                <a:path w="9862" h="6656" extrusionOk="0">
                  <a:moveTo>
                    <a:pt x="1396" y="6655"/>
                  </a:moveTo>
                  <a:lnTo>
                    <a:pt x="9862" y="33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23"/>
            <p:cNvSpPr/>
            <p:nvPr/>
          </p:nvSpPr>
          <p:spPr>
            <a:xfrm rot="5400000">
              <a:off x="13047618" y="5854397"/>
              <a:ext cx="1138883" cy="1320974"/>
            </a:xfrm>
            <a:custGeom>
              <a:avLst/>
              <a:gdLst/>
              <a:ahLst/>
              <a:cxnLst/>
              <a:rect l="l" t="t" r="r" b="b"/>
              <a:pathLst>
                <a:path w="11648" h="13510" extrusionOk="0">
                  <a:moveTo>
                    <a:pt x="1" y="0"/>
                  </a:moveTo>
                  <a:lnTo>
                    <a:pt x="4134" y="13510"/>
                  </a:lnTo>
                  <a:lnTo>
                    <a:pt x="11647" y="211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23"/>
            <p:cNvSpPr/>
            <p:nvPr/>
          </p:nvSpPr>
          <p:spPr>
            <a:xfrm rot="5400000">
              <a:off x="12909996" y="6290330"/>
              <a:ext cx="1101533" cy="1220165"/>
            </a:xfrm>
            <a:custGeom>
              <a:avLst/>
              <a:gdLst/>
              <a:ahLst/>
              <a:cxnLst/>
              <a:rect l="l" t="t" r="r" b="b"/>
              <a:pathLst>
                <a:path w="11266" h="12479" extrusionOk="0">
                  <a:moveTo>
                    <a:pt x="0" y="11396"/>
                  </a:moveTo>
                  <a:lnTo>
                    <a:pt x="11265" y="12479"/>
                  </a:lnTo>
                  <a:lnTo>
                    <a:pt x="751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23"/>
            <p:cNvSpPr/>
            <p:nvPr/>
          </p:nvSpPr>
          <p:spPr>
            <a:xfrm rot="5400000">
              <a:off x="13040428" y="-75140"/>
              <a:ext cx="753356" cy="544816"/>
            </a:xfrm>
            <a:custGeom>
              <a:avLst/>
              <a:gdLst/>
              <a:ahLst/>
              <a:cxnLst/>
              <a:rect l="l" t="t" r="r" b="b"/>
              <a:pathLst>
                <a:path w="7705" h="5572" extrusionOk="0">
                  <a:moveTo>
                    <a:pt x="1" y="1542"/>
                  </a:moveTo>
                  <a:lnTo>
                    <a:pt x="7704" y="5572"/>
                  </a:lnTo>
                  <a:lnTo>
                    <a:pt x="7193" y="0"/>
                  </a:lnTo>
                  <a:close/>
                </a:path>
              </a:pathLst>
            </a:custGeom>
            <a:solidFill>
              <a:srgbClr val="ABD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23"/>
            <p:cNvSpPr/>
            <p:nvPr/>
          </p:nvSpPr>
          <p:spPr>
            <a:xfrm rot="5400000">
              <a:off x="13117080" y="281934"/>
              <a:ext cx="330577" cy="814291"/>
            </a:xfrm>
            <a:custGeom>
              <a:avLst/>
              <a:gdLst/>
              <a:ahLst/>
              <a:cxnLst/>
              <a:rect l="l" t="t" r="r" b="b"/>
              <a:pathLst>
                <a:path w="3381" h="8328" extrusionOk="0">
                  <a:moveTo>
                    <a:pt x="512" y="5572"/>
                  </a:moveTo>
                  <a:lnTo>
                    <a:pt x="3380" y="832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23"/>
            <p:cNvSpPr/>
            <p:nvPr/>
          </p:nvSpPr>
          <p:spPr>
            <a:xfrm rot="5400000">
              <a:off x="12688388" y="710626"/>
              <a:ext cx="1419302" cy="1045633"/>
            </a:xfrm>
            <a:custGeom>
              <a:avLst/>
              <a:gdLst/>
              <a:ahLst/>
              <a:cxnLst/>
              <a:rect l="l" t="t" r="r" b="b"/>
              <a:pathLst>
                <a:path w="14516" h="10694" extrusionOk="0">
                  <a:moveTo>
                    <a:pt x="1" y="2366"/>
                  </a:moveTo>
                  <a:lnTo>
                    <a:pt x="3380" y="10693"/>
                  </a:lnTo>
                  <a:lnTo>
                    <a:pt x="1451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23"/>
            <p:cNvSpPr/>
            <p:nvPr/>
          </p:nvSpPr>
          <p:spPr>
            <a:xfrm rot="5400000">
              <a:off x="12687993" y="710232"/>
              <a:ext cx="1088822" cy="1376903"/>
            </a:xfrm>
            <a:custGeom>
              <a:avLst/>
              <a:gdLst/>
              <a:ahLst/>
              <a:cxnLst/>
              <a:rect l="l" t="t" r="r" b="b"/>
              <a:pathLst>
                <a:path w="11136" h="14082" extrusionOk="0">
                  <a:moveTo>
                    <a:pt x="0" y="10693"/>
                  </a:moveTo>
                  <a:lnTo>
                    <a:pt x="9862" y="14082"/>
                  </a:lnTo>
                  <a:lnTo>
                    <a:pt x="1113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23"/>
            <p:cNvSpPr/>
            <p:nvPr/>
          </p:nvSpPr>
          <p:spPr>
            <a:xfrm rot="5400000">
              <a:off x="12967580" y="1394808"/>
              <a:ext cx="529647" cy="1376903"/>
            </a:xfrm>
            <a:custGeom>
              <a:avLst/>
              <a:gdLst/>
              <a:ahLst/>
              <a:cxnLst/>
              <a:rect l="l" t="t" r="r" b="b"/>
              <a:pathLst>
                <a:path w="5417" h="14082" extrusionOk="0">
                  <a:moveTo>
                    <a:pt x="1" y="14082"/>
                  </a:moveTo>
                  <a:lnTo>
                    <a:pt x="5416" y="9090"/>
                  </a:lnTo>
                  <a:lnTo>
                    <a:pt x="127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23"/>
            <p:cNvSpPr/>
            <p:nvPr/>
          </p:nvSpPr>
          <p:spPr>
            <a:xfrm rot="5400000">
              <a:off x="13217939" y="1757023"/>
              <a:ext cx="516936" cy="888895"/>
            </a:xfrm>
            <a:custGeom>
              <a:avLst/>
              <a:gdLst/>
              <a:ahLst/>
              <a:cxnLst/>
              <a:rect l="l" t="t" r="r" b="b"/>
              <a:pathLst>
                <a:path w="5287" h="9091" extrusionOk="0">
                  <a:moveTo>
                    <a:pt x="4142" y="9090"/>
                  </a:moveTo>
                  <a:lnTo>
                    <a:pt x="5286" y="39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0" name="Google Shape;670;p23"/>
          <p:cNvGrpSpPr/>
          <p:nvPr/>
        </p:nvGrpSpPr>
        <p:grpSpPr>
          <a:xfrm rot="-5018476" flipH="1">
            <a:off x="-2375196" y="960899"/>
            <a:ext cx="5228361" cy="1650970"/>
            <a:chOff x="5181079" y="-170299"/>
            <a:chExt cx="2299066" cy="967975"/>
          </a:xfrm>
        </p:grpSpPr>
        <p:sp>
          <p:nvSpPr>
            <p:cNvPr id="671" name="Google Shape;671;p23"/>
            <p:cNvSpPr/>
            <p:nvPr/>
          </p:nvSpPr>
          <p:spPr>
            <a:xfrm rot="10800000" flipH="1">
              <a:off x="5401030" y="-140973"/>
              <a:ext cx="1057754" cy="938649"/>
            </a:xfrm>
            <a:custGeom>
              <a:avLst/>
              <a:gdLst/>
              <a:ahLst/>
              <a:cxnLst/>
              <a:rect l="l" t="t" r="r" b="b"/>
              <a:pathLst>
                <a:path w="11335" h="4161" extrusionOk="0">
                  <a:moveTo>
                    <a:pt x="0" y="3580"/>
                  </a:moveTo>
                  <a:lnTo>
                    <a:pt x="11335" y="4160"/>
                  </a:lnTo>
                  <a:lnTo>
                    <a:pt x="331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23"/>
            <p:cNvSpPr/>
            <p:nvPr/>
          </p:nvSpPr>
          <p:spPr>
            <a:xfrm rot="10800000" flipH="1">
              <a:off x="5709913" y="-170299"/>
              <a:ext cx="1770233" cy="967975"/>
            </a:xfrm>
            <a:custGeom>
              <a:avLst/>
              <a:gdLst/>
              <a:ahLst/>
              <a:cxnLst/>
              <a:rect l="l" t="t" r="r" b="b"/>
              <a:pathLst>
                <a:path w="18970" h="4291" extrusionOk="0">
                  <a:moveTo>
                    <a:pt x="8025" y="4160"/>
                  </a:moveTo>
                  <a:lnTo>
                    <a:pt x="18969" y="429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A3CC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23"/>
            <p:cNvSpPr/>
            <p:nvPr/>
          </p:nvSpPr>
          <p:spPr>
            <a:xfrm rot="10800000" flipH="1">
              <a:off x="5181079" y="-9909"/>
              <a:ext cx="528924" cy="807585"/>
            </a:xfrm>
            <a:custGeom>
              <a:avLst/>
              <a:gdLst/>
              <a:ahLst/>
              <a:cxnLst/>
              <a:rect l="l" t="t" r="r" b="b"/>
              <a:pathLst>
                <a:path w="5668" h="3580" extrusionOk="0">
                  <a:moveTo>
                    <a:pt x="2357" y="3580"/>
                  </a:moveTo>
                  <a:lnTo>
                    <a:pt x="5667" y="1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rgbClr val="C4DB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4">
  <p:cSld name="Title and two columns 4">
    <p:spTree>
      <p:nvGrpSpPr>
        <p:cNvPr id="1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Google Shape;675;p24"/>
          <p:cNvSpPr/>
          <p:nvPr/>
        </p:nvSpPr>
        <p:spPr>
          <a:xfrm rot="-5400000" flipH="1">
            <a:off x="-3828339" y="3318676"/>
            <a:ext cx="6697957" cy="389741"/>
          </a:xfrm>
          <a:custGeom>
            <a:avLst/>
            <a:gdLst/>
            <a:ahLst/>
            <a:cxnLst/>
            <a:rect l="l" t="t" r="r" b="b"/>
            <a:pathLst>
              <a:path w="38579" h="4291" extrusionOk="0">
                <a:moveTo>
                  <a:pt x="18969" y="4290"/>
                </a:moveTo>
                <a:lnTo>
                  <a:pt x="38579" y="131"/>
                </a:lnTo>
                <a:lnTo>
                  <a:pt x="0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6" name="Google Shape;676;p24"/>
          <p:cNvSpPr/>
          <p:nvPr/>
        </p:nvSpPr>
        <p:spPr>
          <a:xfrm rot="-6010465" flipH="1">
            <a:off x="-691744" y="52446"/>
            <a:ext cx="1609336" cy="429068"/>
          </a:xfrm>
          <a:custGeom>
            <a:avLst/>
            <a:gdLst/>
            <a:ahLst/>
            <a:cxnLst/>
            <a:rect l="l" t="t" r="r" b="b"/>
            <a:pathLst>
              <a:path w="11335" h="4161" extrusionOk="0">
                <a:moveTo>
                  <a:pt x="0" y="3580"/>
                </a:moveTo>
                <a:lnTo>
                  <a:pt x="11335" y="4160"/>
                </a:lnTo>
                <a:lnTo>
                  <a:pt x="3310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7" name="Google Shape;677;p24"/>
          <p:cNvSpPr/>
          <p:nvPr/>
        </p:nvSpPr>
        <p:spPr>
          <a:xfrm rot="-6010465" flipH="1">
            <a:off x="2216456" y="-957706"/>
            <a:ext cx="1969821" cy="567553"/>
          </a:xfrm>
          <a:custGeom>
            <a:avLst/>
            <a:gdLst/>
            <a:ahLst/>
            <a:cxnLst/>
            <a:rect l="l" t="t" r="r" b="b"/>
            <a:pathLst>
              <a:path w="13874" h="5504" extrusionOk="0">
                <a:moveTo>
                  <a:pt x="13241" y="1"/>
                </a:moveTo>
                <a:lnTo>
                  <a:pt x="13874" y="5503"/>
                </a:lnTo>
                <a:lnTo>
                  <a:pt x="0" y="3328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8" name="Google Shape;678;p24"/>
          <p:cNvSpPr/>
          <p:nvPr/>
        </p:nvSpPr>
        <p:spPr>
          <a:xfrm rot="-5502830" flipH="1">
            <a:off x="-206952" y="5325952"/>
            <a:ext cx="928061" cy="622414"/>
          </a:xfrm>
          <a:custGeom>
            <a:avLst/>
            <a:gdLst/>
            <a:ahLst/>
            <a:cxnLst/>
            <a:rect l="l" t="t" r="r" b="b"/>
            <a:pathLst>
              <a:path w="5348" h="6846" extrusionOk="0">
                <a:moveTo>
                  <a:pt x="1" y="0"/>
                </a:moveTo>
                <a:lnTo>
                  <a:pt x="2228" y="6846"/>
                </a:lnTo>
                <a:lnTo>
                  <a:pt x="5347" y="58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9" name="Google Shape;679;p24"/>
          <p:cNvSpPr/>
          <p:nvPr/>
        </p:nvSpPr>
        <p:spPr>
          <a:xfrm rot="-6010465" flipH="1">
            <a:off x="112746" y="-1336520"/>
            <a:ext cx="1219319" cy="1161711"/>
          </a:xfrm>
          <a:custGeom>
            <a:avLst/>
            <a:gdLst/>
            <a:ahLst/>
            <a:cxnLst/>
            <a:rect l="l" t="t" r="r" b="b"/>
            <a:pathLst>
              <a:path w="8588" h="11266" extrusionOk="0">
                <a:moveTo>
                  <a:pt x="0" y="8259"/>
                </a:moveTo>
                <a:lnTo>
                  <a:pt x="4705" y="1"/>
                </a:lnTo>
                <a:lnTo>
                  <a:pt x="8587" y="1126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0" name="Google Shape;680;p24"/>
          <p:cNvSpPr/>
          <p:nvPr/>
        </p:nvSpPr>
        <p:spPr>
          <a:xfrm rot="6840210" flipH="1">
            <a:off x="2275099" y="6984090"/>
            <a:ext cx="2200821" cy="682194"/>
          </a:xfrm>
          <a:custGeom>
            <a:avLst/>
            <a:gdLst/>
            <a:ahLst/>
            <a:cxnLst/>
            <a:rect l="l" t="t" r="r" b="b"/>
            <a:pathLst>
              <a:path w="13935" h="4611" extrusionOk="0">
                <a:moveTo>
                  <a:pt x="0" y="3779"/>
                </a:moveTo>
                <a:lnTo>
                  <a:pt x="12920" y="1"/>
                </a:lnTo>
                <a:lnTo>
                  <a:pt x="13934" y="461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1" name="Google Shape;681;p24"/>
          <p:cNvSpPr/>
          <p:nvPr/>
        </p:nvSpPr>
        <p:spPr>
          <a:xfrm rot="-5633731" flipH="1">
            <a:off x="4377641" y="-1257978"/>
            <a:ext cx="2428363" cy="2381817"/>
          </a:xfrm>
          <a:custGeom>
            <a:avLst/>
            <a:gdLst/>
            <a:ahLst/>
            <a:cxnLst/>
            <a:rect l="l" t="t" r="r" b="b"/>
            <a:pathLst>
              <a:path w="11396" h="13190" extrusionOk="0">
                <a:moveTo>
                  <a:pt x="4905" y="0"/>
                </a:moveTo>
                <a:lnTo>
                  <a:pt x="11395" y="5503"/>
                </a:lnTo>
                <a:lnTo>
                  <a:pt x="0" y="1318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2" name="Google Shape;682;p24"/>
          <p:cNvSpPr/>
          <p:nvPr/>
        </p:nvSpPr>
        <p:spPr>
          <a:xfrm rot="-5633731" flipH="1">
            <a:off x="6335930" y="-1010829"/>
            <a:ext cx="2116187" cy="1247249"/>
          </a:xfrm>
          <a:custGeom>
            <a:avLst/>
            <a:gdLst/>
            <a:ahLst/>
            <a:cxnLst/>
            <a:rect l="l" t="t" r="r" b="b"/>
            <a:pathLst>
              <a:path w="9931" h="6907" extrusionOk="0">
                <a:moveTo>
                  <a:pt x="6880" y="6906"/>
                </a:moveTo>
                <a:lnTo>
                  <a:pt x="9931" y="415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3" name="Google Shape;683;p24"/>
          <p:cNvSpPr/>
          <p:nvPr/>
        </p:nvSpPr>
        <p:spPr>
          <a:xfrm rot="-5502830" flipH="1">
            <a:off x="-1184624" y="2400105"/>
            <a:ext cx="1899507" cy="471220"/>
          </a:xfrm>
          <a:custGeom>
            <a:avLst/>
            <a:gdLst/>
            <a:ahLst/>
            <a:cxnLst/>
            <a:rect l="l" t="t" r="r" b="b"/>
            <a:pathLst>
              <a:path w="10946" h="5183" extrusionOk="0">
                <a:moveTo>
                  <a:pt x="1" y="0"/>
                </a:moveTo>
                <a:lnTo>
                  <a:pt x="10945" y="130"/>
                </a:lnTo>
                <a:lnTo>
                  <a:pt x="9550" y="5182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4" name="Google Shape;684;p24"/>
          <p:cNvSpPr/>
          <p:nvPr/>
        </p:nvSpPr>
        <p:spPr>
          <a:xfrm rot="6840210" flipH="1">
            <a:off x="4461891" y="6259353"/>
            <a:ext cx="1126549" cy="2500048"/>
          </a:xfrm>
          <a:custGeom>
            <a:avLst/>
            <a:gdLst/>
            <a:ahLst/>
            <a:cxnLst/>
            <a:rect l="l" t="t" r="r" b="b"/>
            <a:pathLst>
              <a:path w="7133" h="16898" extrusionOk="0">
                <a:moveTo>
                  <a:pt x="4524" y="0"/>
                </a:moveTo>
                <a:lnTo>
                  <a:pt x="7132" y="16898"/>
                </a:lnTo>
                <a:lnTo>
                  <a:pt x="1" y="4099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5" name="Google Shape;685;p24"/>
          <p:cNvSpPr/>
          <p:nvPr/>
        </p:nvSpPr>
        <p:spPr>
          <a:xfrm rot="-6010465" flipH="1">
            <a:off x="-416563" y="-635895"/>
            <a:ext cx="804739" cy="369157"/>
          </a:xfrm>
          <a:custGeom>
            <a:avLst/>
            <a:gdLst/>
            <a:ahLst/>
            <a:cxnLst/>
            <a:rect l="l" t="t" r="r" b="b"/>
            <a:pathLst>
              <a:path w="5668" h="3580" extrusionOk="0">
                <a:moveTo>
                  <a:pt x="2357" y="3580"/>
                </a:moveTo>
                <a:lnTo>
                  <a:pt x="5667" y="1"/>
                </a:lnTo>
                <a:lnTo>
                  <a:pt x="0" y="358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6" name="Google Shape;686;p24"/>
          <p:cNvSpPr/>
          <p:nvPr/>
        </p:nvSpPr>
        <p:spPr>
          <a:xfrm rot="-6068769" flipH="1">
            <a:off x="6997710" y="3108205"/>
            <a:ext cx="1359248" cy="1413779"/>
          </a:xfrm>
          <a:custGeom>
            <a:avLst/>
            <a:gdLst/>
            <a:ahLst/>
            <a:cxnLst/>
            <a:rect l="l" t="t" r="r" b="b"/>
            <a:pathLst>
              <a:path w="8467" h="4611" extrusionOk="0">
                <a:moveTo>
                  <a:pt x="1" y="3267"/>
                </a:moveTo>
                <a:lnTo>
                  <a:pt x="8467" y="1"/>
                </a:lnTo>
                <a:lnTo>
                  <a:pt x="4073" y="461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7" name="Google Shape;687;p24"/>
          <p:cNvSpPr/>
          <p:nvPr/>
        </p:nvSpPr>
        <p:spPr>
          <a:xfrm rot="-6068769" flipH="1">
            <a:off x="5984291" y="1455283"/>
            <a:ext cx="1522031" cy="2040796"/>
          </a:xfrm>
          <a:custGeom>
            <a:avLst/>
            <a:gdLst/>
            <a:ahLst/>
            <a:cxnLst/>
            <a:rect l="l" t="t" r="r" b="b"/>
            <a:pathLst>
              <a:path w="9481" h="6656" extrusionOk="0">
                <a:moveTo>
                  <a:pt x="1" y="4480"/>
                </a:moveTo>
                <a:lnTo>
                  <a:pt x="9481" y="6655"/>
                </a:lnTo>
                <a:lnTo>
                  <a:pt x="8085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8" name="Google Shape;688;p24"/>
          <p:cNvSpPr/>
          <p:nvPr/>
        </p:nvSpPr>
        <p:spPr>
          <a:xfrm rot="-5633731" flipH="1">
            <a:off x="4854049" y="-786027"/>
            <a:ext cx="2468849" cy="1388280"/>
          </a:xfrm>
          <a:custGeom>
            <a:avLst/>
            <a:gdLst/>
            <a:ahLst/>
            <a:cxnLst/>
            <a:rect l="l" t="t" r="r" b="b"/>
            <a:pathLst>
              <a:path w="11586" h="7688" extrusionOk="0">
                <a:moveTo>
                  <a:pt x="0" y="7687"/>
                </a:moveTo>
                <a:lnTo>
                  <a:pt x="11395" y="1"/>
                </a:lnTo>
                <a:lnTo>
                  <a:pt x="11586" y="77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9" name="Google Shape;689;p24"/>
          <p:cNvSpPr/>
          <p:nvPr/>
        </p:nvSpPr>
        <p:spPr>
          <a:xfrm rot="-5502830" flipH="1">
            <a:off x="-1032451" y="6442710"/>
            <a:ext cx="1347493" cy="768244"/>
          </a:xfrm>
          <a:custGeom>
            <a:avLst/>
            <a:gdLst/>
            <a:ahLst/>
            <a:cxnLst/>
            <a:rect l="l" t="t" r="r" b="b"/>
            <a:pathLst>
              <a:path w="7765" h="8450" extrusionOk="0">
                <a:moveTo>
                  <a:pt x="0" y="8450"/>
                </a:moveTo>
                <a:lnTo>
                  <a:pt x="4905" y="1"/>
                </a:lnTo>
                <a:lnTo>
                  <a:pt x="7764" y="2046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0" name="Google Shape;690;p24"/>
          <p:cNvSpPr/>
          <p:nvPr/>
        </p:nvSpPr>
        <p:spPr>
          <a:xfrm rot="-6010465" flipH="1">
            <a:off x="1645024" y="-652108"/>
            <a:ext cx="388881" cy="891855"/>
          </a:xfrm>
          <a:custGeom>
            <a:avLst/>
            <a:gdLst/>
            <a:ahLst/>
            <a:cxnLst/>
            <a:rect l="l" t="t" r="r" b="b"/>
            <a:pathLst>
              <a:path w="2739" h="8649" extrusionOk="0">
                <a:moveTo>
                  <a:pt x="0" y="1"/>
                </a:moveTo>
                <a:lnTo>
                  <a:pt x="2227" y="8649"/>
                </a:lnTo>
                <a:lnTo>
                  <a:pt x="2739" y="243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1" name="Google Shape;691;p24"/>
          <p:cNvSpPr/>
          <p:nvPr/>
        </p:nvSpPr>
        <p:spPr>
          <a:xfrm rot="-6010465" flipH="1">
            <a:off x="833543" y="-1406320"/>
            <a:ext cx="1535507" cy="1201926"/>
          </a:xfrm>
          <a:custGeom>
            <a:avLst/>
            <a:gdLst/>
            <a:ahLst/>
            <a:cxnLst/>
            <a:rect l="l" t="t" r="r" b="b"/>
            <a:pathLst>
              <a:path w="10815" h="11656" extrusionOk="0">
                <a:moveTo>
                  <a:pt x="0" y="1"/>
                </a:moveTo>
                <a:lnTo>
                  <a:pt x="8587" y="3008"/>
                </a:lnTo>
                <a:lnTo>
                  <a:pt x="10814" y="11656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2" name="Google Shape;692;p24"/>
          <p:cNvSpPr/>
          <p:nvPr/>
        </p:nvSpPr>
        <p:spPr>
          <a:xfrm rot="-6010465" flipH="1">
            <a:off x="1813866" y="-1120495"/>
            <a:ext cx="1880091" cy="1016110"/>
          </a:xfrm>
          <a:custGeom>
            <a:avLst/>
            <a:gdLst/>
            <a:ahLst/>
            <a:cxnLst/>
            <a:rect l="l" t="t" r="r" b="b"/>
            <a:pathLst>
              <a:path w="13242" h="9854" extrusionOk="0">
                <a:moveTo>
                  <a:pt x="0" y="9853"/>
                </a:moveTo>
                <a:lnTo>
                  <a:pt x="13241" y="6526"/>
                </a:lnTo>
                <a:lnTo>
                  <a:pt x="8778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3" name="Google Shape;693;p24"/>
          <p:cNvSpPr/>
          <p:nvPr/>
        </p:nvSpPr>
        <p:spPr>
          <a:xfrm rot="-5502830" flipH="1">
            <a:off x="-896329" y="4122680"/>
            <a:ext cx="2252823" cy="622414"/>
          </a:xfrm>
          <a:custGeom>
            <a:avLst/>
            <a:gdLst/>
            <a:ahLst/>
            <a:cxnLst/>
            <a:rect l="l" t="t" r="r" b="b"/>
            <a:pathLst>
              <a:path w="12982" h="6846" extrusionOk="0">
                <a:moveTo>
                  <a:pt x="10755" y="0"/>
                </a:moveTo>
                <a:lnTo>
                  <a:pt x="12982" y="6846"/>
                </a:lnTo>
                <a:lnTo>
                  <a:pt x="1" y="134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4" name="Google Shape;694;p24"/>
          <p:cNvSpPr/>
          <p:nvPr/>
        </p:nvSpPr>
        <p:spPr>
          <a:xfrm rot="6840210" flipH="1">
            <a:off x="4102915" y="6508753"/>
            <a:ext cx="1226364" cy="1893752"/>
          </a:xfrm>
          <a:custGeom>
            <a:avLst/>
            <a:gdLst/>
            <a:ahLst/>
            <a:cxnLst/>
            <a:rect l="l" t="t" r="r" b="b"/>
            <a:pathLst>
              <a:path w="7765" h="12800" extrusionOk="0">
                <a:moveTo>
                  <a:pt x="633" y="1"/>
                </a:moveTo>
                <a:lnTo>
                  <a:pt x="7764" y="12800"/>
                </a:lnTo>
                <a:lnTo>
                  <a:pt x="0" y="9732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5" name="Google Shape;695;p24"/>
          <p:cNvSpPr/>
          <p:nvPr/>
        </p:nvSpPr>
        <p:spPr>
          <a:xfrm rot="-6068769" flipH="1">
            <a:off x="6146340" y="2758689"/>
            <a:ext cx="1583195" cy="2040796"/>
          </a:xfrm>
          <a:custGeom>
            <a:avLst/>
            <a:gdLst/>
            <a:ahLst/>
            <a:cxnLst/>
            <a:rect l="l" t="t" r="r" b="b"/>
            <a:pathLst>
              <a:path w="9862" h="6656" extrusionOk="0">
                <a:moveTo>
                  <a:pt x="1396" y="6655"/>
                </a:moveTo>
                <a:lnTo>
                  <a:pt x="9862" y="338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6" name="Google Shape;696;p24"/>
          <p:cNvSpPr/>
          <p:nvPr/>
        </p:nvSpPr>
        <p:spPr>
          <a:xfrm rot="-6010465" flipH="1">
            <a:off x="497220" y="-348050"/>
            <a:ext cx="1058172" cy="1352889"/>
          </a:xfrm>
          <a:custGeom>
            <a:avLst/>
            <a:gdLst/>
            <a:ahLst/>
            <a:cxnLst/>
            <a:rect l="l" t="t" r="r" b="b"/>
            <a:pathLst>
              <a:path w="7453" h="13120" extrusionOk="0">
                <a:moveTo>
                  <a:pt x="0" y="10685"/>
                </a:moveTo>
                <a:lnTo>
                  <a:pt x="7453" y="0"/>
                </a:lnTo>
                <a:lnTo>
                  <a:pt x="2739" y="1312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7" name="Google Shape;697;p24"/>
          <p:cNvSpPr/>
          <p:nvPr/>
        </p:nvSpPr>
        <p:spPr>
          <a:xfrm rot="-6068769" flipH="1">
            <a:off x="8217312" y="1689024"/>
            <a:ext cx="1277215" cy="2059499"/>
          </a:xfrm>
          <a:custGeom>
            <a:avLst/>
            <a:gdLst/>
            <a:ahLst/>
            <a:cxnLst/>
            <a:rect l="l" t="t" r="r" b="b"/>
            <a:pathLst>
              <a:path w="7956" h="6717" extrusionOk="0">
                <a:moveTo>
                  <a:pt x="0" y="6716"/>
                </a:moveTo>
                <a:lnTo>
                  <a:pt x="5850" y="0"/>
                </a:lnTo>
                <a:lnTo>
                  <a:pt x="7955" y="435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8" name="Google Shape;698;p24"/>
          <p:cNvSpPr/>
          <p:nvPr/>
        </p:nvSpPr>
        <p:spPr>
          <a:xfrm rot="-6068769" flipH="1">
            <a:off x="8239981" y="3543110"/>
            <a:ext cx="1818217" cy="1373919"/>
          </a:xfrm>
          <a:custGeom>
            <a:avLst/>
            <a:gdLst/>
            <a:ahLst/>
            <a:cxnLst/>
            <a:rect l="l" t="t" r="r" b="b"/>
            <a:pathLst>
              <a:path w="11326" h="4481" extrusionOk="0">
                <a:moveTo>
                  <a:pt x="1967" y="1"/>
                </a:moveTo>
                <a:lnTo>
                  <a:pt x="11326" y="4481"/>
                </a:lnTo>
                <a:lnTo>
                  <a:pt x="0" y="3008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9" name="Google Shape;699;p24"/>
          <p:cNvSpPr/>
          <p:nvPr/>
        </p:nvSpPr>
        <p:spPr>
          <a:xfrm rot="-5502830" flipH="1">
            <a:off x="-1264210" y="5730929"/>
            <a:ext cx="1779073" cy="768244"/>
          </a:xfrm>
          <a:custGeom>
            <a:avLst/>
            <a:gdLst/>
            <a:ahLst/>
            <a:cxnLst/>
            <a:rect l="l" t="t" r="r" b="b"/>
            <a:pathLst>
              <a:path w="10252" h="8450" extrusionOk="0">
                <a:moveTo>
                  <a:pt x="1" y="7869"/>
                </a:moveTo>
                <a:lnTo>
                  <a:pt x="10252" y="1"/>
                </a:lnTo>
                <a:lnTo>
                  <a:pt x="5347" y="845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0" name="Google Shape;700;p24"/>
          <p:cNvSpPr/>
          <p:nvPr/>
        </p:nvSpPr>
        <p:spPr>
          <a:xfrm rot="-6010465" flipH="1">
            <a:off x="32072" y="-487078"/>
            <a:ext cx="1609336" cy="1161711"/>
          </a:xfrm>
          <a:custGeom>
            <a:avLst/>
            <a:gdLst/>
            <a:ahLst/>
            <a:cxnLst/>
            <a:rect l="l" t="t" r="r" b="b"/>
            <a:pathLst>
              <a:path w="11335" h="11266" extrusionOk="0">
                <a:moveTo>
                  <a:pt x="0" y="1"/>
                </a:moveTo>
                <a:lnTo>
                  <a:pt x="11335" y="581"/>
                </a:lnTo>
                <a:lnTo>
                  <a:pt x="3882" y="11266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1" name="Google Shape;701;p24"/>
          <p:cNvSpPr/>
          <p:nvPr/>
        </p:nvSpPr>
        <p:spPr>
          <a:xfrm rot="-6068769" flipH="1">
            <a:off x="7695672" y="937748"/>
            <a:ext cx="1522031" cy="2726376"/>
          </a:xfrm>
          <a:custGeom>
            <a:avLst/>
            <a:gdLst/>
            <a:ahLst/>
            <a:cxnLst/>
            <a:rect l="l" t="t" r="r" b="b"/>
            <a:pathLst>
              <a:path w="9481" h="8892" extrusionOk="0">
                <a:moveTo>
                  <a:pt x="3631" y="8891"/>
                </a:moveTo>
                <a:lnTo>
                  <a:pt x="9481" y="2175"/>
                </a:lnTo>
                <a:lnTo>
                  <a:pt x="1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2" name="Google Shape;702;p24"/>
          <p:cNvSpPr/>
          <p:nvPr/>
        </p:nvSpPr>
        <p:spPr>
          <a:xfrm rot="-5502830" flipH="1">
            <a:off x="-741728" y="6593773"/>
            <a:ext cx="1512872" cy="570500"/>
          </a:xfrm>
          <a:custGeom>
            <a:avLst/>
            <a:gdLst/>
            <a:ahLst/>
            <a:cxnLst/>
            <a:rect l="l" t="t" r="r" b="b"/>
            <a:pathLst>
              <a:path w="8718" h="6275" extrusionOk="0">
                <a:moveTo>
                  <a:pt x="0" y="3268"/>
                </a:moveTo>
                <a:lnTo>
                  <a:pt x="8718" y="1"/>
                </a:lnTo>
                <a:lnTo>
                  <a:pt x="4073" y="6275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3" name="Google Shape;703;p24"/>
          <p:cNvSpPr/>
          <p:nvPr/>
        </p:nvSpPr>
        <p:spPr>
          <a:xfrm rot="-5502830" flipH="1">
            <a:off x="-579961" y="3487644"/>
            <a:ext cx="750536" cy="459401"/>
          </a:xfrm>
          <a:custGeom>
            <a:avLst/>
            <a:gdLst/>
            <a:ahLst/>
            <a:cxnLst/>
            <a:rect l="l" t="t" r="r" b="b"/>
            <a:pathLst>
              <a:path w="4325" h="5053" extrusionOk="0">
                <a:moveTo>
                  <a:pt x="1" y="5052"/>
                </a:moveTo>
                <a:lnTo>
                  <a:pt x="1396" y="0"/>
                </a:lnTo>
                <a:lnTo>
                  <a:pt x="4325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4" name="Google Shape;704;p24"/>
          <p:cNvSpPr/>
          <p:nvPr/>
        </p:nvSpPr>
        <p:spPr>
          <a:xfrm rot="6840210" flipH="1">
            <a:off x="1669263" y="6713230"/>
            <a:ext cx="2200821" cy="814313"/>
          </a:xfrm>
          <a:custGeom>
            <a:avLst/>
            <a:gdLst/>
            <a:ahLst/>
            <a:cxnLst/>
            <a:rect l="l" t="t" r="r" b="b"/>
            <a:pathLst>
              <a:path w="13935" h="5504" extrusionOk="0">
                <a:moveTo>
                  <a:pt x="0" y="1"/>
                </a:moveTo>
                <a:lnTo>
                  <a:pt x="633" y="5503"/>
                </a:lnTo>
                <a:lnTo>
                  <a:pt x="13934" y="833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5" name="Google Shape;705;p24"/>
          <p:cNvSpPr/>
          <p:nvPr/>
        </p:nvSpPr>
        <p:spPr>
          <a:xfrm rot="-6010465" flipH="1">
            <a:off x="1333559" y="-2033972"/>
            <a:ext cx="1535507" cy="2217934"/>
          </a:xfrm>
          <a:custGeom>
            <a:avLst/>
            <a:gdLst/>
            <a:ahLst/>
            <a:cxnLst/>
            <a:rect l="l" t="t" r="r" b="b"/>
            <a:pathLst>
              <a:path w="10815" h="21509" extrusionOk="0">
                <a:moveTo>
                  <a:pt x="0" y="1"/>
                </a:moveTo>
                <a:lnTo>
                  <a:pt x="2036" y="21508"/>
                </a:lnTo>
                <a:lnTo>
                  <a:pt x="10814" y="11656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6" name="Google Shape;706;p24"/>
          <p:cNvSpPr/>
          <p:nvPr/>
        </p:nvSpPr>
        <p:spPr>
          <a:xfrm rot="-6068769" flipH="1">
            <a:off x="7184450" y="-304849"/>
            <a:ext cx="2177173" cy="2726376"/>
          </a:xfrm>
          <a:custGeom>
            <a:avLst/>
            <a:gdLst/>
            <a:ahLst/>
            <a:cxnLst/>
            <a:rect l="l" t="t" r="r" b="b"/>
            <a:pathLst>
              <a:path w="13562" h="8892" extrusionOk="0">
                <a:moveTo>
                  <a:pt x="0" y="7678"/>
                </a:moveTo>
                <a:lnTo>
                  <a:pt x="13561" y="8891"/>
                </a:lnTo>
                <a:lnTo>
                  <a:pt x="9931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7" name="Google Shape;707;p24"/>
          <p:cNvSpPr/>
          <p:nvPr/>
        </p:nvSpPr>
        <p:spPr>
          <a:xfrm rot="6840210" flipH="1">
            <a:off x="2610316" y="6986419"/>
            <a:ext cx="2040675" cy="1012861"/>
          </a:xfrm>
          <a:custGeom>
            <a:avLst/>
            <a:gdLst/>
            <a:ahLst/>
            <a:cxnLst/>
            <a:rect l="l" t="t" r="r" b="b"/>
            <a:pathLst>
              <a:path w="12921" h="6846" extrusionOk="0">
                <a:moveTo>
                  <a:pt x="0" y="6846"/>
                </a:moveTo>
                <a:lnTo>
                  <a:pt x="12920" y="3068"/>
                </a:lnTo>
                <a:lnTo>
                  <a:pt x="515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8" name="Google Shape;708;p24"/>
          <p:cNvSpPr/>
          <p:nvPr/>
        </p:nvSpPr>
        <p:spPr>
          <a:xfrm rot="-6068769" flipH="1">
            <a:off x="7716103" y="3063233"/>
            <a:ext cx="1502445" cy="2787391"/>
          </a:xfrm>
          <a:custGeom>
            <a:avLst/>
            <a:gdLst/>
            <a:ahLst/>
            <a:cxnLst/>
            <a:rect l="l" t="t" r="r" b="b"/>
            <a:pathLst>
              <a:path w="9359" h="9091" extrusionOk="0">
                <a:moveTo>
                  <a:pt x="4394" y="1"/>
                </a:moveTo>
                <a:lnTo>
                  <a:pt x="9359" y="9091"/>
                </a:lnTo>
                <a:lnTo>
                  <a:pt x="0" y="461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9" name="Google Shape;709;p24"/>
          <p:cNvSpPr/>
          <p:nvPr/>
        </p:nvSpPr>
        <p:spPr>
          <a:xfrm rot="-5633731" flipH="1">
            <a:off x="5298233" y="-1132179"/>
            <a:ext cx="2468849" cy="1999896"/>
          </a:xfrm>
          <a:custGeom>
            <a:avLst/>
            <a:gdLst/>
            <a:ahLst/>
            <a:cxnLst/>
            <a:rect l="l" t="t" r="r" b="b"/>
            <a:pathLst>
              <a:path w="11586" h="11075" extrusionOk="0">
                <a:moveTo>
                  <a:pt x="0" y="6915"/>
                </a:moveTo>
                <a:lnTo>
                  <a:pt x="9931" y="11074"/>
                </a:lnTo>
                <a:lnTo>
                  <a:pt x="1158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0" name="Google Shape;710;p24"/>
          <p:cNvSpPr/>
          <p:nvPr/>
        </p:nvSpPr>
        <p:spPr>
          <a:xfrm rot="-5502830" flipH="1">
            <a:off x="-1020497" y="6610717"/>
            <a:ext cx="1512872" cy="582320"/>
          </a:xfrm>
          <a:custGeom>
            <a:avLst/>
            <a:gdLst/>
            <a:ahLst/>
            <a:cxnLst/>
            <a:rect l="l" t="t" r="r" b="b"/>
            <a:pathLst>
              <a:path w="8718" h="6405" extrusionOk="0">
                <a:moveTo>
                  <a:pt x="0" y="6405"/>
                </a:moveTo>
                <a:lnTo>
                  <a:pt x="8718" y="3138"/>
                </a:lnTo>
                <a:lnTo>
                  <a:pt x="7764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1" name="Google Shape;711;p24"/>
          <p:cNvSpPr/>
          <p:nvPr/>
        </p:nvSpPr>
        <p:spPr>
          <a:xfrm rot="-5502830" flipH="1">
            <a:off x="-328463" y="5896463"/>
            <a:ext cx="1248232" cy="569682"/>
          </a:xfrm>
          <a:custGeom>
            <a:avLst/>
            <a:gdLst/>
            <a:ahLst/>
            <a:cxnLst/>
            <a:rect l="l" t="t" r="r" b="b"/>
            <a:pathLst>
              <a:path w="7193" h="6266" extrusionOk="0">
                <a:moveTo>
                  <a:pt x="1" y="6266"/>
                </a:moveTo>
                <a:lnTo>
                  <a:pt x="3120" y="1"/>
                </a:lnTo>
                <a:lnTo>
                  <a:pt x="7193" y="300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2" name="Google Shape;712;p24"/>
          <p:cNvSpPr/>
          <p:nvPr/>
        </p:nvSpPr>
        <p:spPr>
          <a:xfrm rot="-6068769" flipH="1">
            <a:off x="8104997" y="3179879"/>
            <a:ext cx="3095271" cy="725746"/>
          </a:xfrm>
          <a:custGeom>
            <a:avLst/>
            <a:gdLst/>
            <a:ahLst/>
            <a:cxnLst/>
            <a:rect l="l" t="t" r="r" b="b"/>
            <a:pathLst>
              <a:path w="19281" h="2367" extrusionOk="0">
                <a:moveTo>
                  <a:pt x="0" y="2366"/>
                </a:moveTo>
                <a:lnTo>
                  <a:pt x="19281" y="1474"/>
                </a:lnTo>
                <a:lnTo>
                  <a:pt x="7955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3" name="Google Shape;713;p24"/>
          <p:cNvSpPr/>
          <p:nvPr/>
        </p:nvSpPr>
        <p:spPr>
          <a:xfrm rot="-6068769" flipH="1">
            <a:off x="8258221" y="2704174"/>
            <a:ext cx="654019" cy="1334060"/>
          </a:xfrm>
          <a:custGeom>
            <a:avLst/>
            <a:gdLst/>
            <a:ahLst/>
            <a:cxnLst/>
            <a:rect l="l" t="t" r="r" b="b"/>
            <a:pathLst>
              <a:path w="4074" h="4351" extrusionOk="0">
                <a:moveTo>
                  <a:pt x="1" y="0"/>
                </a:moveTo>
                <a:lnTo>
                  <a:pt x="4073" y="1344"/>
                </a:lnTo>
                <a:lnTo>
                  <a:pt x="2106" y="435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4" name="Google Shape;714;p24"/>
          <p:cNvSpPr/>
          <p:nvPr/>
        </p:nvSpPr>
        <p:spPr>
          <a:xfrm rot="-5904527" flipH="1">
            <a:off x="6318572" y="5452726"/>
            <a:ext cx="1542687" cy="1482642"/>
          </a:xfrm>
          <a:custGeom>
            <a:avLst/>
            <a:gdLst/>
            <a:ahLst/>
            <a:cxnLst/>
            <a:rect l="l" t="t" r="r" b="b"/>
            <a:pathLst>
              <a:path w="8848" h="12930" extrusionOk="0">
                <a:moveTo>
                  <a:pt x="2799" y="0"/>
                </a:moveTo>
                <a:lnTo>
                  <a:pt x="8847" y="8900"/>
                </a:lnTo>
                <a:lnTo>
                  <a:pt x="0" y="1292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5" name="Google Shape;715;p24"/>
          <p:cNvSpPr/>
          <p:nvPr/>
        </p:nvSpPr>
        <p:spPr>
          <a:xfrm rot="-5568389" flipH="1">
            <a:off x="8064739" y="5948244"/>
            <a:ext cx="2757228" cy="1067077"/>
          </a:xfrm>
          <a:custGeom>
            <a:avLst/>
            <a:gdLst/>
            <a:ahLst/>
            <a:cxnLst/>
            <a:rect l="l" t="t" r="r" b="b"/>
            <a:pathLst>
              <a:path w="6370" h="9343" extrusionOk="0">
                <a:moveTo>
                  <a:pt x="0" y="1"/>
                </a:moveTo>
                <a:lnTo>
                  <a:pt x="3250" y="9342"/>
                </a:lnTo>
                <a:lnTo>
                  <a:pt x="6369" y="2367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6" name="Google Shape;716;p24"/>
          <p:cNvSpPr/>
          <p:nvPr/>
        </p:nvSpPr>
        <p:spPr>
          <a:xfrm rot="-5904527" flipH="1">
            <a:off x="7249914" y="5684741"/>
            <a:ext cx="2331292" cy="1130844"/>
          </a:xfrm>
          <a:custGeom>
            <a:avLst/>
            <a:gdLst/>
            <a:ahLst/>
            <a:cxnLst/>
            <a:rect l="l" t="t" r="r" b="b"/>
            <a:pathLst>
              <a:path w="13371" h="9862" extrusionOk="0">
                <a:moveTo>
                  <a:pt x="0" y="0"/>
                </a:moveTo>
                <a:lnTo>
                  <a:pt x="1144" y="9861"/>
                </a:lnTo>
                <a:lnTo>
                  <a:pt x="13371" y="5633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7" name="Google Shape;717;p24"/>
          <p:cNvSpPr/>
          <p:nvPr/>
        </p:nvSpPr>
        <p:spPr>
          <a:xfrm rot="-5904527" flipH="1">
            <a:off x="4945278" y="6909140"/>
            <a:ext cx="2231736" cy="800030"/>
          </a:xfrm>
          <a:custGeom>
            <a:avLst/>
            <a:gdLst/>
            <a:ahLst/>
            <a:cxnLst/>
            <a:rect l="l" t="t" r="r" b="b"/>
            <a:pathLst>
              <a:path w="12800" h="6977" extrusionOk="0">
                <a:moveTo>
                  <a:pt x="1" y="6976"/>
                </a:moveTo>
                <a:lnTo>
                  <a:pt x="12800" y="2496"/>
                </a:lnTo>
                <a:lnTo>
                  <a:pt x="3120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8" name="Google Shape;718;p24"/>
          <p:cNvSpPr/>
          <p:nvPr/>
        </p:nvSpPr>
        <p:spPr>
          <a:xfrm rot="-5904527" flipH="1">
            <a:off x="4526896" y="7145651"/>
            <a:ext cx="1687749" cy="1240236"/>
          </a:xfrm>
          <a:custGeom>
            <a:avLst/>
            <a:gdLst/>
            <a:ahLst/>
            <a:cxnLst/>
            <a:rect l="l" t="t" r="r" b="b"/>
            <a:pathLst>
              <a:path w="9680" h="10816" extrusionOk="0">
                <a:moveTo>
                  <a:pt x="6560" y="1"/>
                </a:moveTo>
                <a:lnTo>
                  <a:pt x="9680" y="10815"/>
                </a:lnTo>
                <a:lnTo>
                  <a:pt x="0" y="832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9" name="Google Shape;719;p24"/>
          <p:cNvSpPr/>
          <p:nvPr/>
        </p:nvSpPr>
        <p:spPr>
          <a:xfrm rot="-5904527" flipH="1">
            <a:off x="5586475" y="6375048"/>
            <a:ext cx="2231736" cy="1534242"/>
          </a:xfrm>
          <a:custGeom>
            <a:avLst/>
            <a:gdLst/>
            <a:ahLst/>
            <a:cxnLst/>
            <a:rect l="l" t="t" r="r" b="b"/>
            <a:pathLst>
              <a:path w="12800" h="13380" extrusionOk="0">
                <a:moveTo>
                  <a:pt x="1" y="4480"/>
                </a:moveTo>
                <a:lnTo>
                  <a:pt x="6049" y="13380"/>
                </a:lnTo>
                <a:lnTo>
                  <a:pt x="1280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0" name="Google Shape;720;p24"/>
          <p:cNvSpPr/>
          <p:nvPr/>
        </p:nvSpPr>
        <p:spPr>
          <a:xfrm rot="-5904527" flipH="1">
            <a:off x="6785178" y="5817174"/>
            <a:ext cx="2331292" cy="1108026"/>
          </a:xfrm>
          <a:custGeom>
            <a:avLst/>
            <a:gdLst/>
            <a:ahLst/>
            <a:cxnLst/>
            <a:rect l="l" t="t" r="r" b="b"/>
            <a:pathLst>
              <a:path w="13371" h="9663" extrusionOk="0">
                <a:moveTo>
                  <a:pt x="0" y="4030"/>
                </a:moveTo>
                <a:lnTo>
                  <a:pt x="8847" y="1"/>
                </a:lnTo>
                <a:lnTo>
                  <a:pt x="13371" y="9663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1" name="Google Shape;721;p24"/>
          <p:cNvSpPr/>
          <p:nvPr/>
        </p:nvSpPr>
        <p:spPr>
          <a:xfrm rot="-5904527" flipH="1">
            <a:off x="7114291" y="6642728"/>
            <a:ext cx="3485692" cy="565537"/>
          </a:xfrm>
          <a:custGeom>
            <a:avLst/>
            <a:gdLst/>
            <a:ahLst/>
            <a:cxnLst/>
            <a:rect l="l" t="t" r="r" b="b"/>
            <a:pathLst>
              <a:path w="19992" h="4932" extrusionOk="0">
                <a:moveTo>
                  <a:pt x="1" y="4229"/>
                </a:moveTo>
                <a:lnTo>
                  <a:pt x="19992" y="4931"/>
                </a:lnTo>
                <a:lnTo>
                  <a:pt x="12228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2" name="Google Shape;722;p24"/>
          <p:cNvSpPr/>
          <p:nvPr/>
        </p:nvSpPr>
        <p:spPr>
          <a:xfrm rot="-5502830" flipH="1">
            <a:off x="-1125360" y="4045308"/>
            <a:ext cx="1866361" cy="459401"/>
          </a:xfrm>
          <a:custGeom>
            <a:avLst/>
            <a:gdLst/>
            <a:ahLst/>
            <a:cxnLst/>
            <a:rect l="l" t="t" r="r" b="b"/>
            <a:pathLst>
              <a:path w="10755" h="5053" extrusionOk="0">
                <a:moveTo>
                  <a:pt x="1" y="5052"/>
                </a:moveTo>
                <a:lnTo>
                  <a:pt x="10755" y="3709"/>
                </a:lnTo>
                <a:lnTo>
                  <a:pt x="4325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3" name="Google Shape;723;p24"/>
          <p:cNvSpPr/>
          <p:nvPr/>
        </p:nvSpPr>
        <p:spPr>
          <a:xfrm rot="-5502830" flipH="1">
            <a:off x="-2288988" y="5130249"/>
            <a:ext cx="3403008" cy="378303"/>
          </a:xfrm>
          <a:custGeom>
            <a:avLst/>
            <a:gdLst/>
            <a:ahLst/>
            <a:cxnLst/>
            <a:rect l="l" t="t" r="r" b="b"/>
            <a:pathLst>
              <a:path w="19610" h="4161" extrusionOk="0">
                <a:moveTo>
                  <a:pt x="0" y="4160"/>
                </a:moveTo>
                <a:lnTo>
                  <a:pt x="19610" y="1"/>
                </a:lnTo>
                <a:lnTo>
                  <a:pt x="2929" y="416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4" name="Google Shape;724;p24"/>
          <p:cNvSpPr/>
          <p:nvPr/>
        </p:nvSpPr>
        <p:spPr>
          <a:xfrm rot="-5502830" flipH="1">
            <a:off x="-1860951" y="5201787"/>
            <a:ext cx="2894899" cy="715512"/>
          </a:xfrm>
          <a:custGeom>
            <a:avLst/>
            <a:gdLst/>
            <a:ahLst/>
            <a:cxnLst/>
            <a:rect l="l" t="t" r="r" b="b"/>
            <a:pathLst>
              <a:path w="16682" h="7870" extrusionOk="0">
                <a:moveTo>
                  <a:pt x="6431" y="7869"/>
                </a:moveTo>
                <a:lnTo>
                  <a:pt x="16682" y="1"/>
                </a:lnTo>
                <a:lnTo>
                  <a:pt x="1" y="416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5" name="Google Shape;725;p24"/>
          <p:cNvSpPr txBox="1">
            <a:spLocks noGrp="1"/>
          </p:cNvSpPr>
          <p:nvPr>
            <p:ph type="ctrTitle"/>
          </p:nvPr>
        </p:nvSpPr>
        <p:spPr>
          <a:xfrm>
            <a:off x="2285800" y="2033833"/>
            <a:ext cx="4237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18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Oswald"/>
              <a:buNone/>
              <a:defRPr sz="24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Oswald"/>
              <a:buNone/>
              <a:defRPr sz="24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Oswald"/>
              <a:buNone/>
              <a:defRPr sz="24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Oswald"/>
              <a:buNone/>
              <a:defRPr sz="24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Oswald"/>
              <a:buNone/>
              <a:defRPr sz="24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Oswald"/>
              <a:buNone/>
              <a:defRPr sz="24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Oswald"/>
              <a:buNone/>
              <a:defRPr sz="24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Oswald"/>
              <a:buNone/>
              <a:defRPr sz="24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r>
              <a:rPr lang="es-ES" smtClean="0"/>
              <a:t>Haga clic para modificar el estilo de título del patrón</a:t>
            </a:r>
            <a:endParaRPr/>
          </a:p>
        </p:txBody>
      </p:sp>
      <p:sp>
        <p:nvSpPr>
          <p:cNvPr id="726" name="Google Shape;726;p24"/>
          <p:cNvSpPr txBox="1">
            <a:spLocks noGrp="1"/>
          </p:cNvSpPr>
          <p:nvPr>
            <p:ph type="subTitle" idx="1"/>
          </p:nvPr>
        </p:nvSpPr>
        <p:spPr>
          <a:xfrm>
            <a:off x="2285800" y="2481900"/>
            <a:ext cx="3316500" cy="9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r>
              <a:rPr lang="es-ES" smtClean="0"/>
              <a:t>Haga clic para modificar el estilo de subtítulo del patrón</a:t>
            </a:r>
            <a:endParaRPr/>
          </a:p>
        </p:txBody>
      </p:sp>
      <p:sp>
        <p:nvSpPr>
          <p:cNvPr id="727" name="Google Shape;727;p24"/>
          <p:cNvSpPr txBox="1">
            <a:spLocks noGrp="1"/>
          </p:cNvSpPr>
          <p:nvPr>
            <p:ph type="ctrTitle" idx="2"/>
          </p:nvPr>
        </p:nvSpPr>
        <p:spPr>
          <a:xfrm>
            <a:off x="2285800" y="3862700"/>
            <a:ext cx="4237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18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Oswald"/>
              <a:buNone/>
              <a:defRPr sz="24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Oswald"/>
              <a:buNone/>
              <a:defRPr sz="24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Oswald"/>
              <a:buNone/>
              <a:defRPr sz="24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Oswald"/>
              <a:buNone/>
              <a:defRPr sz="24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Oswald"/>
              <a:buNone/>
              <a:defRPr sz="24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Oswald"/>
              <a:buNone/>
              <a:defRPr sz="24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Oswald"/>
              <a:buNone/>
              <a:defRPr sz="24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Oswald"/>
              <a:buNone/>
              <a:defRPr sz="24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r>
              <a:rPr lang="es-ES" smtClean="0"/>
              <a:t>Haga clic para modificar el estilo de título del patrón</a:t>
            </a:r>
            <a:endParaRPr/>
          </a:p>
        </p:txBody>
      </p:sp>
      <p:sp>
        <p:nvSpPr>
          <p:cNvPr id="728" name="Google Shape;728;p24"/>
          <p:cNvSpPr txBox="1">
            <a:spLocks noGrp="1"/>
          </p:cNvSpPr>
          <p:nvPr>
            <p:ph type="subTitle" idx="3"/>
          </p:nvPr>
        </p:nvSpPr>
        <p:spPr>
          <a:xfrm>
            <a:off x="2285800" y="4319567"/>
            <a:ext cx="3316500" cy="9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r>
              <a:rPr lang="es-ES" smtClean="0"/>
              <a:t>Haga clic para modificar el estilo de subtítulo del patrón</a:t>
            </a:r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Google Shape;730;p25"/>
          <p:cNvSpPr txBox="1">
            <a:spLocks noGrp="1"/>
          </p:cNvSpPr>
          <p:nvPr>
            <p:ph type="title"/>
          </p:nvPr>
        </p:nvSpPr>
        <p:spPr>
          <a:xfrm>
            <a:off x="592832" y="584168"/>
            <a:ext cx="7960200" cy="9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rPr lang="es-ES" smtClean="0"/>
              <a:t>Haga clic para modificar el estilo de título del patrón</a:t>
            </a:r>
            <a:endParaRPr/>
          </a:p>
        </p:txBody>
      </p:sp>
      <p:sp>
        <p:nvSpPr>
          <p:cNvPr id="731" name="Google Shape;731;p25"/>
          <p:cNvSpPr txBox="1">
            <a:spLocks noGrp="1"/>
          </p:cNvSpPr>
          <p:nvPr>
            <p:ph type="subTitle" idx="1"/>
          </p:nvPr>
        </p:nvSpPr>
        <p:spPr>
          <a:xfrm flipH="1">
            <a:off x="1153581" y="4866480"/>
            <a:ext cx="1659300" cy="8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/>
          </a:p>
        </p:txBody>
      </p:sp>
      <p:sp>
        <p:nvSpPr>
          <p:cNvPr id="732" name="Google Shape;732;p25"/>
          <p:cNvSpPr txBox="1">
            <a:spLocks noGrp="1"/>
          </p:cNvSpPr>
          <p:nvPr>
            <p:ph type="subTitle" idx="2"/>
          </p:nvPr>
        </p:nvSpPr>
        <p:spPr>
          <a:xfrm flipH="1">
            <a:off x="1150790" y="2508851"/>
            <a:ext cx="1659300" cy="8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/>
          </a:p>
        </p:txBody>
      </p:sp>
      <p:sp>
        <p:nvSpPr>
          <p:cNvPr id="733" name="Google Shape;733;p25"/>
          <p:cNvSpPr txBox="1">
            <a:spLocks noGrp="1"/>
          </p:cNvSpPr>
          <p:nvPr>
            <p:ph type="subTitle" idx="3"/>
          </p:nvPr>
        </p:nvSpPr>
        <p:spPr>
          <a:xfrm flipH="1">
            <a:off x="6352556" y="4860813"/>
            <a:ext cx="1659300" cy="8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/>
          </a:p>
        </p:txBody>
      </p:sp>
      <p:sp>
        <p:nvSpPr>
          <p:cNvPr id="734" name="Google Shape;734;p25"/>
          <p:cNvSpPr txBox="1">
            <a:spLocks noGrp="1"/>
          </p:cNvSpPr>
          <p:nvPr>
            <p:ph type="subTitle" idx="4"/>
          </p:nvPr>
        </p:nvSpPr>
        <p:spPr>
          <a:xfrm flipH="1">
            <a:off x="6349765" y="2507284"/>
            <a:ext cx="1659300" cy="81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/>
          </a:p>
        </p:txBody>
      </p:sp>
      <p:sp>
        <p:nvSpPr>
          <p:cNvPr id="735" name="Google Shape;735;p25"/>
          <p:cNvSpPr txBox="1">
            <a:spLocks noGrp="1"/>
          </p:cNvSpPr>
          <p:nvPr>
            <p:ph type="subTitle" idx="5"/>
          </p:nvPr>
        </p:nvSpPr>
        <p:spPr>
          <a:xfrm flipH="1">
            <a:off x="1153581" y="4358879"/>
            <a:ext cx="1659300" cy="59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ource Sans Pro"/>
              <a:buNone/>
              <a:defRPr sz="1800" b="1">
                <a:latin typeface="Oswald"/>
                <a:ea typeface="Oswald"/>
                <a:cs typeface="Oswald"/>
                <a:sym typeface="Oswa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ource Sans Pro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ource Sans Pro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ource Sans Pro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ource Sans Pro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ource Sans Pro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ource Sans Pro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ource Sans Pro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ource Sans Pro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/>
          </a:p>
        </p:txBody>
      </p:sp>
      <p:sp>
        <p:nvSpPr>
          <p:cNvPr id="736" name="Google Shape;736;p25"/>
          <p:cNvSpPr txBox="1">
            <a:spLocks noGrp="1"/>
          </p:cNvSpPr>
          <p:nvPr>
            <p:ph type="subTitle" idx="6"/>
          </p:nvPr>
        </p:nvSpPr>
        <p:spPr>
          <a:xfrm flipH="1">
            <a:off x="1150802" y="2003951"/>
            <a:ext cx="1659300" cy="59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ource Sans Pro"/>
              <a:buNone/>
              <a:defRPr sz="1800" b="1">
                <a:latin typeface="Oswald"/>
                <a:ea typeface="Oswald"/>
                <a:cs typeface="Oswald"/>
                <a:sym typeface="Oswa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ource Sans Pro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ource Sans Pro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ource Sans Pro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ource Sans Pro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ource Sans Pro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ource Sans Pro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ource Sans Pro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ource Sans Pro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/>
          </a:p>
        </p:txBody>
      </p:sp>
      <p:sp>
        <p:nvSpPr>
          <p:cNvPr id="737" name="Google Shape;737;p25"/>
          <p:cNvSpPr txBox="1">
            <a:spLocks noGrp="1"/>
          </p:cNvSpPr>
          <p:nvPr>
            <p:ph type="subTitle" idx="7"/>
          </p:nvPr>
        </p:nvSpPr>
        <p:spPr>
          <a:xfrm flipH="1">
            <a:off x="6352556" y="4358881"/>
            <a:ext cx="1659300" cy="59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ource Sans Pro"/>
              <a:buNone/>
              <a:defRPr sz="1800" b="1">
                <a:latin typeface="Oswald"/>
                <a:ea typeface="Oswald"/>
                <a:cs typeface="Oswald"/>
                <a:sym typeface="Oswa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ource Sans Pro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ource Sans Pro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ource Sans Pro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ource Sans Pro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ource Sans Pro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ource Sans Pro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ource Sans Pro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ource Sans Pro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/>
          </a:p>
        </p:txBody>
      </p:sp>
      <p:sp>
        <p:nvSpPr>
          <p:cNvPr id="738" name="Google Shape;738;p25"/>
          <p:cNvSpPr txBox="1">
            <a:spLocks noGrp="1"/>
          </p:cNvSpPr>
          <p:nvPr>
            <p:ph type="subTitle" idx="8"/>
          </p:nvPr>
        </p:nvSpPr>
        <p:spPr>
          <a:xfrm flipH="1">
            <a:off x="6349776" y="2003951"/>
            <a:ext cx="1659300" cy="59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ource Sans Pro"/>
              <a:buNone/>
              <a:defRPr sz="1800" b="1">
                <a:latin typeface="Oswald"/>
                <a:ea typeface="Oswald"/>
                <a:cs typeface="Oswald"/>
                <a:sym typeface="Oswa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ource Sans Pro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ource Sans Pro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ource Sans Pro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ource Sans Pro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ource Sans Pro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ource Sans Pro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ource Sans Pro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ource Sans Pro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/>
          </a:p>
        </p:txBody>
      </p:sp>
      <p:grpSp>
        <p:nvGrpSpPr>
          <p:cNvPr id="739" name="Google Shape;739;p25"/>
          <p:cNvGrpSpPr/>
          <p:nvPr/>
        </p:nvGrpSpPr>
        <p:grpSpPr>
          <a:xfrm flipH="1">
            <a:off x="6474584" y="-1071600"/>
            <a:ext cx="2669424" cy="2262855"/>
            <a:chOff x="-408775" y="-716093"/>
            <a:chExt cx="2528343" cy="1607446"/>
          </a:xfrm>
        </p:grpSpPr>
        <p:sp>
          <p:nvSpPr>
            <p:cNvPr id="740" name="Google Shape;740;p25"/>
            <p:cNvSpPr/>
            <p:nvPr/>
          </p:nvSpPr>
          <p:spPr>
            <a:xfrm>
              <a:off x="-408775" y="-476905"/>
              <a:ext cx="1194900" cy="1194372"/>
            </a:xfrm>
            <a:custGeom>
              <a:avLst/>
              <a:gdLst/>
              <a:ahLst/>
              <a:cxnLst/>
              <a:rect l="l" t="t" r="r" b="b"/>
              <a:pathLst>
                <a:path w="35738" h="26672" extrusionOk="0">
                  <a:moveTo>
                    <a:pt x="0" y="1"/>
                  </a:moveTo>
                  <a:lnTo>
                    <a:pt x="0" y="26672"/>
                  </a:lnTo>
                  <a:lnTo>
                    <a:pt x="35738" y="2667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25"/>
            <p:cNvSpPr/>
            <p:nvPr/>
          </p:nvSpPr>
          <p:spPr>
            <a:xfrm rot="-1295881">
              <a:off x="98106" y="-398826"/>
              <a:ext cx="1909418" cy="972912"/>
            </a:xfrm>
            <a:custGeom>
              <a:avLst/>
              <a:gdLst/>
              <a:ahLst/>
              <a:cxnLst/>
              <a:rect l="l" t="t" r="r" b="b"/>
              <a:pathLst>
                <a:path w="53286" h="27151" extrusionOk="0">
                  <a:moveTo>
                    <a:pt x="0" y="1"/>
                  </a:moveTo>
                  <a:lnTo>
                    <a:pt x="13186" y="27150"/>
                  </a:lnTo>
                  <a:lnTo>
                    <a:pt x="53286" y="2199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25"/>
            <p:cNvSpPr/>
            <p:nvPr/>
          </p:nvSpPr>
          <p:spPr>
            <a:xfrm rot="-1295881">
              <a:off x="633684" y="-67997"/>
              <a:ext cx="1436955" cy="539938"/>
            </a:xfrm>
            <a:custGeom>
              <a:avLst/>
              <a:gdLst/>
              <a:ahLst/>
              <a:cxnLst/>
              <a:rect l="l" t="t" r="r" b="b"/>
              <a:pathLst>
                <a:path w="40101" h="15068" extrusionOk="0">
                  <a:moveTo>
                    <a:pt x="16089" y="0"/>
                  </a:moveTo>
                  <a:lnTo>
                    <a:pt x="1" y="15067"/>
                  </a:lnTo>
                  <a:lnTo>
                    <a:pt x="40101" y="9910"/>
                  </a:lnTo>
                  <a:lnTo>
                    <a:pt x="1608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43" name="Google Shape;743;p25"/>
          <p:cNvGrpSpPr/>
          <p:nvPr/>
        </p:nvGrpSpPr>
        <p:grpSpPr>
          <a:xfrm rot="-8654756" flipH="1">
            <a:off x="-822893" y="5904587"/>
            <a:ext cx="2252499" cy="2262812"/>
            <a:chOff x="-13924" y="-716093"/>
            <a:chExt cx="2133492" cy="1607446"/>
          </a:xfrm>
        </p:grpSpPr>
        <p:sp>
          <p:nvSpPr>
            <p:cNvPr id="744" name="Google Shape;744;p25"/>
            <p:cNvSpPr/>
            <p:nvPr/>
          </p:nvSpPr>
          <p:spPr>
            <a:xfrm rot="-1295881">
              <a:off x="98106" y="-398826"/>
              <a:ext cx="1909418" cy="972912"/>
            </a:xfrm>
            <a:custGeom>
              <a:avLst/>
              <a:gdLst/>
              <a:ahLst/>
              <a:cxnLst/>
              <a:rect l="l" t="t" r="r" b="b"/>
              <a:pathLst>
                <a:path w="53286" h="27151" extrusionOk="0">
                  <a:moveTo>
                    <a:pt x="0" y="1"/>
                  </a:moveTo>
                  <a:lnTo>
                    <a:pt x="13186" y="27150"/>
                  </a:lnTo>
                  <a:lnTo>
                    <a:pt x="53286" y="2199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25"/>
            <p:cNvSpPr/>
            <p:nvPr/>
          </p:nvSpPr>
          <p:spPr>
            <a:xfrm rot="-1295881">
              <a:off x="633684" y="-67997"/>
              <a:ext cx="1436955" cy="539938"/>
            </a:xfrm>
            <a:custGeom>
              <a:avLst/>
              <a:gdLst/>
              <a:ahLst/>
              <a:cxnLst/>
              <a:rect l="l" t="t" r="r" b="b"/>
              <a:pathLst>
                <a:path w="40101" h="15068" extrusionOk="0">
                  <a:moveTo>
                    <a:pt x="16089" y="0"/>
                  </a:moveTo>
                  <a:lnTo>
                    <a:pt x="1" y="15067"/>
                  </a:lnTo>
                  <a:lnTo>
                    <a:pt x="40101" y="9910"/>
                  </a:lnTo>
                  <a:lnTo>
                    <a:pt x="1608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2">
  <p:cSld name="Title and four columns 2"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p26"/>
          <p:cNvSpPr txBox="1">
            <a:spLocks noGrp="1"/>
          </p:cNvSpPr>
          <p:nvPr>
            <p:ph type="title"/>
          </p:nvPr>
        </p:nvSpPr>
        <p:spPr>
          <a:xfrm>
            <a:off x="592832" y="584168"/>
            <a:ext cx="7960200" cy="9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8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rPr lang="es-ES" smtClean="0"/>
              <a:t>Haga clic para modificar el estilo de título del patrón</a:t>
            </a:r>
            <a:endParaRPr/>
          </a:p>
        </p:txBody>
      </p:sp>
      <p:grpSp>
        <p:nvGrpSpPr>
          <p:cNvPr id="748" name="Google Shape;748;p26"/>
          <p:cNvGrpSpPr/>
          <p:nvPr/>
        </p:nvGrpSpPr>
        <p:grpSpPr>
          <a:xfrm>
            <a:off x="-372161" y="-1389748"/>
            <a:ext cx="10313886" cy="8694779"/>
            <a:chOff x="-308960" y="-1002328"/>
            <a:chExt cx="10250334" cy="6480902"/>
          </a:xfrm>
        </p:grpSpPr>
        <p:sp>
          <p:nvSpPr>
            <p:cNvPr id="749" name="Google Shape;749;p26"/>
            <p:cNvSpPr/>
            <p:nvPr/>
          </p:nvSpPr>
          <p:spPr>
            <a:xfrm rot="7641676">
              <a:off x="8583926" y="4711229"/>
              <a:ext cx="841562" cy="538832"/>
            </a:xfrm>
            <a:custGeom>
              <a:avLst/>
              <a:gdLst/>
              <a:ahLst/>
              <a:cxnLst/>
              <a:rect l="l" t="t" r="r" b="b"/>
              <a:pathLst>
                <a:path w="57738" h="23388" extrusionOk="0">
                  <a:moveTo>
                    <a:pt x="57737" y="0"/>
                  </a:moveTo>
                  <a:lnTo>
                    <a:pt x="0" y="5815"/>
                  </a:lnTo>
                  <a:lnTo>
                    <a:pt x="57737" y="23387"/>
                  </a:lnTo>
                  <a:lnTo>
                    <a:pt x="5773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26"/>
            <p:cNvSpPr/>
            <p:nvPr/>
          </p:nvSpPr>
          <p:spPr>
            <a:xfrm rot="6157856" flipH="1">
              <a:off x="8515077" y="373687"/>
              <a:ext cx="860775" cy="1322339"/>
            </a:xfrm>
            <a:custGeom>
              <a:avLst/>
              <a:gdLst/>
              <a:ahLst/>
              <a:cxnLst/>
              <a:rect l="l" t="t" r="r" b="b"/>
              <a:pathLst>
                <a:path w="57738" h="23388" extrusionOk="0">
                  <a:moveTo>
                    <a:pt x="57737" y="0"/>
                  </a:moveTo>
                  <a:lnTo>
                    <a:pt x="0" y="5815"/>
                  </a:lnTo>
                  <a:lnTo>
                    <a:pt x="57737" y="23387"/>
                  </a:lnTo>
                  <a:lnTo>
                    <a:pt x="5773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26"/>
            <p:cNvSpPr/>
            <p:nvPr/>
          </p:nvSpPr>
          <p:spPr>
            <a:xfrm rot="4137004" flipH="1">
              <a:off x="8739556" y="-28496"/>
              <a:ext cx="860408" cy="1322356"/>
            </a:xfrm>
            <a:custGeom>
              <a:avLst/>
              <a:gdLst/>
              <a:ahLst/>
              <a:cxnLst/>
              <a:rect l="l" t="t" r="r" b="b"/>
              <a:pathLst>
                <a:path w="57738" h="23388" extrusionOk="0">
                  <a:moveTo>
                    <a:pt x="57737" y="0"/>
                  </a:moveTo>
                  <a:lnTo>
                    <a:pt x="0" y="5815"/>
                  </a:lnTo>
                  <a:lnTo>
                    <a:pt x="57737" y="23387"/>
                  </a:lnTo>
                  <a:lnTo>
                    <a:pt x="5773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26"/>
            <p:cNvSpPr/>
            <p:nvPr/>
          </p:nvSpPr>
          <p:spPr>
            <a:xfrm rot="-3599805">
              <a:off x="8486225" y="4514697"/>
              <a:ext cx="841738" cy="725615"/>
            </a:xfrm>
            <a:custGeom>
              <a:avLst/>
              <a:gdLst/>
              <a:ahLst/>
              <a:cxnLst/>
              <a:rect l="l" t="t" r="r" b="b"/>
              <a:pathLst>
                <a:path w="57738" h="23388" extrusionOk="0">
                  <a:moveTo>
                    <a:pt x="57737" y="0"/>
                  </a:moveTo>
                  <a:lnTo>
                    <a:pt x="0" y="5815"/>
                  </a:lnTo>
                  <a:lnTo>
                    <a:pt x="57737" y="23387"/>
                  </a:lnTo>
                  <a:lnTo>
                    <a:pt x="5773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26"/>
            <p:cNvSpPr/>
            <p:nvPr/>
          </p:nvSpPr>
          <p:spPr>
            <a:xfrm rot="-9201064">
              <a:off x="790157" y="-520064"/>
              <a:ext cx="1030686" cy="1279334"/>
            </a:xfrm>
            <a:custGeom>
              <a:avLst/>
              <a:gdLst/>
              <a:ahLst/>
              <a:cxnLst/>
              <a:rect l="l" t="t" r="r" b="b"/>
              <a:pathLst>
                <a:path w="10885" h="13510" extrusionOk="0">
                  <a:moveTo>
                    <a:pt x="0" y="13380"/>
                  </a:moveTo>
                  <a:lnTo>
                    <a:pt x="10884" y="13510"/>
                  </a:lnTo>
                  <a:lnTo>
                    <a:pt x="675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26"/>
            <p:cNvSpPr/>
            <p:nvPr/>
          </p:nvSpPr>
          <p:spPr>
            <a:xfrm rot="-9201064">
              <a:off x="150504" y="-822940"/>
              <a:ext cx="1102933" cy="1279334"/>
            </a:xfrm>
            <a:custGeom>
              <a:avLst/>
              <a:gdLst/>
              <a:ahLst/>
              <a:cxnLst/>
              <a:rect l="l" t="t" r="r" b="b"/>
              <a:pathLst>
                <a:path w="11648" h="13510" extrusionOk="0">
                  <a:moveTo>
                    <a:pt x="1" y="0"/>
                  </a:moveTo>
                  <a:lnTo>
                    <a:pt x="4134" y="13510"/>
                  </a:lnTo>
                  <a:lnTo>
                    <a:pt x="11647" y="211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26"/>
            <p:cNvSpPr/>
            <p:nvPr/>
          </p:nvSpPr>
          <p:spPr>
            <a:xfrm rot="-9201064">
              <a:off x="-207050" y="171400"/>
              <a:ext cx="1102933" cy="715613"/>
            </a:xfrm>
            <a:custGeom>
              <a:avLst/>
              <a:gdLst/>
              <a:ahLst/>
              <a:cxnLst/>
              <a:rect l="l" t="t" r="r" b="b"/>
              <a:pathLst>
                <a:path w="11648" h="7557" extrusionOk="0">
                  <a:moveTo>
                    <a:pt x="1" y="5442"/>
                  </a:moveTo>
                  <a:lnTo>
                    <a:pt x="8848" y="0"/>
                  </a:lnTo>
                  <a:lnTo>
                    <a:pt x="11647" y="755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26"/>
            <p:cNvSpPr/>
            <p:nvPr/>
          </p:nvSpPr>
          <p:spPr>
            <a:xfrm rot="-5674165" flipH="1">
              <a:off x="-195172" y="3517340"/>
              <a:ext cx="657705" cy="734684"/>
            </a:xfrm>
            <a:custGeom>
              <a:avLst/>
              <a:gdLst/>
              <a:ahLst/>
              <a:cxnLst/>
              <a:rect l="l" t="t" r="r" b="b"/>
              <a:pathLst>
                <a:path w="57738" h="23388" extrusionOk="0">
                  <a:moveTo>
                    <a:pt x="57737" y="0"/>
                  </a:moveTo>
                  <a:lnTo>
                    <a:pt x="0" y="5815"/>
                  </a:lnTo>
                  <a:lnTo>
                    <a:pt x="57737" y="23387"/>
                  </a:lnTo>
                  <a:lnTo>
                    <a:pt x="5773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26"/>
            <p:cNvSpPr/>
            <p:nvPr/>
          </p:nvSpPr>
          <p:spPr>
            <a:xfrm rot="-7394290" flipH="1">
              <a:off x="-164079" y="3770322"/>
              <a:ext cx="517737" cy="962868"/>
            </a:xfrm>
            <a:custGeom>
              <a:avLst/>
              <a:gdLst/>
              <a:ahLst/>
              <a:cxnLst/>
              <a:rect l="l" t="t" r="r" b="b"/>
              <a:pathLst>
                <a:path w="57738" h="23388" extrusionOk="0">
                  <a:moveTo>
                    <a:pt x="57737" y="0"/>
                  </a:moveTo>
                  <a:lnTo>
                    <a:pt x="0" y="5815"/>
                  </a:lnTo>
                  <a:lnTo>
                    <a:pt x="57737" y="23387"/>
                  </a:lnTo>
                  <a:lnTo>
                    <a:pt x="5773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58" name="Google Shape;758;p26"/>
          <p:cNvSpPr txBox="1">
            <a:spLocks noGrp="1"/>
          </p:cNvSpPr>
          <p:nvPr>
            <p:ph type="ctrTitle" idx="2"/>
          </p:nvPr>
        </p:nvSpPr>
        <p:spPr>
          <a:xfrm>
            <a:off x="1841094" y="2758433"/>
            <a:ext cx="18219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18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 b="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 b="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 b="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 b="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 b="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 b="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 b="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 b="0">
                <a:solidFill>
                  <a:schemeClr val="dk2"/>
                </a:solidFill>
              </a:defRPr>
            </a:lvl9pPr>
          </a:lstStyle>
          <a:p>
            <a:r>
              <a:rPr lang="es-ES" smtClean="0"/>
              <a:t>Haga clic para modificar el estilo de título del patrón</a:t>
            </a:r>
            <a:endParaRPr/>
          </a:p>
        </p:txBody>
      </p:sp>
      <p:sp>
        <p:nvSpPr>
          <p:cNvPr id="759" name="Google Shape;759;p26"/>
          <p:cNvSpPr txBox="1">
            <a:spLocks noGrp="1"/>
          </p:cNvSpPr>
          <p:nvPr>
            <p:ph type="subTitle" idx="1"/>
          </p:nvPr>
        </p:nvSpPr>
        <p:spPr>
          <a:xfrm>
            <a:off x="1491744" y="3199351"/>
            <a:ext cx="25206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r>
              <a:rPr lang="es-ES" smtClean="0"/>
              <a:t>Haga clic para modificar el estilo de subtítulo del patrón</a:t>
            </a:r>
            <a:endParaRPr/>
          </a:p>
        </p:txBody>
      </p:sp>
      <p:sp>
        <p:nvSpPr>
          <p:cNvPr id="760" name="Google Shape;760;p26"/>
          <p:cNvSpPr txBox="1">
            <a:spLocks noGrp="1"/>
          </p:cNvSpPr>
          <p:nvPr>
            <p:ph type="ctrTitle" idx="3"/>
          </p:nvPr>
        </p:nvSpPr>
        <p:spPr>
          <a:xfrm>
            <a:off x="5256225" y="2758433"/>
            <a:ext cx="18219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18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 b="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 b="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 b="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 b="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 b="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 b="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 b="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 b="0">
                <a:solidFill>
                  <a:schemeClr val="dk2"/>
                </a:solidFill>
              </a:defRPr>
            </a:lvl9pPr>
          </a:lstStyle>
          <a:p>
            <a:r>
              <a:rPr lang="es-ES" smtClean="0"/>
              <a:t>Haga clic para modificar el estilo de título del patrón</a:t>
            </a:r>
            <a:endParaRPr/>
          </a:p>
        </p:txBody>
      </p:sp>
      <p:sp>
        <p:nvSpPr>
          <p:cNvPr id="761" name="Google Shape;761;p26"/>
          <p:cNvSpPr txBox="1">
            <a:spLocks noGrp="1"/>
          </p:cNvSpPr>
          <p:nvPr>
            <p:ph type="subTitle" idx="4"/>
          </p:nvPr>
        </p:nvSpPr>
        <p:spPr>
          <a:xfrm>
            <a:off x="4906875" y="3199351"/>
            <a:ext cx="25206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r>
              <a:rPr lang="es-ES" smtClean="0"/>
              <a:t>Haga clic para modificar el estilo de subtítulo del patrón</a:t>
            </a:r>
            <a:endParaRPr/>
          </a:p>
        </p:txBody>
      </p:sp>
      <p:sp>
        <p:nvSpPr>
          <p:cNvPr id="762" name="Google Shape;762;p26"/>
          <p:cNvSpPr txBox="1">
            <a:spLocks noGrp="1"/>
          </p:cNvSpPr>
          <p:nvPr>
            <p:ph type="ctrTitle" idx="5"/>
          </p:nvPr>
        </p:nvSpPr>
        <p:spPr>
          <a:xfrm>
            <a:off x="1841094" y="5114451"/>
            <a:ext cx="18219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18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 b="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 b="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 b="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 b="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 b="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 b="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 b="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 b="0">
                <a:solidFill>
                  <a:schemeClr val="dk2"/>
                </a:solidFill>
              </a:defRPr>
            </a:lvl9pPr>
          </a:lstStyle>
          <a:p>
            <a:r>
              <a:rPr lang="es-ES" smtClean="0"/>
              <a:t>Haga clic para modificar el estilo de título del patrón</a:t>
            </a:r>
            <a:endParaRPr/>
          </a:p>
        </p:txBody>
      </p:sp>
      <p:sp>
        <p:nvSpPr>
          <p:cNvPr id="763" name="Google Shape;763;p26"/>
          <p:cNvSpPr txBox="1">
            <a:spLocks noGrp="1"/>
          </p:cNvSpPr>
          <p:nvPr>
            <p:ph type="subTitle" idx="6"/>
          </p:nvPr>
        </p:nvSpPr>
        <p:spPr>
          <a:xfrm>
            <a:off x="1491744" y="5552933"/>
            <a:ext cx="25206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r>
              <a:rPr lang="es-ES" smtClean="0"/>
              <a:t>Haga clic para modificar el estilo de subtítulo del patrón</a:t>
            </a:r>
            <a:endParaRPr/>
          </a:p>
        </p:txBody>
      </p:sp>
      <p:sp>
        <p:nvSpPr>
          <p:cNvPr id="764" name="Google Shape;764;p26"/>
          <p:cNvSpPr txBox="1">
            <a:spLocks noGrp="1"/>
          </p:cNvSpPr>
          <p:nvPr>
            <p:ph type="ctrTitle" idx="7"/>
          </p:nvPr>
        </p:nvSpPr>
        <p:spPr>
          <a:xfrm>
            <a:off x="5256225" y="5114451"/>
            <a:ext cx="18219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18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 b="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 b="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 b="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 b="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 b="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 b="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 b="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 b="0">
                <a:solidFill>
                  <a:schemeClr val="dk2"/>
                </a:solidFill>
              </a:defRPr>
            </a:lvl9pPr>
          </a:lstStyle>
          <a:p>
            <a:r>
              <a:rPr lang="es-ES" smtClean="0"/>
              <a:t>Haga clic para modificar el estilo de título del patrón</a:t>
            </a:r>
            <a:endParaRPr/>
          </a:p>
        </p:txBody>
      </p:sp>
      <p:sp>
        <p:nvSpPr>
          <p:cNvPr id="765" name="Google Shape;765;p26"/>
          <p:cNvSpPr txBox="1">
            <a:spLocks noGrp="1"/>
          </p:cNvSpPr>
          <p:nvPr>
            <p:ph type="subTitle" idx="8"/>
          </p:nvPr>
        </p:nvSpPr>
        <p:spPr>
          <a:xfrm>
            <a:off x="4906875" y="5552933"/>
            <a:ext cx="25206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r>
              <a:rPr lang="es-ES" smtClean="0"/>
              <a:t>Haga clic para modificar el estilo de subtítulo del patrón</a:t>
            </a:r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3">
  <p:cSld name="Title and four columns 3">
    <p:spTree>
      <p:nvGrpSpPr>
        <p:cNvPr id="1" name="Shape 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" name="Google Shape;767;p27"/>
          <p:cNvSpPr txBox="1">
            <a:spLocks noGrp="1"/>
          </p:cNvSpPr>
          <p:nvPr>
            <p:ph type="title"/>
          </p:nvPr>
        </p:nvSpPr>
        <p:spPr>
          <a:xfrm>
            <a:off x="615900" y="584787"/>
            <a:ext cx="7912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rPr lang="es-ES" smtClean="0"/>
              <a:t>Haga clic para modificar el estilo de título del patrón</a:t>
            </a:r>
            <a:endParaRPr/>
          </a:p>
        </p:txBody>
      </p:sp>
      <p:grpSp>
        <p:nvGrpSpPr>
          <p:cNvPr id="768" name="Google Shape;768;p27"/>
          <p:cNvGrpSpPr/>
          <p:nvPr/>
        </p:nvGrpSpPr>
        <p:grpSpPr>
          <a:xfrm flipH="1">
            <a:off x="-829361" y="-1389748"/>
            <a:ext cx="10313886" cy="8694779"/>
            <a:chOff x="-308960" y="-1002328"/>
            <a:chExt cx="10250334" cy="6480902"/>
          </a:xfrm>
        </p:grpSpPr>
        <p:sp>
          <p:nvSpPr>
            <p:cNvPr id="769" name="Google Shape;769;p27"/>
            <p:cNvSpPr/>
            <p:nvPr/>
          </p:nvSpPr>
          <p:spPr>
            <a:xfrm rot="7641676">
              <a:off x="8583926" y="4711229"/>
              <a:ext cx="841562" cy="538832"/>
            </a:xfrm>
            <a:custGeom>
              <a:avLst/>
              <a:gdLst/>
              <a:ahLst/>
              <a:cxnLst/>
              <a:rect l="l" t="t" r="r" b="b"/>
              <a:pathLst>
                <a:path w="57738" h="23388" extrusionOk="0">
                  <a:moveTo>
                    <a:pt x="57737" y="0"/>
                  </a:moveTo>
                  <a:lnTo>
                    <a:pt x="0" y="5815"/>
                  </a:lnTo>
                  <a:lnTo>
                    <a:pt x="57737" y="23387"/>
                  </a:lnTo>
                  <a:lnTo>
                    <a:pt x="5773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27"/>
            <p:cNvSpPr/>
            <p:nvPr/>
          </p:nvSpPr>
          <p:spPr>
            <a:xfrm rot="6157856" flipH="1">
              <a:off x="8515077" y="373687"/>
              <a:ext cx="860775" cy="1322339"/>
            </a:xfrm>
            <a:custGeom>
              <a:avLst/>
              <a:gdLst/>
              <a:ahLst/>
              <a:cxnLst/>
              <a:rect l="l" t="t" r="r" b="b"/>
              <a:pathLst>
                <a:path w="57738" h="23388" extrusionOk="0">
                  <a:moveTo>
                    <a:pt x="57737" y="0"/>
                  </a:moveTo>
                  <a:lnTo>
                    <a:pt x="0" y="5815"/>
                  </a:lnTo>
                  <a:lnTo>
                    <a:pt x="57737" y="23387"/>
                  </a:lnTo>
                  <a:lnTo>
                    <a:pt x="5773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27"/>
            <p:cNvSpPr/>
            <p:nvPr/>
          </p:nvSpPr>
          <p:spPr>
            <a:xfrm rot="4137004" flipH="1">
              <a:off x="8739556" y="-28496"/>
              <a:ext cx="860408" cy="1322356"/>
            </a:xfrm>
            <a:custGeom>
              <a:avLst/>
              <a:gdLst/>
              <a:ahLst/>
              <a:cxnLst/>
              <a:rect l="l" t="t" r="r" b="b"/>
              <a:pathLst>
                <a:path w="57738" h="23388" extrusionOk="0">
                  <a:moveTo>
                    <a:pt x="57737" y="0"/>
                  </a:moveTo>
                  <a:lnTo>
                    <a:pt x="0" y="5815"/>
                  </a:lnTo>
                  <a:lnTo>
                    <a:pt x="57737" y="23387"/>
                  </a:lnTo>
                  <a:lnTo>
                    <a:pt x="5773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27"/>
            <p:cNvSpPr/>
            <p:nvPr/>
          </p:nvSpPr>
          <p:spPr>
            <a:xfrm rot="-3599805">
              <a:off x="8486225" y="4514697"/>
              <a:ext cx="841738" cy="725615"/>
            </a:xfrm>
            <a:custGeom>
              <a:avLst/>
              <a:gdLst/>
              <a:ahLst/>
              <a:cxnLst/>
              <a:rect l="l" t="t" r="r" b="b"/>
              <a:pathLst>
                <a:path w="57738" h="23388" extrusionOk="0">
                  <a:moveTo>
                    <a:pt x="57737" y="0"/>
                  </a:moveTo>
                  <a:lnTo>
                    <a:pt x="0" y="5815"/>
                  </a:lnTo>
                  <a:lnTo>
                    <a:pt x="57737" y="23387"/>
                  </a:lnTo>
                  <a:lnTo>
                    <a:pt x="5773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27"/>
            <p:cNvSpPr/>
            <p:nvPr/>
          </p:nvSpPr>
          <p:spPr>
            <a:xfrm rot="-9201064">
              <a:off x="790157" y="-520064"/>
              <a:ext cx="1030686" cy="1279334"/>
            </a:xfrm>
            <a:custGeom>
              <a:avLst/>
              <a:gdLst/>
              <a:ahLst/>
              <a:cxnLst/>
              <a:rect l="l" t="t" r="r" b="b"/>
              <a:pathLst>
                <a:path w="10885" h="13510" extrusionOk="0">
                  <a:moveTo>
                    <a:pt x="0" y="13380"/>
                  </a:moveTo>
                  <a:lnTo>
                    <a:pt x="10884" y="13510"/>
                  </a:lnTo>
                  <a:lnTo>
                    <a:pt x="675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27"/>
            <p:cNvSpPr/>
            <p:nvPr/>
          </p:nvSpPr>
          <p:spPr>
            <a:xfrm rot="-9201064">
              <a:off x="150504" y="-822940"/>
              <a:ext cx="1102933" cy="1279334"/>
            </a:xfrm>
            <a:custGeom>
              <a:avLst/>
              <a:gdLst/>
              <a:ahLst/>
              <a:cxnLst/>
              <a:rect l="l" t="t" r="r" b="b"/>
              <a:pathLst>
                <a:path w="11648" h="13510" extrusionOk="0">
                  <a:moveTo>
                    <a:pt x="1" y="0"/>
                  </a:moveTo>
                  <a:lnTo>
                    <a:pt x="4134" y="13510"/>
                  </a:lnTo>
                  <a:lnTo>
                    <a:pt x="11647" y="211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27"/>
            <p:cNvSpPr/>
            <p:nvPr/>
          </p:nvSpPr>
          <p:spPr>
            <a:xfrm rot="-9201064">
              <a:off x="-207050" y="171400"/>
              <a:ext cx="1102933" cy="715613"/>
            </a:xfrm>
            <a:custGeom>
              <a:avLst/>
              <a:gdLst/>
              <a:ahLst/>
              <a:cxnLst/>
              <a:rect l="l" t="t" r="r" b="b"/>
              <a:pathLst>
                <a:path w="11648" h="7557" extrusionOk="0">
                  <a:moveTo>
                    <a:pt x="1" y="5442"/>
                  </a:moveTo>
                  <a:lnTo>
                    <a:pt x="8848" y="0"/>
                  </a:lnTo>
                  <a:lnTo>
                    <a:pt x="11647" y="755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27"/>
            <p:cNvSpPr/>
            <p:nvPr/>
          </p:nvSpPr>
          <p:spPr>
            <a:xfrm rot="-5674165" flipH="1">
              <a:off x="-195172" y="3517340"/>
              <a:ext cx="657705" cy="734684"/>
            </a:xfrm>
            <a:custGeom>
              <a:avLst/>
              <a:gdLst/>
              <a:ahLst/>
              <a:cxnLst/>
              <a:rect l="l" t="t" r="r" b="b"/>
              <a:pathLst>
                <a:path w="57738" h="23388" extrusionOk="0">
                  <a:moveTo>
                    <a:pt x="57737" y="0"/>
                  </a:moveTo>
                  <a:lnTo>
                    <a:pt x="0" y="5815"/>
                  </a:lnTo>
                  <a:lnTo>
                    <a:pt x="57737" y="23387"/>
                  </a:lnTo>
                  <a:lnTo>
                    <a:pt x="5773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27"/>
            <p:cNvSpPr/>
            <p:nvPr/>
          </p:nvSpPr>
          <p:spPr>
            <a:xfrm rot="-7394290" flipH="1">
              <a:off x="-164079" y="3770322"/>
              <a:ext cx="517737" cy="962868"/>
            </a:xfrm>
            <a:custGeom>
              <a:avLst/>
              <a:gdLst/>
              <a:ahLst/>
              <a:cxnLst/>
              <a:rect l="l" t="t" r="r" b="b"/>
              <a:pathLst>
                <a:path w="57738" h="23388" extrusionOk="0">
                  <a:moveTo>
                    <a:pt x="57737" y="0"/>
                  </a:moveTo>
                  <a:lnTo>
                    <a:pt x="0" y="5815"/>
                  </a:lnTo>
                  <a:lnTo>
                    <a:pt x="57737" y="23387"/>
                  </a:lnTo>
                  <a:lnTo>
                    <a:pt x="5773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78" name="Google Shape;778;p27"/>
          <p:cNvSpPr txBox="1">
            <a:spLocks noGrp="1"/>
          </p:cNvSpPr>
          <p:nvPr>
            <p:ph type="subTitle" idx="1"/>
          </p:nvPr>
        </p:nvSpPr>
        <p:spPr>
          <a:xfrm>
            <a:off x="6060963" y="4838327"/>
            <a:ext cx="2105100" cy="11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r>
              <a:rPr lang="es-ES" smtClean="0"/>
              <a:t>Haga clic para modificar el estilo de subtítulo del patrón</a:t>
            </a:r>
            <a:endParaRPr/>
          </a:p>
        </p:txBody>
      </p:sp>
      <p:sp>
        <p:nvSpPr>
          <p:cNvPr id="779" name="Google Shape;779;p27"/>
          <p:cNvSpPr txBox="1">
            <a:spLocks noGrp="1"/>
          </p:cNvSpPr>
          <p:nvPr>
            <p:ph type="subTitle" idx="2"/>
          </p:nvPr>
        </p:nvSpPr>
        <p:spPr>
          <a:xfrm>
            <a:off x="6060963" y="2537467"/>
            <a:ext cx="2105100" cy="11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r>
              <a:rPr lang="es-ES" smtClean="0"/>
              <a:t>Haga clic para modificar el estilo de subtítulo del patrón</a:t>
            </a:r>
            <a:endParaRPr/>
          </a:p>
        </p:txBody>
      </p:sp>
      <p:sp>
        <p:nvSpPr>
          <p:cNvPr id="780" name="Google Shape;780;p27"/>
          <p:cNvSpPr txBox="1">
            <a:spLocks noGrp="1"/>
          </p:cNvSpPr>
          <p:nvPr>
            <p:ph type="subTitle" idx="3"/>
          </p:nvPr>
        </p:nvSpPr>
        <p:spPr>
          <a:xfrm>
            <a:off x="982888" y="4838331"/>
            <a:ext cx="2105100" cy="11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r>
              <a:rPr lang="es-ES" smtClean="0"/>
              <a:t>Haga clic para modificar el estilo de subtítulo del patrón</a:t>
            </a:r>
            <a:endParaRPr/>
          </a:p>
        </p:txBody>
      </p:sp>
      <p:sp>
        <p:nvSpPr>
          <p:cNvPr id="781" name="Google Shape;781;p27"/>
          <p:cNvSpPr txBox="1">
            <a:spLocks noGrp="1"/>
          </p:cNvSpPr>
          <p:nvPr>
            <p:ph type="subTitle" idx="4"/>
          </p:nvPr>
        </p:nvSpPr>
        <p:spPr>
          <a:xfrm>
            <a:off x="982888" y="2537467"/>
            <a:ext cx="2105100" cy="11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r>
              <a:rPr lang="es-ES" smtClean="0"/>
              <a:t>Haga clic para modificar el estilo de subtítulo del patrón</a:t>
            </a:r>
            <a:endParaRPr/>
          </a:p>
        </p:txBody>
      </p:sp>
      <p:sp>
        <p:nvSpPr>
          <p:cNvPr id="782" name="Google Shape;782;p27"/>
          <p:cNvSpPr txBox="1">
            <a:spLocks noGrp="1"/>
          </p:cNvSpPr>
          <p:nvPr>
            <p:ph type="ctrTitle" idx="5"/>
          </p:nvPr>
        </p:nvSpPr>
        <p:spPr>
          <a:xfrm>
            <a:off x="982888" y="4451833"/>
            <a:ext cx="2122800" cy="48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9pPr>
          </a:lstStyle>
          <a:p>
            <a:r>
              <a:rPr lang="es-ES" smtClean="0"/>
              <a:t>Haga clic para modificar el estilo de título del patrón</a:t>
            </a:r>
            <a:endParaRPr/>
          </a:p>
        </p:txBody>
      </p:sp>
      <p:sp>
        <p:nvSpPr>
          <p:cNvPr id="783" name="Google Shape;783;p27"/>
          <p:cNvSpPr txBox="1">
            <a:spLocks noGrp="1"/>
          </p:cNvSpPr>
          <p:nvPr>
            <p:ph type="ctrTitle" idx="6"/>
          </p:nvPr>
        </p:nvSpPr>
        <p:spPr>
          <a:xfrm>
            <a:off x="982888" y="2183916"/>
            <a:ext cx="2122800" cy="48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9pPr>
          </a:lstStyle>
          <a:p>
            <a:r>
              <a:rPr lang="es-ES" smtClean="0"/>
              <a:t>Haga clic para modificar el estilo de título del patrón</a:t>
            </a:r>
            <a:endParaRPr/>
          </a:p>
        </p:txBody>
      </p:sp>
      <p:sp>
        <p:nvSpPr>
          <p:cNvPr id="784" name="Google Shape;784;p27"/>
          <p:cNvSpPr txBox="1">
            <a:spLocks noGrp="1"/>
          </p:cNvSpPr>
          <p:nvPr>
            <p:ph type="ctrTitle" idx="7"/>
          </p:nvPr>
        </p:nvSpPr>
        <p:spPr>
          <a:xfrm>
            <a:off x="6043263" y="4451833"/>
            <a:ext cx="2122800" cy="48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00">
                <a:solidFill>
                  <a:schemeClr val="dk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9pPr>
          </a:lstStyle>
          <a:p>
            <a:r>
              <a:rPr lang="es-ES" smtClean="0"/>
              <a:t>Haga clic para modificar el estilo de título del patrón</a:t>
            </a:r>
            <a:endParaRPr/>
          </a:p>
        </p:txBody>
      </p:sp>
      <p:sp>
        <p:nvSpPr>
          <p:cNvPr id="785" name="Google Shape;785;p27"/>
          <p:cNvSpPr txBox="1">
            <a:spLocks noGrp="1"/>
          </p:cNvSpPr>
          <p:nvPr>
            <p:ph type="ctrTitle" idx="8"/>
          </p:nvPr>
        </p:nvSpPr>
        <p:spPr>
          <a:xfrm>
            <a:off x="6043263" y="2183916"/>
            <a:ext cx="2122800" cy="48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00">
                <a:solidFill>
                  <a:schemeClr val="dk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9pPr>
          </a:lstStyle>
          <a:p>
            <a:r>
              <a:rPr lang="es-ES" smtClean="0"/>
              <a:t>Haga clic para modificar el estilo de título del patrón</a:t>
            </a:r>
            <a:endParaRPr/>
          </a:p>
        </p:txBody>
      </p:sp>
      <p:sp>
        <p:nvSpPr>
          <p:cNvPr id="786" name="Google Shape;786;p27"/>
          <p:cNvSpPr txBox="1">
            <a:spLocks noGrp="1"/>
          </p:cNvSpPr>
          <p:nvPr>
            <p:ph type="ctrTitle" idx="9"/>
          </p:nvPr>
        </p:nvSpPr>
        <p:spPr>
          <a:xfrm>
            <a:off x="7407963" y="1565633"/>
            <a:ext cx="758100" cy="641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0"/>
            </a:lvl9pPr>
          </a:lstStyle>
          <a:p>
            <a:r>
              <a:rPr lang="es-ES" smtClean="0"/>
              <a:t>Haga clic para modificar el estilo de título del patrón</a:t>
            </a:r>
            <a:endParaRPr/>
          </a:p>
        </p:txBody>
      </p:sp>
      <p:sp>
        <p:nvSpPr>
          <p:cNvPr id="787" name="Google Shape;787;p27"/>
          <p:cNvSpPr txBox="1">
            <a:spLocks noGrp="1"/>
          </p:cNvSpPr>
          <p:nvPr>
            <p:ph type="ctrTitle" idx="13"/>
          </p:nvPr>
        </p:nvSpPr>
        <p:spPr>
          <a:xfrm>
            <a:off x="982888" y="1565633"/>
            <a:ext cx="758100" cy="641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0"/>
            </a:lvl9pPr>
          </a:lstStyle>
          <a:p>
            <a:r>
              <a:rPr lang="es-ES" smtClean="0"/>
              <a:t>Haga clic para modificar el estilo de título del patrón</a:t>
            </a:r>
            <a:endParaRPr/>
          </a:p>
        </p:txBody>
      </p:sp>
      <p:sp>
        <p:nvSpPr>
          <p:cNvPr id="788" name="Google Shape;788;p27"/>
          <p:cNvSpPr txBox="1">
            <a:spLocks noGrp="1"/>
          </p:cNvSpPr>
          <p:nvPr>
            <p:ph type="ctrTitle" idx="14"/>
          </p:nvPr>
        </p:nvSpPr>
        <p:spPr>
          <a:xfrm>
            <a:off x="982888" y="3826967"/>
            <a:ext cx="758100" cy="641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0"/>
            </a:lvl9pPr>
          </a:lstStyle>
          <a:p>
            <a:r>
              <a:rPr lang="es-ES" smtClean="0"/>
              <a:t>Haga clic para modificar el estilo de título del patrón</a:t>
            </a:r>
            <a:endParaRPr/>
          </a:p>
        </p:txBody>
      </p:sp>
      <p:sp>
        <p:nvSpPr>
          <p:cNvPr id="789" name="Google Shape;789;p27"/>
          <p:cNvSpPr txBox="1">
            <a:spLocks noGrp="1"/>
          </p:cNvSpPr>
          <p:nvPr>
            <p:ph type="ctrTitle" idx="15"/>
          </p:nvPr>
        </p:nvSpPr>
        <p:spPr>
          <a:xfrm>
            <a:off x="7407963" y="3826967"/>
            <a:ext cx="758100" cy="641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0"/>
            </a:lvl9pPr>
          </a:lstStyle>
          <a:p>
            <a:r>
              <a:rPr lang="es-ES" smtClean="0"/>
              <a:t>Haga clic para modificar el estilo de título del patrón</a:t>
            </a:r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1">
  <p:cSld name="Quote 1">
    <p:spTree>
      <p:nvGrpSpPr>
        <p:cNvPr id="1" name="Shape 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" name="Google Shape;791;p28"/>
          <p:cNvSpPr txBox="1">
            <a:spLocks noGrp="1"/>
          </p:cNvSpPr>
          <p:nvPr>
            <p:ph type="title"/>
          </p:nvPr>
        </p:nvSpPr>
        <p:spPr>
          <a:xfrm>
            <a:off x="1581900" y="3964501"/>
            <a:ext cx="5980200" cy="75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dk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dk2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dk2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dk2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dk2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dk2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dk2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dk2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dk2"/>
                </a:solidFill>
              </a:defRPr>
            </a:lvl9pPr>
          </a:lstStyle>
          <a:p>
            <a:r>
              <a:rPr lang="es-ES" smtClean="0"/>
              <a:t>Haga clic para modificar el estilo de título del patrón</a:t>
            </a:r>
            <a:endParaRPr/>
          </a:p>
        </p:txBody>
      </p:sp>
      <p:sp>
        <p:nvSpPr>
          <p:cNvPr id="792" name="Google Shape;792;p28"/>
          <p:cNvSpPr txBox="1">
            <a:spLocks noGrp="1"/>
          </p:cNvSpPr>
          <p:nvPr>
            <p:ph type="subTitle" idx="1"/>
          </p:nvPr>
        </p:nvSpPr>
        <p:spPr>
          <a:xfrm>
            <a:off x="1580250" y="2204468"/>
            <a:ext cx="5983500" cy="17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/>
          </a:p>
        </p:txBody>
      </p:sp>
      <p:grpSp>
        <p:nvGrpSpPr>
          <p:cNvPr id="793" name="Google Shape;793;p28"/>
          <p:cNvGrpSpPr/>
          <p:nvPr/>
        </p:nvGrpSpPr>
        <p:grpSpPr>
          <a:xfrm rot="-1763700">
            <a:off x="729719" y="708208"/>
            <a:ext cx="732671" cy="1325997"/>
            <a:chOff x="1113584" y="120875"/>
            <a:chExt cx="993686" cy="1348790"/>
          </a:xfrm>
        </p:grpSpPr>
        <p:sp>
          <p:nvSpPr>
            <p:cNvPr id="794" name="Google Shape;794;p28"/>
            <p:cNvSpPr/>
            <p:nvPr/>
          </p:nvSpPr>
          <p:spPr>
            <a:xfrm rot="5400000">
              <a:off x="1343429" y="-108967"/>
              <a:ext cx="314154" cy="773838"/>
            </a:xfrm>
            <a:custGeom>
              <a:avLst/>
              <a:gdLst/>
              <a:ahLst/>
              <a:cxnLst/>
              <a:rect l="l" t="t" r="r" b="b"/>
              <a:pathLst>
                <a:path w="3381" h="8328" extrusionOk="0">
                  <a:moveTo>
                    <a:pt x="512" y="5572"/>
                  </a:moveTo>
                  <a:lnTo>
                    <a:pt x="3380" y="832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28"/>
            <p:cNvSpPr/>
            <p:nvPr/>
          </p:nvSpPr>
          <p:spPr>
            <a:xfrm rot="5400000">
              <a:off x="936032" y="298427"/>
              <a:ext cx="1348790" cy="993686"/>
            </a:xfrm>
            <a:custGeom>
              <a:avLst/>
              <a:gdLst/>
              <a:ahLst/>
              <a:cxnLst/>
              <a:rect l="l" t="t" r="r" b="b"/>
              <a:pathLst>
                <a:path w="14516" h="10694" extrusionOk="0">
                  <a:moveTo>
                    <a:pt x="1" y="2366"/>
                  </a:moveTo>
                  <a:lnTo>
                    <a:pt x="3380" y="10693"/>
                  </a:lnTo>
                  <a:lnTo>
                    <a:pt x="1451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96" name="Google Shape;796;p28"/>
          <p:cNvGrpSpPr/>
          <p:nvPr/>
        </p:nvGrpSpPr>
        <p:grpSpPr>
          <a:xfrm rot="9036300">
            <a:off x="7682017" y="4811376"/>
            <a:ext cx="732671" cy="1325997"/>
            <a:chOff x="1113584" y="120875"/>
            <a:chExt cx="993686" cy="1348790"/>
          </a:xfrm>
        </p:grpSpPr>
        <p:sp>
          <p:nvSpPr>
            <p:cNvPr id="797" name="Google Shape;797;p28"/>
            <p:cNvSpPr/>
            <p:nvPr/>
          </p:nvSpPr>
          <p:spPr>
            <a:xfrm rot="5400000">
              <a:off x="1343429" y="-108967"/>
              <a:ext cx="314154" cy="773838"/>
            </a:xfrm>
            <a:custGeom>
              <a:avLst/>
              <a:gdLst/>
              <a:ahLst/>
              <a:cxnLst/>
              <a:rect l="l" t="t" r="r" b="b"/>
              <a:pathLst>
                <a:path w="3381" h="8328" extrusionOk="0">
                  <a:moveTo>
                    <a:pt x="512" y="5572"/>
                  </a:moveTo>
                  <a:lnTo>
                    <a:pt x="3380" y="832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28"/>
            <p:cNvSpPr/>
            <p:nvPr/>
          </p:nvSpPr>
          <p:spPr>
            <a:xfrm rot="5400000">
              <a:off x="936032" y="298427"/>
              <a:ext cx="1348790" cy="993686"/>
            </a:xfrm>
            <a:custGeom>
              <a:avLst/>
              <a:gdLst/>
              <a:ahLst/>
              <a:cxnLst/>
              <a:rect l="l" t="t" r="r" b="b"/>
              <a:pathLst>
                <a:path w="14516" h="10694" extrusionOk="0">
                  <a:moveTo>
                    <a:pt x="1" y="2366"/>
                  </a:moveTo>
                  <a:lnTo>
                    <a:pt x="3380" y="10693"/>
                  </a:lnTo>
                  <a:lnTo>
                    <a:pt x="1451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2">
  <p:cSld name="Quote 2">
    <p:spTree>
      <p:nvGrpSpPr>
        <p:cNvPr id="1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0" name="Google Shape;800;p29"/>
          <p:cNvSpPr txBox="1">
            <a:spLocks noGrp="1"/>
          </p:cNvSpPr>
          <p:nvPr>
            <p:ph type="title"/>
          </p:nvPr>
        </p:nvSpPr>
        <p:spPr>
          <a:xfrm>
            <a:off x="1995500" y="4505900"/>
            <a:ext cx="5151000" cy="75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dk2"/>
                </a:solidFill>
              </a:defRPr>
            </a:lvl9pPr>
          </a:lstStyle>
          <a:p>
            <a:r>
              <a:rPr lang="es-ES" smtClean="0"/>
              <a:t>Haga clic para modificar el estilo de título del patrón</a:t>
            </a:r>
            <a:endParaRPr/>
          </a:p>
        </p:txBody>
      </p:sp>
      <p:sp>
        <p:nvSpPr>
          <p:cNvPr id="801" name="Google Shape;801;p29"/>
          <p:cNvSpPr txBox="1">
            <a:spLocks noGrp="1"/>
          </p:cNvSpPr>
          <p:nvPr>
            <p:ph type="subTitle" idx="1"/>
          </p:nvPr>
        </p:nvSpPr>
        <p:spPr>
          <a:xfrm>
            <a:off x="1114350" y="2733700"/>
            <a:ext cx="6915300" cy="17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/>
          </a:p>
        </p:txBody>
      </p:sp>
      <p:grpSp>
        <p:nvGrpSpPr>
          <p:cNvPr id="802" name="Google Shape;802;p29"/>
          <p:cNvGrpSpPr/>
          <p:nvPr/>
        </p:nvGrpSpPr>
        <p:grpSpPr>
          <a:xfrm>
            <a:off x="-2152289" y="-2197820"/>
            <a:ext cx="13275784" cy="11812447"/>
            <a:chOff x="-1569186" y="-1247042"/>
            <a:chExt cx="11892667" cy="7936339"/>
          </a:xfrm>
        </p:grpSpPr>
        <p:sp>
          <p:nvSpPr>
            <p:cNvPr id="803" name="Google Shape;803;p29"/>
            <p:cNvSpPr/>
            <p:nvPr/>
          </p:nvSpPr>
          <p:spPr>
            <a:xfrm rot="5400000">
              <a:off x="6006870" y="-411930"/>
              <a:ext cx="1989853" cy="1458902"/>
            </a:xfrm>
            <a:custGeom>
              <a:avLst/>
              <a:gdLst/>
              <a:ahLst/>
              <a:cxnLst/>
              <a:rect l="l" t="t" r="r" b="b"/>
              <a:pathLst>
                <a:path w="14516" h="5053" extrusionOk="0">
                  <a:moveTo>
                    <a:pt x="1" y="5052"/>
                  </a:moveTo>
                  <a:lnTo>
                    <a:pt x="12990" y="0"/>
                  </a:lnTo>
                  <a:lnTo>
                    <a:pt x="14515" y="2686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29"/>
            <p:cNvSpPr/>
            <p:nvPr/>
          </p:nvSpPr>
          <p:spPr>
            <a:xfrm rot="-3627305">
              <a:off x="-1603204" y="-364161"/>
              <a:ext cx="3003917" cy="1672050"/>
            </a:xfrm>
            <a:custGeom>
              <a:avLst/>
              <a:gdLst/>
              <a:ahLst/>
              <a:cxnLst/>
              <a:rect l="l" t="t" r="r" b="b"/>
              <a:pathLst>
                <a:path w="14516" h="5053" extrusionOk="0">
                  <a:moveTo>
                    <a:pt x="1" y="5052"/>
                  </a:moveTo>
                  <a:lnTo>
                    <a:pt x="12990" y="0"/>
                  </a:lnTo>
                  <a:lnTo>
                    <a:pt x="14515" y="2686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29"/>
            <p:cNvSpPr/>
            <p:nvPr/>
          </p:nvSpPr>
          <p:spPr>
            <a:xfrm rot="5784893">
              <a:off x="7908235" y="2729737"/>
              <a:ext cx="1597105" cy="2131715"/>
            </a:xfrm>
            <a:custGeom>
              <a:avLst/>
              <a:gdLst/>
              <a:ahLst/>
              <a:cxnLst/>
              <a:rect l="l" t="t" r="r" b="b"/>
              <a:pathLst>
                <a:path w="5850" h="7808" extrusionOk="0">
                  <a:moveTo>
                    <a:pt x="1" y="0"/>
                  </a:moveTo>
                  <a:lnTo>
                    <a:pt x="1456" y="7808"/>
                  </a:lnTo>
                  <a:lnTo>
                    <a:pt x="5850" y="702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29"/>
            <p:cNvSpPr/>
            <p:nvPr/>
          </p:nvSpPr>
          <p:spPr>
            <a:xfrm rot="4055609">
              <a:off x="-920303" y="3156231"/>
              <a:ext cx="2476557" cy="1517088"/>
            </a:xfrm>
            <a:custGeom>
              <a:avLst/>
              <a:gdLst/>
              <a:ahLst/>
              <a:cxnLst/>
              <a:rect l="l" t="t" r="r" b="b"/>
              <a:pathLst>
                <a:path w="22791" h="13961" extrusionOk="0">
                  <a:moveTo>
                    <a:pt x="1" y="13510"/>
                  </a:moveTo>
                  <a:lnTo>
                    <a:pt x="22791" y="13960"/>
                  </a:lnTo>
                  <a:lnTo>
                    <a:pt x="1381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29"/>
            <p:cNvSpPr/>
            <p:nvPr/>
          </p:nvSpPr>
          <p:spPr>
            <a:xfrm rot="4055609">
              <a:off x="1794402" y="4578334"/>
              <a:ext cx="1390897" cy="1453953"/>
            </a:xfrm>
            <a:custGeom>
              <a:avLst/>
              <a:gdLst/>
              <a:ahLst/>
              <a:cxnLst/>
              <a:rect l="l" t="t" r="r" b="b"/>
              <a:pathLst>
                <a:path w="12800" h="13380" extrusionOk="0">
                  <a:moveTo>
                    <a:pt x="1" y="4480"/>
                  </a:moveTo>
                  <a:lnTo>
                    <a:pt x="6049" y="13380"/>
                  </a:lnTo>
                  <a:lnTo>
                    <a:pt x="128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29"/>
            <p:cNvSpPr/>
            <p:nvPr/>
          </p:nvSpPr>
          <p:spPr>
            <a:xfrm rot="7891307">
              <a:off x="8121998" y="4969569"/>
              <a:ext cx="2152943" cy="1099004"/>
            </a:xfrm>
            <a:custGeom>
              <a:avLst/>
              <a:gdLst/>
              <a:ahLst/>
              <a:cxnLst/>
              <a:rect l="l" t="t" r="r" b="b"/>
              <a:pathLst>
                <a:path w="16552" h="8449" extrusionOk="0">
                  <a:moveTo>
                    <a:pt x="0" y="8449"/>
                  </a:moveTo>
                  <a:lnTo>
                    <a:pt x="16551" y="7998"/>
                  </a:lnTo>
                  <a:lnTo>
                    <a:pt x="1094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29"/>
            <p:cNvSpPr/>
            <p:nvPr/>
          </p:nvSpPr>
          <p:spPr>
            <a:xfrm rot="5715920">
              <a:off x="7815995" y="798294"/>
              <a:ext cx="653435" cy="836499"/>
            </a:xfrm>
            <a:custGeom>
              <a:avLst/>
              <a:gdLst/>
              <a:ahLst/>
              <a:cxnLst/>
              <a:rect l="l" t="t" r="r" b="b"/>
              <a:pathLst>
                <a:path w="5348" h="6846" extrusionOk="0">
                  <a:moveTo>
                    <a:pt x="1" y="0"/>
                  </a:moveTo>
                  <a:lnTo>
                    <a:pt x="2228" y="6846"/>
                  </a:lnTo>
                  <a:lnTo>
                    <a:pt x="5347" y="58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29"/>
            <p:cNvSpPr/>
            <p:nvPr/>
          </p:nvSpPr>
          <p:spPr>
            <a:xfrm rot="5715920">
              <a:off x="8348769" y="1077878"/>
              <a:ext cx="1252621" cy="1032489"/>
            </a:xfrm>
            <a:custGeom>
              <a:avLst/>
              <a:gdLst/>
              <a:ahLst/>
              <a:cxnLst/>
              <a:rect l="l" t="t" r="r" b="b"/>
              <a:pathLst>
                <a:path w="10252" h="8450" extrusionOk="0">
                  <a:moveTo>
                    <a:pt x="1" y="7869"/>
                  </a:moveTo>
                  <a:lnTo>
                    <a:pt x="10252" y="1"/>
                  </a:lnTo>
                  <a:lnTo>
                    <a:pt x="5347" y="845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29"/>
            <p:cNvSpPr/>
            <p:nvPr/>
          </p:nvSpPr>
          <p:spPr>
            <a:xfrm rot="9420525">
              <a:off x="5923893" y="-597936"/>
              <a:ext cx="603695" cy="990916"/>
            </a:xfrm>
            <a:custGeom>
              <a:avLst/>
              <a:gdLst/>
              <a:ahLst/>
              <a:cxnLst/>
              <a:rect l="l" t="t" r="r" b="b"/>
              <a:pathLst>
                <a:path w="6812" h="7618" extrusionOk="0">
                  <a:moveTo>
                    <a:pt x="0" y="7427"/>
                  </a:moveTo>
                  <a:lnTo>
                    <a:pt x="6811" y="7618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rgbClr val="AACE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29"/>
            <p:cNvSpPr/>
            <p:nvPr/>
          </p:nvSpPr>
          <p:spPr>
            <a:xfrm rot="4055609">
              <a:off x="1383928" y="4299432"/>
              <a:ext cx="961458" cy="1405053"/>
            </a:xfrm>
            <a:custGeom>
              <a:avLst/>
              <a:gdLst/>
              <a:ahLst/>
              <a:cxnLst/>
              <a:rect l="l" t="t" r="r" b="b"/>
              <a:pathLst>
                <a:path w="8848" h="12930" extrusionOk="0">
                  <a:moveTo>
                    <a:pt x="2799" y="0"/>
                  </a:moveTo>
                  <a:lnTo>
                    <a:pt x="8847" y="8900"/>
                  </a:lnTo>
                  <a:lnTo>
                    <a:pt x="0" y="1292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29"/>
            <p:cNvSpPr/>
            <p:nvPr/>
          </p:nvSpPr>
          <p:spPr>
            <a:xfrm rot="4055609">
              <a:off x="116231" y="3850037"/>
              <a:ext cx="975584" cy="1517088"/>
            </a:xfrm>
            <a:custGeom>
              <a:avLst/>
              <a:gdLst/>
              <a:ahLst/>
              <a:cxnLst/>
              <a:rect l="l" t="t" r="r" b="b"/>
              <a:pathLst>
                <a:path w="8978" h="13961" extrusionOk="0">
                  <a:moveTo>
                    <a:pt x="0" y="0"/>
                  </a:moveTo>
                  <a:lnTo>
                    <a:pt x="8978" y="13960"/>
                  </a:lnTo>
                  <a:lnTo>
                    <a:pt x="7834" y="409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29"/>
            <p:cNvSpPr/>
            <p:nvPr/>
          </p:nvSpPr>
          <p:spPr>
            <a:xfrm rot="4055609">
              <a:off x="999440" y="3602100"/>
              <a:ext cx="1155423" cy="1405053"/>
            </a:xfrm>
            <a:custGeom>
              <a:avLst/>
              <a:gdLst/>
              <a:ahLst/>
              <a:cxnLst/>
              <a:rect l="l" t="t" r="r" b="b"/>
              <a:pathLst>
                <a:path w="10633" h="12930" extrusionOk="0">
                  <a:moveTo>
                    <a:pt x="0" y="8830"/>
                  </a:moveTo>
                  <a:lnTo>
                    <a:pt x="10633" y="0"/>
                  </a:lnTo>
                  <a:lnTo>
                    <a:pt x="7834" y="129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29"/>
            <p:cNvSpPr/>
            <p:nvPr/>
          </p:nvSpPr>
          <p:spPr>
            <a:xfrm rot="4055609">
              <a:off x="87113" y="5165288"/>
              <a:ext cx="1452944" cy="1071665"/>
            </a:xfrm>
            <a:custGeom>
              <a:avLst/>
              <a:gdLst/>
              <a:ahLst/>
              <a:cxnLst/>
              <a:rect l="l" t="t" r="r" b="b"/>
              <a:pathLst>
                <a:path w="13371" h="9862" extrusionOk="0">
                  <a:moveTo>
                    <a:pt x="0" y="0"/>
                  </a:moveTo>
                  <a:lnTo>
                    <a:pt x="1144" y="9861"/>
                  </a:lnTo>
                  <a:lnTo>
                    <a:pt x="13371" y="563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29"/>
            <p:cNvSpPr/>
            <p:nvPr/>
          </p:nvSpPr>
          <p:spPr>
            <a:xfrm rot="4055609">
              <a:off x="501965" y="5005059"/>
              <a:ext cx="1452944" cy="1050041"/>
            </a:xfrm>
            <a:custGeom>
              <a:avLst/>
              <a:gdLst/>
              <a:ahLst/>
              <a:cxnLst/>
              <a:rect l="l" t="t" r="r" b="b"/>
              <a:pathLst>
                <a:path w="13371" h="9663" extrusionOk="0">
                  <a:moveTo>
                    <a:pt x="0" y="4030"/>
                  </a:moveTo>
                  <a:lnTo>
                    <a:pt x="8847" y="1"/>
                  </a:lnTo>
                  <a:lnTo>
                    <a:pt x="13371" y="966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29"/>
            <p:cNvSpPr/>
            <p:nvPr/>
          </p:nvSpPr>
          <p:spPr>
            <a:xfrm rot="5715920">
              <a:off x="6652485" y="-731269"/>
              <a:ext cx="1586181" cy="2064734"/>
            </a:xfrm>
            <a:custGeom>
              <a:avLst/>
              <a:gdLst/>
              <a:ahLst/>
              <a:cxnLst/>
              <a:rect l="l" t="t" r="r" b="b"/>
              <a:pathLst>
                <a:path w="12982" h="16898" extrusionOk="0">
                  <a:moveTo>
                    <a:pt x="2609" y="16898"/>
                  </a:moveTo>
                  <a:lnTo>
                    <a:pt x="12982" y="550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29"/>
            <p:cNvSpPr/>
            <p:nvPr/>
          </p:nvSpPr>
          <p:spPr>
            <a:xfrm rot="5715920">
              <a:off x="7427418" y="-45737"/>
              <a:ext cx="1586181" cy="836499"/>
            </a:xfrm>
            <a:custGeom>
              <a:avLst/>
              <a:gdLst/>
              <a:ahLst/>
              <a:cxnLst/>
              <a:rect l="l" t="t" r="r" b="b"/>
              <a:pathLst>
                <a:path w="12982" h="6846" extrusionOk="0">
                  <a:moveTo>
                    <a:pt x="10755" y="0"/>
                  </a:moveTo>
                  <a:lnTo>
                    <a:pt x="12982" y="6846"/>
                  </a:lnTo>
                  <a:lnTo>
                    <a:pt x="1" y="134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29"/>
            <p:cNvSpPr/>
            <p:nvPr/>
          </p:nvSpPr>
          <p:spPr>
            <a:xfrm rot="6594803">
              <a:off x="498696" y="-784815"/>
              <a:ext cx="1233215" cy="1156623"/>
            </a:xfrm>
            <a:custGeom>
              <a:avLst/>
              <a:gdLst/>
              <a:ahLst/>
              <a:cxnLst/>
              <a:rect l="l" t="t" r="r" b="b"/>
              <a:pathLst>
                <a:path w="9481" h="8892" extrusionOk="0">
                  <a:moveTo>
                    <a:pt x="3631" y="8891"/>
                  </a:moveTo>
                  <a:lnTo>
                    <a:pt x="9481" y="217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29"/>
            <p:cNvSpPr/>
            <p:nvPr/>
          </p:nvSpPr>
          <p:spPr>
            <a:xfrm rot="6594803">
              <a:off x="562450" y="734176"/>
              <a:ext cx="1101321" cy="599774"/>
            </a:xfrm>
            <a:custGeom>
              <a:avLst/>
              <a:gdLst/>
              <a:ahLst/>
              <a:cxnLst/>
              <a:rect l="l" t="t" r="r" b="b"/>
              <a:pathLst>
                <a:path w="8467" h="4611" extrusionOk="0">
                  <a:moveTo>
                    <a:pt x="1" y="3267"/>
                  </a:moveTo>
                  <a:lnTo>
                    <a:pt x="8467" y="1"/>
                  </a:lnTo>
                  <a:lnTo>
                    <a:pt x="4073" y="461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29"/>
            <p:cNvSpPr/>
            <p:nvPr/>
          </p:nvSpPr>
          <p:spPr>
            <a:xfrm rot="6594803">
              <a:off x="30291" y="896225"/>
              <a:ext cx="1217346" cy="1182508"/>
            </a:xfrm>
            <a:custGeom>
              <a:avLst/>
              <a:gdLst/>
              <a:ahLst/>
              <a:cxnLst/>
              <a:rect l="l" t="t" r="r" b="b"/>
              <a:pathLst>
                <a:path w="9359" h="9091" extrusionOk="0">
                  <a:moveTo>
                    <a:pt x="4394" y="1"/>
                  </a:moveTo>
                  <a:lnTo>
                    <a:pt x="9359" y="9091"/>
                  </a:lnTo>
                  <a:lnTo>
                    <a:pt x="0" y="461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29"/>
            <p:cNvSpPr/>
            <p:nvPr/>
          </p:nvSpPr>
          <p:spPr>
            <a:xfrm rot="6594803">
              <a:off x="1606471" y="-405245"/>
              <a:ext cx="1051764" cy="941350"/>
            </a:xfrm>
            <a:custGeom>
              <a:avLst/>
              <a:gdLst/>
              <a:ahLst/>
              <a:cxnLst/>
              <a:rect l="l" t="t" r="r" b="b"/>
              <a:pathLst>
                <a:path w="8086" h="7237" extrusionOk="0">
                  <a:moveTo>
                    <a:pt x="1" y="7236"/>
                  </a:moveTo>
                  <a:lnTo>
                    <a:pt x="5217" y="1"/>
                  </a:lnTo>
                  <a:lnTo>
                    <a:pt x="8085" y="2756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29"/>
            <p:cNvSpPr/>
            <p:nvPr/>
          </p:nvSpPr>
          <p:spPr>
            <a:xfrm rot="6594803">
              <a:off x="1183319" y="-391386"/>
              <a:ext cx="1233215" cy="865776"/>
            </a:xfrm>
            <a:custGeom>
              <a:avLst/>
              <a:gdLst/>
              <a:ahLst/>
              <a:cxnLst/>
              <a:rect l="l" t="t" r="r" b="b"/>
              <a:pathLst>
                <a:path w="9481" h="6656" extrusionOk="0">
                  <a:moveTo>
                    <a:pt x="1" y="4480"/>
                  </a:moveTo>
                  <a:lnTo>
                    <a:pt x="9481" y="6655"/>
                  </a:lnTo>
                  <a:lnTo>
                    <a:pt x="808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29"/>
            <p:cNvSpPr/>
            <p:nvPr/>
          </p:nvSpPr>
          <p:spPr>
            <a:xfrm rot="6594803">
              <a:off x="791920" y="620671"/>
              <a:ext cx="1282772" cy="865776"/>
            </a:xfrm>
            <a:custGeom>
              <a:avLst/>
              <a:gdLst/>
              <a:ahLst/>
              <a:cxnLst/>
              <a:rect l="l" t="t" r="r" b="b"/>
              <a:pathLst>
                <a:path w="9862" h="6656" extrusionOk="0">
                  <a:moveTo>
                    <a:pt x="1396" y="6655"/>
                  </a:moveTo>
                  <a:lnTo>
                    <a:pt x="9862" y="33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29"/>
            <p:cNvSpPr/>
            <p:nvPr/>
          </p:nvSpPr>
          <p:spPr>
            <a:xfrm rot="6594803">
              <a:off x="337797" y="-340733"/>
              <a:ext cx="1034854" cy="873711"/>
            </a:xfrm>
            <a:custGeom>
              <a:avLst/>
              <a:gdLst/>
              <a:ahLst/>
              <a:cxnLst/>
              <a:rect l="l" t="t" r="r" b="b"/>
              <a:pathLst>
                <a:path w="7956" h="6717" extrusionOk="0">
                  <a:moveTo>
                    <a:pt x="0" y="6716"/>
                  </a:moveTo>
                  <a:lnTo>
                    <a:pt x="5850" y="0"/>
                  </a:lnTo>
                  <a:lnTo>
                    <a:pt x="7955" y="435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29"/>
            <p:cNvSpPr/>
            <p:nvPr/>
          </p:nvSpPr>
          <p:spPr>
            <a:xfrm rot="6594803">
              <a:off x="-915599" y="538316"/>
              <a:ext cx="2507922" cy="307886"/>
            </a:xfrm>
            <a:custGeom>
              <a:avLst/>
              <a:gdLst/>
              <a:ahLst/>
              <a:cxnLst/>
              <a:rect l="l" t="t" r="r" b="b"/>
              <a:pathLst>
                <a:path w="19281" h="2367" extrusionOk="0">
                  <a:moveTo>
                    <a:pt x="0" y="2366"/>
                  </a:moveTo>
                  <a:lnTo>
                    <a:pt x="19281" y="1474"/>
                  </a:lnTo>
                  <a:lnTo>
                    <a:pt x="79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29"/>
            <p:cNvSpPr/>
            <p:nvPr/>
          </p:nvSpPr>
          <p:spPr>
            <a:xfrm rot="6594803">
              <a:off x="561815" y="343487"/>
              <a:ext cx="529914" cy="565954"/>
            </a:xfrm>
            <a:custGeom>
              <a:avLst/>
              <a:gdLst/>
              <a:ahLst/>
              <a:cxnLst/>
              <a:rect l="l" t="t" r="r" b="b"/>
              <a:pathLst>
                <a:path w="4074" h="4351" extrusionOk="0">
                  <a:moveTo>
                    <a:pt x="1" y="0"/>
                  </a:moveTo>
                  <a:lnTo>
                    <a:pt x="4073" y="1344"/>
                  </a:lnTo>
                  <a:lnTo>
                    <a:pt x="2106" y="435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29"/>
            <p:cNvSpPr/>
            <p:nvPr/>
          </p:nvSpPr>
          <p:spPr>
            <a:xfrm rot="6594803">
              <a:off x="-335963" y="973650"/>
              <a:ext cx="1473198" cy="582864"/>
            </a:xfrm>
            <a:custGeom>
              <a:avLst/>
              <a:gdLst/>
              <a:ahLst/>
              <a:cxnLst/>
              <a:rect l="l" t="t" r="r" b="b"/>
              <a:pathLst>
                <a:path w="11326" h="4481" extrusionOk="0">
                  <a:moveTo>
                    <a:pt x="1967" y="1"/>
                  </a:moveTo>
                  <a:lnTo>
                    <a:pt x="11326" y="4481"/>
                  </a:lnTo>
                  <a:lnTo>
                    <a:pt x="0" y="3008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29"/>
            <p:cNvSpPr/>
            <p:nvPr/>
          </p:nvSpPr>
          <p:spPr>
            <a:xfrm rot="5715920">
              <a:off x="8565183" y="-411189"/>
              <a:ext cx="528442" cy="617416"/>
            </a:xfrm>
            <a:custGeom>
              <a:avLst/>
              <a:gdLst/>
              <a:ahLst/>
              <a:cxnLst/>
              <a:rect l="l" t="t" r="r" b="b"/>
              <a:pathLst>
                <a:path w="4325" h="5053" extrusionOk="0">
                  <a:moveTo>
                    <a:pt x="1" y="5052"/>
                  </a:moveTo>
                  <a:lnTo>
                    <a:pt x="1396" y="0"/>
                  </a:lnTo>
                  <a:lnTo>
                    <a:pt x="432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29"/>
            <p:cNvSpPr/>
            <p:nvPr/>
          </p:nvSpPr>
          <p:spPr>
            <a:xfrm rot="5715920">
              <a:off x="8136316" y="-20028"/>
              <a:ext cx="1314079" cy="617416"/>
            </a:xfrm>
            <a:custGeom>
              <a:avLst/>
              <a:gdLst/>
              <a:ahLst/>
              <a:cxnLst/>
              <a:rect l="l" t="t" r="r" b="b"/>
              <a:pathLst>
                <a:path w="10755" h="5053" extrusionOk="0">
                  <a:moveTo>
                    <a:pt x="1" y="5052"/>
                  </a:moveTo>
                  <a:lnTo>
                    <a:pt x="10755" y="3709"/>
                  </a:lnTo>
                  <a:lnTo>
                    <a:pt x="432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29"/>
            <p:cNvSpPr/>
            <p:nvPr/>
          </p:nvSpPr>
          <p:spPr>
            <a:xfrm rot="5715920">
              <a:off x="8090476" y="794653"/>
              <a:ext cx="2396010" cy="508424"/>
            </a:xfrm>
            <a:custGeom>
              <a:avLst/>
              <a:gdLst/>
              <a:ahLst/>
              <a:cxnLst/>
              <a:rect l="l" t="t" r="r" b="b"/>
              <a:pathLst>
                <a:path w="19610" h="4161" extrusionOk="0">
                  <a:moveTo>
                    <a:pt x="0" y="4160"/>
                  </a:moveTo>
                  <a:lnTo>
                    <a:pt x="19610" y="1"/>
                  </a:lnTo>
                  <a:lnTo>
                    <a:pt x="2929" y="416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29"/>
            <p:cNvSpPr/>
            <p:nvPr/>
          </p:nvSpPr>
          <p:spPr>
            <a:xfrm rot="5715920">
              <a:off x="8027292" y="725389"/>
              <a:ext cx="2038258" cy="961620"/>
            </a:xfrm>
            <a:custGeom>
              <a:avLst/>
              <a:gdLst/>
              <a:ahLst/>
              <a:cxnLst/>
              <a:rect l="l" t="t" r="r" b="b"/>
              <a:pathLst>
                <a:path w="16682" h="7870" extrusionOk="0">
                  <a:moveTo>
                    <a:pt x="6431" y="7869"/>
                  </a:moveTo>
                  <a:lnTo>
                    <a:pt x="16682" y="1"/>
                  </a:lnTo>
                  <a:lnTo>
                    <a:pt x="1" y="416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29"/>
            <p:cNvSpPr/>
            <p:nvPr/>
          </p:nvSpPr>
          <p:spPr>
            <a:xfrm rot="7891307">
              <a:off x="8268600" y="3762806"/>
              <a:ext cx="968252" cy="1140888"/>
            </a:xfrm>
            <a:custGeom>
              <a:avLst/>
              <a:gdLst/>
              <a:ahLst/>
              <a:cxnLst/>
              <a:rect l="l" t="t" r="r" b="b"/>
              <a:pathLst>
                <a:path w="7444" h="8771" extrusionOk="0">
                  <a:moveTo>
                    <a:pt x="0" y="1"/>
                  </a:moveTo>
                  <a:lnTo>
                    <a:pt x="1595" y="8068"/>
                  </a:lnTo>
                  <a:lnTo>
                    <a:pt x="7444" y="877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29"/>
            <p:cNvSpPr/>
            <p:nvPr/>
          </p:nvSpPr>
          <p:spPr>
            <a:xfrm rot="7891307">
              <a:off x="7305498" y="4196431"/>
              <a:ext cx="2152943" cy="1199422"/>
            </a:xfrm>
            <a:custGeom>
              <a:avLst/>
              <a:gdLst/>
              <a:ahLst/>
              <a:cxnLst/>
              <a:rect l="l" t="t" r="r" b="b"/>
              <a:pathLst>
                <a:path w="16552" h="9221" extrusionOk="0">
                  <a:moveTo>
                    <a:pt x="0" y="451"/>
                  </a:moveTo>
                  <a:lnTo>
                    <a:pt x="16551" y="0"/>
                  </a:lnTo>
                  <a:lnTo>
                    <a:pt x="7444" y="922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29"/>
            <p:cNvSpPr/>
            <p:nvPr/>
          </p:nvSpPr>
          <p:spPr>
            <a:xfrm rot="7891307">
              <a:off x="7564712" y="3248892"/>
              <a:ext cx="760918" cy="1015626"/>
            </a:xfrm>
            <a:custGeom>
              <a:avLst/>
              <a:gdLst/>
              <a:ahLst/>
              <a:cxnLst/>
              <a:rect l="l" t="t" r="r" b="b"/>
              <a:pathLst>
                <a:path w="5850" h="7808" extrusionOk="0">
                  <a:moveTo>
                    <a:pt x="1" y="0"/>
                  </a:moveTo>
                  <a:lnTo>
                    <a:pt x="1456" y="7808"/>
                  </a:lnTo>
                  <a:lnTo>
                    <a:pt x="5850" y="70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29"/>
            <p:cNvSpPr/>
            <p:nvPr/>
          </p:nvSpPr>
          <p:spPr>
            <a:xfrm rot="7891307">
              <a:off x="7412574" y="4434266"/>
              <a:ext cx="1184821" cy="1349268"/>
            </a:xfrm>
            <a:custGeom>
              <a:avLst/>
              <a:gdLst/>
              <a:ahLst/>
              <a:cxnLst/>
              <a:rect l="l" t="t" r="r" b="b"/>
              <a:pathLst>
                <a:path w="9109" h="10373" extrusionOk="0">
                  <a:moveTo>
                    <a:pt x="8536" y="10373"/>
                  </a:moveTo>
                  <a:lnTo>
                    <a:pt x="9108" y="0"/>
                  </a:lnTo>
                  <a:lnTo>
                    <a:pt x="1" y="922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29"/>
            <p:cNvSpPr/>
            <p:nvPr/>
          </p:nvSpPr>
          <p:spPr>
            <a:xfrm rot="3751665">
              <a:off x="2723828" y="-701969"/>
              <a:ext cx="603686" cy="990920"/>
            </a:xfrm>
            <a:custGeom>
              <a:avLst/>
              <a:gdLst/>
              <a:ahLst/>
              <a:cxnLst/>
              <a:rect l="l" t="t" r="r" b="b"/>
              <a:pathLst>
                <a:path w="6812" h="7618" extrusionOk="0">
                  <a:moveTo>
                    <a:pt x="0" y="7427"/>
                  </a:moveTo>
                  <a:lnTo>
                    <a:pt x="6811" y="7618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29"/>
            <p:cNvSpPr/>
            <p:nvPr/>
          </p:nvSpPr>
          <p:spPr>
            <a:xfrm rot="-7196168" flipH="1">
              <a:off x="8560394" y="2433448"/>
              <a:ext cx="603687" cy="990916"/>
            </a:xfrm>
            <a:custGeom>
              <a:avLst/>
              <a:gdLst/>
              <a:ahLst/>
              <a:cxnLst/>
              <a:rect l="l" t="t" r="r" b="b"/>
              <a:pathLst>
                <a:path w="6812" h="7618" extrusionOk="0">
                  <a:moveTo>
                    <a:pt x="0" y="7427"/>
                  </a:moveTo>
                  <a:lnTo>
                    <a:pt x="6811" y="7618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29"/>
            <p:cNvSpPr/>
            <p:nvPr/>
          </p:nvSpPr>
          <p:spPr>
            <a:xfrm rot="-3880959" flipH="1">
              <a:off x="3031298" y="4711969"/>
              <a:ext cx="603692" cy="990902"/>
            </a:xfrm>
            <a:custGeom>
              <a:avLst/>
              <a:gdLst/>
              <a:ahLst/>
              <a:cxnLst/>
              <a:rect l="l" t="t" r="r" b="b"/>
              <a:pathLst>
                <a:path w="6812" h="7618" extrusionOk="0">
                  <a:moveTo>
                    <a:pt x="0" y="7427"/>
                  </a:moveTo>
                  <a:lnTo>
                    <a:pt x="6811" y="7618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29"/>
            <p:cNvSpPr/>
            <p:nvPr/>
          </p:nvSpPr>
          <p:spPr>
            <a:xfrm rot="7110552" flipH="1">
              <a:off x="-36148" y="2433459"/>
              <a:ext cx="603668" cy="990914"/>
            </a:xfrm>
            <a:custGeom>
              <a:avLst/>
              <a:gdLst/>
              <a:ahLst/>
              <a:cxnLst/>
              <a:rect l="l" t="t" r="r" b="b"/>
              <a:pathLst>
                <a:path w="6812" h="7618" extrusionOk="0">
                  <a:moveTo>
                    <a:pt x="0" y="7427"/>
                  </a:moveTo>
                  <a:lnTo>
                    <a:pt x="6811" y="7618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29"/>
            <p:cNvSpPr/>
            <p:nvPr/>
          </p:nvSpPr>
          <p:spPr>
            <a:xfrm rot="6751560" flipH="1">
              <a:off x="6699962" y="4613442"/>
              <a:ext cx="603670" cy="990913"/>
            </a:xfrm>
            <a:custGeom>
              <a:avLst/>
              <a:gdLst/>
              <a:ahLst/>
              <a:cxnLst/>
              <a:rect l="l" t="t" r="r" b="b"/>
              <a:pathLst>
                <a:path w="6812" h="7618" extrusionOk="0">
                  <a:moveTo>
                    <a:pt x="0" y="7427"/>
                  </a:moveTo>
                  <a:lnTo>
                    <a:pt x="6811" y="7618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 1">
  <p:cSld name="Section title and description 1">
    <p:spTree>
      <p:nvGrpSpPr>
        <p:cNvPr id="1" name="Shape 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3" name="Google Shape;843;p30"/>
          <p:cNvSpPr txBox="1">
            <a:spLocks noGrp="1"/>
          </p:cNvSpPr>
          <p:nvPr>
            <p:ph type="title"/>
          </p:nvPr>
        </p:nvSpPr>
        <p:spPr>
          <a:xfrm>
            <a:off x="1850150" y="3853600"/>
            <a:ext cx="5443800" cy="122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None/>
              <a:defRPr sz="48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None/>
              <a:defRPr sz="4200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None/>
              <a:defRPr sz="4200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None/>
              <a:defRPr sz="4200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None/>
              <a:defRPr sz="4200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None/>
              <a:defRPr sz="4200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None/>
              <a:defRPr sz="4200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None/>
              <a:defRPr sz="4200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None/>
              <a:defRPr sz="4200">
                <a:solidFill>
                  <a:schemeClr val="accent3"/>
                </a:solidFill>
              </a:defRPr>
            </a:lvl9pPr>
          </a:lstStyle>
          <a:p>
            <a:r>
              <a:rPr lang="es-ES" smtClean="0"/>
              <a:t>Haga clic para modificar el estilo de título del patrón</a:t>
            </a:r>
            <a:endParaRPr/>
          </a:p>
        </p:txBody>
      </p:sp>
      <p:sp>
        <p:nvSpPr>
          <p:cNvPr id="844" name="Google Shape;844;p30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2825400" y="1731513"/>
            <a:ext cx="3493200" cy="151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72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Fira Sans Extra Condensed Medium"/>
              <a:buNone/>
              <a:defRPr sz="36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Fira Sans Extra Condensed Medium"/>
              <a:buNone/>
              <a:defRPr sz="36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Fira Sans Extra Condensed Medium"/>
              <a:buNone/>
              <a:defRPr sz="36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Fira Sans Extra Condensed Medium"/>
              <a:buNone/>
              <a:defRPr sz="36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Fira Sans Extra Condensed Medium"/>
              <a:buNone/>
              <a:defRPr sz="36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Fira Sans Extra Condensed Medium"/>
              <a:buNone/>
              <a:defRPr sz="36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Fira Sans Extra Condensed Medium"/>
              <a:buNone/>
              <a:defRPr sz="36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Fira Sans Extra Condensed Medium"/>
              <a:buNone/>
              <a:defRPr sz="36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845" name="Google Shape;845;p30"/>
          <p:cNvSpPr txBox="1">
            <a:spLocks noGrp="1"/>
          </p:cNvSpPr>
          <p:nvPr>
            <p:ph type="subTitle" idx="1"/>
          </p:nvPr>
        </p:nvSpPr>
        <p:spPr>
          <a:xfrm>
            <a:off x="2641600" y="4940533"/>
            <a:ext cx="3860700" cy="49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/>
          </a:p>
        </p:txBody>
      </p:sp>
      <p:grpSp>
        <p:nvGrpSpPr>
          <p:cNvPr id="846" name="Google Shape;846;p30"/>
          <p:cNvGrpSpPr/>
          <p:nvPr/>
        </p:nvGrpSpPr>
        <p:grpSpPr>
          <a:xfrm>
            <a:off x="-546380" y="-1392942"/>
            <a:ext cx="10889497" cy="9857353"/>
            <a:chOff x="-546380" y="-1044707"/>
            <a:chExt cx="10889497" cy="7393015"/>
          </a:xfrm>
        </p:grpSpPr>
        <p:sp>
          <p:nvSpPr>
            <p:cNvPr id="847" name="Google Shape;847;p30"/>
            <p:cNvSpPr/>
            <p:nvPr/>
          </p:nvSpPr>
          <p:spPr>
            <a:xfrm rot="-5400000" flipH="1">
              <a:off x="1108456" y="-613589"/>
              <a:ext cx="1989853" cy="1458902"/>
            </a:xfrm>
            <a:custGeom>
              <a:avLst/>
              <a:gdLst/>
              <a:ahLst/>
              <a:cxnLst/>
              <a:rect l="l" t="t" r="r" b="b"/>
              <a:pathLst>
                <a:path w="14516" h="5053" extrusionOk="0">
                  <a:moveTo>
                    <a:pt x="1" y="5052"/>
                  </a:moveTo>
                  <a:lnTo>
                    <a:pt x="12990" y="0"/>
                  </a:lnTo>
                  <a:lnTo>
                    <a:pt x="14515" y="2686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30"/>
            <p:cNvSpPr/>
            <p:nvPr/>
          </p:nvSpPr>
          <p:spPr>
            <a:xfrm rot="4738008">
              <a:off x="7624339" y="-1114176"/>
              <a:ext cx="1421097" cy="1896782"/>
            </a:xfrm>
            <a:custGeom>
              <a:avLst/>
              <a:gdLst/>
              <a:ahLst/>
              <a:cxnLst/>
              <a:rect l="l" t="t" r="r" b="b"/>
              <a:pathLst>
                <a:path w="5850" h="7808" extrusionOk="0">
                  <a:moveTo>
                    <a:pt x="1" y="0"/>
                  </a:moveTo>
                  <a:lnTo>
                    <a:pt x="1456" y="7808"/>
                  </a:lnTo>
                  <a:lnTo>
                    <a:pt x="5850" y="702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30"/>
            <p:cNvSpPr/>
            <p:nvPr/>
          </p:nvSpPr>
          <p:spPr>
            <a:xfrm rot="6844482">
              <a:off x="8238168" y="664912"/>
              <a:ext cx="1915687" cy="977885"/>
            </a:xfrm>
            <a:custGeom>
              <a:avLst/>
              <a:gdLst/>
              <a:ahLst/>
              <a:cxnLst/>
              <a:rect l="l" t="t" r="r" b="b"/>
              <a:pathLst>
                <a:path w="16552" h="8449" extrusionOk="0">
                  <a:moveTo>
                    <a:pt x="0" y="8449"/>
                  </a:moveTo>
                  <a:lnTo>
                    <a:pt x="16551" y="7998"/>
                  </a:lnTo>
                  <a:lnTo>
                    <a:pt x="1094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30"/>
            <p:cNvSpPr/>
            <p:nvPr/>
          </p:nvSpPr>
          <p:spPr>
            <a:xfrm rot="-5715920" flipH="1">
              <a:off x="635749" y="596635"/>
              <a:ext cx="653435" cy="836499"/>
            </a:xfrm>
            <a:custGeom>
              <a:avLst/>
              <a:gdLst/>
              <a:ahLst/>
              <a:cxnLst/>
              <a:rect l="l" t="t" r="r" b="b"/>
              <a:pathLst>
                <a:path w="5348" h="6846" extrusionOk="0">
                  <a:moveTo>
                    <a:pt x="1" y="0"/>
                  </a:moveTo>
                  <a:lnTo>
                    <a:pt x="2228" y="6846"/>
                  </a:lnTo>
                  <a:lnTo>
                    <a:pt x="5347" y="58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30"/>
            <p:cNvSpPr/>
            <p:nvPr/>
          </p:nvSpPr>
          <p:spPr>
            <a:xfrm rot="-5715920" flipH="1">
              <a:off x="-496211" y="876219"/>
              <a:ext cx="1252621" cy="1032489"/>
            </a:xfrm>
            <a:custGeom>
              <a:avLst/>
              <a:gdLst/>
              <a:ahLst/>
              <a:cxnLst/>
              <a:rect l="l" t="t" r="r" b="b"/>
              <a:pathLst>
                <a:path w="10252" h="8450" extrusionOk="0">
                  <a:moveTo>
                    <a:pt x="1" y="7869"/>
                  </a:moveTo>
                  <a:lnTo>
                    <a:pt x="10252" y="1"/>
                  </a:lnTo>
                  <a:lnTo>
                    <a:pt x="5347" y="845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30"/>
            <p:cNvSpPr/>
            <p:nvPr/>
          </p:nvSpPr>
          <p:spPr>
            <a:xfrm rot="-9420525" flipH="1">
              <a:off x="2592716" y="-222695"/>
              <a:ext cx="603695" cy="990916"/>
            </a:xfrm>
            <a:custGeom>
              <a:avLst/>
              <a:gdLst/>
              <a:ahLst/>
              <a:cxnLst/>
              <a:rect l="l" t="t" r="r" b="b"/>
              <a:pathLst>
                <a:path w="6812" h="7618" extrusionOk="0">
                  <a:moveTo>
                    <a:pt x="0" y="7427"/>
                  </a:moveTo>
                  <a:lnTo>
                    <a:pt x="6811" y="7618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30"/>
            <p:cNvSpPr/>
            <p:nvPr/>
          </p:nvSpPr>
          <p:spPr>
            <a:xfrm rot="-5715920" flipH="1">
              <a:off x="866513" y="-932928"/>
              <a:ext cx="1586181" cy="2064734"/>
            </a:xfrm>
            <a:custGeom>
              <a:avLst/>
              <a:gdLst/>
              <a:ahLst/>
              <a:cxnLst/>
              <a:rect l="l" t="t" r="r" b="b"/>
              <a:pathLst>
                <a:path w="12982" h="16898" extrusionOk="0">
                  <a:moveTo>
                    <a:pt x="2609" y="16898"/>
                  </a:moveTo>
                  <a:lnTo>
                    <a:pt x="12982" y="550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30"/>
            <p:cNvSpPr/>
            <p:nvPr/>
          </p:nvSpPr>
          <p:spPr>
            <a:xfrm rot="-5715920" flipH="1">
              <a:off x="91581" y="-247397"/>
              <a:ext cx="1586181" cy="836499"/>
            </a:xfrm>
            <a:custGeom>
              <a:avLst/>
              <a:gdLst/>
              <a:ahLst/>
              <a:cxnLst/>
              <a:rect l="l" t="t" r="r" b="b"/>
              <a:pathLst>
                <a:path w="12982" h="6846" extrusionOk="0">
                  <a:moveTo>
                    <a:pt x="10755" y="0"/>
                  </a:moveTo>
                  <a:lnTo>
                    <a:pt x="12982" y="6846"/>
                  </a:lnTo>
                  <a:lnTo>
                    <a:pt x="1" y="134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30"/>
            <p:cNvSpPr/>
            <p:nvPr/>
          </p:nvSpPr>
          <p:spPr>
            <a:xfrm rot="69727">
              <a:off x="-446698" y="4032680"/>
              <a:ext cx="1338139" cy="1255030"/>
            </a:xfrm>
            <a:custGeom>
              <a:avLst/>
              <a:gdLst/>
              <a:ahLst/>
              <a:cxnLst/>
              <a:rect l="l" t="t" r="r" b="b"/>
              <a:pathLst>
                <a:path w="9481" h="8892" extrusionOk="0">
                  <a:moveTo>
                    <a:pt x="3631" y="8891"/>
                  </a:moveTo>
                  <a:lnTo>
                    <a:pt x="9481" y="217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30"/>
            <p:cNvSpPr/>
            <p:nvPr/>
          </p:nvSpPr>
          <p:spPr>
            <a:xfrm rot="69727">
              <a:off x="900290" y="3904322"/>
              <a:ext cx="1195024" cy="650804"/>
            </a:xfrm>
            <a:custGeom>
              <a:avLst/>
              <a:gdLst/>
              <a:ahLst/>
              <a:cxnLst/>
              <a:rect l="l" t="t" r="r" b="b"/>
              <a:pathLst>
                <a:path w="8467" h="4611" extrusionOk="0">
                  <a:moveTo>
                    <a:pt x="1" y="3267"/>
                  </a:moveTo>
                  <a:lnTo>
                    <a:pt x="8467" y="1"/>
                  </a:lnTo>
                  <a:lnTo>
                    <a:pt x="4073" y="461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30"/>
            <p:cNvSpPr/>
            <p:nvPr/>
          </p:nvSpPr>
          <p:spPr>
            <a:xfrm rot="69727">
              <a:off x="-423603" y="3009617"/>
              <a:ext cx="1141250" cy="1021441"/>
            </a:xfrm>
            <a:custGeom>
              <a:avLst/>
              <a:gdLst/>
              <a:ahLst/>
              <a:cxnLst/>
              <a:rect l="l" t="t" r="r" b="b"/>
              <a:pathLst>
                <a:path w="8086" h="7237" extrusionOk="0">
                  <a:moveTo>
                    <a:pt x="1" y="7236"/>
                  </a:moveTo>
                  <a:lnTo>
                    <a:pt x="5217" y="1"/>
                  </a:lnTo>
                  <a:lnTo>
                    <a:pt x="8085" y="2756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30"/>
            <p:cNvSpPr/>
            <p:nvPr/>
          </p:nvSpPr>
          <p:spPr>
            <a:xfrm rot="69727">
              <a:off x="-430678" y="3400528"/>
              <a:ext cx="1338139" cy="939438"/>
            </a:xfrm>
            <a:custGeom>
              <a:avLst/>
              <a:gdLst/>
              <a:ahLst/>
              <a:cxnLst/>
              <a:rect l="l" t="t" r="r" b="b"/>
              <a:pathLst>
                <a:path w="9481" h="6656" extrusionOk="0">
                  <a:moveTo>
                    <a:pt x="1" y="4480"/>
                  </a:moveTo>
                  <a:lnTo>
                    <a:pt x="9481" y="6655"/>
                  </a:lnTo>
                  <a:lnTo>
                    <a:pt x="808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30"/>
            <p:cNvSpPr/>
            <p:nvPr/>
          </p:nvSpPr>
          <p:spPr>
            <a:xfrm rot="69727">
              <a:off x="710189" y="3424208"/>
              <a:ext cx="1391913" cy="939438"/>
            </a:xfrm>
            <a:custGeom>
              <a:avLst/>
              <a:gdLst/>
              <a:ahLst/>
              <a:cxnLst/>
              <a:rect l="l" t="t" r="r" b="b"/>
              <a:pathLst>
                <a:path w="9862" h="6656" extrusionOk="0">
                  <a:moveTo>
                    <a:pt x="1396" y="6655"/>
                  </a:moveTo>
                  <a:lnTo>
                    <a:pt x="9862" y="33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30"/>
            <p:cNvSpPr/>
            <p:nvPr/>
          </p:nvSpPr>
          <p:spPr>
            <a:xfrm rot="69727">
              <a:off x="62583" y="4347838"/>
              <a:ext cx="1122902" cy="948048"/>
            </a:xfrm>
            <a:custGeom>
              <a:avLst/>
              <a:gdLst/>
              <a:ahLst/>
              <a:cxnLst/>
              <a:rect l="l" t="t" r="r" b="b"/>
              <a:pathLst>
                <a:path w="7956" h="6717" extrusionOk="0">
                  <a:moveTo>
                    <a:pt x="0" y="6716"/>
                  </a:moveTo>
                  <a:lnTo>
                    <a:pt x="5850" y="0"/>
                  </a:lnTo>
                  <a:lnTo>
                    <a:pt x="7955" y="435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30"/>
            <p:cNvSpPr/>
            <p:nvPr/>
          </p:nvSpPr>
          <p:spPr>
            <a:xfrm rot="69727">
              <a:off x="56197" y="4977949"/>
              <a:ext cx="2721302" cy="334082"/>
            </a:xfrm>
            <a:custGeom>
              <a:avLst/>
              <a:gdLst/>
              <a:ahLst/>
              <a:cxnLst/>
              <a:rect l="l" t="t" r="r" b="b"/>
              <a:pathLst>
                <a:path w="19281" h="2367" extrusionOk="0">
                  <a:moveTo>
                    <a:pt x="0" y="2366"/>
                  </a:moveTo>
                  <a:lnTo>
                    <a:pt x="19281" y="1474"/>
                  </a:lnTo>
                  <a:lnTo>
                    <a:pt x="79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30"/>
            <p:cNvSpPr/>
            <p:nvPr/>
          </p:nvSpPr>
          <p:spPr>
            <a:xfrm rot="69727">
              <a:off x="891377" y="4359053"/>
              <a:ext cx="575000" cy="614107"/>
            </a:xfrm>
            <a:custGeom>
              <a:avLst/>
              <a:gdLst/>
              <a:ahLst/>
              <a:cxnLst/>
              <a:rect l="l" t="t" r="r" b="b"/>
              <a:pathLst>
                <a:path w="4074" h="4351" extrusionOk="0">
                  <a:moveTo>
                    <a:pt x="1" y="0"/>
                  </a:moveTo>
                  <a:lnTo>
                    <a:pt x="4073" y="1344"/>
                  </a:lnTo>
                  <a:lnTo>
                    <a:pt x="2106" y="435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30"/>
            <p:cNvSpPr/>
            <p:nvPr/>
          </p:nvSpPr>
          <p:spPr>
            <a:xfrm rot="69727">
              <a:off x="1184420" y="4564970"/>
              <a:ext cx="1598541" cy="632455"/>
            </a:xfrm>
            <a:custGeom>
              <a:avLst/>
              <a:gdLst/>
              <a:ahLst/>
              <a:cxnLst/>
              <a:rect l="l" t="t" r="r" b="b"/>
              <a:pathLst>
                <a:path w="11326" h="4481" extrusionOk="0">
                  <a:moveTo>
                    <a:pt x="1967" y="1"/>
                  </a:moveTo>
                  <a:lnTo>
                    <a:pt x="11326" y="4481"/>
                  </a:lnTo>
                  <a:lnTo>
                    <a:pt x="0" y="3008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30"/>
            <p:cNvSpPr/>
            <p:nvPr/>
          </p:nvSpPr>
          <p:spPr>
            <a:xfrm rot="-5715920" flipH="1">
              <a:off x="11554" y="-612848"/>
              <a:ext cx="528442" cy="617416"/>
            </a:xfrm>
            <a:custGeom>
              <a:avLst/>
              <a:gdLst/>
              <a:ahLst/>
              <a:cxnLst/>
              <a:rect l="l" t="t" r="r" b="b"/>
              <a:pathLst>
                <a:path w="4325" h="5053" extrusionOk="0">
                  <a:moveTo>
                    <a:pt x="1" y="5052"/>
                  </a:moveTo>
                  <a:lnTo>
                    <a:pt x="1396" y="0"/>
                  </a:lnTo>
                  <a:lnTo>
                    <a:pt x="432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30"/>
            <p:cNvSpPr/>
            <p:nvPr/>
          </p:nvSpPr>
          <p:spPr>
            <a:xfrm rot="-5715920" flipH="1">
              <a:off x="-345216" y="-221687"/>
              <a:ext cx="1314079" cy="617416"/>
            </a:xfrm>
            <a:custGeom>
              <a:avLst/>
              <a:gdLst/>
              <a:ahLst/>
              <a:cxnLst/>
              <a:rect l="l" t="t" r="r" b="b"/>
              <a:pathLst>
                <a:path w="10755" h="5053" extrusionOk="0">
                  <a:moveTo>
                    <a:pt x="1" y="5052"/>
                  </a:moveTo>
                  <a:lnTo>
                    <a:pt x="10755" y="3709"/>
                  </a:lnTo>
                  <a:lnTo>
                    <a:pt x="432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30"/>
            <p:cNvSpPr/>
            <p:nvPr/>
          </p:nvSpPr>
          <p:spPr>
            <a:xfrm rot="-5715920" flipH="1">
              <a:off x="-1381307" y="592993"/>
              <a:ext cx="2396010" cy="508424"/>
            </a:xfrm>
            <a:custGeom>
              <a:avLst/>
              <a:gdLst/>
              <a:ahLst/>
              <a:cxnLst/>
              <a:rect l="l" t="t" r="r" b="b"/>
              <a:pathLst>
                <a:path w="19610" h="4161" extrusionOk="0">
                  <a:moveTo>
                    <a:pt x="0" y="4160"/>
                  </a:moveTo>
                  <a:lnTo>
                    <a:pt x="19610" y="1"/>
                  </a:lnTo>
                  <a:lnTo>
                    <a:pt x="2929" y="416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30"/>
            <p:cNvSpPr/>
            <p:nvPr/>
          </p:nvSpPr>
          <p:spPr>
            <a:xfrm rot="-5715920" flipH="1">
              <a:off x="-960371" y="523730"/>
              <a:ext cx="2038258" cy="961620"/>
            </a:xfrm>
            <a:custGeom>
              <a:avLst/>
              <a:gdLst/>
              <a:ahLst/>
              <a:cxnLst/>
              <a:rect l="l" t="t" r="r" b="b"/>
              <a:pathLst>
                <a:path w="16682" h="7870" extrusionOk="0">
                  <a:moveTo>
                    <a:pt x="6431" y="7869"/>
                  </a:moveTo>
                  <a:lnTo>
                    <a:pt x="16682" y="1"/>
                  </a:lnTo>
                  <a:lnTo>
                    <a:pt x="1" y="416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30"/>
            <p:cNvSpPr/>
            <p:nvPr/>
          </p:nvSpPr>
          <p:spPr>
            <a:xfrm rot="6844482">
              <a:off x="8070501" y="-241396"/>
              <a:ext cx="861550" cy="1015154"/>
            </a:xfrm>
            <a:custGeom>
              <a:avLst/>
              <a:gdLst/>
              <a:ahLst/>
              <a:cxnLst/>
              <a:rect l="l" t="t" r="r" b="b"/>
              <a:pathLst>
                <a:path w="7444" h="8771" extrusionOk="0">
                  <a:moveTo>
                    <a:pt x="0" y="1"/>
                  </a:moveTo>
                  <a:lnTo>
                    <a:pt x="1595" y="8068"/>
                  </a:lnTo>
                  <a:lnTo>
                    <a:pt x="7444" y="877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30"/>
            <p:cNvSpPr/>
            <p:nvPr/>
          </p:nvSpPr>
          <p:spPr>
            <a:xfrm rot="6844482">
              <a:off x="7352203" y="224407"/>
              <a:ext cx="1915687" cy="1067237"/>
            </a:xfrm>
            <a:custGeom>
              <a:avLst/>
              <a:gdLst/>
              <a:ahLst/>
              <a:cxnLst/>
              <a:rect l="l" t="t" r="r" b="b"/>
              <a:pathLst>
                <a:path w="16552" h="9221" extrusionOk="0">
                  <a:moveTo>
                    <a:pt x="0" y="451"/>
                  </a:moveTo>
                  <a:lnTo>
                    <a:pt x="16551" y="0"/>
                  </a:lnTo>
                  <a:lnTo>
                    <a:pt x="7444" y="922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30"/>
            <p:cNvSpPr/>
            <p:nvPr/>
          </p:nvSpPr>
          <p:spPr>
            <a:xfrm rot="6844482">
              <a:off x="7323427" y="-459623"/>
              <a:ext cx="677064" cy="903696"/>
            </a:xfrm>
            <a:custGeom>
              <a:avLst/>
              <a:gdLst/>
              <a:ahLst/>
              <a:cxnLst/>
              <a:rect l="l" t="t" r="r" b="b"/>
              <a:pathLst>
                <a:path w="5850" h="7808" extrusionOk="0">
                  <a:moveTo>
                    <a:pt x="1" y="0"/>
                  </a:moveTo>
                  <a:lnTo>
                    <a:pt x="1456" y="7808"/>
                  </a:lnTo>
                  <a:lnTo>
                    <a:pt x="5850" y="70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30"/>
            <p:cNvSpPr/>
            <p:nvPr/>
          </p:nvSpPr>
          <p:spPr>
            <a:xfrm rot="6844482">
              <a:off x="7546365" y="523811"/>
              <a:ext cx="1054253" cy="1200569"/>
            </a:xfrm>
            <a:custGeom>
              <a:avLst/>
              <a:gdLst/>
              <a:ahLst/>
              <a:cxnLst/>
              <a:rect l="l" t="t" r="r" b="b"/>
              <a:pathLst>
                <a:path w="9109" h="10373" extrusionOk="0">
                  <a:moveTo>
                    <a:pt x="8536" y="10373"/>
                  </a:moveTo>
                  <a:lnTo>
                    <a:pt x="9108" y="0"/>
                  </a:lnTo>
                  <a:lnTo>
                    <a:pt x="1" y="922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30"/>
            <p:cNvSpPr/>
            <p:nvPr/>
          </p:nvSpPr>
          <p:spPr>
            <a:xfrm rot="-3894397">
              <a:off x="2977605" y="3810287"/>
              <a:ext cx="655067" cy="2323324"/>
            </a:xfrm>
            <a:custGeom>
              <a:avLst/>
              <a:gdLst/>
              <a:ahLst/>
              <a:cxnLst/>
              <a:rect l="l" t="t" r="r" b="b"/>
              <a:pathLst>
                <a:path w="6812" h="7618" extrusionOk="0">
                  <a:moveTo>
                    <a:pt x="0" y="7427"/>
                  </a:moveTo>
                  <a:lnTo>
                    <a:pt x="6811" y="7618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30"/>
            <p:cNvSpPr/>
            <p:nvPr/>
          </p:nvSpPr>
          <p:spPr>
            <a:xfrm rot="-8451730" flipH="1">
              <a:off x="8826161" y="2808408"/>
              <a:ext cx="537162" cy="881723"/>
            </a:xfrm>
            <a:custGeom>
              <a:avLst/>
              <a:gdLst/>
              <a:ahLst/>
              <a:cxnLst/>
              <a:rect l="l" t="t" r="r" b="b"/>
              <a:pathLst>
                <a:path w="6812" h="7618" extrusionOk="0">
                  <a:moveTo>
                    <a:pt x="0" y="7427"/>
                  </a:moveTo>
                  <a:lnTo>
                    <a:pt x="6811" y="7618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74" name="Google Shape;874;p30"/>
            <p:cNvGrpSpPr/>
            <p:nvPr/>
          </p:nvGrpSpPr>
          <p:grpSpPr>
            <a:xfrm>
              <a:off x="6371677" y="2549551"/>
              <a:ext cx="3971440" cy="3798758"/>
              <a:chOff x="5896822" y="2480851"/>
              <a:chExt cx="4282338" cy="4096137"/>
            </a:xfrm>
          </p:grpSpPr>
          <p:sp>
            <p:nvSpPr>
              <p:cNvPr id="875" name="Google Shape;875;p30"/>
              <p:cNvSpPr/>
              <p:nvPr/>
            </p:nvSpPr>
            <p:spPr>
              <a:xfrm rot="-4055609" flipH="1">
                <a:off x="7767601" y="3156231"/>
                <a:ext cx="2476557" cy="1517088"/>
              </a:xfrm>
              <a:custGeom>
                <a:avLst/>
                <a:gdLst/>
                <a:ahLst/>
                <a:cxnLst/>
                <a:rect l="l" t="t" r="r" b="b"/>
                <a:pathLst>
                  <a:path w="22791" h="13961" extrusionOk="0">
                    <a:moveTo>
                      <a:pt x="1" y="13510"/>
                    </a:moveTo>
                    <a:lnTo>
                      <a:pt x="22791" y="13960"/>
                    </a:lnTo>
                    <a:lnTo>
                      <a:pt x="13813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6" name="Google Shape;876;p30"/>
              <p:cNvSpPr/>
              <p:nvPr/>
            </p:nvSpPr>
            <p:spPr>
              <a:xfrm rot="-4055609" flipH="1">
                <a:off x="6138556" y="4578334"/>
                <a:ext cx="1390897" cy="1453953"/>
              </a:xfrm>
              <a:custGeom>
                <a:avLst/>
                <a:gdLst/>
                <a:ahLst/>
                <a:cxnLst/>
                <a:rect l="l" t="t" r="r" b="b"/>
                <a:pathLst>
                  <a:path w="12800" h="13380" extrusionOk="0">
                    <a:moveTo>
                      <a:pt x="1" y="4480"/>
                    </a:moveTo>
                    <a:lnTo>
                      <a:pt x="6049" y="13380"/>
                    </a:lnTo>
                    <a:lnTo>
                      <a:pt x="12800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7" name="Google Shape;877;p30"/>
              <p:cNvSpPr/>
              <p:nvPr/>
            </p:nvSpPr>
            <p:spPr>
              <a:xfrm rot="-4055609" flipH="1">
                <a:off x="6978469" y="4299432"/>
                <a:ext cx="961458" cy="1405053"/>
              </a:xfrm>
              <a:custGeom>
                <a:avLst/>
                <a:gdLst/>
                <a:ahLst/>
                <a:cxnLst/>
                <a:rect l="l" t="t" r="r" b="b"/>
                <a:pathLst>
                  <a:path w="8848" h="12930" extrusionOk="0">
                    <a:moveTo>
                      <a:pt x="2799" y="0"/>
                    </a:moveTo>
                    <a:lnTo>
                      <a:pt x="8847" y="8900"/>
                    </a:lnTo>
                    <a:lnTo>
                      <a:pt x="0" y="12929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8" name="Google Shape;878;p30"/>
              <p:cNvSpPr/>
              <p:nvPr/>
            </p:nvSpPr>
            <p:spPr>
              <a:xfrm rot="-4055609" flipH="1">
                <a:off x="8232041" y="3850037"/>
                <a:ext cx="975584" cy="1517088"/>
              </a:xfrm>
              <a:custGeom>
                <a:avLst/>
                <a:gdLst/>
                <a:ahLst/>
                <a:cxnLst/>
                <a:rect l="l" t="t" r="r" b="b"/>
                <a:pathLst>
                  <a:path w="8978" h="13961" extrusionOk="0">
                    <a:moveTo>
                      <a:pt x="0" y="0"/>
                    </a:moveTo>
                    <a:lnTo>
                      <a:pt x="8978" y="13960"/>
                    </a:lnTo>
                    <a:lnTo>
                      <a:pt x="7834" y="4099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9" name="Google Shape;879;p30"/>
              <p:cNvSpPr/>
              <p:nvPr/>
            </p:nvSpPr>
            <p:spPr>
              <a:xfrm rot="-4055609" flipH="1">
                <a:off x="7168993" y="3602100"/>
                <a:ext cx="1155423" cy="1405053"/>
              </a:xfrm>
              <a:custGeom>
                <a:avLst/>
                <a:gdLst/>
                <a:ahLst/>
                <a:cxnLst/>
                <a:rect l="l" t="t" r="r" b="b"/>
                <a:pathLst>
                  <a:path w="10633" h="12930" extrusionOk="0">
                    <a:moveTo>
                      <a:pt x="0" y="8830"/>
                    </a:moveTo>
                    <a:lnTo>
                      <a:pt x="10633" y="0"/>
                    </a:lnTo>
                    <a:lnTo>
                      <a:pt x="7834" y="12929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0" name="Google Shape;880;p30"/>
              <p:cNvSpPr/>
              <p:nvPr/>
            </p:nvSpPr>
            <p:spPr>
              <a:xfrm rot="-4055609" flipH="1">
                <a:off x="7783798" y="5165288"/>
                <a:ext cx="1452944" cy="1071665"/>
              </a:xfrm>
              <a:custGeom>
                <a:avLst/>
                <a:gdLst/>
                <a:ahLst/>
                <a:cxnLst/>
                <a:rect l="l" t="t" r="r" b="b"/>
                <a:pathLst>
                  <a:path w="13371" h="9862" extrusionOk="0">
                    <a:moveTo>
                      <a:pt x="0" y="0"/>
                    </a:moveTo>
                    <a:lnTo>
                      <a:pt x="1144" y="9861"/>
                    </a:lnTo>
                    <a:lnTo>
                      <a:pt x="13371" y="5633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1" name="Google Shape;881;p30"/>
              <p:cNvSpPr/>
              <p:nvPr/>
            </p:nvSpPr>
            <p:spPr>
              <a:xfrm rot="-4055609" flipH="1">
                <a:off x="7368946" y="5005059"/>
                <a:ext cx="1452944" cy="1050041"/>
              </a:xfrm>
              <a:custGeom>
                <a:avLst/>
                <a:gdLst/>
                <a:ahLst/>
                <a:cxnLst/>
                <a:rect l="l" t="t" r="r" b="b"/>
                <a:pathLst>
                  <a:path w="13371" h="9663" extrusionOk="0">
                    <a:moveTo>
                      <a:pt x="0" y="4030"/>
                    </a:moveTo>
                    <a:lnTo>
                      <a:pt x="8847" y="1"/>
                    </a:lnTo>
                    <a:lnTo>
                      <a:pt x="13371" y="966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82" name="Google Shape;882;p30"/>
            <p:cNvSpPr/>
            <p:nvPr/>
          </p:nvSpPr>
          <p:spPr>
            <a:xfrm rot="7173607" flipH="1">
              <a:off x="6984487" y="-472596"/>
              <a:ext cx="537132" cy="881706"/>
            </a:xfrm>
            <a:custGeom>
              <a:avLst/>
              <a:gdLst/>
              <a:ahLst/>
              <a:cxnLst/>
              <a:rect l="l" t="t" r="r" b="b"/>
              <a:pathLst>
                <a:path w="6812" h="7618" extrusionOk="0">
                  <a:moveTo>
                    <a:pt x="0" y="7427"/>
                  </a:moveTo>
                  <a:lnTo>
                    <a:pt x="6811" y="7618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4"/>
          <p:cNvSpPr txBox="1">
            <a:spLocks noGrp="1"/>
          </p:cNvSpPr>
          <p:nvPr>
            <p:ph type="body" idx="1"/>
          </p:nvPr>
        </p:nvSpPr>
        <p:spPr>
          <a:xfrm>
            <a:off x="719750" y="1749881"/>
            <a:ext cx="7704300" cy="44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1000"/>
              <a:buFont typeface="Catamaran"/>
              <a:buAutoNum type="arabicPeriod"/>
              <a:defRPr sz="12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1400"/>
              <a:buFont typeface="Josefin Slab SemiBold"/>
              <a:buAutoNum type="alphaLcPeriod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rgbClr val="41294A"/>
              </a:buClr>
              <a:buSzPts val="1400"/>
              <a:buFont typeface="Josefin Slab SemiBold"/>
              <a:buAutoNum type="romanLcPeriod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rgbClr val="41294A"/>
              </a:buClr>
              <a:buSzPts val="1400"/>
              <a:buFont typeface="Josefin Slab SemiBold"/>
              <a:buAutoNum type="arabicPeriod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rgbClr val="41294A"/>
              </a:buClr>
              <a:buSzPts val="1400"/>
              <a:buFont typeface="Josefin Slab SemiBold"/>
              <a:buAutoNum type="alphaLcPeriod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rgbClr val="41294A"/>
              </a:buClr>
              <a:buSzPts val="1400"/>
              <a:buFont typeface="Josefin Slab SemiBold"/>
              <a:buAutoNum type="romanLcPeriod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rgbClr val="41294A"/>
              </a:buClr>
              <a:buSzPts val="1400"/>
              <a:buFont typeface="Josefin Slab SemiBold"/>
              <a:buAutoNum type="arabicPeriod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rgbClr val="41294A"/>
              </a:buClr>
              <a:buSzPts val="1400"/>
              <a:buFont typeface="Josefin Slab SemiBold"/>
              <a:buAutoNum type="alphaLcPeriod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rgbClr val="41294A"/>
              </a:buClr>
              <a:buSzPts val="1400"/>
              <a:buFont typeface="Josefin Slab SemiBold"/>
              <a:buAutoNum type="romanLcPeriod"/>
              <a:defRPr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08" name="Google Shape;108;p4"/>
          <p:cNvSpPr txBox="1">
            <a:spLocks noGrp="1"/>
          </p:cNvSpPr>
          <p:nvPr>
            <p:ph type="title"/>
          </p:nvPr>
        </p:nvSpPr>
        <p:spPr>
          <a:xfrm>
            <a:off x="612650" y="584787"/>
            <a:ext cx="79185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rPr lang="es-ES" smtClean="0"/>
              <a:t>Haga clic para modificar el estilo de título del patrón</a:t>
            </a:r>
            <a:endParaRPr/>
          </a:p>
        </p:txBody>
      </p:sp>
      <p:grpSp>
        <p:nvGrpSpPr>
          <p:cNvPr id="109" name="Google Shape;109;p4"/>
          <p:cNvGrpSpPr/>
          <p:nvPr/>
        </p:nvGrpSpPr>
        <p:grpSpPr>
          <a:xfrm>
            <a:off x="6969642" y="5212032"/>
            <a:ext cx="2174358" cy="1655176"/>
            <a:chOff x="6969642" y="3909024"/>
            <a:chExt cx="2174358" cy="1241382"/>
          </a:xfrm>
        </p:grpSpPr>
        <p:sp>
          <p:nvSpPr>
            <p:cNvPr id="110" name="Google Shape;110;p4"/>
            <p:cNvSpPr/>
            <p:nvPr/>
          </p:nvSpPr>
          <p:spPr>
            <a:xfrm flipH="1">
              <a:off x="7480664" y="3909024"/>
              <a:ext cx="1663336" cy="1241382"/>
            </a:xfrm>
            <a:custGeom>
              <a:avLst/>
              <a:gdLst/>
              <a:ahLst/>
              <a:cxnLst/>
              <a:rect l="l" t="t" r="r" b="b"/>
              <a:pathLst>
                <a:path w="35738" h="26672" extrusionOk="0">
                  <a:moveTo>
                    <a:pt x="0" y="1"/>
                  </a:moveTo>
                  <a:lnTo>
                    <a:pt x="0" y="26672"/>
                  </a:lnTo>
                  <a:lnTo>
                    <a:pt x="35738" y="2667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4"/>
            <p:cNvSpPr/>
            <p:nvPr/>
          </p:nvSpPr>
          <p:spPr>
            <a:xfrm flipH="1">
              <a:off x="6969642" y="4386223"/>
              <a:ext cx="1463057" cy="764172"/>
            </a:xfrm>
            <a:custGeom>
              <a:avLst/>
              <a:gdLst/>
              <a:ahLst/>
              <a:cxnLst/>
              <a:rect l="l" t="t" r="r" b="b"/>
              <a:pathLst>
                <a:path w="26040" h="13601" extrusionOk="0">
                  <a:moveTo>
                    <a:pt x="8978" y="1"/>
                  </a:moveTo>
                  <a:lnTo>
                    <a:pt x="1" y="13219"/>
                  </a:lnTo>
                  <a:lnTo>
                    <a:pt x="26039" y="13600"/>
                  </a:lnTo>
                  <a:lnTo>
                    <a:pt x="897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4"/>
            <p:cNvSpPr/>
            <p:nvPr/>
          </p:nvSpPr>
          <p:spPr>
            <a:xfrm flipH="1">
              <a:off x="6991043" y="4386223"/>
              <a:ext cx="937278" cy="749564"/>
            </a:xfrm>
            <a:custGeom>
              <a:avLst/>
              <a:gdLst/>
              <a:ahLst/>
              <a:cxnLst/>
              <a:rect l="l" t="t" r="r" b="b"/>
              <a:pathLst>
                <a:path w="16682" h="13341" extrusionOk="0">
                  <a:moveTo>
                    <a:pt x="1" y="1"/>
                  </a:moveTo>
                  <a:lnTo>
                    <a:pt x="195" y="9181"/>
                  </a:lnTo>
                  <a:lnTo>
                    <a:pt x="16681" y="1334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3" name="Google Shape;113;p4"/>
          <p:cNvGrpSpPr/>
          <p:nvPr/>
        </p:nvGrpSpPr>
        <p:grpSpPr>
          <a:xfrm>
            <a:off x="-408775" y="-963257"/>
            <a:ext cx="2528343" cy="2143261"/>
            <a:chOff x="-408775" y="-716093"/>
            <a:chExt cx="2528343" cy="1607446"/>
          </a:xfrm>
        </p:grpSpPr>
        <p:sp>
          <p:nvSpPr>
            <p:cNvPr id="114" name="Google Shape;114;p4"/>
            <p:cNvSpPr/>
            <p:nvPr/>
          </p:nvSpPr>
          <p:spPr>
            <a:xfrm>
              <a:off x="-408775" y="-476905"/>
              <a:ext cx="1194900" cy="1194372"/>
            </a:xfrm>
            <a:custGeom>
              <a:avLst/>
              <a:gdLst/>
              <a:ahLst/>
              <a:cxnLst/>
              <a:rect l="l" t="t" r="r" b="b"/>
              <a:pathLst>
                <a:path w="35738" h="26672" extrusionOk="0">
                  <a:moveTo>
                    <a:pt x="0" y="1"/>
                  </a:moveTo>
                  <a:lnTo>
                    <a:pt x="0" y="26672"/>
                  </a:lnTo>
                  <a:lnTo>
                    <a:pt x="35738" y="2667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4"/>
            <p:cNvSpPr/>
            <p:nvPr/>
          </p:nvSpPr>
          <p:spPr>
            <a:xfrm rot="-1295881">
              <a:off x="98106" y="-398826"/>
              <a:ext cx="1909418" cy="972912"/>
            </a:xfrm>
            <a:custGeom>
              <a:avLst/>
              <a:gdLst/>
              <a:ahLst/>
              <a:cxnLst/>
              <a:rect l="l" t="t" r="r" b="b"/>
              <a:pathLst>
                <a:path w="53286" h="27151" extrusionOk="0">
                  <a:moveTo>
                    <a:pt x="0" y="1"/>
                  </a:moveTo>
                  <a:lnTo>
                    <a:pt x="13186" y="27150"/>
                  </a:lnTo>
                  <a:lnTo>
                    <a:pt x="53286" y="2199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4"/>
            <p:cNvSpPr/>
            <p:nvPr/>
          </p:nvSpPr>
          <p:spPr>
            <a:xfrm rot="-1295881">
              <a:off x="633684" y="-67997"/>
              <a:ext cx="1436955" cy="539938"/>
            </a:xfrm>
            <a:custGeom>
              <a:avLst/>
              <a:gdLst/>
              <a:ahLst/>
              <a:cxnLst/>
              <a:rect l="l" t="t" r="r" b="b"/>
              <a:pathLst>
                <a:path w="40101" h="15068" extrusionOk="0">
                  <a:moveTo>
                    <a:pt x="16089" y="0"/>
                  </a:moveTo>
                  <a:lnTo>
                    <a:pt x="1" y="15067"/>
                  </a:lnTo>
                  <a:lnTo>
                    <a:pt x="40101" y="9910"/>
                  </a:lnTo>
                  <a:lnTo>
                    <a:pt x="1608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 2">
  <p:cSld name="Section title and description 2">
    <p:spTree>
      <p:nvGrpSpPr>
        <p:cNvPr id="1" name="Shape 8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4" name="Google Shape;884;p31"/>
          <p:cNvGrpSpPr/>
          <p:nvPr/>
        </p:nvGrpSpPr>
        <p:grpSpPr>
          <a:xfrm flipH="1">
            <a:off x="-249177" y="-1738676"/>
            <a:ext cx="10488005" cy="10497759"/>
            <a:chOff x="-1127077" y="-1293657"/>
            <a:chExt cx="10488005" cy="7873319"/>
          </a:xfrm>
        </p:grpSpPr>
        <p:sp>
          <p:nvSpPr>
            <p:cNvPr id="885" name="Google Shape;885;p31"/>
            <p:cNvSpPr/>
            <p:nvPr/>
          </p:nvSpPr>
          <p:spPr>
            <a:xfrm rot="5400000">
              <a:off x="6469777" y="2069639"/>
              <a:ext cx="5023468" cy="389741"/>
            </a:xfrm>
            <a:custGeom>
              <a:avLst/>
              <a:gdLst/>
              <a:ahLst/>
              <a:cxnLst/>
              <a:rect l="l" t="t" r="r" b="b"/>
              <a:pathLst>
                <a:path w="38579" h="4291" extrusionOk="0">
                  <a:moveTo>
                    <a:pt x="18969" y="4290"/>
                  </a:moveTo>
                  <a:lnTo>
                    <a:pt x="38579" y="13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31"/>
            <p:cNvSpPr/>
            <p:nvPr/>
          </p:nvSpPr>
          <p:spPr>
            <a:xfrm rot="6010465">
              <a:off x="8395326" y="148451"/>
              <a:ext cx="1207002" cy="429068"/>
            </a:xfrm>
            <a:custGeom>
              <a:avLst/>
              <a:gdLst/>
              <a:ahLst/>
              <a:cxnLst/>
              <a:rect l="l" t="t" r="r" b="b"/>
              <a:pathLst>
                <a:path w="11335" h="4161" extrusionOk="0">
                  <a:moveTo>
                    <a:pt x="0" y="3580"/>
                  </a:moveTo>
                  <a:lnTo>
                    <a:pt x="11335" y="4160"/>
                  </a:lnTo>
                  <a:lnTo>
                    <a:pt x="331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31"/>
            <p:cNvSpPr/>
            <p:nvPr/>
          </p:nvSpPr>
          <p:spPr>
            <a:xfrm rot="6010465">
              <a:off x="5171701" y="-626474"/>
              <a:ext cx="1477366" cy="567553"/>
            </a:xfrm>
            <a:custGeom>
              <a:avLst/>
              <a:gdLst/>
              <a:ahLst/>
              <a:cxnLst/>
              <a:rect l="l" t="t" r="r" b="b"/>
              <a:pathLst>
                <a:path w="13874" h="5504" extrusionOk="0">
                  <a:moveTo>
                    <a:pt x="13241" y="1"/>
                  </a:moveTo>
                  <a:lnTo>
                    <a:pt x="13874" y="5503"/>
                  </a:lnTo>
                  <a:lnTo>
                    <a:pt x="0" y="3328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31"/>
            <p:cNvSpPr/>
            <p:nvPr/>
          </p:nvSpPr>
          <p:spPr>
            <a:xfrm rot="5502830">
              <a:off x="7897049" y="3546012"/>
              <a:ext cx="696046" cy="622414"/>
            </a:xfrm>
            <a:custGeom>
              <a:avLst/>
              <a:gdLst/>
              <a:ahLst/>
              <a:cxnLst/>
              <a:rect l="l" t="t" r="r" b="b"/>
              <a:pathLst>
                <a:path w="5348" h="6846" extrusionOk="0">
                  <a:moveTo>
                    <a:pt x="1" y="0"/>
                  </a:moveTo>
                  <a:lnTo>
                    <a:pt x="2228" y="6846"/>
                  </a:lnTo>
                  <a:lnTo>
                    <a:pt x="5347" y="58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31"/>
            <p:cNvSpPr/>
            <p:nvPr/>
          </p:nvSpPr>
          <p:spPr>
            <a:xfrm rot="6010465">
              <a:off x="7932102" y="-984854"/>
              <a:ext cx="914489" cy="1161711"/>
            </a:xfrm>
            <a:custGeom>
              <a:avLst/>
              <a:gdLst/>
              <a:ahLst/>
              <a:cxnLst/>
              <a:rect l="l" t="t" r="r" b="b"/>
              <a:pathLst>
                <a:path w="8588" h="11266" extrusionOk="0">
                  <a:moveTo>
                    <a:pt x="0" y="8259"/>
                  </a:moveTo>
                  <a:lnTo>
                    <a:pt x="4705" y="1"/>
                  </a:lnTo>
                  <a:lnTo>
                    <a:pt x="8587" y="11266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31"/>
            <p:cNvSpPr/>
            <p:nvPr/>
          </p:nvSpPr>
          <p:spPr>
            <a:xfrm rot="-6840210">
              <a:off x="4910934" y="5163143"/>
              <a:ext cx="1650616" cy="682194"/>
            </a:xfrm>
            <a:custGeom>
              <a:avLst/>
              <a:gdLst/>
              <a:ahLst/>
              <a:cxnLst/>
              <a:rect l="l" t="t" r="r" b="b"/>
              <a:pathLst>
                <a:path w="13935" h="4611" extrusionOk="0">
                  <a:moveTo>
                    <a:pt x="0" y="3779"/>
                  </a:moveTo>
                  <a:lnTo>
                    <a:pt x="12920" y="1"/>
                  </a:lnTo>
                  <a:lnTo>
                    <a:pt x="13934" y="461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31"/>
            <p:cNvSpPr/>
            <p:nvPr/>
          </p:nvSpPr>
          <p:spPr>
            <a:xfrm rot="5633731">
              <a:off x="2609293" y="-1230861"/>
              <a:ext cx="1821272" cy="2381817"/>
            </a:xfrm>
            <a:custGeom>
              <a:avLst/>
              <a:gdLst/>
              <a:ahLst/>
              <a:cxnLst/>
              <a:rect l="l" t="t" r="r" b="b"/>
              <a:pathLst>
                <a:path w="11396" h="13190" extrusionOk="0">
                  <a:moveTo>
                    <a:pt x="4905" y="0"/>
                  </a:moveTo>
                  <a:lnTo>
                    <a:pt x="11395" y="5503"/>
                  </a:lnTo>
                  <a:lnTo>
                    <a:pt x="0" y="1318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31"/>
            <p:cNvSpPr/>
            <p:nvPr/>
          </p:nvSpPr>
          <p:spPr>
            <a:xfrm rot="5633731">
              <a:off x="924158" y="-903678"/>
              <a:ext cx="1587140" cy="1247249"/>
            </a:xfrm>
            <a:custGeom>
              <a:avLst/>
              <a:gdLst/>
              <a:ahLst/>
              <a:cxnLst/>
              <a:rect l="l" t="t" r="r" b="b"/>
              <a:pathLst>
                <a:path w="9931" h="6907" extrusionOk="0">
                  <a:moveTo>
                    <a:pt x="6880" y="6906"/>
                  </a:moveTo>
                  <a:lnTo>
                    <a:pt x="9931" y="41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31"/>
            <p:cNvSpPr/>
            <p:nvPr/>
          </p:nvSpPr>
          <p:spPr>
            <a:xfrm rot="5502830">
              <a:off x="8024707" y="1370526"/>
              <a:ext cx="1424630" cy="471220"/>
            </a:xfrm>
            <a:custGeom>
              <a:avLst/>
              <a:gdLst/>
              <a:ahLst/>
              <a:cxnLst/>
              <a:rect l="l" t="t" r="r" b="b"/>
              <a:pathLst>
                <a:path w="10946" h="5183" extrusionOk="0">
                  <a:moveTo>
                    <a:pt x="1" y="0"/>
                  </a:moveTo>
                  <a:lnTo>
                    <a:pt x="10945" y="130"/>
                  </a:lnTo>
                  <a:lnTo>
                    <a:pt x="9550" y="518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31"/>
            <p:cNvSpPr/>
            <p:nvPr/>
          </p:nvSpPr>
          <p:spPr>
            <a:xfrm rot="-6840210">
              <a:off x="3664130" y="4392359"/>
              <a:ext cx="844912" cy="2500048"/>
            </a:xfrm>
            <a:custGeom>
              <a:avLst/>
              <a:gdLst/>
              <a:ahLst/>
              <a:cxnLst/>
              <a:rect l="l" t="t" r="r" b="b"/>
              <a:pathLst>
                <a:path w="7133" h="16898" extrusionOk="0">
                  <a:moveTo>
                    <a:pt x="4524" y="0"/>
                  </a:moveTo>
                  <a:lnTo>
                    <a:pt x="7132" y="16898"/>
                  </a:lnTo>
                  <a:lnTo>
                    <a:pt x="1" y="409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31"/>
            <p:cNvSpPr/>
            <p:nvPr/>
          </p:nvSpPr>
          <p:spPr>
            <a:xfrm rot="6010465">
              <a:off x="8824167" y="-360316"/>
              <a:ext cx="603554" cy="369157"/>
            </a:xfrm>
            <a:custGeom>
              <a:avLst/>
              <a:gdLst/>
              <a:ahLst/>
              <a:cxnLst/>
              <a:rect l="l" t="t" r="r" b="b"/>
              <a:pathLst>
                <a:path w="5668" h="3580" extrusionOk="0">
                  <a:moveTo>
                    <a:pt x="2357" y="3580"/>
                  </a:moveTo>
                  <a:lnTo>
                    <a:pt x="5667" y="1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31"/>
            <p:cNvSpPr/>
            <p:nvPr/>
          </p:nvSpPr>
          <p:spPr>
            <a:xfrm rot="6068769">
              <a:off x="924699" y="2164781"/>
              <a:ext cx="1019436" cy="1413779"/>
            </a:xfrm>
            <a:custGeom>
              <a:avLst/>
              <a:gdLst/>
              <a:ahLst/>
              <a:cxnLst/>
              <a:rect l="l" t="t" r="r" b="b"/>
              <a:pathLst>
                <a:path w="8467" h="4611" extrusionOk="0">
                  <a:moveTo>
                    <a:pt x="1" y="3267"/>
                  </a:moveTo>
                  <a:lnTo>
                    <a:pt x="8467" y="1"/>
                  </a:lnTo>
                  <a:lnTo>
                    <a:pt x="4073" y="461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31"/>
            <p:cNvSpPr/>
            <p:nvPr/>
          </p:nvSpPr>
          <p:spPr>
            <a:xfrm rot="6068769">
              <a:off x="1795684" y="846713"/>
              <a:ext cx="1141523" cy="2040796"/>
            </a:xfrm>
            <a:custGeom>
              <a:avLst/>
              <a:gdLst/>
              <a:ahLst/>
              <a:cxnLst/>
              <a:rect l="l" t="t" r="r" b="b"/>
              <a:pathLst>
                <a:path w="9481" h="6656" extrusionOk="0">
                  <a:moveTo>
                    <a:pt x="1" y="4480"/>
                  </a:moveTo>
                  <a:lnTo>
                    <a:pt x="9481" y="6655"/>
                  </a:lnTo>
                  <a:lnTo>
                    <a:pt x="808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31"/>
            <p:cNvSpPr/>
            <p:nvPr/>
          </p:nvSpPr>
          <p:spPr>
            <a:xfrm rot="5633731">
              <a:off x="2097460" y="-752705"/>
              <a:ext cx="1851637" cy="1388280"/>
            </a:xfrm>
            <a:custGeom>
              <a:avLst/>
              <a:gdLst/>
              <a:ahLst/>
              <a:cxnLst/>
              <a:rect l="l" t="t" r="r" b="b"/>
              <a:pathLst>
                <a:path w="11586" h="7688" extrusionOk="0">
                  <a:moveTo>
                    <a:pt x="0" y="7687"/>
                  </a:moveTo>
                  <a:lnTo>
                    <a:pt x="11395" y="1"/>
                  </a:lnTo>
                  <a:lnTo>
                    <a:pt x="11586" y="772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31"/>
            <p:cNvSpPr/>
            <p:nvPr/>
          </p:nvSpPr>
          <p:spPr>
            <a:xfrm rot="5502830">
              <a:off x="8355544" y="4365352"/>
              <a:ext cx="1010620" cy="768244"/>
            </a:xfrm>
            <a:custGeom>
              <a:avLst/>
              <a:gdLst/>
              <a:ahLst/>
              <a:cxnLst/>
              <a:rect l="l" t="t" r="r" b="b"/>
              <a:pathLst>
                <a:path w="7765" h="8450" extrusionOk="0">
                  <a:moveTo>
                    <a:pt x="0" y="8450"/>
                  </a:moveTo>
                  <a:lnTo>
                    <a:pt x="4905" y="1"/>
                  </a:lnTo>
                  <a:lnTo>
                    <a:pt x="7764" y="2046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31"/>
            <p:cNvSpPr/>
            <p:nvPr/>
          </p:nvSpPr>
          <p:spPr>
            <a:xfrm rot="6010465">
              <a:off x="7126457" y="-437813"/>
              <a:ext cx="291661" cy="891855"/>
            </a:xfrm>
            <a:custGeom>
              <a:avLst/>
              <a:gdLst/>
              <a:ahLst/>
              <a:cxnLst/>
              <a:rect l="l" t="t" r="r" b="b"/>
              <a:pathLst>
                <a:path w="2739" h="8649" extrusionOk="0">
                  <a:moveTo>
                    <a:pt x="0" y="1"/>
                  </a:moveTo>
                  <a:lnTo>
                    <a:pt x="2227" y="8649"/>
                  </a:lnTo>
                  <a:lnTo>
                    <a:pt x="2739" y="2436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31"/>
            <p:cNvSpPr/>
            <p:nvPr/>
          </p:nvSpPr>
          <p:spPr>
            <a:xfrm rot="6010465">
              <a:off x="6934639" y="-1042231"/>
              <a:ext cx="1151630" cy="1201926"/>
            </a:xfrm>
            <a:custGeom>
              <a:avLst/>
              <a:gdLst/>
              <a:ahLst/>
              <a:cxnLst/>
              <a:rect l="l" t="t" r="r" b="b"/>
              <a:pathLst>
                <a:path w="10815" h="11656" extrusionOk="0">
                  <a:moveTo>
                    <a:pt x="0" y="1"/>
                  </a:moveTo>
                  <a:lnTo>
                    <a:pt x="8587" y="3008"/>
                  </a:lnTo>
                  <a:lnTo>
                    <a:pt x="10814" y="11656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31"/>
            <p:cNvSpPr/>
            <p:nvPr/>
          </p:nvSpPr>
          <p:spPr>
            <a:xfrm rot="6010465">
              <a:off x="5652806" y="-804635"/>
              <a:ext cx="1410068" cy="1016110"/>
            </a:xfrm>
            <a:custGeom>
              <a:avLst/>
              <a:gdLst/>
              <a:ahLst/>
              <a:cxnLst/>
              <a:rect l="l" t="t" r="r" b="b"/>
              <a:pathLst>
                <a:path w="13242" h="9854" extrusionOk="0">
                  <a:moveTo>
                    <a:pt x="0" y="9853"/>
                  </a:moveTo>
                  <a:lnTo>
                    <a:pt x="13241" y="6526"/>
                  </a:lnTo>
                  <a:lnTo>
                    <a:pt x="877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31"/>
            <p:cNvSpPr/>
            <p:nvPr/>
          </p:nvSpPr>
          <p:spPr>
            <a:xfrm rot="5502830">
              <a:off x="7427260" y="2643558"/>
              <a:ext cx="1689617" cy="622414"/>
            </a:xfrm>
            <a:custGeom>
              <a:avLst/>
              <a:gdLst/>
              <a:ahLst/>
              <a:cxnLst/>
              <a:rect l="l" t="t" r="r" b="b"/>
              <a:pathLst>
                <a:path w="12982" h="6846" extrusionOk="0">
                  <a:moveTo>
                    <a:pt x="10755" y="0"/>
                  </a:moveTo>
                  <a:lnTo>
                    <a:pt x="12982" y="6846"/>
                  </a:lnTo>
                  <a:lnTo>
                    <a:pt x="1" y="134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31"/>
            <p:cNvSpPr/>
            <p:nvPr/>
          </p:nvSpPr>
          <p:spPr>
            <a:xfrm rot="-6840210">
              <a:off x="3935768" y="4655196"/>
              <a:ext cx="919773" cy="1893752"/>
            </a:xfrm>
            <a:custGeom>
              <a:avLst/>
              <a:gdLst/>
              <a:ahLst/>
              <a:cxnLst/>
              <a:rect l="l" t="t" r="r" b="b"/>
              <a:pathLst>
                <a:path w="7765" h="12800" extrusionOk="0">
                  <a:moveTo>
                    <a:pt x="633" y="1"/>
                  </a:moveTo>
                  <a:lnTo>
                    <a:pt x="7764" y="12800"/>
                  </a:lnTo>
                  <a:lnTo>
                    <a:pt x="0" y="9732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31"/>
            <p:cNvSpPr/>
            <p:nvPr/>
          </p:nvSpPr>
          <p:spPr>
            <a:xfrm rot="6068769">
              <a:off x="1580117" y="1824267"/>
              <a:ext cx="1187396" cy="2040796"/>
            </a:xfrm>
            <a:custGeom>
              <a:avLst/>
              <a:gdLst/>
              <a:ahLst/>
              <a:cxnLst/>
              <a:rect l="l" t="t" r="r" b="b"/>
              <a:pathLst>
                <a:path w="9862" h="6656" extrusionOk="0">
                  <a:moveTo>
                    <a:pt x="1396" y="6655"/>
                  </a:moveTo>
                  <a:lnTo>
                    <a:pt x="9862" y="33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31"/>
            <p:cNvSpPr/>
            <p:nvPr/>
          </p:nvSpPr>
          <p:spPr>
            <a:xfrm rot="6010465">
              <a:off x="7688631" y="-267399"/>
              <a:ext cx="793629" cy="1352889"/>
            </a:xfrm>
            <a:custGeom>
              <a:avLst/>
              <a:gdLst/>
              <a:ahLst/>
              <a:cxnLst/>
              <a:rect l="l" t="t" r="r" b="b"/>
              <a:pathLst>
                <a:path w="7453" h="13120" extrusionOk="0">
                  <a:moveTo>
                    <a:pt x="0" y="10685"/>
                  </a:moveTo>
                  <a:lnTo>
                    <a:pt x="7453" y="0"/>
                  </a:lnTo>
                  <a:lnTo>
                    <a:pt x="2739" y="1312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31"/>
            <p:cNvSpPr/>
            <p:nvPr/>
          </p:nvSpPr>
          <p:spPr>
            <a:xfrm rot="6068769">
              <a:off x="-223123" y="1019680"/>
              <a:ext cx="957911" cy="2059499"/>
            </a:xfrm>
            <a:custGeom>
              <a:avLst/>
              <a:gdLst/>
              <a:ahLst/>
              <a:cxnLst/>
              <a:rect l="l" t="t" r="r" b="b"/>
              <a:pathLst>
                <a:path w="7956" h="6717" extrusionOk="0">
                  <a:moveTo>
                    <a:pt x="0" y="6716"/>
                  </a:moveTo>
                  <a:lnTo>
                    <a:pt x="5850" y="0"/>
                  </a:lnTo>
                  <a:lnTo>
                    <a:pt x="7955" y="435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31"/>
            <p:cNvSpPr/>
            <p:nvPr/>
          </p:nvSpPr>
          <p:spPr>
            <a:xfrm rot="6068769">
              <a:off x="-719170" y="2495942"/>
              <a:ext cx="1363663" cy="1373919"/>
            </a:xfrm>
            <a:custGeom>
              <a:avLst/>
              <a:gdLst/>
              <a:ahLst/>
              <a:cxnLst/>
              <a:rect l="l" t="t" r="r" b="b"/>
              <a:pathLst>
                <a:path w="11326" h="4481" extrusionOk="0">
                  <a:moveTo>
                    <a:pt x="1967" y="1"/>
                  </a:moveTo>
                  <a:lnTo>
                    <a:pt x="11326" y="4481"/>
                  </a:lnTo>
                  <a:lnTo>
                    <a:pt x="0" y="3008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31"/>
            <p:cNvSpPr/>
            <p:nvPr/>
          </p:nvSpPr>
          <p:spPr>
            <a:xfrm rot="5502830">
              <a:off x="8209672" y="3831516"/>
              <a:ext cx="1334305" cy="768244"/>
            </a:xfrm>
            <a:custGeom>
              <a:avLst/>
              <a:gdLst/>
              <a:ahLst/>
              <a:cxnLst/>
              <a:rect l="l" t="t" r="r" b="b"/>
              <a:pathLst>
                <a:path w="10252" h="8450" extrusionOk="0">
                  <a:moveTo>
                    <a:pt x="1" y="7869"/>
                  </a:moveTo>
                  <a:lnTo>
                    <a:pt x="10252" y="1"/>
                  </a:lnTo>
                  <a:lnTo>
                    <a:pt x="5347" y="845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31"/>
            <p:cNvSpPr/>
            <p:nvPr/>
          </p:nvSpPr>
          <p:spPr>
            <a:xfrm rot="6010465">
              <a:off x="7671510" y="-347773"/>
              <a:ext cx="1207002" cy="1161711"/>
            </a:xfrm>
            <a:custGeom>
              <a:avLst/>
              <a:gdLst/>
              <a:ahLst/>
              <a:cxnLst/>
              <a:rect l="l" t="t" r="r" b="b"/>
              <a:pathLst>
                <a:path w="11335" h="11266" extrusionOk="0">
                  <a:moveTo>
                    <a:pt x="0" y="1"/>
                  </a:moveTo>
                  <a:lnTo>
                    <a:pt x="11335" y="581"/>
                  </a:lnTo>
                  <a:lnTo>
                    <a:pt x="3882" y="11266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31"/>
            <p:cNvSpPr/>
            <p:nvPr/>
          </p:nvSpPr>
          <p:spPr>
            <a:xfrm rot="6068769">
              <a:off x="84303" y="372864"/>
              <a:ext cx="1141523" cy="2726376"/>
            </a:xfrm>
            <a:custGeom>
              <a:avLst/>
              <a:gdLst/>
              <a:ahLst/>
              <a:cxnLst/>
              <a:rect l="l" t="t" r="r" b="b"/>
              <a:pathLst>
                <a:path w="9481" h="8892" extrusionOk="0">
                  <a:moveTo>
                    <a:pt x="3631" y="8891"/>
                  </a:moveTo>
                  <a:lnTo>
                    <a:pt x="9481" y="217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31"/>
            <p:cNvSpPr/>
            <p:nvPr/>
          </p:nvSpPr>
          <p:spPr>
            <a:xfrm rot="5502830">
              <a:off x="7920116" y="4503367"/>
              <a:ext cx="1134654" cy="570500"/>
            </a:xfrm>
            <a:custGeom>
              <a:avLst/>
              <a:gdLst/>
              <a:ahLst/>
              <a:cxnLst/>
              <a:rect l="l" t="t" r="r" b="b"/>
              <a:pathLst>
                <a:path w="8718" h="6275" extrusionOk="0">
                  <a:moveTo>
                    <a:pt x="0" y="3268"/>
                  </a:moveTo>
                  <a:lnTo>
                    <a:pt x="8718" y="1"/>
                  </a:lnTo>
                  <a:lnTo>
                    <a:pt x="4073" y="627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31"/>
            <p:cNvSpPr/>
            <p:nvPr/>
          </p:nvSpPr>
          <p:spPr>
            <a:xfrm rot="5502830">
              <a:off x="8425394" y="2187657"/>
              <a:ext cx="562902" cy="459401"/>
            </a:xfrm>
            <a:custGeom>
              <a:avLst/>
              <a:gdLst/>
              <a:ahLst/>
              <a:cxnLst/>
              <a:rect l="l" t="t" r="r" b="b"/>
              <a:pathLst>
                <a:path w="4325" h="5053" extrusionOk="0">
                  <a:moveTo>
                    <a:pt x="1" y="5052"/>
                  </a:moveTo>
                  <a:lnTo>
                    <a:pt x="1396" y="0"/>
                  </a:lnTo>
                  <a:lnTo>
                    <a:pt x="43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31"/>
            <p:cNvSpPr/>
            <p:nvPr/>
          </p:nvSpPr>
          <p:spPr>
            <a:xfrm rot="-6840210">
              <a:off x="5516770" y="4943483"/>
              <a:ext cx="1650616" cy="814313"/>
            </a:xfrm>
            <a:custGeom>
              <a:avLst/>
              <a:gdLst/>
              <a:ahLst/>
              <a:cxnLst/>
              <a:rect l="l" t="t" r="r" b="b"/>
              <a:pathLst>
                <a:path w="13935" h="5504" extrusionOk="0">
                  <a:moveTo>
                    <a:pt x="0" y="1"/>
                  </a:moveTo>
                  <a:lnTo>
                    <a:pt x="633" y="5503"/>
                  </a:lnTo>
                  <a:lnTo>
                    <a:pt x="13934" y="83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31"/>
            <p:cNvSpPr/>
            <p:nvPr/>
          </p:nvSpPr>
          <p:spPr>
            <a:xfrm rot="6010465">
              <a:off x="6434624" y="-1639971"/>
              <a:ext cx="1151630" cy="2217934"/>
            </a:xfrm>
            <a:custGeom>
              <a:avLst/>
              <a:gdLst/>
              <a:ahLst/>
              <a:cxnLst/>
              <a:rect l="l" t="t" r="r" b="b"/>
              <a:pathLst>
                <a:path w="10815" h="21509" extrusionOk="0">
                  <a:moveTo>
                    <a:pt x="0" y="1"/>
                  </a:moveTo>
                  <a:lnTo>
                    <a:pt x="2036" y="21508"/>
                  </a:lnTo>
                  <a:lnTo>
                    <a:pt x="10814" y="11656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31"/>
            <p:cNvSpPr/>
            <p:nvPr/>
          </p:nvSpPr>
          <p:spPr>
            <a:xfrm rot="6068769">
              <a:off x="22276" y="-559084"/>
              <a:ext cx="1632880" cy="2726376"/>
            </a:xfrm>
            <a:custGeom>
              <a:avLst/>
              <a:gdLst/>
              <a:ahLst/>
              <a:cxnLst/>
              <a:rect l="l" t="t" r="r" b="b"/>
              <a:pathLst>
                <a:path w="13562" h="8892" extrusionOk="0">
                  <a:moveTo>
                    <a:pt x="0" y="7678"/>
                  </a:moveTo>
                  <a:lnTo>
                    <a:pt x="13561" y="8891"/>
                  </a:lnTo>
                  <a:lnTo>
                    <a:pt x="993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31"/>
            <p:cNvSpPr/>
            <p:nvPr/>
          </p:nvSpPr>
          <p:spPr>
            <a:xfrm rot="-6840210">
              <a:off x="4715844" y="5123556"/>
              <a:ext cx="1530506" cy="1012861"/>
            </a:xfrm>
            <a:custGeom>
              <a:avLst/>
              <a:gdLst/>
              <a:ahLst/>
              <a:cxnLst/>
              <a:rect l="l" t="t" r="r" b="b"/>
              <a:pathLst>
                <a:path w="12921" h="6846" extrusionOk="0">
                  <a:moveTo>
                    <a:pt x="0" y="6846"/>
                  </a:moveTo>
                  <a:lnTo>
                    <a:pt x="12920" y="3068"/>
                  </a:lnTo>
                  <a:lnTo>
                    <a:pt x="51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31"/>
            <p:cNvSpPr/>
            <p:nvPr/>
          </p:nvSpPr>
          <p:spPr>
            <a:xfrm rot="6068769">
              <a:off x="81010" y="1959350"/>
              <a:ext cx="1126834" cy="2787391"/>
            </a:xfrm>
            <a:custGeom>
              <a:avLst/>
              <a:gdLst/>
              <a:ahLst/>
              <a:cxnLst/>
              <a:rect l="l" t="t" r="r" b="b"/>
              <a:pathLst>
                <a:path w="9359" h="9091" extrusionOk="0">
                  <a:moveTo>
                    <a:pt x="4394" y="1"/>
                  </a:moveTo>
                  <a:lnTo>
                    <a:pt x="9359" y="9091"/>
                  </a:lnTo>
                  <a:lnTo>
                    <a:pt x="0" y="461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31"/>
            <p:cNvSpPr/>
            <p:nvPr/>
          </p:nvSpPr>
          <p:spPr>
            <a:xfrm rot="5633731">
              <a:off x="1653276" y="-1088771"/>
              <a:ext cx="1851637" cy="1999896"/>
            </a:xfrm>
            <a:custGeom>
              <a:avLst/>
              <a:gdLst/>
              <a:ahLst/>
              <a:cxnLst/>
              <a:rect l="l" t="t" r="r" b="b"/>
              <a:pathLst>
                <a:path w="11586" h="11075" extrusionOk="0">
                  <a:moveTo>
                    <a:pt x="0" y="6915"/>
                  </a:moveTo>
                  <a:lnTo>
                    <a:pt x="9931" y="11074"/>
                  </a:lnTo>
                  <a:lnTo>
                    <a:pt x="115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31"/>
            <p:cNvSpPr/>
            <p:nvPr/>
          </p:nvSpPr>
          <p:spPr>
            <a:xfrm rot="5502830">
              <a:off x="8198885" y="4514598"/>
              <a:ext cx="1134654" cy="582320"/>
            </a:xfrm>
            <a:custGeom>
              <a:avLst/>
              <a:gdLst/>
              <a:ahLst/>
              <a:cxnLst/>
              <a:rect l="l" t="t" r="r" b="b"/>
              <a:pathLst>
                <a:path w="8718" h="6405" extrusionOk="0">
                  <a:moveTo>
                    <a:pt x="0" y="6405"/>
                  </a:moveTo>
                  <a:lnTo>
                    <a:pt x="8718" y="3138"/>
                  </a:lnTo>
                  <a:lnTo>
                    <a:pt x="776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31"/>
            <p:cNvSpPr/>
            <p:nvPr/>
          </p:nvSpPr>
          <p:spPr>
            <a:xfrm rot="5502830">
              <a:off x="7738411" y="3980487"/>
              <a:ext cx="936174" cy="569682"/>
            </a:xfrm>
            <a:custGeom>
              <a:avLst/>
              <a:gdLst/>
              <a:ahLst/>
              <a:cxnLst/>
              <a:rect l="l" t="t" r="r" b="b"/>
              <a:pathLst>
                <a:path w="7193" h="6266" extrusionOk="0">
                  <a:moveTo>
                    <a:pt x="1" y="6266"/>
                  </a:moveTo>
                  <a:lnTo>
                    <a:pt x="3120" y="1"/>
                  </a:lnTo>
                  <a:lnTo>
                    <a:pt x="7193" y="300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31"/>
            <p:cNvSpPr/>
            <p:nvPr/>
          </p:nvSpPr>
          <p:spPr>
            <a:xfrm rot="6068769">
              <a:off x="-1701607" y="2304541"/>
              <a:ext cx="2321453" cy="725746"/>
            </a:xfrm>
            <a:custGeom>
              <a:avLst/>
              <a:gdLst/>
              <a:ahLst/>
              <a:cxnLst/>
              <a:rect l="l" t="t" r="r" b="b"/>
              <a:pathLst>
                <a:path w="19281" h="2367" extrusionOk="0">
                  <a:moveTo>
                    <a:pt x="0" y="2366"/>
                  </a:moveTo>
                  <a:lnTo>
                    <a:pt x="19281" y="1474"/>
                  </a:lnTo>
                  <a:lnTo>
                    <a:pt x="79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31"/>
            <p:cNvSpPr/>
            <p:nvPr/>
          </p:nvSpPr>
          <p:spPr>
            <a:xfrm rot="6068769">
              <a:off x="281264" y="1871723"/>
              <a:ext cx="490514" cy="1334060"/>
            </a:xfrm>
            <a:custGeom>
              <a:avLst/>
              <a:gdLst/>
              <a:ahLst/>
              <a:cxnLst/>
              <a:rect l="l" t="t" r="r" b="b"/>
              <a:pathLst>
                <a:path w="4074" h="4351" extrusionOk="0">
                  <a:moveTo>
                    <a:pt x="1" y="0"/>
                  </a:moveTo>
                  <a:lnTo>
                    <a:pt x="4073" y="1344"/>
                  </a:lnTo>
                  <a:lnTo>
                    <a:pt x="2106" y="435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31"/>
            <p:cNvSpPr/>
            <p:nvPr/>
          </p:nvSpPr>
          <p:spPr>
            <a:xfrm rot="5904527">
              <a:off x="1443328" y="3914564"/>
              <a:ext cx="1157015" cy="1482642"/>
            </a:xfrm>
            <a:custGeom>
              <a:avLst/>
              <a:gdLst/>
              <a:ahLst/>
              <a:cxnLst/>
              <a:rect l="l" t="t" r="r" b="b"/>
              <a:pathLst>
                <a:path w="8848" h="12930" extrusionOk="0">
                  <a:moveTo>
                    <a:pt x="2799" y="0"/>
                  </a:moveTo>
                  <a:lnTo>
                    <a:pt x="8847" y="8900"/>
                  </a:lnTo>
                  <a:lnTo>
                    <a:pt x="0" y="129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31"/>
            <p:cNvSpPr/>
            <p:nvPr/>
          </p:nvSpPr>
          <p:spPr>
            <a:xfrm rot="5568389">
              <a:off x="-1365562" y="4338148"/>
              <a:ext cx="2067921" cy="1067077"/>
            </a:xfrm>
            <a:custGeom>
              <a:avLst/>
              <a:gdLst/>
              <a:ahLst/>
              <a:cxnLst/>
              <a:rect l="l" t="t" r="r" b="b"/>
              <a:pathLst>
                <a:path w="6370" h="9343" extrusionOk="0">
                  <a:moveTo>
                    <a:pt x="0" y="1"/>
                  </a:moveTo>
                  <a:lnTo>
                    <a:pt x="3250" y="9342"/>
                  </a:lnTo>
                  <a:lnTo>
                    <a:pt x="6369" y="2367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31"/>
            <p:cNvSpPr/>
            <p:nvPr/>
          </p:nvSpPr>
          <p:spPr>
            <a:xfrm rot="5904527">
              <a:off x="-178043" y="4132550"/>
              <a:ext cx="1748469" cy="1130844"/>
            </a:xfrm>
            <a:custGeom>
              <a:avLst/>
              <a:gdLst/>
              <a:ahLst/>
              <a:cxnLst/>
              <a:rect l="l" t="t" r="r" b="b"/>
              <a:pathLst>
                <a:path w="13371" h="9862" extrusionOk="0">
                  <a:moveTo>
                    <a:pt x="0" y="0"/>
                  </a:moveTo>
                  <a:lnTo>
                    <a:pt x="1144" y="9861"/>
                  </a:lnTo>
                  <a:lnTo>
                    <a:pt x="13371" y="563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31"/>
            <p:cNvSpPr/>
            <p:nvPr/>
          </p:nvSpPr>
          <p:spPr>
            <a:xfrm rot="5904527">
              <a:off x="2213705" y="5092201"/>
              <a:ext cx="1673802" cy="800030"/>
            </a:xfrm>
            <a:custGeom>
              <a:avLst/>
              <a:gdLst/>
              <a:ahLst/>
              <a:cxnLst/>
              <a:rect l="l" t="t" r="r" b="b"/>
              <a:pathLst>
                <a:path w="12800" h="6977" extrusionOk="0">
                  <a:moveTo>
                    <a:pt x="1" y="6976"/>
                  </a:moveTo>
                  <a:lnTo>
                    <a:pt x="12800" y="2496"/>
                  </a:lnTo>
                  <a:lnTo>
                    <a:pt x="312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31"/>
            <p:cNvSpPr/>
            <p:nvPr/>
          </p:nvSpPr>
          <p:spPr>
            <a:xfrm rot="5904527">
              <a:off x="3108075" y="5214559"/>
              <a:ext cx="1265812" cy="1240236"/>
            </a:xfrm>
            <a:custGeom>
              <a:avLst/>
              <a:gdLst/>
              <a:ahLst/>
              <a:cxnLst/>
              <a:rect l="l" t="t" r="r" b="b"/>
              <a:pathLst>
                <a:path w="9680" h="10816" extrusionOk="0">
                  <a:moveTo>
                    <a:pt x="6560" y="1"/>
                  </a:moveTo>
                  <a:lnTo>
                    <a:pt x="9680" y="10815"/>
                  </a:lnTo>
                  <a:lnTo>
                    <a:pt x="0" y="832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31"/>
            <p:cNvSpPr/>
            <p:nvPr/>
          </p:nvSpPr>
          <p:spPr>
            <a:xfrm rot="5904527">
              <a:off x="1572507" y="4599856"/>
              <a:ext cx="1673802" cy="1534242"/>
            </a:xfrm>
            <a:custGeom>
              <a:avLst/>
              <a:gdLst/>
              <a:ahLst/>
              <a:cxnLst/>
              <a:rect l="l" t="t" r="r" b="b"/>
              <a:pathLst>
                <a:path w="12800" h="13380" extrusionOk="0">
                  <a:moveTo>
                    <a:pt x="1" y="4480"/>
                  </a:moveTo>
                  <a:lnTo>
                    <a:pt x="6049" y="13380"/>
                  </a:lnTo>
                  <a:lnTo>
                    <a:pt x="1280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31"/>
            <p:cNvSpPr/>
            <p:nvPr/>
          </p:nvSpPr>
          <p:spPr>
            <a:xfrm rot="5904527">
              <a:off x="286693" y="4234727"/>
              <a:ext cx="1748469" cy="1108026"/>
            </a:xfrm>
            <a:custGeom>
              <a:avLst/>
              <a:gdLst/>
              <a:ahLst/>
              <a:cxnLst/>
              <a:rect l="l" t="t" r="r" b="b"/>
              <a:pathLst>
                <a:path w="13371" h="9663" extrusionOk="0">
                  <a:moveTo>
                    <a:pt x="0" y="4030"/>
                  </a:moveTo>
                  <a:lnTo>
                    <a:pt x="8847" y="1"/>
                  </a:lnTo>
                  <a:lnTo>
                    <a:pt x="13371" y="966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31"/>
            <p:cNvSpPr/>
            <p:nvPr/>
          </p:nvSpPr>
          <p:spPr>
            <a:xfrm rot="5904527">
              <a:off x="-1052520" y="4921703"/>
              <a:ext cx="2614269" cy="565537"/>
            </a:xfrm>
            <a:custGeom>
              <a:avLst/>
              <a:gdLst/>
              <a:ahLst/>
              <a:cxnLst/>
              <a:rect l="l" t="t" r="r" b="b"/>
              <a:pathLst>
                <a:path w="19992" h="4932" extrusionOk="0">
                  <a:moveTo>
                    <a:pt x="1" y="4229"/>
                  </a:moveTo>
                  <a:lnTo>
                    <a:pt x="19992" y="4931"/>
                  </a:lnTo>
                  <a:lnTo>
                    <a:pt x="1222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31"/>
            <p:cNvSpPr/>
            <p:nvPr/>
          </p:nvSpPr>
          <p:spPr>
            <a:xfrm rot="5502830">
              <a:off x="7994445" y="2605905"/>
              <a:ext cx="1399771" cy="459401"/>
            </a:xfrm>
            <a:custGeom>
              <a:avLst/>
              <a:gdLst/>
              <a:ahLst/>
              <a:cxnLst/>
              <a:rect l="l" t="t" r="r" b="b"/>
              <a:pathLst>
                <a:path w="10755" h="5053" extrusionOk="0">
                  <a:moveTo>
                    <a:pt x="1" y="5052"/>
                  </a:moveTo>
                  <a:lnTo>
                    <a:pt x="10755" y="3709"/>
                  </a:lnTo>
                  <a:lnTo>
                    <a:pt x="432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31"/>
            <p:cNvSpPr/>
            <p:nvPr/>
          </p:nvSpPr>
          <p:spPr>
            <a:xfrm rot="5502830">
              <a:off x="7813508" y="3429748"/>
              <a:ext cx="2552256" cy="378303"/>
            </a:xfrm>
            <a:custGeom>
              <a:avLst/>
              <a:gdLst/>
              <a:ahLst/>
              <a:cxnLst/>
              <a:rect l="l" t="t" r="r" b="b"/>
              <a:pathLst>
                <a:path w="19610" h="4161" extrusionOk="0">
                  <a:moveTo>
                    <a:pt x="0" y="4160"/>
                  </a:moveTo>
                  <a:lnTo>
                    <a:pt x="19610" y="1"/>
                  </a:lnTo>
                  <a:lnTo>
                    <a:pt x="2929" y="416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31"/>
            <p:cNvSpPr/>
            <p:nvPr/>
          </p:nvSpPr>
          <p:spPr>
            <a:xfrm rot="5502830">
              <a:off x="7830065" y="3441251"/>
              <a:ext cx="2171174" cy="715512"/>
            </a:xfrm>
            <a:custGeom>
              <a:avLst/>
              <a:gdLst/>
              <a:ahLst/>
              <a:cxnLst/>
              <a:rect l="l" t="t" r="r" b="b"/>
              <a:pathLst>
                <a:path w="16682" h="7870" extrusionOk="0">
                  <a:moveTo>
                    <a:pt x="6431" y="7869"/>
                  </a:moveTo>
                  <a:lnTo>
                    <a:pt x="16682" y="1"/>
                  </a:lnTo>
                  <a:lnTo>
                    <a:pt x="1" y="416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35" name="Google Shape;935;p31"/>
          <p:cNvSpPr txBox="1">
            <a:spLocks noGrp="1"/>
          </p:cNvSpPr>
          <p:nvPr>
            <p:ph type="title"/>
          </p:nvPr>
        </p:nvSpPr>
        <p:spPr>
          <a:xfrm>
            <a:off x="1899950" y="3561284"/>
            <a:ext cx="3079500" cy="141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2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r>
              <a:rPr lang="es-ES" smtClean="0"/>
              <a:t>Haga clic para modificar el estilo de título del patrón</a:t>
            </a:r>
            <a:endParaRPr/>
          </a:p>
        </p:txBody>
      </p:sp>
      <p:sp>
        <p:nvSpPr>
          <p:cNvPr id="936" name="Google Shape;936;p31"/>
          <p:cNvSpPr txBox="1">
            <a:spLocks noGrp="1"/>
          </p:cNvSpPr>
          <p:nvPr>
            <p:ph type="subTitle" idx="1"/>
          </p:nvPr>
        </p:nvSpPr>
        <p:spPr>
          <a:xfrm>
            <a:off x="1899950" y="4982651"/>
            <a:ext cx="2765400" cy="60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r>
              <a:rPr lang="es-ES" smtClean="0"/>
              <a:t>Haga clic para modificar el estilo de subtítulo del patrón</a:t>
            </a:r>
            <a:endParaRPr/>
          </a:p>
        </p:txBody>
      </p:sp>
      <p:sp>
        <p:nvSpPr>
          <p:cNvPr id="937" name="Google Shape;937;p31"/>
          <p:cNvSpPr txBox="1">
            <a:spLocks noGrp="1"/>
          </p:cNvSpPr>
          <p:nvPr>
            <p:ph type="title" idx="2" hasCustomPrompt="1"/>
          </p:nvPr>
        </p:nvSpPr>
        <p:spPr>
          <a:xfrm>
            <a:off x="2177750" y="1430984"/>
            <a:ext cx="1304700" cy="17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2000"/>
              <a:buNone/>
              <a:defRPr sz="7200"/>
            </a:lvl1pPr>
            <a:lvl2pPr lvl="1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 3">
  <p:cSld name="Section title and description 3">
    <p:spTree>
      <p:nvGrpSpPr>
        <p:cNvPr id="1" name="Shape 9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9" name="Google Shape;939;p32"/>
          <p:cNvSpPr txBox="1">
            <a:spLocks noGrp="1"/>
          </p:cNvSpPr>
          <p:nvPr>
            <p:ph type="title"/>
          </p:nvPr>
        </p:nvSpPr>
        <p:spPr>
          <a:xfrm>
            <a:off x="2879850" y="3561284"/>
            <a:ext cx="3079500" cy="141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r>
              <a:rPr lang="es-ES" smtClean="0"/>
              <a:t>Haga clic para modificar el estilo de título del patrón</a:t>
            </a:r>
            <a:endParaRPr/>
          </a:p>
        </p:txBody>
      </p:sp>
      <p:sp>
        <p:nvSpPr>
          <p:cNvPr id="940" name="Google Shape;940;p32"/>
          <p:cNvSpPr txBox="1">
            <a:spLocks noGrp="1"/>
          </p:cNvSpPr>
          <p:nvPr>
            <p:ph type="subTitle" idx="1"/>
          </p:nvPr>
        </p:nvSpPr>
        <p:spPr>
          <a:xfrm>
            <a:off x="3036900" y="4982651"/>
            <a:ext cx="2765400" cy="60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r>
              <a:rPr lang="es-ES" smtClean="0"/>
              <a:t>Haga clic para modificar el estilo de subtítulo del patrón</a:t>
            </a:r>
            <a:endParaRPr/>
          </a:p>
        </p:txBody>
      </p:sp>
      <p:sp>
        <p:nvSpPr>
          <p:cNvPr id="941" name="Google Shape;941;p32"/>
          <p:cNvSpPr txBox="1">
            <a:spLocks noGrp="1"/>
          </p:cNvSpPr>
          <p:nvPr>
            <p:ph type="title" idx="2" hasCustomPrompt="1"/>
          </p:nvPr>
        </p:nvSpPr>
        <p:spPr>
          <a:xfrm>
            <a:off x="3767250" y="1430984"/>
            <a:ext cx="1304700" cy="17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0"/>
              <a:buNone/>
              <a:defRPr sz="7200"/>
            </a:lvl1pPr>
            <a:lvl2pPr lvl="1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grpSp>
        <p:nvGrpSpPr>
          <p:cNvPr id="942" name="Google Shape;942;p32"/>
          <p:cNvGrpSpPr/>
          <p:nvPr/>
        </p:nvGrpSpPr>
        <p:grpSpPr>
          <a:xfrm>
            <a:off x="4495504" y="2018389"/>
            <a:ext cx="5520702" cy="6574636"/>
            <a:chOff x="4495504" y="1513791"/>
            <a:chExt cx="5520702" cy="4930977"/>
          </a:xfrm>
        </p:grpSpPr>
        <p:sp>
          <p:nvSpPr>
            <p:cNvPr id="943" name="Google Shape;943;p32"/>
            <p:cNvSpPr/>
            <p:nvPr/>
          </p:nvSpPr>
          <p:spPr>
            <a:xfrm rot="10551558" flipH="1">
              <a:off x="4551903" y="4748883"/>
              <a:ext cx="1877312" cy="1630236"/>
            </a:xfrm>
            <a:custGeom>
              <a:avLst/>
              <a:gdLst/>
              <a:ahLst/>
              <a:cxnLst/>
              <a:rect l="l" t="t" r="r" b="b"/>
              <a:pathLst>
                <a:path w="12731" h="20416" extrusionOk="0">
                  <a:moveTo>
                    <a:pt x="10313" y="0"/>
                  </a:moveTo>
                  <a:lnTo>
                    <a:pt x="12730" y="20416"/>
                  </a:lnTo>
                  <a:lnTo>
                    <a:pt x="1" y="14082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44" name="Google Shape;944;p32"/>
            <p:cNvGrpSpPr/>
            <p:nvPr/>
          </p:nvGrpSpPr>
          <p:grpSpPr>
            <a:xfrm>
              <a:off x="6123144" y="1513791"/>
              <a:ext cx="3893062" cy="4528913"/>
              <a:chOff x="6123144" y="1513791"/>
              <a:chExt cx="3893062" cy="4528913"/>
            </a:xfrm>
          </p:grpSpPr>
          <p:sp>
            <p:nvSpPr>
              <p:cNvPr id="945" name="Google Shape;945;p32"/>
              <p:cNvSpPr/>
              <p:nvPr/>
            </p:nvSpPr>
            <p:spPr>
              <a:xfrm rot="10800000" flipH="1">
                <a:off x="8853970" y="2955321"/>
                <a:ext cx="821208" cy="816407"/>
              </a:xfrm>
              <a:custGeom>
                <a:avLst/>
                <a:gdLst/>
                <a:ahLst/>
                <a:cxnLst/>
                <a:rect l="l" t="t" r="r" b="b"/>
                <a:pathLst>
                  <a:path w="10434" h="10373" extrusionOk="0">
                    <a:moveTo>
                      <a:pt x="0" y="10373"/>
                    </a:moveTo>
                    <a:lnTo>
                      <a:pt x="572" y="0"/>
                    </a:lnTo>
                    <a:lnTo>
                      <a:pt x="10433" y="3778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6" name="Google Shape;946;p32"/>
              <p:cNvSpPr/>
              <p:nvPr/>
            </p:nvSpPr>
            <p:spPr>
              <a:xfrm rot="10800000" flipH="1">
                <a:off x="8723713" y="5000624"/>
                <a:ext cx="1247474" cy="568880"/>
              </a:xfrm>
              <a:custGeom>
                <a:avLst/>
                <a:gdLst/>
                <a:ahLst/>
                <a:cxnLst/>
                <a:rect l="l" t="t" r="r" b="b"/>
                <a:pathLst>
                  <a:path w="15850" h="7228" extrusionOk="0">
                    <a:moveTo>
                      <a:pt x="0" y="1465"/>
                    </a:moveTo>
                    <a:lnTo>
                      <a:pt x="8206" y="7227"/>
                    </a:lnTo>
                    <a:lnTo>
                      <a:pt x="1584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7" name="Google Shape;947;p32"/>
              <p:cNvSpPr/>
              <p:nvPr/>
            </p:nvSpPr>
            <p:spPr>
              <a:xfrm rot="10800000" flipH="1">
                <a:off x="7406037" y="3736229"/>
                <a:ext cx="1051735" cy="1606841"/>
              </a:xfrm>
              <a:custGeom>
                <a:avLst/>
                <a:gdLst/>
                <a:ahLst/>
                <a:cxnLst/>
                <a:rect l="l" t="t" r="r" b="b"/>
                <a:pathLst>
                  <a:path w="13363" h="20416" extrusionOk="0">
                    <a:moveTo>
                      <a:pt x="1" y="0"/>
                    </a:moveTo>
                    <a:lnTo>
                      <a:pt x="2418" y="20416"/>
                    </a:lnTo>
                    <a:lnTo>
                      <a:pt x="13363" y="11967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8" name="Google Shape;948;p32"/>
              <p:cNvSpPr/>
              <p:nvPr/>
            </p:nvSpPr>
            <p:spPr>
              <a:xfrm rot="10800000" flipH="1">
                <a:off x="7406037" y="4401129"/>
                <a:ext cx="1317758" cy="1053152"/>
              </a:xfrm>
              <a:custGeom>
                <a:avLst/>
                <a:gdLst/>
                <a:ahLst/>
                <a:cxnLst/>
                <a:rect l="l" t="t" r="r" b="b"/>
                <a:pathLst>
                  <a:path w="16743" h="13381" extrusionOk="0">
                    <a:moveTo>
                      <a:pt x="1" y="1413"/>
                    </a:moveTo>
                    <a:lnTo>
                      <a:pt x="16742" y="1"/>
                    </a:lnTo>
                    <a:lnTo>
                      <a:pt x="13363" y="1338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9" name="Google Shape;949;p32"/>
              <p:cNvSpPr/>
              <p:nvPr/>
            </p:nvSpPr>
            <p:spPr>
              <a:xfrm rot="10800000" flipH="1">
                <a:off x="7596346" y="3736231"/>
                <a:ext cx="1302725" cy="664979"/>
              </a:xfrm>
              <a:custGeom>
                <a:avLst/>
                <a:gdLst/>
                <a:ahLst/>
                <a:cxnLst/>
                <a:rect l="l" t="t" r="r" b="b"/>
                <a:pathLst>
                  <a:path w="16552" h="8449" extrusionOk="0">
                    <a:moveTo>
                      <a:pt x="0" y="8449"/>
                    </a:moveTo>
                    <a:lnTo>
                      <a:pt x="16551" y="7998"/>
                    </a:lnTo>
                    <a:lnTo>
                      <a:pt x="10945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0" name="Google Shape;950;p32"/>
              <p:cNvSpPr/>
              <p:nvPr/>
            </p:nvSpPr>
            <p:spPr>
              <a:xfrm rot="10800000" flipH="1">
                <a:off x="8457691" y="4401129"/>
                <a:ext cx="911955" cy="1053152"/>
              </a:xfrm>
              <a:custGeom>
                <a:avLst/>
                <a:gdLst/>
                <a:ahLst/>
                <a:cxnLst/>
                <a:rect l="l" t="t" r="r" b="b"/>
                <a:pathLst>
                  <a:path w="11587" h="13381" extrusionOk="0">
                    <a:moveTo>
                      <a:pt x="3380" y="1"/>
                    </a:moveTo>
                    <a:lnTo>
                      <a:pt x="11586" y="5763"/>
                    </a:lnTo>
                    <a:lnTo>
                      <a:pt x="1" y="1338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1" name="Google Shape;951;p32"/>
              <p:cNvSpPr/>
              <p:nvPr/>
            </p:nvSpPr>
            <p:spPr>
              <a:xfrm rot="10800000" flipH="1">
                <a:off x="6594434" y="3736229"/>
                <a:ext cx="1001993" cy="1606841"/>
              </a:xfrm>
              <a:custGeom>
                <a:avLst/>
                <a:gdLst/>
                <a:ahLst/>
                <a:cxnLst/>
                <a:rect l="l" t="t" r="r" b="b"/>
                <a:pathLst>
                  <a:path w="12731" h="20416" extrusionOk="0">
                    <a:moveTo>
                      <a:pt x="10313" y="0"/>
                    </a:moveTo>
                    <a:lnTo>
                      <a:pt x="12730" y="20416"/>
                    </a:lnTo>
                    <a:lnTo>
                      <a:pt x="1" y="14082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2" name="Google Shape;952;p32"/>
              <p:cNvSpPr/>
              <p:nvPr/>
            </p:nvSpPr>
            <p:spPr>
              <a:xfrm rot="10800000" flipH="1">
                <a:off x="6488733" y="4234746"/>
                <a:ext cx="917385" cy="1108324"/>
              </a:xfrm>
              <a:custGeom>
                <a:avLst/>
                <a:gdLst/>
                <a:ahLst/>
                <a:cxnLst/>
                <a:rect l="l" t="t" r="r" b="b"/>
                <a:pathLst>
                  <a:path w="11656" h="14082" extrusionOk="0">
                    <a:moveTo>
                      <a:pt x="1" y="1153"/>
                    </a:moveTo>
                    <a:lnTo>
                      <a:pt x="11656" y="0"/>
                    </a:lnTo>
                    <a:lnTo>
                      <a:pt x="1344" y="14082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3" name="Google Shape;953;p32"/>
              <p:cNvSpPr/>
              <p:nvPr/>
            </p:nvSpPr>
            <p:spPr>
              <a:xfrm rot="10800000" flipH="1">
                <a:off x="8853970" y="2104128"/>
                <a:ext cx="536138" cy="851273"/>
              </a:xfrm>
              <a:custGeom>
                <a:avLst/>
                <a:gdLst/>
                <a:ahLst/>
                <a:cxnLst/>
                <a:rect l="l" t="t" r="r" b="b"/>
                <a:pathLst>
                  <a:path w="6812" h="10816" extrusionOk="0">
                    <a:moveTo>
                      <a:pt x="0" y="1"/>
                    </a:moveTo>
                    <a:lnTo>
                      <a:pt x="3120" y="10815"/>
                    </a:lnTo>
                    <a:lnTo>
                      <a:pt x="6811" y="371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4" name="Google Shape;954;p32"/>
              <p:cNvSpPr/>
              <p:nvPr/>
            </p:nvSpPr>
            <p:spPr>
              <a:xfrm rot="10800000" flipH="1">
                <a:off x="8853970" y="2663405"/>
                <a:ext cx="821208" cy="810976"/>
              </a:xfrm>
              <a:custGeom>
                <a:avLst/>
                <a:gdLst/>
                <a:ahLst/>
                <a:cxnLst/>
                <a:rect l="l" t="t" r="r" b="b"/>
                <a:pathLst>
                  <a:path w="10434" h="10304" extrusionOk="0">
                    <a:moveTo>
                      <a:pt x="0" y="6595"/>
                    </a:moveTo>
                    <a:lnTo>
                      <a:pt x="10433" y="0"/>
                    </a:lnTo>
                    <a:lnTo>
                      <a:pt x="6811" y="10304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5" name="Google Shape;955;p32"/>
              <p:cNvSpPr/>
              <p:nvPr/>
            </p:nvSpPr>
            <p:spPr>
              <a:xfrm rot="10800000" flipH="1">
                <a:off x="9099450" y="2104129"/>
                <a:ext cx="696461" cy="559356"/>
              </a:xfrm>
              <a:custGeom>
                <a:avLst/>
                <a:gdLst/>
                <a:ahLst/>
                <a:cxnLst/>
                <a:rect l="l" t="t" r="r" b="b"/>
                <a:pathLst>
                  <a:path w="8849" h="7107" extrusionOk="0">
                    <a:moveTo>
                      <a:pt x="1" y="7106"/>
                    </a:moveTo>
                    <a:lnTo>
                      <a:pt x="8848" y="1664"/>
                    </a:lnTo>
                    <a:lnTo>
                      <a:pt x="3692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6" name="Google Shape;956;p32"/>
              <p:cNvSpPr/>
              <p:nvPr/>
            </p:nvSpPr>
            <p:spPr>
              <a:xfrm rot="10800000" flipH="1">
                <a:off x="6123144" y="4234735"/>
                <a:ext cx="471364" cy="1807970"/>
              </a:xfrm>
              <a:custGeom>
                <a:avLst/>
                <a:gdLst/>
                <a:ahLst/>
                <a:cxnLst/>
                <a:rect l="l" t="t" r="r" b="b"/>
                <a:pathLst>
                  <a:path w="5989" h="12930" extrusionOk="0">
                    <a:moveTo>
                      <a:pt x="4646" y="1"/>
                    </a:moveTo>
                    <a:lnTo>
                      <a:pt x="5989" y="12930"/>
                    </a:lnTo>
                    <a:lnTo>
                      <a:pt x="1" y="6275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7" name="Google Shape;957;p32"/>
              <p:cNvSpPr/>
              <p:nvPr/>
            </p:nvSpPr>
            <p:spPr>
              <a:xfrm rot="10800000" flipH="1">
                <a:off x="8457691" y="4401129"/>
                <a:ext cx="1012225" cy="599575"/>
              </a:xfrm>
              <a:custGeom>
                <a:avLst/>
                <a:gdLst/>
                <a:ahLst/>
                <a:cxnLst/>
                <a:rect l="l" t="t" r="r" b="b"/>
                <a:pathLst>
                  <a:path w="12861" h="7618" extrusionOk="0">
                    <a:moveTo>
                      <a:pt x="1" y="7617"/>
                    </a:moveTo>
                    <a:lnTo>
                      <a:pt x="11586" y="0"/>
                    </a:lnTo>
                    <a:lnTo>
                      <a:pt x="12860" y="416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8" name="Google Shape;958;p32"/>
              <p:cNvSpPr/>
              <p:nvPr/>
            </p:nvSpPr>
            <p:spPr>
              <a:xfrm rot="10800000" flipH="1">
                <a:off x="9099450" y="1937747"/>
                <a:ext cx="916756" cy="594774"/>
              </a:xfrm>
              <a:custGeom>
                <a:avLst/>
                <a:gdLst/>
                <a:ahLst/>
                <a:cxnLst/>
                <a:rect l="l" t="t" r="r" b="b"/>
                <a:pathLst>
                  <a:path w="11648" h="7557" extrusionOk="0">
                    <a:moveTo>
                      <a:pt x="1" y="5442"/>
                    </a:moveTo>
                    <a:lnTo>
                      <a:pt x="8848" y="0"/>
                    </a:lnTo>
                    <a:lnTo>
                      <a:pt x="11647" y="7557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9" name="Google Shape;959;p32"/>
              <p:cNvSpPr/>
              <p:nvPr/>
            </p:nvSpPr>
            <p:spPr>
              <a:xfrm rot="10800000" flipH="1">
                <a:off x="8337666" y="2104128"/>
                <a:ext cx="761864" cy="851273"/>
              </a:xfrm>
              <a:custGeom>
                <a:avLst/>
                <a:gdLst/>
                <a:ahLst/>
                <a:cxnLst/>
                <a:rect l="l" t="t" r="r" b="b"/>
                <a:pathLst>
                  <a:path w="9680" h="10816" extrusionOk="0">
                    <a:moveTo>
                      <a:pt x="6560" y="1"/>
                    </a:moveTo>
                    <a:lnTo>
                      <a:pt x="9680" y="10815"/>
                    </a:lnTo>
                    <a:lnTo>
                      <a:pt x="0" y="832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0" name="Google Shape;960;p32"/>
              <p:cNvSpPr/>
              <p:nvPr/>
            </p:nvSpPr>
            <p:spPr>
              <a:xfrm rot="10800000" flipH="1">
                <a:off x="8457691" y="3771648"/>
                <a:ext cx="856704" cy="629561"/>
              </a:xfrm>
              <a:custGeom>
                <a:avLst/>
                <a:gdLst/>
                <a:ahLst/>
                <a:cxnLst/>
                <a:rect l="l" t="t" r="r" b="b"/>
                <a:pathLst>
                  <a:path w="10885" h="7999" extrusionOk="0">
                    <a:moveTo>
                      <a:pt x="1" y="0"/>
                    </a:moveTo>
                    <a:lnTo>
                      <a:pt x="5607" y="7998"/>
                    </a:lnTo>
                    <a:lnTo>
                      <a:pt x="10884" y="5442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1" name="Google Shape;961;p32"/>
              <p:cNvSpPr/>
              <p:nvPr/>
            </p:nvSpPr>
            <p:spPr>
              <a:xfrm rot="10800000" flipH="1">
                <a:off x="8457691" y="3972818"/>
                <a:ext cx="1012225" cy="700553"/>
              </a:xfrm>
              <a:custGeom>
                <a:avLst/>
                <a:gdLst/>
                <a:ahLst/>
                <a:cxnLst/>
                <a:rect l="l" t="t" r="r" b="b"/>
                <a:pathLst>
                  <a:path w="12861" h="8901" extrusionOk="0">
                    <a:moveTo>
                      <a:pt x="1" y="3458"/>
                    </a:moveTo>
                    <a:lnTo>
                      <a:pt x="12860" y="1"/>
                    </a:lnTo>
                    <a:lnTo>
                      <a:pt x="10884" y="890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2" name="Google Shape;962;p32"/>
              <p:cNvSpPr/>
              <p:nvPr/>
            </p:nvSpPr>
            <p:spPr>
              <a:xfrm rot="10800000" flipH="1">
                <a:off x="8898989" y="3474302"/>
                <a:ext cx="776189" cy="498596"/>
              </a:xfrm>
              <a:custGeom>
                <a:avLst/>
                <a:gdLst/>
                <a:ahLst/>
                <a:cxnLst/>
                <a:rect l="l" t="t" r="r" b="b"/>
                <a:pathLst>
                  <a:path w="9862" h="6335" extrusionOk="0">
                    <a:moveTo>
                      <a:pt x="0" y="2556"/>
                    </a:moveTo>
                    <a:lnTo>
                      <a:pt x="9861" y="6334"/>
                    </a:lnTo>
                    <a:lnTo>
                      <a:pt x="5277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3" name="Google Shape;963;p32"/>
              <p:cNvSpPr/>
              <p:nvPr/>
            </p:nvSpPr>
            <p:spPr>
              <a:xfrm rot="10800000" flipH="1">
                <a:off x="9314314" y="3972818"/>
                <a:ext cx="251069" cy="700553"/>
              </a:xfrm>
              <a:custGeom>
                <a:avLst/>
                <a:gdLst/>
                <a:ahLst/>
                <a:cxnLst/>
                <a:rect l="l" t="t" r="r" b="b"/>
                <a:pathLst>
                  <a:path w="3190" h="8901" extrusionOk="0">
                    <a:moveTo>
                      <a:pt x="1976" y="1"/>
                    </a:moveTo>
                    <a:lnTo>
                      <a:pt x="3189" y="5503"/>
                    </a:lnTo>
                    <a:lnTo>
                      <a:pt x="0" y="890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4" name="Google Shape;964;p32"/>
              <p:cNvSpPr/>
              <p:nvPr/>
            </p:nvSpPr>
            <p:spPr>
              <a:xfrm rot="10800000" flipH="1">
                <a:off x="7596346" y="3045989"/>
                <a:ext cx="1302725" cy="725739"/>
              </a:xfrm>
              <a:custGeom>
                <a:avLst/>
                <a:gdLst/>
                <a:ahLst/>
                <a:cxnLst/>
                <a:rect l="l" t="t" r="r" b="b"/>
                <a:pathLst>
                  <a:path w="16552" h="9221" extrusionOk="0">
                    <a:moveTo>
                      <a:pt x="0" y="451"/>
                    </a:moveTo>
                    <a:lnTo>
                      <a:pt x="16551" y="0"/>
                    </a:lnTo>
                    <a:lnTo>
                      <a:pt x="7444" y="922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5" name="Google Shape;965;p32"/>
              <p:cNvSpPr/>
              <p:nvPr/>
            </p:nvSpPr>
            <p:spPr>
              <a:xfrm rot="10800000" flipH="1">
                <a:off x="8182145" y="2300576"/>
                <a:ext cx="671905" cy="745494"/>
              </a:xfrm>
              <a:custGeom>
                <a:avLst/>
                <a:gdLst/>
                <a:ahLst/>
                <a:cxnLst/>
                <a:rect l="l" t="t" r="r" b="b"/>
                <a:pathLst>
                  <a:path w="8537" h="9472" extrusionOk="0">
                    <a:moveTo>
                      <a:pt x="1976" y="9472"/>
                    </a:moveTo>
                    <a:lnTo>
                      <a:pt x="8536" y="115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6" name="Google Shape;966;p32"/>
              <p:cNvSpPr/>
              <p:nvPr/>
            </p:nvSpPr>
            <p:spPr>
              <a:xfrm rot="10800000" flipH="1">
                <a:off x="8182145" y="2955321"/>
                <a:ext cx="716924" cy="816407"/>
              </a:xfrm>
              <a:custGeom>
                <a:avLst/>
                <a:gdLst/>
                <a:ahLst/>
                <a:cxnLst/>
                <a:rect l="l" t="t" r="r" b="b"/>
                <a:pathLst>
                  <a:path w="9109" h="10373" extrusionOk="0">
                    <a:moveTo>
                      <a:pt x="8536" y="10373"/>
                    </a:moveTo>
                    <a:lnTo>
                      <a:pt x="9108" y="0"/>
                    </a:lnTo>
                    <a:lnTo>
                      <a:pt x="1" y="922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7" name="Google Shape;967;p32"/>
              <p:cNvSpPr/>
              <p:nvPr/>
            </p:nvSpPr>
            <p:spPr>
              <a:xfrm rot="-9881915" flipH="1">
                <a:off x="8412683" y="1696322"/>
                <a:ext cx="1493034" cy="816387"/>
              </a:xfrm>
              <a:custGeom>
                <a:avLst/>
                <a:gdLst/>
                <a:ahLst/>
                <a:cxnLst/>
                <a:rect l="l" t="t" r="r" b="b"/>
                <a:pathLst>
                  <a:path w="18970" h="4291" extrusionOk="0">
                    <a:moveTo>
                      <a:pt x="8025" y="4160"/>
                    </a:moveTo>
                    <a:lnTo>
                      <a:pt x="18969" y="429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968" name="Google Shape;968;p32"/>
          <p:cNvGrpSpPr/>
          <p:nvPr/>
        </p:nvGrpSpPr>
        <p:grpSpPr>
          <a:xfrm rot="10800000">
            <a:off x="-890075" y="-1203121"/>
            <a:ext cx="3893062" cy="6661557"/>
            <a:chOff x="6123144" y="1046537"/>
            <a:chExt cx="3893062" cy="4996168"/>
          </a:xfrm>
        </p:grpSpPr>
        <p:grpSp>
          <p:nvGrpSpPr>
            <p:cNvPr id="969" name="Google Shape;969;p32"/>
            <p:cNvGrpSpPr/>
            <p:nvPr/>
          </p:nvGrpSpPr>
          <p:grpSpPr>
            <a:xfrm>
              <a:off x="6123144" y="1513791"/>
              <a:ext cx="3893062" cy="4528913"/>
              <a:chOff x="6123144" y="1513791"/>
              <a:chExt cx="3893062" cy="4528913"/>
            </a:xfrm>
          </p:grpSpPr>
          <p:sp>
            <p:nvSpPr>
              <p:cNvPr id="970" name="Google Shape;970;p32"/>
              <p:cNvSpPr/>
              <p:nvPr/>
            </p:nvSpPr>
            <p:spPr>
              <a:xfrm rot="10800000" flipH="1">
                <a:off x="8853970" y="2955321"/>
                <a:ext cx="821208" cy="816407"/>
              </a:xfrm>
              <a:custGeom>
                <a:avLst/>
                <a:gdLst/>
                <a:ahLst/>
                <a:cxnLst/>
                <a:rect l="l" t="t" r="r" b="b"/>
                <a:pathLst>
                  <a:path w="10434" h="10373" extrusionOk="0">
                    <a:moveTo>
                      <a:pt x="0" y="10373"/>
                    </a:moveTo>
                    <a:lnTo>
                      <a:pt x="572" y="0"/>
                    </a:lnTo>
                    <a:lnTo>
                      <a:pt x="10433" y="3778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1" name="Google Shape;971;p32"/>
              <p:cNvSpPr/>
              <p:nvPr/>
            </p:nvSpPr>
            <p:spPr>
              <a:xfrm rot="10800000" flipH="1">
                <a:off x="8723713" y="5000624"/>
                <a:ext cx="1247474" cy="568880"/>
              </a:xfrm>
              <a:custGeom>
                <a:avLst/>
                <a:gdLst/>
                <a:ahLst/>
                <a:cxnLst/>
                <a:rect l="l" t="t" r="r" b="b"/>
                <a:pathLst>
                  <a:path w="15850" h="7228" extrusionOk="0">
                    <a:moveTo>
                      <a:pt x="0" y="1465"/>
                    </a:moveTo>
                    <a:lnTo>
                      <a:pt x="8206" y="7227"/>
                    </a:lnTo>
                    <a:lnTo>
                      <a:pt x="1584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2" name="Google Shape;972;p32"/>
              <p:cNvSpPr/>
              <p:nvPr/>
            </p:nvSpPr>
            <p:spPr>
              <a:xfrm rot="10800000" flipH="1">
                <a:off x="7406037" y="3736229"/>
                <a:ext cx="1051735" cy="1606841"/>
              </a:xfrm>
              <a:custGeom>
                <a:avLst/>
                <a:gdLst/>
                <a:ahLst/>
                <a:cxnLst/>
                <a:rect l="l" t="t" r="r" b="b"/>
                <a:pathLst>
                  <a:path w="13363" h="20416" extrusionOk="0">
                    <a:moveTo>
                      <a:pt x="1" y="0"/>
                    </a:moveTo>
                    <a:lnTo>
                      <a:pt x="2418" y="20416"/>
                    </a:lnTo>
                    <a:lnTo>
                      <a:pt x="13363" y="11967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3" name="Google Shape;973;p32"/>
              <p:cNvSpPr/>
              <p:nvPr/>
            </p:nvSpPr>
            <p:spPr>
              <a:xfrm rot="10800000" flipH="1">
                <a:off x="7406037" y="4401129"/>
                <a:ext cx="1317758" cy="1053152"/>
              </a:xfrm>
              <a:custGeom>
                <a:avLst/>
                <a:gdLst/>
                <a:ahLst/>
                <a:cxnLst/>
                <a:rect l="l" t="t" r="r" b="b"/>
                <a:pathLst>
                  <a:path w="16743" h="13381" extrusionOk="0">
                    <a:moveTo>
                      <a:pt x="1" y="1413"/>
                    </a:moveTo>
                    <a:lnTo>
                      <a:pt x="16742" y="1"/>
                    </a:lnTo>
                    <a:lnTo>
                      <a:pt x="13363" y="1338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4" name="Google Shape;974;p32"/>
              <p:cNvSpPr/>
              <p:nvPr/>
            </p:nvSpPr>
            <p:spPr>
              <a:xfrm rot="10800000" flipH="1">
                <a:off x="7596346" y="3736231"/>
                <a:ext cx="1302725" cy="664979"/>
              </a:xfrm>
              <a:custGeom>
                <a:avLst/>
                <a:gdLst/>
                <a:ahLst/>
                <a:cxnLst/>
                <a:rect l="l" t="t" r="r" b="b"/>
                <a:pathLst>
                  <a:path w="16552" h="8449" extrusionOk="0">
                    <a:moveTo>
                      <a:pt x="0" y="8449"/>
                    </a:moveTo>
                    <a:lnTo>
                      <a:pt x="16551" y="7998"/>
                    </a:lnTo>
                    <a:lnTo>
                      <a:pt x="10945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5" name="Google Shape;975;p32"/>
              <p:cNvSpPr/>
              <p:nvPr/>
            </p:nvSpPr>
            <p:spPr>
              <a:xfrm rot="10800000" flipH="1">
                <a:off x="8457691" y="4401129"/>
                <a:ext cx="911955" cy="1053152"/>
              </a:xfrm>
              <a:custGeom>
                <a:avLst/>
                <a:gdLst/>
                <a:ahLst/>
                <a:cxnLst/>
                <a:rect l="l" t="t" r="r" b="b"/>
                <a:pathLst>
                  <a:path w="11587" h="13381" extrusionOk="0">
                    <a:moveTo>
                      <a:pt x="3380" y="1"/>
                    </a:moveTo>
                    <a:lnTo>
                      <a:pt x="11586" y="5763"/>
                    </a:lnTo>
                    <a:lnTo>
                      <a:pt x="1" y="1338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6" name="Google Shape;976;p32"/>
              <p:cNvSpPr/>
              <p:nvPr/>
            </p:nvSpPr>
            <p:spPr>
              <a:xfrm rot="10800000" flipH="1">
                <a:off x="6594434" y="3736229"/>
                <a:ext cx="1001993" cy="1606841"/>
              </a:xfrm>
              <a:custGeom>
                <a:avLst/>
                <a:gdLst/>
                <a:ahLst/>
                <a:cxnLst/>
                <a:rect l="l" t="t" r="r" b="b"/>
                <a:pathLst>
                  <a:path w="12731" h="20416" extrusionOk="0">
                    <a:moveTo>
                      <a:pt x="10313" y="0"/>
                    </a:moveTo>
                    <a:lnTo>
                      <a:pt x="12730" y="20416"/>
                    </a:lnTo>
                    <a:lnTo>
                      <a:pt x="1" y="14082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7" name="Google Shape;977;p32"/>
              <p:cNvSpPr/>
              <p:nvPr/>
            </p:nvSpPr>
            <p:spPr>
              <a:xfrm rot="10800000" flipH="1">
                <a:off x="6488733" y="4234746"/>
                <a:ext cx="917385" cy="1108324"/>
              </a:xfrm>
              <a:custGeom>
                <a:avLst/>
                <a:gdLst/>
                <a:ahLst/>
                <a:cxnLst/>
                <a:rect l="l" t="t" r="r" b="b"/>
                <a:pathLst>
                  <a:path w="11656" h="14082" extrusionOk="0">
                    <a:moveTo>
                      <a:pt x="1" y="1153"/>
                    </a:moveTo>
                    <a:lnTo>
                      <a:pt x="11656" y="0"/>
                    </a:lnTo>
                    <a:lnTo>
                      <a:pt x="1344" y="14082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8" name="Google Shape;978;p32"/>
              <p:cNvSpPr/>
              <p:nvPr/>
            </p:nvSpPr>
            <p:spPr>
              <a:xfrm rot="10800000" flipH="1">
                <a:off x="8853970" y="2104128"/>
                <a:ext cx="536138" cy="851273"/>
              </a:xfrm>
              <a:custGeom>
                <a:avLst/>
                <a:gdLst/>
                <a:ahLst/>
                <a:cxnLst/>
                <a:rect l="l" t="t" r="r" b="b"/>
                <a:pathLst>
                  <a:path w="6812" h="10816" extrusionOk="0">
                    <a:moveTo>
                      <a:pt x="0" y="1"/>
                    </a:moveTo>
                    <a:lnTo>
                      <a:pt x="3120" y="10815"/>
                    </a:lnTo>
                    <a:lnTo>
                      <a:pt x="6811" y="371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9" name="Google Shape;979;p32"/>
              <p:cNvSpPr/>
              <p:nvPr/>
            </p:nvSpPr>
            <p:spPr>
              <a:xfrm rot="10800000" flipH="1">
                <a:off x="8853970" y="2663405"/>
                <a:ext cx="821208" cy="810976"/>
              </a:xfrm>
              <a:custGeom>
                <a:avLst/>
                <a:gdLst/>
                <a:ahLst/>
                <a:cxnLst/>
                <a:rect l="l" t="t" r="r" b="b"/>
                <a:pathLst>
                  <a:path w="10434" h="10304" extrusionOk="0">
                    <a:moveTo>
                      <a:pt x="0" y="6595"/>
                    </a:moveTo>
                    <a:lnTo>
                      <a:pt x="10433" y="0"/>
                    </a:lnTo>
                    <a:lnTo>
                      <a:pt x="6811" y="10304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0" name="Google Shape;980;p32"/>
              <p:cNvSpPr/>
              <p:nvPr/>
            </p:nvSpPr>
            <p:spPr>
              <a:xfrm rot="10800000" flipH="1">
                <a:off x="9099450" y="2104129"/>
                <a:ext cx="696461" cy="559356"/>
              </a:xfrm>
              <a:custGeom>
                <a:avLst/>
                <a:gdLst/>
                <a:ahLst/>
                <a:cxnLst/>
                <a:rect l="l" t="t" r="r" b="b"/>
                <a:pathLst>
                  <a:path w="8849" h="7107" extrusionOk="0">
                    <a:moveTo>
                      <a:pt x="1" y="7106"/>
                    </a:moveTo>
                    <a:lnTo>
                      <a:pt x="8848" y="1664"/>
                    </a:lnTo>
                    <a:lnTo>
                      <a:pt x="3692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1" name="Google Shape;981;p32"/>
              <p:cNvSpPr/>
              <p:nvPr/>
            </p:nvSpPr>
            <p:spPr>
              <a:xfrm rot="10800000" flipH="1">
                <a:off x="6123144" y="4234735"/>
                <a:ext cx="471364" cy="1807970"/>
              </a:xfrm>
              <a:custGeom>
                <a:avLst/>
                <a:gdLst/>
                <a:ahLst/>
                <a:cxnLst/>
                <a:rect l="l" t="t" r="r" b="b"/>
                <a:pathLst>
                  <a:path w="5989" h="12930" extrusionOk="0">
                    <a:moveTo>
                      <a:pt x="4646" y="1"/>
                    </a:moveTo>
                    <a:lnTo>
                      <a:pt x="5989" y="12930"/>
                    </a:lnTo>
                    <a:lnTo>
                      <a:pt x="1" y="6275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2" name="Google Shape;982;p32"/>
              <p:cNvSpPr/>
              <p:nvPr/>
            </p:nvSpPr>
            <p:spPr>
              <a:xfrm rot="10800000" flipH="1">
                <a:off x="8457691" y="4401129"/>
                <a:ext cx="1012225" cy="599575"/>
              </a:xfrm>
              <a:custGeom>
                <a:avLst/>
                <a:gdLst/>
                <a:ahLst/>
                <a:cxnLst/>
                <a:rect l="l" t="t" r="r" b="b"/>
                <a:pathLst>
                  <a:path w="12861" h="7618" extrusionOk="0">
                    <a:moveTo>
                      <a:pt x="1" y="7617"/>
                    </a:moveTo>
                    <a:lnTo>
                      <a:pt x="11586" y="0"/>
                    </a:lnTo>
                    <a:lnTo>
                      <a:pt x="12860" y="416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3" name="Google Shape;983;p32"/>
              <p:cNvSpPr/>
              <p:nvPr/>
            </p:nvSpPr>
            <p:spPr>
              <a:xfrm rot="10800000" flipH="1">
                <a:off x="9099450" y="1937747"/>
                <a:ext cx="916756" cy="594774"/>
              </a:xfrm>
              <a:custGeom>
                <a:avLst/>
                <a:gdLst/>
                <a:ahLst/>
                <a:cxnLst/>
                <a:rect l="l" t="t" r="r" b="b"/>
                <a:pathLst>
                  <a:path w="11648" h="7557" extrusionOk="0">
                    <a:moveTo>
                      <a:pt x="1" y="5442"/>
                    </a:moveTo>
                    <a:lnTo>
                      <a:pt x="8848" y="0"/>
                    </a:lnTo>
                    <a:lnTo>
                      <a:pt x="11647" y="7557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4" name="Google Shape;984;p32"/>
              <p:cNvSpPr/>
              <p:nvPr/>
            </p:nvSpPr>
            <p:spPr>
              <a:xfrm rot="10800000" flipH="1">
                <a:off x="8337666" y="2104128"/>
                <a:ext cx="761864" cy="851273"/>
              </a:xfrm>
              <a:custGeom>
                <a:avLst/>
                <a:gdLst/>
                <a:ahLst/>
                <a:cxnLst/>
                <a:rect l="l" t="t" r="r" b="b"/>
                <a:pathLst>
                  <a:path w="9680" h="10816" extrusionOk="0">
                    <a:moveTo>
                      <a:pt x="6560" y="1"/>
                    </a:moveTo>
                    <a:lnTo>
                      <a:pt x="9680" y="10815"/>
                    </a:lnTo>
                    <a:lnTo>
                      <a:pt x="0" y="832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5" name="Google Shape;985;p32"/>
              <p:cNvSpPr/>
              <p:nvPr/>
            </p:nvSpPr>
            <p:spPr>
              <a:xfrm rot="10800000" flipH="1">
                <a:off x="8457691" y="3771648"/>
                <a:ext cx="856704" cy="629561"/>
              </a:xfrm>
              <a:custGeom>
                <a:avLst/>
                <a:gdLst/>
                <a:ahLst/>
                <a:cxnLst/>
                <a:rect l="l" t="t" r="r" b="b"/>
                <a:pathLst>
                  <a:path w="10885" h="7999" extrusionOk="0">
                    <a:moveTo>
                      <a:pt x="1" y="0"/>
                    </a:moveTo>
                    <a:lnTo>
                      <a:pt x="5607" y="7998"/>
                    </a:lnTo>
                    <a:lnTo>
                      <a:pt x="10884" y="5442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6" name="Google Shape;986;p32"/>
              <p:cNvSpPr/>
              <p:nvPr/>
            </p:nvSpPr>
            <p:spPr>
              <a:xfrm rot="10800000" flipH="1">
                <a:off x="8457691" y="3972818"/>
                <a:ext cx="1012225" cy="700553"/>
              </a:xfrm>
              <a:custGeom>
                <a:avLst/>
                <a:gdLst/>
                <a:ahLst/>
                <a:cxnLst/>
                <a:rect l="l" t="t" r="r" b="b"/>
                <a:pathLst>
                  <a:path w="12861" h="8901" extrusionOk="0">
                    <a:moveTo>
                      <a:pt x="1" y="3458"/>
                    </a:moveTo>
                    <a:lnTo>
                      <a:pt x="12860" y="1"/>
                    </a:lnTo>
                    <a:lnTo>
                      <a:pt x="10884" y="890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7" name="Google Shape;987;p32"/>
              <p:cNvSpPr/>
              <p:nvPr/>
            </p:nvSpPr>
            <p:spPr>
              <a:xfrm rot="10800000" flipH="1">
                <a:off x="8898989" y="3474302"/>
                <a:ext cx="776189" cy="498596"/>
              </a:xfrm>
              <a:custGeom>
                <a:avLst/>
                <a:gdLst/>
                <a:ahLst/>
                <a:cxnLst/>
                <a:rect l="l" t="t" r="r" b="b"/>
                <a:pathLst>
                  <a:path w="9862" h="6335" extrusionOk="0">
                    <a:moveTo>
                      <a:pt x="0" y="2556"/>
                    </a:moveTo>
                    <a:lnTo>
                      <a:pt x="9861" y="6334"/>
                    </a:lnTo>
                    <a:lnTo>
                      <a:pt x="5277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8" name="Google Shape;988;p32"/>
              <p:cNvSpPr/>
              <p:nvPr/>
            </p:nvSpPr>
            <p:spPr>
              <a:xfrm rot="10800000" flipH="1">
                <a:off x="9314314" y="3972818"/>
                <a:ext cx="251069" cy="700553"/>
              </a:xfrm>
              <a:custGeom>
                <a:avLst/>
                <a:gdLst/>
                <a:ahLst/>
                <a:cxnLst/>
                <a:rect l="l" t="t" r="r" b="b"/>
                <a:pathLst>
                  <a:path w="3190" h="8901" extrusionOk="0">
                    <a:moveTo>
                      <a:pt x="1976" y="1"/>
                    </a:moveTo>
                    <a:lnTo>
                      <a:pt x="3189" y="5503"/>
                    </a:lnTo>
                    <a:lnTo>
                      <a:pt x="0" y="890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9" name="Google Shape;989;p32"/>
              <p:cNvSpPr/>
              <p:nvPr/>
            </p:nvSpPr>
            <p:spPr>
              <a:xfrm rot="10800000" flipH="1">
                <a:off x="7596346" y="3045989"/>
                <a:ext cx="1302725" cy="725739"/>
              </a:xfrm>
              <a:custGeom>
                <a:avLst/>
                <a:gdLst/>
                <a:ahLst/>
                <a:cxnLst/>
                <a:rect l="l" t="t" r="r" b="b"/>
                <a:pathLst>
                  <a:path w="16552" h="9221" extrusionOk="0">
                    <a:moveTo>
                      <a:pt x="0" y="451"/>
                    </a:moveTo>
                    <a:lnTo>
                      <a:pt x="16551" y="0"/>
                    </a:lnTo>
                    <a:lnTo>
                      <a:pt x="7444" y="922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0" name="Google Shape;990;p32"/>
              <p:cNvSpPr/>
              <p:nvPr/>
            </p:nvSpPr>
            <p:spPr>
              <a:xfrm rot="10800000" flipH="1">
                <a:off x="8182145" y="2300576"/>
                <a:ext cx="671905" cy="745494"/>
              </a:xfrm>
              <a:custGeom>
                <a:avLst/>
                <a:gdLst/>
                <a:ahLst/>
                <a:cxnLst/>
                <a:rect l="l" t="t" r="r" b="b"/>
                <a:pathLst>
                  <a:path w="8537" h="9472" extrusionOk="0">
                    <a:moveTo>
                      <a:pt x="1976" y="9472"/>
                    </a:moveTo>
                    <a:lnTo>
                      <a:pt x="8536" y="115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1" name="Google Shape;991;p32"/>
              <p:cNvSpPr/>
              <p:nvPr/>
            </p:nvSpPr>
            <p:spPr>
              <a:xfrm rot="10800000" flipH="1">
                <a:off x="8182145" y="2955321"/>
                <a:ext cx="716924" cy="816407"/>
              </a:xfrm>
              <a:custGeom>
                <a:avLst/>
                <a:gdLst/>
                <a:ahLst/>
                <a:cxnLst/>
                <a:rect l="l" t="t" r="r" b="b"/>
                <a:pathLst>
                  <a:path w="9109" h="10373" extrusionOk="0">
                    <a:moveTo>
                      <a:pt x="8536" y="10373"/>
                    </a:moveTo>
                    <a:lnTo>
                      <a:pt x="9108" y="0"/>
                    </a:lnTo>
                    <a:lnTo>
                      <a:pt x="1" y="922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2" name="Google Shape;992;p32"/>
              <p:cNvSpPr/>
              <p:nvPr/>
            </p:nvSpPr>
            <p:spPr>
              <a:xfrm rot="-9881915" flipH="1">
                <a:off x="8412683" y="1696322"/>
                <a:ext cx="1493034" cy="816387"/>
              </a:xfrm>
              <a:custGeom>
                <a:avLst/>
                <a:gdLst/>
                <a:ahLst/>
                <a:cxnLst/>
                <a:rect l="l" t="t" r="r" b="b"/>
                <a:pathLst>
                  <a:path w="18970" h="4291" extrusionOk="0">
                    <a:moveTo>
                      <a:pt x="8025" y="4160"/>
                    </a:moveTo>
                    <a:lnTo>
                      <a:pt x="18969" y="429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93" name="Google Shape;993;p32"/>
            <p:cNvSpPr/>
            <p:nvPr/>
          </p:nvSpPr>
          <p:spPr>
            <a:xfrm rot="-5575774" flipH="1">
              <a:off x="8763078" y="1023088"/>
              <a:ext cx="761868" cy="851277"/>
            </a:xfrm>
            <a:custGeom>
              <a:avLst/>
              <a:gdLst/>
              <a:ahLst/>
              <a:cxnLst/>
              <a:rect l="l" t="t" r="r" b="b"/>
              <a:pathLst>
                <a:path w="9680" h="10816" extrusionOk="0">
                  <a:moveTo>
                    <a:pt x="6560" y="1"/>
                  </a:moveTo>
                  <a:lnTo>
                    <a:pt x="9680" y="10815"/>
                  </a:lnTo>
                  <a:lnTo>
                    <a:pt x="0" y="832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 4">
  <p:cSld name="Section title and description 4">
    <p:spTree>
      <p:nvGrpSpPr>
        <p:cNvPr id="1" name="Shape 9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5" name="Google Shape;995;p33"/>
          <p:cNvSpPr txBox="1">
            <a:spLocks noGrp="1"/>
          </p:cNvSpPr>
          <p:nvPr>
            <p:ph type="title"/>
          </p:nvPr>
        </p:nvSpPr>
        <p:spPr>
          <a:xfrm>
            <a:off x="3032250" y="3248717"/>
            <a:ext cx="3079500" cy="141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r>
              <a:rPr lang="es-ES" smtClean="0"/>
              <a:t>Haga clic para modificar el estilo de título del patrón</a:t>
            </a:r>
            <a:endParaRPr/>
          </a:p>
        </p:txBody>
      </p:sp>
      <p:sp>
        <p:nvSpPr>
          <p:cNvPr id="996" name="Google Shape;996;p33"/>
          <p:cNvSpPr txBox="1">
            <a:spLocks noGrp="1"/>
          </p:cNvSpPr>
          <p:nvPr>
            <p:ph type="subTitle" idx="1"/>
          </p:nvPr>
        </p:nvSpPr>
        <p:spPr>
          <a:xfrm>
            <a:off x="3189300" y="4670084"/>
            <a:ext cx="2765400" cy="60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r>
              <a:rPr lang="es-ES" smtClean="0"/>
              <a:t>Haga clic para modificar el estilo de subtítulo del patrón</a:t>
            </a:r>
            <a:endParaRPr/>
          </a:p>
        </p:txBody>
      </p:sp>
      <p:sp>
        <p:nvSpPr>
          <p:cNvPr id="997" name="Google Shape;997;p33"/>
          <p:cNvSpPr txBox="1">
            <a:spLocks noGrp="1"/>
          </p:cNvSpPr>
          <p:nvPr>
            <p:ph type="title" idx="2" hasCustomPrompt="1"/>
          </p:nvPr>
        </p:nvSpPr>
        <p:spPr>
          <a:xfrm>
            <a:off x="3919650" y="1712817"/>
            <a:ext cx="1304700" cy="17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0"/>
              <a:buNone/>
              <a:defRPr sz="7200"/>
            </a:lvl1pPr>
            <a:lvl2pPr lvl="1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grpSp>
        <p:nvGrpSpPr>
          <p:cNvPr id="998" name="Google Shape;998;p33"/>
          <p:cNvGrpSpPr/>
          <p:nvPr/>
        </p:nvGrpSpPr>
        <p:grpSpPr>
          <a:xfrm>
            <a:off x="-122237" y="4982674"/>
            <a:ext cx="9758872" cy="3938343"/>
            <a:chOff x="-169962" y="2915180"/>
            <a:chExt cx="9758872" cy="2953757"/>
          </a:xfrm>
        </p:grpSpPr>
        <p:sp>
          <p:nvSpPr>
            <p:cNvPr id="999" name="Google Shape;999;p33"/>
            <p:cNvSpPr/>
            <p:nvPr/>
          </p:nvSpPr>
          <p:spPr>
            <a:xfrm>
              <a:off x="172252" y="5061393"/>
              <a:ext cx="1058414" cy="663420"/>
            </a:xfrm>
            <a:custGeom>
              <a:avLst/>
              <a:gdLst/>
              <a:ahLst/>
              <a:cxnLst/>
              <a:rect l="l" t="t" r="r" b="b"/>
              <a:pathLst>
                <a:path w="10825" h="6785" extrusionOk="0">
                  <a:moveTo>
                    <a:pt x="1" y="0"/>
                  </a:moveTo>
                  <a:lnTo>
                    <a:pt x="1145" y="4229"/>
                  </a:lnTo>
                  <a:lnTo>
                    <a:pt x="10824" y="678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33"/>
            <p:cNvSpPr/>
            <p:nvPr/>
          </p:nvSpPr>
          <p:spPr>
            <a:xfrm>
              <a:off x="4441619" y="4435227"/>
              <a:ext cx="2228390" cy="1365072"/>
            </a:xfrm>
            <a:custGeom>
              <a:avLst/>
              <a:gdLst/>
              <a:ahLst/>
              <a:cxnLst/>
              <a:rect l="l" t="t" r="r" b="b"/>
              <a:pathLst>
                <a:path w="22791" h="13961" extrusionOk="0">
                  <a:moveTo>
                    <a:pt x="1" y="13510"/>
                  </a:moveTo>
                  <a:lnTo>
                    <a:pt x="22791" y="13960"/>
                  </a:lnTo>
                  <a:lnTo>
                    <a:pt x="138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33"/>
            <p:cNvSpPr/>
            <p:nvPr/>
          </p:nvSpPr>
          <p:spPr>
            <a:xfrm>
              <a:off x="4441619" y="4379298"/>
              <a:ext cx="1350664" cy="1376903"/>
            </a:xfrm>
            <a:custGeom>
              <a:avLst/>
              <a:gdLst/>
              <a:ahLst/>
              <a:cxnLst/>
              <a:rect l="l" t="t" r="r" b="b"/>
              <a:pathLst>
                <a:path w="13814" h="14082" extrusionOk="0">
                  <a:moveTo>
                    <a:pt x="1" y="14082"/>
                  </a:moveTo>
                  <a:lnTo>
                    <a:pt x="13813" y="572"/>
                  </a:lnTo>
                  <a:lnTo>
                    <a:pt x="45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33"/>
            <p:cNvSpPr/>
            <p:nvPr/>
          </p:nvSpPr>
          <p:spPr>
            <a:xfrm>
              <a:off x="66361" y="3828518"/>
              <a:ext cx="1593830" cy="1232876"/>
            </a:xfrm>
            <a:custGeom>
              <a:avLst/>
              <a:gdLst/>
              <a:ahLst/>
              <a:cxnLst/>
              <a:rect l="l" t="t" r="r" b="b"/>
              <a:pathLst>
                <a:path w="16301" h="12609" extrusionOk="0">
                  <a:moveTo>
                    <a:pt x="1" y="1"/>
                  </a:moveTo>
                  <a:lnTo>
                    <a:pt x="1084" y="12609"/>
                  </a:lnTo>
                  <a:lnTo>
                    <a:pt x="16300" y="319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33"/>
            <p:cNvSpPr/>
            <p:nvPr/>
          </p:nvSpPr>
          <p:spPr>
            <a:xfrm>
              <a:off x="172252" y="4141210"/>
              <a:ext cx="1487940" cy="1583604"/>
            </a:xfrm>
            <a:custGeom>
              <a:avLst/>
              <a:gdLst/>
              <a:ahLst/>
              <a:cxnLst/>
              <a:rect l="l" t="t" r="r" b="b"/>
              <a:pathLst>
                <a:path w="15218" h="16196" extrusionOk="0">
                  <a:moveTo>
                    <a:pt x="1" y="9411"/>
                  </a:moveTo>
                  <a:lnTo>
                    <a:pt x="10824" y="16196"/>
                  </a:lnTo>
                  <a:lnTo>
                    <a:pt x="1521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33"/>
            <p:cNvSpPr/>
            <p:nvPr/>
          </p:nvSpPr>
          <p:spPr>
            <a:xfrm>
              <a:off x="4485716" y="3872616"/>
              <a:ext cx="1306567" cy="562710"/>
            </a:xfrm>
            <a:custGeom>
              <a:avLst/>
              <a:gdLst/>
              <a:ahLst/>
              <a:cxnLst/>
              <a:rect l="l" t="t" r="r" b="b"/>
              <a:pathLst>
                <a:path w="13363" h="5755" extrusionOk="0">
                  <a:moveTo>
                    <a:pt x="0" y="5182"/>
                  </a:moveTo>
                  <a:lnTo>
                    <a:pt x="13362" y="5754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33"/>
            <p:cNvSpPr/>
            <p:nvPr/>
          </p:nvSpPr>
          <p:spPr>
            <a:xfrm>
              <a:off x="6831741" y="3133810"/>
              <a:ext cx="1251520" cy="1308263"/>
            </a:xfrm>
            <a:custGeom>
              <a:avLst/>
              <a:gdLst/>
              <a:ahLst/>
              <a:cxnLst/>
              <a:rect l="l" t="t" r="r" b="b"/>
              <a:pathLst>
                <a:path w="12800" h="13380" extrusionOk="0">
                  <a:moveTo>
                    <a:pt x="1" y="4480"/>
                  </a:moveTo>
                  <a:lnTo>
                    <a:pt x="6049" y="13380"/>
                  </a:lnTo>
                  <a:lnTo>
                    <a:pt x="1280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33"/>
            <p:cNvSpPr/>
            <p:nvPr/>
          </p:nvSpPr>
          <p:spPr>
            <a:xfrm>
              <a:off x="7423185" y="3133810"/>
              <a:ext cx="1064281" cy="1320974"/>
            </a:xfrm>
            <a:custGeom>
              <a:avLst/>
              <a:gdLst/>
              <a:ahLst/>
              <a:cxnLst/>
              <a:rect l="l" t="t" r="r" b="b"/>
              <a:pathLst>
                <a:path w="10885" h="13510" extrusionOk="0">
                  <a:moveTo>
                    <a:pt x="0" y="13380"/>
                  </a:moveTo>
                  <a:lnTo>
                    <a:pt x="10884" y="13510"/>
                  </a:lnTo>
                  <a:lnTo>
                    <a:pt x="675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33"/>
            <p:cNvSpPr/>
            <p:nvPr/>
          </p:nvSpPr>
          <p:spPr>
            <a:xfrm>
              <a:off x="1660102" y="3872616"/>
              <a:ext cx="1051570" cy="394043"/>
            </a:xfrm>
            <a:custGeom>
              <a:avLst/>
              <a:gdLst/>
              <a:ahLst/>
              <a:cxnLst/>
              <a:rect l="l" t="t" r="r" b="b"/>
              <a:pathLst>
                <a:path w="10755" h="4030" extrusionOk="0">
                  <a:moveTo>
                    <a:pt x="0" y="2747"/>
                  </a:moveTo>
                  <a:lnTo>
                    <a:pt x="10754" y="4030"/>
                  </a:lnTo>
                  <a:lnTo>
                    <a:pt x="305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33"/>
            <p:cNvSpPr/>
            <p:nvPr/>
          </p:nvSpPr>
          <p:spPr>
            <a:xfrm>
              <a:off x="6558165" y="3571853"/>
              <a:ext cx="865113" cy="1264263"/>
            </a:xfrm>
            <a:custGeom>
              <a:avLst/>
              <a:gdLst/>
              <a:ahLst/>
              <a:cxnLst/>
              <a:rect l="l" t="t" r="r" b="b"/>
              <a:pathLst>
                <a:path w="8848" h="12930" extrusionOk="0">
                  <a:moveTo>
                    <a:pt x="2799" y="0"/>
                  </a:moveTo>
                  <a:lnTo>
                    <a:pt x="8847" y="8900"/>
                  </a:lnTo>
                  <a:lnTo>
                    <a:pt x="0" y="1292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33"/>
            <p:cNvSpPr/>
            <p:nvPr/>
          </p:nvSpPr>
          <p:spPr>
            <a:xfrm>
              <a:off x="5792192" y="4435227"/>
              <a:ext cx="877824" cy="1365072"/>
            </a:xfrm>
            <a:custGeom>
              <a:avLst/>
              <a:gdLst/>
              <a:ahLst/>
              <a:cxnLst/>
              <a:rect l="l" t="t" r="r" b="b"/>
              <a:pathLst>
                <a:path w="8978" h="13961" extrusionOk="0">
                  <a:moveTo>
                    <a:pt x="0" y="0"/>
                  </a:moveTo>
                  <a:lnTo>
                    <a:pt x="8978" y="13960"/>
                  </a:lnTo>
                  <a:lnTo>
                    <a:pt x="7834" y="409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33"/>
            <p:cNvSpPr/>
            <p:nvPr/>
          </p:nvSpPr>
          <p:spPr>
            <a:xfrm>
              <a:off x="5792192" y="3571853"/>
              <a:ext cx="1039642" cy="1264263"/>
            </a:xfrm>
            <a:custGeom>
              <a:avLst/>
              <a:gdLst/>
              <a:ahLst/>
              <a:cxnLst/>
              <a:rect l="l" t="t" r="r" b="b"/>
              <a:pathLst>
                <a:path w="10633" h="12930" extrusionOk="0">
                  <a:moveTo>
                    <a:pt x="0" y="8830"/>
                  </a:moveTo>
                  <a:lnTo>
                    <a:pt x="10633" y="0"/>
                  </a:lnTo>
                  <a:lnTo>
                    <a:pt x="7834" y="1292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33"/>
            <p:cNvSpPr/>
            <p:nvPr/>
          </p:nvSpPr>
          <p:spPr>
            <a:xfrm>
              <a:off x="4597571" y="3296414"/>
              <a:ext cx="1194713" cy="1138912"/>
            </a:xfrm>
            <a:custGeom>
              <a:avLst/>
              <a:gdLst/>
              <a:ahLst/>
              <a:cxnLst/>
              <a:rect l="l" t="t" r="r" b="b"/>
              <a:pathLst>
                <a:path w="12219" h="11648" extrusionOk="0">
                  <a:moveTo>
                    <a:pt x="0" y="5893"/>
                  </a:moveTo>
                  <a:lnTo>
                    <a:pt x="12218" y="11647"/>
                  </a:lnTo>
                  <a:lnTo>
                    <a:pt x="1082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33"/>
            <p:cNvSpPr/>
            <p:nvPr/>
          </p:nvSpPr>
          <p:spPr>
            <a:xfrm>
              <a:off x="5655795" y="3296414"/>
              <a:ext cx="1176038" cy="1138912"/>
            </a:xfrm>
            <a:custGeom>
              <a:avLst/>
              <a:gdLst/>
              <a:ahLst/>
              <a:cxnLst/>
              <a:rect l="l" t="t" r="r" b="b"/>
              <a:pathLst>
                <a:path w="12028" h="11648" extrusionOk="0">
                  <a:moveTo>
                    <a:pt x="0" y="1"/>
                  </a:moveTo>
                  <a:lnTo>
                    <a:pt x="1395" y="11647"/>
                  </a:lnTo>
                  <a:lnTo>
                    <a:pt x="12028" y="281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33"/>
            <p:cNvSpPr/>
            <p:nvPr/>
          </p:nvSpPr>
          <p:spPr>
            <a:xfrm>
              <a:off x="6558165" y="4836016"/>
              <a:ext cx="1307350" cy="964282"/>
            </a:xfrm>
            <a:custGeom>
              <a:avLst/>
              <a:gdLst/>
              <a:ahLst/>
              <a:cxnLst/>
              <a:rect l="l" t="t" r="r" b="b"/>
              <a:pathLst>
                <a:path w="13371" h="9862" extrusionOk="0">
                  <a:moveTo>
                    <a:pt x="0" y="0"/>
                  </a:moveTo>
                  <a:lnTo>
                    <a:pt x="1144" y="9861"/>
                  </a:lnTo>
                  <a:lnTo>
                    <a:pt x="13371" y="563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33"/>
            <p:cNvSpPr/>
            <p:nvPr/>
          </p:nvSpPr>
          <p:spPr>
            <a:xfrm>
              <a:off x="6558165" y="4441974"/>
              <a:ext cx="1307350" cy="944824"/>
            </a:xfrm>
            <a:custGeom>
              <a:avLst/>
              <a:gdLst/>
              <a:ahLst/>
              <a:cxnLst/>
              <a:rect l="l" t="t" r="r" b="b"/>
              <a:pathLst>
                <a:path w="13371" h="9663" extrusionOk="0">
                  <a:moveTo>
                    <a:pt x="0" y="4030"/>
                  </a:moveTo>
                  <a:lnTo>
                    <a:pt x="8847" y="1"/>
                  </a:lnTo>
                  <a:lnTo>
                    <a:pt x="13371" y="966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33"/>
            <p:cNvSpPr/>
            <p:nvPr/>
          </p:nvSpPr>
          <p:spPr>
            <a:xfrm>
              <a:off x="6669923" y="5386699"/>
              <a:ext cx="1954718" cy="482239"/>
            </a:xfrm>
            <a:custGeom>
              <a:avLst/>
              <a:gdLst/>
              <a:ahLst/>
              <a:cxnLst/>
              <a:rect l="l" t="t" r="r" b="b"/>
              <a:pathLst>
                <a:path w="19992" h="4932" extrusionOk="0">
                  <a:moveTo>
                    <a:pt x="1" y="4229"/>
                  </a:moveTo>
                  <a:lnTo>
                    <a:pt x="19992" y="4931"/>
                  </a:lnTo>
                  <a:lnTo>
                    <a:pt x="1222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33"/>
            <p:cNvSpPr/>
            <p:nvPr/>
          </p:nvSpPr>
          <p:spPr>
            <a:xfrm>
              <a:off x="7423185" y="4441974"/>
              <a:ext cx="1064281" cy="944824"/>
            </a:xfrm>
            <a:custGeom>
              <a:avLst/>
              <a:gdLst/>
              <a:ahLst/>
              <a:cxnLst/>
              <a:rect l="l" t="t" r="r" b="b"/>
              <a:pathLst>
                <a:path w="10885" h="9663" extrusionOk="0">
                  <a:moveTo>
                    <a:pt x="0" y="1"/>
                  </a:moveTo>
                  <a:lnTo>
                    <a:pt x="10884" y="131"/>
                  </a:lnTo>
                  <a:lnTo>
                    <a:pt x="4524" y="966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33"/>
            <p:cNvSpPr/>
            <p:nvPr/>
          </p:nvSpPr>
          <p:spPr>
            <a:xfrm>
              <a:off x="3956164" y="4379298"/>
              <a:ext cx="529647" cy="1376903"/>
            </a:xfrm>
            <a:custGeom>
              <a:avLst/>
              <a:gdLst/>
              <a:ahLst/>
              <a:cxnLst/>
              <a:rect l="l" t="t" r="r" b="b"/>
              <a:pathLst>
                <a:path w="5417" h="14082" extrusionOk="0">
                  <a:moveTo>
                    <a:pt x="4966" y="14082"/>
                  </a:moveTo>
                  <a:lnTo>
                    <a:pt x="5416" y="0"/>
                  </a:lnTo>
                  <a:lnTo>
                    <a:pt x="1" y="499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33"/>
            <p:cNvSpPr/>
            <p:nvPr/>
          </p:nvSpPr>
          <p:spPr>
            <a:xfrm>
              <a:off x="-14108" y="3828518"/>
              <a:ext cx="186457" cy="1859044"/>
            </a:xfrm>
            <a:custGeom>
              <a:avLst/>
              <a:gdLst/>
              <a:ahLst/>
              <a:cxnLst/>
              <a:rect l="l" t="t" r="r" b="b"/>
              <a:pathLst>
                <a:path w="1907" h="19013" extrusionOk="0">
                  <a:moveTo>
                    <a:pt x="824" y="1"/>
                  </a:moveTo>
                  <a:lnTo>
                    <a:pt x="1907" y="12609"/>
                  </a:lnTo>
                  <a:lnTo>
                    <a:pt x="1" y="1901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33"/>
            <p:cNvSpPr/>
            <p:nvPr/>
          </p:nvSpPr>
          <p:spPr>
            <a:xfrm>
              <a:off x="-14108" y="5061393"/>
              <a:ext cx="298312" cy="626167"/>
            </a:xfrm>
            <a:custGeom>
              <a:avLst/>
              <a:gdLst/>
              <a:ahLst/>
              <a:cxnLst/>
              <a:rect l="l" t="t" r="r" b="b"/>
              <a:pathLst>
                <a:path w="3051" h="6404" extrusionOk="0">
                  <a:moveTo>
                    <a:pt x="1907" y="0"/>
                  </a:moveTo>
                  <a:lnTo>
                    <a:pt x="3051" y="4229"/>
                  </a:lnTo>
                  <a:lnTo>
                    <a:pt x="1" y="640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33"/>
            <p:cNvSpPr/>
            <p:nvPr/>
          </p:nvSpPr>
          <p:spPr>
            <a:xfrm>
              <a:off x="-14108" y="5474796"/>
              <a:ext cx="1244774" cy="250017"/>
            </a:xfrm>
            <a:custGeom>
              <a:avLst/>
              <a:gdLst/>
              <a:ahLst/>
              <a:cxnLst/>
              <a:rect l="l" t="t" r="r" b="b"/>
              <a:pathLst>
                <a:path w="12731" h="2557" extrusionOk="0">
                  <a:moveTo>
                    <a:pt x="3051" y="1"/>
                  </a:moveTo>
                  <a:lnTo>
                    <a:pt x="12730" y="2557"/>
                  </a:lnTo>
                  <a:lnTo>
                    <a:pt x="1" y="2176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33"/>
            <p:cNvSpPr/>
            <p:nvPr/>
          </p:nvSpPr>
          <p:spPr>
            <a:xfrm>
              <a:off x="1230574" y="4141210"/>
              <a:ext cx="971004" cy="1583604"/>
            </a:xfrm>
            <a:custGeom>
              <a:avLst/>
              <a:gdLst/>
              <a:ahLst/>
              <a:cxnLst/>
              <a:rect l="l" t="t" r="r" b="b"/>
              <a:pathLst>
                <a:path w="9931" h="16196" extrusionOk="0">
                  <a:moveTo>
                    <a:pt x="0" y="16196"/>
                  </a:moveTo>
                  <a:lnTo>
                    <a:pt x="4393" y="0"/>
                  </a:lnTo>
                  <a:lnTo>
                    <a:pt x="9931" y="8518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33"/>
            <p:cNvSpPr/>
            <p:nvPr/>
          </p:nvSpPr>
          <p:spPr>
            <a:xfrm>
              <a:off x="1230574" y="4974078"/>
              <a:ext cx="1326025" cy="869438"/>
            </a:xfrm>
            <a:custGeom>
              <a:avLst/>
              <a:gdLst/>
              <a:ahLst/>
              <a:cxnLst/>
              <a:rect l="l" t="t" r="r" b="b"/>
              <a:pathLst>
                <a:path w="13562" h="8892" extrusionOk="0">
                  <a:moveTo>
                    <a:pt x="0" y="7678"/>
                  </a:moveTo>
                  <a:lnTo>
                    <a:pt x="13561" y="8891"/>
                  </a:lnTo>
                  <a:lnTo>
                    <a:pt x="993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33"/>
            <p:cNvSpPr/>
            <p:nvPr/>
          </p:nvSpPr>
          <p:spPr>
            <a:xfrm>
              <a:off x="1660102" y="4141210"/>
              <a:ext cx="1051570" cy="832967"/>
            </a:xfrm>
            <a:custGeom>
              <a:avLst/>
              <a:gdLst/>
              <a:ahLst/>
              <a:cxnLst/>
              <a:rect l="l" t="t" r="r" b="b"/>
              <a:pathLst>
                <a:path w="10755" h="8519" extrusionOk="0">
                  <a:moveTo>
                    <a:pt x="0" y="0"/>
                  </a:moveTo>
                  <a:lnTo>
                    <a:pt x="10754" y="1283"/>
                  </a:lnTo>
                  <a:lnTo>
                    <a:pt x="5538" y="8518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33"/>
            <p:cNvSpPr/>
            <p:nvPr/>
          </p:nvSpPr>
          <p:spPr>
            <a:xfrm>
              <a:off x="2201485" y="4974078"/>
              <a:ext cx="927005" cy="869438"/>
            </a:xfrm>
            <a:custGeom>
              <a:avLst/>
              <a:gdLst/>
              <a:ahLst/>
              <a:cxnLst/>
              <a:rect l="l" t="t" r="r" b="b"/>
              <a:pathLst>
                <a:path w="9481" h="8892" extrusionOk="0">
                  <a:moveTo>
                    <a:pt x="3631" y="8891"/>
                  </a:moveTo>
                  <a:lnTo>
                    <a:pt x="9481" y="217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33"/>
            <p:cNvSpPr/>
            <p:nvPr/>
          </p:nvSpPr>
          <p:spPr>
            <a:xfrm>
              <a:off x="3128396" y="4867305"/>
              <a:ext cx="827861" cy="450852"/>
            </a:xfrm>
            <a:custGeom>
              <a:avLst/>
              <a:gdLst/>
              <a:ahLst/>
              <a:cxnLst/>
              <a:rect l="l" t="t" r="r" b="b"/>
              <a:pathLst>
                <a:path w="8467" h="4611" extrusionOk="0">
                  <a:moveTo>
                    <a:pt x="1" y="3267"/>
                  </a:moveTo>
                  <a:lnTo>
                    <a:pt x="8467" y="1"/>
                  </a:lnTo>
                  <a:lnTo>
                    <a:pt x="4073" y="461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33"/>
            <p:cNvSpPr/>
            <p:nvPr/>
          </p:nvSpPr>
          <p:spPr>
            <a:xfrm>
              <a:off x="3526636" y="4867305"/>
              <a:ext cx="915076" cy="888895"/>
            </a:xfrm>
            <a:custGeom>
              <a:avLst/>
              <a:gdLst/>
              <a:ahLst/>
              <a:cxnLst/>
              <a:rect l="l" t="t" r="r" b="b"/>
              <a:pathLst>
                <a:path w="9359" h="9091" extrusionOk="0">
                  <a:moveTo>
                    <a:pt x="4394" y="1"/>
                  </a:moveTo>
                  <a:lnTo>
                    <a:pt x="9359" y="9091"/>
                  </a:lnTo>
                  <a:lnTo>
                    <a:pt x="0" y="461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33"/>
            <p:cNvSpPr/>
            <p:nvPr/>
          </p:nvSpPr>
          <p:spPr>
            <a:xfrm>
              <a:off x="-169962" y="2915180"/>
              <a:ext cx="1157460" cy="913437"/>
            </a:xfrm>
            <a:custGeom>
              <a:avLst/>
              <a:gdLst/>
              <a:ahLst/>
              <a:cxnLst/>
              <a:rect l="l" t="t" r="r" b="b"/>
              <a:pathLst>
                <a:path w="11838" h="9342" extrusionOk="0">
                  <a:moveTo>
                    <a:pt x="0" y="1"/>
                  </a:moveTo>
                  <a:lnTo>
                    <a:pt x="2418" y="9342"/>
                  </a:lnTo>
                  <a:lnTo>
                    <a:pt x="11837" y="563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33"/>
            <p:cNvSpPr/>
            <p:nvPr/>
          </p:nvSpPr>
          <p:spPr>
            <a:xfrm>
              <a:off x="987406" y="3465960"/>
              <a:ext cx="971004" cy="675349"/>
            </a:xfrm>
            <a:custGeom>
              <a:avLst/>
              <a:gdLst/>
              <a:ahLst/>
              <a:cxnLst/>
              <a:rect l="l" t="t" r="r" b="b"/>
              <a:pathLst>
                <a:path w="9931" h="6907" extrusionOk="0">
                  <a:moveTo>
                    <a:pt x="6880" y="6906"/>
                  </a:moveTo>
                  <a:lnTo>
                    <a:pt x="9931" y="41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33"/>
            <p:cNvSpPr/>
            <p:nvPr/>
          </p:nvSpPr>
          <p:spPr>
            <a:xfrm>
              <a:off x="66361" y="3465960"/>
              <a:ext cx="1593830" cy="675349"/>
            </a:xfrm>
            <a:custGeom>
              <a:avLst/>
              <a:gdLst/>
              <a:ahLst/>
              <a:cxnLst/>
              <a:rect l="l" t="t" r="r" b="b"/>
              <a:pathLst>
                <a:path w="16301" h="6907" extrusionOk="0">
                  <a:moveTo>
                    <a:pt x="1" y="3709"/>
                  </a:moveTo>
                  <a:lnTo>
                    <a:pt x="16300" y="6906"/>
                  </a:lnTo>
                  <a:lnTo>
                    <a:pt x="94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33"/>
            <p:cNvSpPr/>
            <p:nvPr/>
          </p:nvSpPr>
          <p:spPr>
            <a:xfrm>
              <a:off x="2201485" y="4266561"/>
              <a:ext cx="790609" cy="707616"/>
            </a:xfrm>
            <a:custGeom>
              <a:avLst/>
              <a:gdLst/>
              <a:ahLst/>
              <a:cxnLst/>
              <a:rect l="l" t="t" r="r" b="b"/>
              <a:pathLst>
                <a:path w="8086" h="7237" extrusionOk="0">
                  <a:moveTo>
                    <a:pt x="1" y="7236"/>
                  </a:moveTo>
                  <a:lnTo>
                    <a:pt x="5217" y="1"/>
                  </a:lnTo>
                  <a:lnTo>
                    <a:pt x="8085" y="2756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33"/>
            <p:cNvSpPr/>
            <p:nvPr/>
          </p:nvSpPr>
          <p:spPr>
            <a:xfrm>
              <a:off x="2201485" y="4536035"/>
              <a:ext cx="927005" cy="650807"/>
            </a:xfrm>
            <a:custGeom>
              <a:avLst/>
              <a:gdLst/>
              <a:ahLst/>
              <a:cxnLst/>
              <a:rect l="l" t="t" r="r" b="b"/>
              <a:pathLst>
                <a:path w="9481" h="6656" extrusionOk="0">
                  <a:moveTo>
                    <a:pt x="1" y="4480"/>
                  </a:moveTo>
                  <a:lnTo>
                    <a:pt x="9481" y="6655"/>
                  </a:lnTo>
                  <a:lnTo>
                    <a:pt x="808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33"/>
            <p:cNvSpPr/>
            <p:nvPr/>
          </p:nvSpPr>
          <p:spPr>
            <a:xfrm>
              <a:off x="2992000" y="4536035"/>
              <a:ext cx="964257" cy="650807"/>
            </a:xfrm>
            <a:custGeom>
              <a:avLst/>
              <a:gdLst/>
              <a:ahLst/>
              <a:cxnLst/>
              <a:rect l="l" t="t" r="r" b="b"/>
              <a:pathLst>
                <a:path w="9862" h="6656" extrusionOk="0">
                  <a:moveTo>
                    <a:pt x="1396" y="6655"/>
                  </a:moveTo>
                  <a:lnTo>
                    <a:pt x="9862" y="33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33"/>
            <p:cNvSpPr/>
            <p:nvPr/>
          </p:nvSpPr>
          <p:spPr>
            <a:xfrm>
              <a:off x="7865424" y="4454685"/>
              <a:ext cx="1138785" cy="932113"/>
            </a:xfrm>
            <a:custGeom>
              <a:avLst/>
              <a:gdLst/>
              <a:ahLst/>
              <a:cxnLst/>
              <a:rect l="l" t="t" r="r" b="b"/>
              <a:pathLst>
                <a:path w="11647" h="9533" extrusionOk="0">
                  <a:moveTo>
                    <a:pt x="1" y="9533"/>
                  </a:moveTo>
                  <a:lnTo>
                    <a:pt x="6361" y="1"/>
                  </a:lnTo>
                  <a:lnTo>
                    <a:pt x="11647" y="9472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33"/>
            <p:cNvSpPr/>
            <p:nvPr/>
          </p:nvSpPr>
          <p:spPr>
            <a:xfrm>
              <a:off x="7865424" y="5380734"/>
              <a:ext cx="1138785" cy="488203"/>
            </a:xfrm>
            <a:custGeom>
              <a:avLst/>
              <a:gdLst/>
              <a:ahLst/>
              <a:cxnLst/>
              <a:rect l="l" t="t" r="r" b="b"/>
              <a:pathLst>
                <a:path w="11647" h="4993" extrusionOk="0">
                  <a:moveTo>
                    <a:pt x="1" y="62"/>
                  </a:moveTo>
                  <a:lnTo>
                    <a:pt x="7765" y="4992"/>
                  </a:lnTo>
                  <a:lnTo>
                    <a:pt x="1164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33"/>
            <p:cNvSpPr/>
            <p:nvPr/>
          </p:nvSpPr>
          <p:spPr>
            <a:xfrm>
              <a:off x="8487374" y="4454685"/>
              <a:ext cx="1101533" cy="926148"/>
            </a:xfrm>
            <a:custGeom>
              <a:avLst/>
              <a:gdLst/>
              <a:ahLst/>
              <a:cxnLst/>
              <a:rect l="l" t="t" r="r" b="b"/>
              <a:pathLst>
                <a:path w="11266" h="9472" extrusionOk="0">
                  <a:moveTo>
                    <a:pt x="0" y="1"/>
                  </a:moveTo>
                  <a:lnTo>
                    <a:pt x="11265" y="1084"/>
                  </a:lnTo>
                  <a:lnTo>
                    <a:pt x="5286" y="947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33"/>
            <p:cNvSpPr/>
            <p:nvPr/>
          </p:nvSpPr>
          <p:spPr>
            <a:xfrm>
              <a:off x="8624553" y="5380734"/>
              <a:ext cx="759321" cy="488203"/>
            </a:xfrm>
            <a:custGeom>
              <a:avLst/>
              <a:gdLst/>
              <a:ahLst/>
              <a:cxnLst/>
              <a:rect l="l" t="t" r="r" b="b"/>
              <a:pathLst>
                <a:path w="7766" h="4993" extrusionOk="0">
                  <a:moveTo>
                    <a:pt x="1" y="4992"/>
                  </a:moveTo>
                  <a:lnTo>
                    <a:pt x="7765" y="3840"/>
                  </a:lnTo>
                  <a:lnTo>
                    <a:pt x="388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33"/>
            <p:cNvSpPr/>
            <p:nvPr/>
          </p:nvSpPr>
          <p:spPr>
            <a:xfrm>
              <a:off x="9004215" y="4560578"/>
              <a:ext cx="584694" cy="1195623"/>
            </a:xfrm>
            <a:custGeom>
              <a:avLst/>
              <a:gdLst/>
              <a:ahLst/>
              <a:cxnLst/>
              <a:rect l="l" t="t" r="r" b="b"/>
              <a:pathLst>
                <a:path w="5980" h="12228" extrusionOk="0">
                  <a:moveTo>
                    <a:pt x="3882" y="12228"/>
                  </a:moveTo>
                  <a:lnTo>
                    <a:pt x="5979" y="1"/>
                  </a:lnTo>
                  <a:lnTo>
                    <a:pt x="0" y="838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33"/>
            <p:cNvSpPr/>
            <p:nvPr/>
          </p:nvSpPr>
          <p:spPr>
            <a:xfrm>
              <a:off x="8083170" y="3133810"/>
              <a:ext cx="1138883" cy="1320974"/>
            </a:xfrm>
            <a:custGeom>
              <a:avLst/>
              <a:gdLst/>
              <a:ahLst/>
              <a:cxnLst/>
              <a:rect l="l" t="t" r="r" b="b"/>
              <a:pathLst>
                <a:path w="11648" h="13510" extrusionOk="0">
                  <a:moveTo>
                    <a:pt x="1" y="0"/>
                  </a:moveTo>
                  <a:lnTo>
                    <a:pt x="4134" y="13510"/>
                  </a:lnTo>
                  <a:lnTo>
                    <a:pt x="11647" y="211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33"/>
            <p:cNvSpPr/>
            <p:nvPr/>
          </p:nvSpPr>
          <p:spPr>
            <a:xfrm>
              <a:off x="8487374" y="3340512"/>
              <a:ext cx="1101533" cy="1220165"/>
            </a:xfrm>
            <a:custGeom>
              <a:avLst/>
              <a:gdLst/>
              <a:ahLst/>
              <a:cxnLst/>
              <a:rect l="l" t="t" r="r" b="b"/>
              <a:pathLst>
                <a:path w="11266" h="12479" extrusionOk="0">
                  <a:moveTo>
                    <a:pt x="0" y="11396"/>
                  </a:moveTo>
                  <a:lnTo>
                    <a:pt x="11265" y="12479"/>
                  </a:lnTo>
                  <a:lnTo>
                    <a:pt x="751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33"/>
            <p:cNvSpPr/>
            <p:nvPr/>
          </p:nvSpPr>
          <p:spPr>
            <a:xfrm>
              <a:off x="2556507" y="5186744"/>
              <a:ext cx="777898" cy="656771"/>
            </a:xfrm>
            <a:custGeom>
              <a:avLst/>
              <a:gdLst/>
              <a:ahLst/>
              <a:cxnLst/>
              <a:rect l="l" t="t" r="r" b="b"/>
              <a:pathLst>
                <a:path w="7956" h="6717" extrusionOk="0">
                  <a:moveTo>
                    <a:pt x="0" y="6716"/>
                  </a:moveTo>
                  <a:lnTo>
                    <a:pt x="5850" y="0"/>
                  </a:lnTo>
                  <a:lnTo>
                    <a:pt x="7955" y="435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33"/>
            <p:cNvSpPr/>
            <p:nvPr/>
          </p:nvSpPr>
          <p:spPr>
            <a:xfrm>
              <a:off x="3128396" y="5186744"/>
              <a:ext cx="398335" cy="425430"/>
            </a:xfrm>
            <a:custGeom>
              <a:avLst/>
              <a:gdLst/>
              <a:ahLst/>
              <a:cxnLst/>
              <a:rect l="l" t="t" r="r" b="b"/>
              <a:pathLst>
                <a:path w="4074" h="4351" extrusionOk="0">
                  <a:moveTo>
                    <a:pt x="1" y="0"/>
                  </a:moveTo>
                  <a:lnTo>
                    <a:pt x="4073" y="1344"/>
                  </a:lnTo>
                  <a:lnTo>
                    <a:pt x="2106" y="435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33"/>
            <p:cNvSpPr/>
            <p:nvPr/>
          </p:nvSpPr>
          <p:spPr>
            <a:xfrm>
              <a:off x="3334312" y="5318059"/>
              <a:ext cx="1107400" cy="438141"/>
            </a:xfrm>
            <a:custGeom>
              <a:avLst/>
              <a:gdLst/>
              <a:ahLst/>
              <a:cxnLst/>
              <a:rect l="l" t="t" r="r" b="b"/>
              <a:pathLst>
                <a:path w="11326" h="4481" extrusionOk="0">
                  <a:moveTo>
                    <a:pt x="1967" y="1"/>
                  </a:moveTo>
                  <a:lnTo>
                    <a:pt x="11326" y="4481"/>
                  </a:lnTo>
                  <a:lnTo>
                    <a:pt x="0" y="3008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33"/>
            <p:cNvSpPr/>
            <p:nvPr/>
          </p:nvSpPr>
          <p:spPr>
            <a:xfrm>
              <a:off x="1958317" y="3721843"/>
              <a:ext cx="753356" cy="544816"/>
            </a:xfrm>
            <a:custGeom>
              <a:avLst/>
              <a:gdLst/>
              <a:ahLst/>
              <a:cxnLst/>
              <a:rect l="l" t="t" r="r" b="b"/>
              <a:pathLst>
                <a:path w="7705" h="5572" extrusionOk="0">
                  <a:moveTo>
                    <a:pt x="1" y="1542"/>
                  </a:moveTo>
                  <a:lnTo>
                    <a:pt x="7704" y="5572"/>
                  </a:lnTo>
                  <a:lnTo>
                    <a:pt x="7193" y="0"/>
                  </a:lnTo>
                  <a:close/>
                </a:path>
              </a:pathLst>
            </a:custGeom>
            <a:solidFill>
              <a:srgbClr val="ABD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33"/>
            <p:cNvSpPr/>
            <p:nvPr/>
          </p:nvSpPr>
          <p:spPr>
            <a:xfrm>
              <a:off x="-169962" y="2915180"/>
              <a:ext cx="236420" cy="2772383"/>
            </a:xfrm>
            <a:custGeom>
              <a:avLst/>
              <a:gdLst/>
              <a:ahLst/>
              <a:cxnLst/>
              <a:rect l="l" t="t" r="r" b="b"/>
              <a:pathLst>
                <a:path w="2418" h="28354" extrusionOk="0">
                  <a:moveTo>
                    <a:pt x="0" y="1"/>
                  </a:moveTo>
                  <a:lnTo>
                    <a:pt x="2418" y="9342"/>
                  </a:lnTo>
                  <a:lnTo>
                    <a:pt x="1595" y="2835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33"/>
            <p:cNvSpPr/>
            <p:nvPr/>
          </p:nvSpPr>
          <p:spPr>
            <a:xfrm>
              <a:off x="2661518" y="3721843"/>
              <a:ext cx="330577" cy="814291"/>
            </a:xfrm>
            <a:custGeom>
              <a:avLst/>
              <a:gdLst/>
              <a:ahLst/>
              <a:cxnLst/>
              <a:rect l="l" t="t" r="r" b="b"/>
              <a:pathLst>
                <a:path w="3381" h="8328" extrusionOk="0">
                  <a:moveTo>
                    <a:pt x="512" y="5572"/>
                  </a:moveTo>
                  <a:lnTo>
                    <a:pt x="3380" y="832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33"/>
            <p:cNvSpPr/>
            <p:nvPr/>
          </p:nvSpPr>
          <p:spPr>
            <a:xfrm>
              <a:off x="2661518" y="3490502"/>
              <a:ext cx="1419302" cy="1045633"/>
            </a:xfrm>
            <a:custGeom>
              <a:avLst/>
              <a:gdLst/>
              <a:ahLst/>
              <a:cxnLst/>
              <a:rect l="l" t="t" r="r" b="b"/>
              <a:pathLst>
                <a:path w="14516" h="10694" extrusionOk="0">
                  <a:moveTo>
                    <a:pt x="1" y="2366"/>
                  </a:moveTo>
                  <a:lnTo>
                    <a:pt x="3380" y="10693"/>
                  </a:lnTo>
                  <a:lnTo>
                    <a:pt x="1451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33"/>
            <p:cNvSpPr/>
            <p:nvPr/>
          </p:nvSpPr>
          <p:spPr>
            <a:xfrm>
              <a:off x="2992000" y="3490502"/>
              <a:ext cx="1088822" cy="1376903"/>
            </a:xfrm>
            <a:custGeom>
              <a:avLst/>
              <a:gdLst/>
              <a:ahLst/>
              <a:cxnLst/>
              <a:rect l="l" t="t" r="r" b="b"/>
              <a:pathLst>
                <a:path w="11136" h="14082" extrusionOk="0">
                  <a:moveTo>
                    <a:pt x="0" y="10693"/>
                  </a:moveTo>
                  <a:lnTo>
                    <a:pt x="9862" y="14082"/>
                  </a:lnTo>
                  <a:lnTo>
                    <a:pt x="1113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33"/>
            <p:cNvSpPr/>
            <p:nvPr/>
          </p:nvSpPr>
          <p:spPr>
            <a:xfrm>
              <a:off x="3956164" y="3490502"/>
              <a:ext cx="529647" cy="1376903"/>
            </a:xfrm>
            <a:custGeom>
              <a:avLst/>
              <a:gdLst/>
              <a:ahLst/>
              <a:cxnLst/>
              <a:rect l="l" t="t" r="r" b="b"/>
              <a:pathLst>
                <a:path w="5417" h="14082" extrusionOk="0">
                  <a:moveTo>
                    <a:pt x="1" y="14082"/>
                  </a:moveTo>
                  <a:lnTo>
                    <a:pt x="5416" y="9090"/>
                  </a:lnTo>
                  <a:lnTo>
                    <a:pt x="127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33"/>
            <p:cNvSpPr/>
            <p:nvPr/>
          </p:nvSpPr>
          <p:spPr>
            <a:xfrm>
              <a:off x="4080730" y="3490502"/>
              <a:ext cx="516936" cy="888895"/>
            </a:xfrm>
            <a:custGeom>
              <a:avLst/>
              <a:gdLst/>
              <a:ahLst/>
              <a:cxnLst/>
              <a:rect l="l" t="t" r="r" b="b"/>
              <a:pathLst>
                <a:path w="5287" h="9091" extrusionOk="0">
                  <a:moveTo>
                    <a:pt x="4142" y="9090"/>
                  </a:moveTo>
                  <a:lnTo>
                    <a:pt x="5286" y="39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50" name="Google Shape;1050;p33"/>
          <p:cNvGrpSpPr/>
          <p:nvPr/>
        </p:nvGrpSpPr>
        <p:grpSpPr>
          <a:xfrm rot="10800000">
            <a:off x="-266112" y="-2179093"/>
            <a:ext cx="9758872" cy="3938343"/>
            <a:chOff x="-169962" y="2915180"/>
            <a:chExt cx="9758872" cy="2953757"/>
          </a:xfrm>
        </p:grpSpPr>
        <p:sp>
          <p:nvSpPr>
            <p:cNvPr id="1051" name="Google Shape;1051;p33"/>
            <p:cNvSpPr/>
            <p:nvPr/>
          </p:nvSpPr>
          <p:spPr>
            <a:xfrm>
              <a:off x="172252" y="5061393"/>
              <a:ext cx="1058414" cy="663420"/>
            </a:xfrm>
            <a:custGeom>
              <a:avLst/>
              <a:gdLst/>
              <a:ahLst/>
              <a:cxnLst/>
              <a:rect l="l" t="t" r="r" b="b"/>
              <a:pathLst>
                <a:path w="10825" h="6785" extrusionOk="0">
                  <a:moveTo>
                    <a:pt x="1" y="0"/>
                  </a:moveTo>
                  <a:lnTo>
                    <a:pt x="1145" y="4229"/>
                  </a:lnTo>
                  <a:lnTo>
                    <a:pt x="10824" y="678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33"/>
            <p:cNvSpPr/>
            <p:nvPr/>
          </p:nvSpPr>
          <p:spPr>
            <a:xfrm>
              <a:off x="4441619" y="4435227"/>
              <a:ext cx="2228390" cy="1365072"/>
            </a:xfrm>
            <a:custGeom>
              <a:avLst/>
              <a:gdLst/>
              <a:ahLst/>
              <a:cxnLst/>
              <a:rect l="l" t="t" r="r" b="b"/>
              <a:pathLst>
                <a:path w="22791" h="13961" extrusionOk="0">
                  <a:moveTo>
                    <a:pt x="1" y="13510"/>
                  </a:moveTo>
                  <a:lnTo>
                    <a:pt x="22791" y="13960"/>
                  </a:lnTo>
                  <a:lnTo>
                    <a:pt x="138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053;p33"/>
            <p:cNvSpPr/>
            <p:nvPr/>
          </p:nvSpPr>
          <p:spPr>
            <a:xfrm>
              <a:off x="4441619" y="4379298"/>
              <a:ext cx="1350664" cy="1376903"/>
            </a:xfrm>
            <a:custGeom>
              <a:avLst/>
              <a:gdLst/>
              <a:ahLst/>
              <a:cxnLst/>
              <a:rect l="l" t="t" r="r" b="b"/>
              <a:pathLst>
                <a:path w="13814" h="14082" extrusionOk="0">
                  <a:moveTo>
                    <a:pt x="1" y="14082"/>
                  </a:moveTo>
                  <a:lnTo>
                    <a:pt x="13813" y="572"/>
                  </a:lnTo>
                  <a:lnTo>
                    <a:pt x="45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33"/>
            <p:cNvSpPr/>
            <p:nvPr/>
          </p:nvSpPr>
          <p:spPr>
            <a:xfrm>
              <a:off x="66361" y="3828518"/>
              <a:ext cx="1593830" cy="1232876"/>
            </a:xfrm>
            <a:custGeom>
              <a:avLst/>
              <a:gdLst/>
              <a:ahLst/>
              <a:cxnLst/>
              <a:rect l="l" t="t" r="r" b="b"/>
              <a:pathLst>
                <a:path w="16301" h="12609" extrusionOk="0">
                  <a:moveTo>
                    <a:pt x="1" y="1"/>
                  </a:moveTo>
                  <a:lnTo>
                    <a:pt x="1084" y="12609"/>
                  </a:lnTo>
                  <a:lnTo>
                    <a:pt x="16300" y="319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33"/>
            <p:cNvSpPr/>
            <p:nvPr/>
          </p:nvSpPr>
          <p:spPr>
            <a:xfrm>
              <a:off x="172252" y="4141210"/>
              <a:ext cx="1487940" cy="1583604"/>
            </a:xfrm>
            <a:custGeom>
              <a:avLst/>
              <a:gdLst/>
              <a:ahLst/>
              <a:cxnLst/>
              <a:rect l="l" t="t" r="r" b="b"/>
              <a:pathLst>
                <a:path w="15218" h="16196" extrusionOk="0">
                  <a:moveTo>
                    <a:pt x="1" y="9411"/>
                  </a:moveTo>
                  <a:lnTo>
                    <a:pt x="10824" y="16196"/>
                  </a:lnTo>
                  <a:lnTo>
                    <a:pt x="1521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33"/>
            <p:cNvSpPr/>
            <p:nvPr/>
          </p:nvSpPr>
          <p:spPr>
            <a:xfrm>
              <a:off x="4485716" y="3872616"/>
              <a:ext cx="1306567" cy="562710"/>
            </a:xfrm>
            <a:custGeom>
              <a:avLst/>
              <a:gdLst/>
              <a:ahLst/>
              <a:cxnLst/>
              <a:rect l="l" t="t" r="r" b="b"/>
              <a:pathLst>
                <a:path w="13363" h="5755" extrusionOk="0">
                  <a:moveTo>
                    <a:pt x="0" y="5182"/>
                  </a:moveTo>
                  <a:lnTo>
                    <a:pt x="13362" y="5754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33"/>
            <p:cNvSpPr/>
            <p:nvPr/>
          </p:nvSpPr>
          <p:spPr>
            <a:xfrm>
              <a:off x="6831741" y="3133810"/>
              <a:ext cx="1251520" cy="1308263"/>
            </a:xfrm>
            <a:custGeom>
              <a:avLst/>
              <a:gdLst/>
              <a:ahLst/>
              <a:cxnLst/>
              <a:rect l="l" t="t" r="r" b="b"/>
              <a:pathLst>
                <a:path w="12800" h="13380" extrusionOk="0">
                  <a:moveTo>
                    <a:pt x="1" y="4480"/>
                  </a:moveTo>
                  <a:lnTo>
                    <a:pt x="6049" y="13380"/>
                  </a:lnTo>
                  <a:lnTo>
                    <a:pt x="1280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33"/>
            <p:cNvSpPr/>
            <p:nvPr/>
          </p:nvSpPr>
          <p:spPr>
            <a:xfrm>
              <a:off x="7423185" y="3133810"/>
              <a:ext cx="1064281" cy="1320974"/>
            </a:xfrm>
            <a:custGeom>
              <a:avLst/>
              <a:gdLst/>
              <a:ahLst/>
              <a:cxnLst/>
              <a:rect l="l" t="t" r="r" b="b"/>
              <a:pathLst>
                <a:path w="10885" h="13510" extrusionOk="0">
                  <a:moveTo>
                    <a:pt x="0" y="13380"/>
                  </a:moveTo>
                  <a:lnTo>
                    <a:pt x="10884" y="13510"/>
                  </a:lnTo>
                  <a:lnTo>
                    <a:pt x="675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33"/>
            <p:cNvSpPr/>
            <p:nvPr/>
          </p:nvSpPr>
          <p:spPr>
            <a:xfrm>
              <a:off x="1660102" y="3872616"/>
              <a:ext cx="1051570" cy="394043"/>
            </a:xfrm>
            <a:custGeom>
              <a:avLst/>
              <a:gdLst/>
              <a:ahLst/>
              <a:cxnLst/>
              <a:rect l="l" t="t" r="r" b="b"/>
              <a:pathLst>
                <a:path w="10755" h="4030" extrusionOk="0">
                  <a:moveTo>
                    <a:pt x="0" y="2747"/>
                  </a:moveTo>
                  <a:lnTo>
                    <a:pt x="10754" y="4030"/>
                  </a:lnTo>
                  <a:lnTo>
                    <a:pt x="305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33"/>
            <p:cNvSpPr/>
            <p:nvPr/>
          </p:nvSpPr>
          <p:spPr>
            <a:xfrm>
              <a:off x="6558165" y="3571853"/>
              <a:ext cx="865113" cy="1264263"/>
            </a:xfrm>
            <a:custGeom>
              <a:avLst/>
              <a:gdLst/>
              <a:ahLst/>
              <a:cxnLst/>
              <a:rect l="l" t="t" r="r" b="b"/>
              <a:pathLst>
                <a:path w="8848" h="12930" extrusionOk="0">
                  <a:moveTo>
                    <a:pt x="2799" y="0"/>
                  </a:moveTo>
                  <a:lnTo>
                    <a:pt x="8847" y="8900"/>
                  </a:lnTo>
                  <a:lnTo>
                    <a:pt x="0" y="1292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33"/>
            <p:cNvSpPr/>
            <p:nvPr/>
          </p:nvSpPr>
          <p:spPr>
            <a:xfrm>
              <a:off x="5792192" y="4435227"/>
              <a:ext cx="877824" cy="1365072"/>
            </a:xfrm>
            <a:custGeom>
              <a:avLst/>
              <a:gdLst/>
              <a:ahLst/>
              <a:cxnLst/>
              <a:rect l="l" t="t" r="r" b="b"/>
              <a:pathLst>
                <a:path w="8978" h="13961" extrusionOk="0">
                  <a:moveTo>
                    <a:pt x="0" y="0"/>
                  </a:moveTo>
                  <a:lnTo>
                    <a:pt x="8978" y="13960"/>
                  </a:lnTo>
                  <a:lnTo>
                    <a:pt x="7834" y="409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33"/>
            <p:cNvSpPr/>
            <p:nvPr/>
          </p:nvSpPr>
          <p:spPr>
            <a:xfrm>
              <a:off x="5792192" y="3571853"/>
              <a:ext cx="1039642" cy="1264263"/>
            </a:xfrm>
            <a:custGeom>
              <a:avLst/>
              <a:gdLst/>
              <a:ahLst/>
              <a:cxnLst/>
              <a:rect l="l" t="t" r="r" b="b"/>
              <a:pathLst>
                <a:path w="10633" h="12930" extrusionOk="0">
                  <a:moveTo>
                    <a:pt x="0" y="8830"/>
                  </a:moveTo>
                  <a:lnTo>
                    <a:pt x="10633" y="0"/>
                  </a:lnTo>
                  <a:lnTo>
                    <a:pt x="7834" y="1292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33"/>
            <p:cNvSpPr/>
            <p:nvPr/>
          </p:nvSpPr>
          <p:spPr>
            <a:xfrm>
              <a:off x="4597571" y="3296414"/>
              <a:ext cx="1194713" cy="1138912"/>
            </a:xfrm>
            <a:custGeom>
              <a:avLst/>
              <a:gdLst/>
              <a:ahLst/>
              <a:cxnLst/>
              <a:rect l="l" t="t" r="r" b="b"/>
              <a:pathLst>
                <a:path w="12219" h="11648" extrusionOk="0">
                  <a:moveTo>
                    <a:pt x="0" y="5893"/>
                  </a:moveTo>
                  <a:lnTo>
                    <a:pt x="12218" y="11647"/>
                  </a:lnTo>
                  <a:lnTo>
                    <a:pt x="1082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33"/>
            <p:cNvSpPr/>
            <p:nvPr/>
          </p:nvSpPr>
          <p:spPr>
            <a:xfrm>
              <a:off x="5655795" y="3296414"/>
              <a:ext cx="1176038" cy="1138912"/>
            </a:xfrm>
            <a:custGeom>
              <a:avLst/>
              <a:gdLst/>
              <a:ahLst/>
              <a:cxnLst/>
              <a:rect l="l" t="t" r="r" b="b"/>
              <a:pathLst>
                <a:path w="12028" h="11648" extrusionOk="0">
                  <a:moveTo>
                    <a:pt x="0" y="1"/>
                  </a:moveTo>
                  <a:lnTo>
                    <a:pt x="1395" y="11647"/>
                  </a:lnTo>
                  <a:lnTo>
                    <a:pt x="12028" y="281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33"/>
            <p:cNvSpPr/>
            <p:nvPr/>
          </p:nvSpPr>
          <p:spPr>
            <a:xfrm>
              <a:off x="6558165" y="4836016"/>
              <a:ext cx="1307350" cy="964282"/>
            </a:xfrm>
            <a:custGeom>
              <a:avLst/>
              <a:gdLst/>
              <a:ahLst/>
              <a:cxnLst/>
              <a:rect l="l" t="t" r="r" b="b"/>
              <a:pathLst>
                <a:path w="13371" h="9862" extrusionOk="0">
                  <a:moveTo>
                    <a:pt x="0" y="0"/>
                  </a:moveTo>
                  <a:lnTo>
                    <a:pt x="1144" y="9861"/>
                  </a:lnTo>
                  <a:lnTo>
                    <a:pt x="13371" y="563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33"/>
            <p:cNvSpPr/>
            <p:nvPr/>
          </p:nvSpPr>
          <p:spPr>
            <a:xfrm>
              <a:off x="6558165" y="4441974"/>
              <a:ext cx="1307350" cy="944824"/>
            </a:xfrm>
            <a:custGeom>
              <a:avLst/>
              <a:gdLst/>
              <a:ahLst/>
              <a:cxnLst/>
              <a:rect l="l" t="t" r="r" b="b"/>
              <a:pathLst>
                <a:path w="13371" h="9663" extrusionOk="0">
                  <a:moveTo>
                    <a:pt x="0" y="4030"/>
                  </a:moveTo>
                  <a:lnTo>
                    <a:pt x="8847" y="1"/>
                  </a:lnTo>
                  <a:lnTo>
                    <a:pt x="13371" y="966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067;p33"/>
            <p:cNvSpPr/>
            <p:nvPr/>
          </p:nvSpPr>
          <p:spPr>
            <a:xfrm>
              <a:off x="6669923" y="5386699"/>
              <a:ext cx="1954718" cy="482239"/>
            </a:xfrm>
            <a:custGeom>
              <a:avLst/>
              <a:gdLst/>
              <a:ahLst/>
              <a:cxnLst/>
              <a:rect l="l" t="t" r="r" b="b"/>
              <a:pathLst>
                <a:path w="19992" h="4932" extrusionOk="0">
                  <a:moveTo>
                    <a:pt x="1" y="4229"/>
                  </a:moveTo>
                  <a:lnTo>
                    <a:pt x="19992" y="4931"/>
                  </a:lnTo>
                  <a:lnTo>
                    <a:pt x="1222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33"/>
            <p:cNvSpPr/>
            <p:nvPr/>
          </p:nvSpPr>
          <p:spPr>
            <a:xfrm>
              <a:off x="7423185" y="4441974"/>
              <a:ext cx="1064281" cy="944824"/>
            </a:xfrm>
            <a:custGeom>
              <a:avLst/>
              <a:gdLst/>
              <a:ahLst/>
              <a:cxnLst/>
              <a:rect l="l" t="t" r="r" b="b"/>
              <a:pathLst>
                <a:path w="10885" h="9663" extrusionOk="0">
                  <a:moveTo>
                    <a:pt x="0" y="1"/>
                  </a:moveTo>
                  <a:lnTo>
                    <a:pt x="10884" y="131"/>
                  </a:lnTo>
                  <a:lnTo>
                    <a:pt x="4524" y="966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33"/>
            <p:cNvSpPr/>
            <p:nvPr/>
          </p:nvSpPr>
          <p:spPr>
            <a:xfrm>
              <a:off x="3956164" y="4379298"/>
              <a:ext cx="529647" cy="1376903"/>
            </a:xfrm>
            <a:custGeom>
              <a:avLst/>
              <a:gdLst/>
              <a:ahLst/>
              <a:cxnLst/>
              <a:rect l="l" t="t" r="r" b="b"/>
              <a:pathLst>
                <a:path w="5417" h="14082" extrusionOk="0">
                  <a:moveTo>
                    <a:pt x="4966" y="14082"/>
                  </a:moveTo>
                  <a:lnTo>
                    <a:pt x="5416" y="0"/>
                  </a:lnTo>
                  <a:lnTo>
                    <a:pt x="1" y="499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33"/>
            <p:cNvSpPr/>
            <p:nvPr/>
          </p:nvSpPr>
          <p:spPr>
            <a:xfrm>
              <a:off x="-14108" y="3828518"/>
              <a:ext cx="186457" cy="1859044"/>
            </a:xfrm>
            <a:custGeom>
              <a:avLst/>
              <a:gdLst/>
              <a:ahLst/>
              <a:cxnLst/>
              <a:rect l="l" t="t" r="r" b="b"/>
              <a:pathLst>
                <a:path w="1907" h="19013" extrusionOk="0">
                  <a:moveTo>
                    <a:pt x="824" y="1"/>
                  </a:moveTo>
                  <a:lnTo>
                    <a:pt x="1907" y="12609"/>
                  </a:lnTo>
                  <a:lnTo>
                    <a:pt x="1" y="1901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33"/>
            <p:cNvSpPr/>
            <p:nvPr/>
          </p:nvSpPr>
          <p:spPr>
            <a:xfrm>
              <a:off x="-14108" y="5061393"/>
              <a:ext cx="298312" cy="626167"/>
            </a:xfrm>
            <a:custGeom>
              <a:avLst/>
              <a:gdLst/>
              <a:ahLst/>
              <a:cxnLst/>
              <a:rect l="l" t="t" r="r" b="b"/>
              <a:pathLst>
                <a:path w="3051" h="6404" extrusionOk="0">
                  <a:moveTo>
                    <a:pt x="1907" y="0"/>
                  </a:moveTo>
                  <a:lnTo>
                    <a:pt x="3051" y="4229"/>
                  </a:lnTo>
                  <a:lnTo>
                    <a:pt x="1" y="640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33"/>
            <p:cNvSpPr/>
            <p:nvPr/>
          </p:nvSpPr>
          <p:spPr>
            <a:xfrm>
              <a:off x="-14108" y="5474796"/>
              <a:ext cx="1244774" cy="250017"/>
            </a:xfrm>
            <a:custGeom>
              <a:avLst/>
              <a:gdLst/>
              <a:ahLst/>
              <a:cxnLst/>
              <a:rect l="l" t="t" r="r" b="b"/>
              <a:pathLst>
                <a:path w="12731" h="2557" extrusionOk="0">
                  <a:moveTo>
                    <a:pt x="3051" y="1"/>
                  </a:moveTo>
                  <a:lnTo>
                    <a:pt x="12730" y="2557"/>
                  </a:lnTo>
                  <a:lnTo>
                    <a:pt x="1" y="2176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33"/>
            <p:cNvSpPr/>
            <p:nvPr/>
          </p:nvSpPr>
          <p:spPr>
            <a:xfrm>
              <a:off x="1230574" y="4141210"/>
              <a:ext cx="971004" cy="1583604"/>
            </a:xfrm>
            <a:custGeom>
              <a:avLst/>
              <a:gdLst/>
              <a:ahLst/>
              <a:cxnLst/>
              <a:rect l="l" t="t" r="r" b="b"/>
              <a:pathLst>
                <a:path w="9931" h="16196" extrusionOk="0">
                  <a:moveTo>
                    <a:pt x="0" y="16196"/>
                  </a:moveTo>
                  <a:lnTo>
                    <a:pt x="4393" y="0"/>
                  </a:lnTo>
                  <a:lnTo>
                    <a:pt x="9931" y="8518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33"/>
            <p:cNvSpPr/>
            <p:nvPr/>
          </p:nvSpPr>
          <p:spPr>
            <a:xfrm>
              <a:off x="1230574" y="4974078"/>
              <a:ext cx="1326025" cy="869438"/>
            </a:xfrm>
            <a:custGeom>
              <a:avLst/>
              <a:gdLst/>
              <a:ahLst/>
              <a:cxnLst/>
              <a:rect l="l" t="t" r="r" b="b"/>
              <a:pathLst>
                <a:path w="13562" h="8892" extrusionOk="0">
                  <a:moveTo>
                    <a:pt x="0" y="7678"/>
                  </a:moveTo>
                  <a:lnTo>
                    <a:pt x="13561" y="8891"/>
                  </a:lnTo>
                  <a:lnTo>
                    <a:pt x="993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33"/>
            <p:cNvSpPr/>
            <p:nvPr/>
          </p:nvSpPr>
          <p:spPr>
            <a:xfrm>
              <a:off x="1660102" y="4141210"/>
              <a:ext cx="1051570" cy="832967"/>
            </a:xfrm>
            <a:custGeom>
              <a:avLst/>
              <a:gdLst/>
              <a:ahLst/>
              <a:cxnLst/>
              <a:rect l="l" t="t" r="r" b="b"/>
              <a:pathLst>
                <a:path w="10755" h="8519" extrusionOk="0">
                  <a:moveTo>
                    <a:pt x="0" y="0"/>
                  </a:moveTo>
                  <a:lnTo>
                    <a:pt x="10754" y="1283"/>
                  </a:lnTo>
                  <a:lnTo>
                    <a:pt x="5538" y="8518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33"/>
            <p:cNvSpPr/>
            <p:nvPr/>
          </p:nvSpPr>
          <p:spPr>
            <a:xfrm>
              <a:off x="2201485" y="4974078"/>
              <a:ext cx="927005" cy="869438"/>
            </a:xfrm>
            <a:custGeom>
              <a:avLst/>
              <a:gdLst/>
              <a:ahLst/>
              <a:cxnLst/>
              <a:rect l="l" t="t" r="r" b="b"/>
              <a:pathLst>
                <a:path w="9481" h="8892" extrusionOk="0">
                  <a:moveTo>
                    <a:pt x="3631" y="8891"/>
                  </a:moveTo>
                  <a:lnTo>
                    <a:pt x="9481" y="217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33"/>
            <p:cNvSpPr/>
            <p:nvPr/>
          </p:nvSpPr>
          <p:spPr>
            <a:xfrm>
              <a:off x="3128396" y="4867305"/>
              <a:ext cx="827861" cy="450852"/>
            </a:xfrm>
            <a:custGeom>
              <a:avLst/>
              <a:gdLst/>
              <a:ahLst/>
              <a:cxnLst/>
              <a:rect l="l" t="t" r="r" b="b"/>
              <a:pathLst>
                <a:path w="8467" h="4611" extrusionOk="0">
                  <a:moveTo>
                    <a:pt x="1" y="3267"/>
                  </a:moveTo>
                  <a:lnTo>
                    <a:pt x="8467" y="1"/>
                  </a:lnTo>
                  <a:lnTo>
                    <a:pt x="4073" y="461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33"/>
            <p:cNvSpPr/>
            <p:nvPr/>
          </p:nvSpPr>
          <p:spPr>
            <a:xfrm>
              <a:off x="3526636" y="4867305"/>
              <a:ext cx="915076" cy="888895"/>
            </a:xfrm>
            <a:custGeom>
              <a:avLst/>
              <a:gdLst/>
              <a:ahLst/>
              <a:cxnLst/>
              <a:rect l="l" t="t" r="r" b="b"/>
              <a:pathLst>
                <a:path w="9359" h="9091" extrusionOk="0">
                  <a:moveTo>
                    <a:pt x="4394" y="1"/>
                  </a:moveTo>
                  <a:lnTo>
                    <a:pt x="9359" y="9091"/>
                  </a:lnTo>
                  <a:lnTo>
                    <a:pt x="0" y="461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33"/>
            <p:cNvSpPr/>
            <p:nvPr/>
          </p:nvSpPr>
          <p:spPr>
            <a:xfrm>
              <a:off x="-169962" y="2915180"/>
              <a:ext cx="1157460" cy="913437"/>
            </a:xfrm>
            <a:custGeom>
              <a:avLst/>
              <a:gdLst/>
              <a:ahLst/>
              <a:cxnLst/>
              <a:rect l="l" t="t" r="r" b="b"/>
              <a:pathLst>
                <a:path w="11838" h="9342" extrusionOk="0">
                  <a:moveTo>
                    <a:pt x="0" y="1"/>
                  </a:moveTo>
                  <a:lnTo>
                    <a:pt x="2418" y="9342"/>
                  </a:lnTo>
                  <a:lnTo>
                    <a:pt x="11837" y="563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33"/>
            <p:cNvSpPr/>
            <p:nvPr/>
          </p:nvSpPr>
          <p:spPr>
            <a:xfrm>
              <a:off x="987406" y="3465960"/>
              <a:ext cx="971004" cy="675349"/>
            </a:xfrm>
            <a:custGeom>
              <a:avLst/>
              <a:gdLst/>
              <a:ahLst/>
              <a:cxnLst/>
              <a:rect l="l" t="t" r="r" b="b"/>
              <a:pathLst>
                <a:path w="9931" h="6907" extrusionOk="0">
                  <a:moveTo>
                    <a:pt x="6880" y="6906"/>
                  </a:moveTo>
                  <a:lnTo>
                    <a:pt x="9931" y="41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33"/>
            <p:cNvSpPr/>
            <p:nvPr/>
          </p:nvSpPr>
          <p:spPr>
            <a:xfrm>
              <a:off x="66361" y="3465960"/>
              <a:ext cx="1593830" cy="675349"/>
            </a:xfrm>
            <a:custGeom>
              <a:avLst/>
              <a:gdLst/>
              <a:ahLst/>
              <a:cxnLst/>
              <a:rect l="l" t="t" r="r" b="b"/>
              <a:pathLst>
                <a:path w="16301" h="6907" extrusionOk="0">
                  <a:moveTo>
                    <a:pt x="1" y="3709"/>
                  </a:moveTo>
                  <a:lnTo>
                    <a:pt x="16300" y="6906"/>
                  </a:lnTo>
                  <a:lnTo>
                    <a:pt x="94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33"/>
            <p:cNvSpPr/>
            <p:nvPr/>
          </p:nvSpPr>
          <p:spPr>
            <a:xfrm>
              <a:off x="2201485" y="4266561"/>
              <a:ext cx="790609" cy="707616"/>
            </a:xfrm>
            <a:custGeom>
              <a:avLst/>
              <a:gdLst/>
              <a:ahLst/>
              <a:cxnLst/>
              <a:rect l="l" t="t" r="r" b="b"/>
              <a:pathLst>
                <a:path w="8086" h="7237" extrusionOk="0">
                  <a:moveTo>
                    <a:pt x="1" y="7236"/>
                  </a:moveTo>
                  <a:lnTo>
                    <a:pt x="5217" y="1"/>
                  </a:lnTo>
                  <a:lnTo>
                    <a:pt x="8085" y="2756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33"/>
            <p:cNvSpPr/>
            <p:nvPr/>
          </p:nvSpPr>
          <p:spPr>
            <a:xfrm>
              <a:off x="2201485" y="4536035"/>
              <a:ext cx="927005" cy="650807"/>
            </a:xfrm>
            <a:custGeom>
              <a:avLst/>
              <a:gdLst/>
              <a:ahLst/>
              <a:cxnLst/>
              <a:rect l="l" t="t" r="r" b="b"/>
              <a:pathLst>
                <a:path w="9481" h="6656" extrusionOk="0">
                  <a:moveTo>
                    <a:pt x="1" y="4480"/>
                  </a:moveTo>
                  <a:lnTo>
                    <a:pt x="9481" y="6655"/>
                  </a:lnTo>
                  <a:lnTo>
                    <a:pt x="808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33"/>
            <p:cNvSpPr/>
            <p:nvPr/>
          </p:nvSpPr>
          <p:spPr>
            <a:xfrm>
              <a:off x="2992000" y="4536035"/>
              <a:ext cx="964257" cy="650807"/>
            </a:xfrm>
            <a:custGeom>
              <a:avLst/>
              <a:gdLst/>
              <a:ahLst/>
              <a:cxnLst/>
              <a:rect l="l" t="t" r="r" b="b"/>
              <a:pathLst>
                <a:path w="9862" h="6656" extrusionOk="0">
                  <a:moveTo>
                    <a:pt x="1396" y="6655"/>
                  </a:moveTo>
                  <a:lnTo>
                    <a:pt x="9862" y="33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33"/>
            <p:cNvSpPr/>
            <p:nvPr/>
          </p:nvSpPr>
          <p:spPr>
            <a:xfrm>
              <a:off x="7865424" y="4454685"/>
              <a:ext cx="1138785" cy="932113"/>
            </a:xfrm>
            <a:custGeom>
              <a:avLst/>
              <a:gdLst/>
              <a:ahLst/>
              <a:cxnLst/>
              <a:rect l="l" t="t" r="r" b="b"/>
              <a:pathLst>
                <a:path w="11647" h="9533" extrusionOk="0">
                  <a:moveTo>
                    <a:pt x="1" y="9533"/>
                  </a:moveTo>
                  <a:lnTo>
                    <a:pt x="6361" y="1"/>
                  </a:lnTo>
                  <a:lnTo>
                    <a:pt x="11647" y="9472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33"/>
            <p:cNvSpPr/>
            <p:nvPr/>
          </p:nvSpPr>
          <p:spPr>
            <a:xfrm>
              <a:off x="7865424" y="5380734"/>
              <a:ext cx="1138785" cy="488203"/>
            </a:xfrm>
            <a:custGeom>
              <a:avLst/>
              <a:gdLst/>
              <a:ahLst/>
              <a:cxnLst/>
              <a:rect l="l" t="t" r="r" b="b"/>
              <a:pathLst>
                <a:path w="11647" h="4993" extrusionOk="0">
                  <a:moveTo>
                    <a:pt x="1" y="62"/>
                  </a:moveTo>
                  <a:lnTo>
                    <a:pt x="7765" y="4992"/>
                  </a:lnTo>
                  <a:lnTo>
                    <a:pt x="1164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33"/>
            <p:cNvSpPr/>
            <p:nvPr/>
          </p:nvSpPr>
          <p:spPr>
            <a:xfrm>
              <a:off x="8487374" y="4454685"/>
              <a:ext cx="1101533" cy="926148"/>
            </a:xfrm>
            <a:custGeom>
              <a:avLst/>
              <a:gdLst/>
              <a:ahLst/>
              <a:cxnLst/>
              <a:rect l="l" t="t" r="r" b="b"/>
              <a:pathLst>
                <a:path w="11266" h="9472" extrusionOk="0">
                  <a:moveTo>
                    <a:pt x="0" y="1"/>
                  </a:moveTo>
                  <a:lnTo>
                    <a:pt x="11265" y="1084"/>
                  </a:lnTo>
                  <a:lnTo>
                    <a:pt x="5286" y="947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33"/>
            <p:cNvSpPr/>
            <p:nvPr/>
          </p:nvSpPr>
          <p:spPr>
            <a:xfrm>
              <a:off x="8624553" y="5380734"/>
              <a:ext cx="759321" cy="488203"/>
            </a:xfrm>
            <a:custGeom>
              <a:avLst/>
              <a:gdLst/>
              <a:ahLst/>
              <a:cxnLst/>
              <a:rect l="l" t="t" r="r" b="b"/>
              <a:pathLst>
                <a:path w="7766" h="4993" extrusionOk="0">
                  <a:moveTo>
                    <a:pt x="1" y="4992"/>
                  </a:moveTo>
                  <a:lnTo>
                    <a:pt x="7765" y="3840"/>
                  </a:lnTo>
                  <a:lnTo>
                    <a:pt x="388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33"/>
            <p:cNvSpPr/>
            <p:nvPr/>
          </p:nvSpPr>
          <p:spPr>
            <a:xfrm>
              <a:off x="9004215" y="4560578"/>
              <a:ext cx="584694" cy="1195623"/>
            </a:xfrm>
            <a:custGeom>
              <a:avLst/>
              <a:gdLst/>
              <a:ahLst/>
              <a:cxnLst/>
              <a:rect l="l" t="t" r="r" b="b"/>
              <a:pathLst>
                <a:path w="5980" h="12228" extrusionOk="0">
                  <a:moveTo>
                    <a:pt x="3882" y="12228"/>
                  </a:moveTo>
                  <a:lnTo>
                    <a:pt x="5979" y="1"/>
                  </a:lnTo>
                  <a:lnTo>
                    <a:pt x="0" y="838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33"/>
            <p:cNvSpPr/>
            <p:nvPr/>
          </p:nvSpPr>
          <p:spPr>
            <a:xfrm>
              <a:off x="8083170" y="3133810"/>
              <a:ext cx="1138883" cy="1320974"/>
            </a:xfrm>
            <a:custGeom>
              <a:avLst/>
              <a:gdLst/>
              <a:ahLst/>
              <a:cxnLst/>
              <a:rect l="l" t="t" r="r" b="b"/>
              <a:pathLst>
                <a:path w="11648" h="13510" extrusionOk="0">
                  <a:moveTo>
                    <a:pt x="1" y="0"/>
                  </a:moveTo>
                  <a:lnTo>
                    <a:pt x="4134" y="13510"/>
                  </a:lnTo>
                  <a:lnTo>
                    <a:pt x="11647" y="211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33"/>
            <p:cNvSpPr/>
            <p:nvPr/>
          </p:nvSpPr>
          <p:spPr>
            <a:xfrm>
              <a:off x="8487374" y="3340512"/>
              <a:ext cx="1101533" cy="1220165"/>
            </a:xfrm>
            <a:custGeom>
              <a:avLst/>
              <a:gdLst/>
              <a:ahLst/>
              <a:cxnLst/>
              <a:rect l="l" t="t" r="r" b="b"/>
              <a:pathLst>
                <a:path w="11266" h="12479" extrusionOk="0">
                  <a:moveTo>
                    <a:pt x="0" y="11396"/>
                  </a:moveTo>
                  <a:lnTo>
                    <a:pt x="11265" y="12479"/>
                  </a:lnTo>
                  <a:lnTo>
                    <a:pt x="751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33"/>
            <p:cNvSpPr/>
            <p:nvPr/>
          </p:nvSpPr>
          <p:spPr>
            <a:xfrm>
              <a:off x="2556507" y="5186744"/>
              <a:ext cx="777898" cy="656771"/>
            </a:xfrm>
            <a:custGeom>
              <a:avLst/>
              <a:gdLst/>
              <a:ahLst/>
              <a:cxnLst/>
              <a:rect l="l" t="t" r="r" b="b"/>
              <a:pathLst>
                <a:path w="7956" h="6717" extrusionOk="0">
                  <a:moveTo>
                    <a:pt x="0" y="6716"/>
                  </a:moveTo>
                  <a:lnTo>
                    <a:pt x="5850" y="0"/>
                  </a:lnTo>
                  <a:lnTo>
                    <a:pt x="7955" y="435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33"/>
            <p:cNvSpPr/>
            <p:nvPr/>
          </p:nvSpPr>
          <p:spPr>
            <a:xfrm>
              <a:off x="3128396" y="5186744"/>
              <a:ext cx="398335" cy="425430"/>
            </a:xfrm>
            <a:custGeom>
              <a:avLst/>
              <a:gdLst/>
              <a:ahLst/>
              <a:cxnLst/>
              <a:rect l="l" t="t" r="r" b="b"/>
              <a:pathLst>
                <a:path w="4074" h="4351" extrusionOk="0">
                  <a:moveTo>
                    <a:pt x="1" y="0"/>
                  </a:moveTo>
                  <a:lnTo>
                    <a:pt x="4073" y="1344"/>
                  </a:lnTo>
                  <a:lnTo>
                    <a:pt x="2106" y="435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33"/>
            <p:cNvSpPr/>
            <p:nvPr/>
          </p:nvSpPr>
          <p:spPr>
            <a:xfrm>
              <a:off x="3334312" y="5318059"/>
              <a:ext cx="1107400" cy="438141"/>
            </a:xfrm>
            <a:custGeom>
              <a:avLst/>
              <a:gdLst/>
              <a:ahLst/>
              <a:cxnLst/>
              <a:rect l="l" t="t" r="r" b="b"/>
              <a:pathLst>
                <a:path w="11326" h="4481" extrusionOk="0">
                  <a:moveTo>
                    <a:pt x="1967" y="1"/>
                  </a:moveTo>
                  <a:lnTo>
                    <a:pt x="11326" y="4481"/>
                  </a:lnTo>
                  <a:lnTo>
                    <a:pt x="0" y="3008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33"/>
            <p:cNvSpPr/>
            <p:nvPr/>
          </p:nvSpPr>
          <p:spPr>
            <a:xfrm>
              <a:off x="1958317" y="3721843"/>
              <a:ext cx="753356" cy="544816"/>
            </a:xfrm>
            <a:custGeom>
              <a:avLst/>
              <a:gdLst/>
              <a:ahLst/>
              <a:cxnLst/>
              <a:rect l="l" t="t" r="r" b="b"/>
              <a:pathLst>
                <a:path w="7705" h="5572" extrusionOk="0">
                  <a:moveTo>
                    <a:pt x="1" y="1542"/>
                  </a:moveTo>
                  <a:lnTo>
                    <a:pt x="7704" y="5572"/>
                  </a:lnTo>
                  <a:lnTo>
                    <a:pt x="7193" y="0"/>
                  </a:lnTo>
                  <a:close/>
                </a:path>
              </a:pathLst>
            </a:custGeom>
            <a:solidFill>
              <a:srgbClr val="ABD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33"/>
            <p:cNvSpPr/>
            <p:nvPr/>
          </p:nvSpPr>
          <p:spPr>
            <a:xfrm>
              <a:off x="-169962" y="2915180"/>
              <a:ext cx="236420" cy="2772383"/>
            </a:xfrm>
            <a:custGeom>
              <a:avLst/>
              <a:gdLst/>
              <a:ahLst/>
              <a:cxnLst/>
              <a:rect l="l" t="t" r="r" b="b"/>
              <a:pathLst>
                <a:path w="2418" h="28354" extrusionOk="0">
                  <a:moveTo>
                    <a:pt x="0" y="1"/>
                  </a:moveTo>
                  <a:lnTo>
                    <a:pt x="2418" y="9342"/>
                  </a:lnTo>
                  <a:lnTo>
                    <a:pt x="1595" y="2835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097;p33"/>
            <p:cNvSpPr/>
            <p:nvPr/>
          </p:nvSpPr>
          <p:spPr>
            <a:xfrm>
              <a:off x="2661518" y="3721843"/>
              <a:ext cx="330577" cy="814291"/>
            </a:xfrm>
            <a:custGeom>
              <a:avLst/>
              <a:gdLst/>
              <a:ahLst/>
              <a:cxnLst/>
              <a:rect l="l" t="t" r="r" b="b"/>
              <a:pathLst>
                <a:path w="3381" h="8328" extrusionOk="0">
                  <a:moveTo>
                    <a:pt x="512" y="5572"/>
                  </a:moveTo>
                  <a:lnTo>
                    <a:pt x="3380" y="832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33"/>
            <p:cNvSpPr/>
            <p:nvPr/>
          </p:nvSpPr>
          <p:spPr>
            <a:xfrm>
              <a:off x="2661518" y="3490502"/>
              <a:ext cx="1419302" cy="1045633"/>
            </a:xfrm>
            <a:custGeom>
              <a:avLst/>
              <a:gdLst/>
              <a:ahLst/>
              <a:cxnLst/>
              <a:rect l="l" t="t" r="r" b="b"/>
              <a:pathLst>
                <a:path w="14516" h="10694" extrusionOk="0">
                  <a:moveTo>
                    <a:pt x="1" y="2366"/>
                  </a:moveTo>
                  <a:lnTo>
                    <a:pt x="3380" y="10693"/>
                  </a:lnTo>
                  <a:lnTo>
                    <a:pt x="1451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33"/>
            <p:cNvSpPr/>
            <p:nvPr/>
          </p:nvSpPr>
          <p:spPr>
            <a:xfrm>
              <a:off x="2992000" y="3490502"/>
              <a:ext cx="1088822" cy="1376903"/>
            </a:xfrm>
            <a:custGeom>
              <a:avLst/>
              <a:gdLst/>
              <a:ahLst/>
              <a:cxnLst/>
              <a:rect l="l" t="t" r="r" b="b"/>
              <a:pathLst>
                <a:path w="11136" h="14082" extrusionOk="0">
                  <a:moveTo>
                    <a:pt x="0" y="10693"/>
                  </a:moveTo>
                  <a:lnTo>
                    <a:pt x="9862" y="14082"/>
                  </a:lnTo>
                  <a:lnTo>
                    <a:pt x="1113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33"/>
            <p:cNvSpPr/>
            <p:nvPr/>
          </p:nvSpPr>
          <p:spPr>
            <a:xfrm>
              <a:off x="3956164" y="3490502"/>
              <a:ext cx="529647" cy="1376903"/>
            </a:xfrm>
            <a:custGeom>
              <a:avLst/>
              <a:gdLst/>
              <a:ahLst/>
              <a:cxnLst/>
              <a:rect l="l" t="t" r="r" b="b"/>
              <a:pathLst>
                <a:path w="5417" h="14082" extrusionOk="0">
                  <a:moveTo>
                    <a:pt x="1" y="14082"/>
                  </a:moveTo>
                  <a:lnTo>
                    <a:pt x="5416" y="9090"/>
                  </a:lnTo>
                  <a:lnTo>
                    <a:pt x="127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33"/>
            <p:cNvSpPr/>
            <p:nvPr/>
          </p:nvSpPr>
          <p:spPr>
            <a:xfrm>
              <a:off x="4080730" y="3490502"/>
              <a:ext cx="516936" cy="888895"/>
            </a:xfrm>
            <a:custGeom>
              <a:avLst/>
              <a:gdLst/>
              <a:ahLst/>
              <a:cxnLst/>
              <a:rect l="l" t="t" r="r" b="b"/>
              <a:pathLst>
                <a:path w="5287" h="9091" extrusionOk="0">
                  <a:moveTo>
                    <a:pt x="4142" y="9090"/>
                  </a:moveTo>
                  <a:lnTo>
                    <a:pt x="5286" y="39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1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3" name="Google Shape;1103;p34"/>
          <p:cNvGrpSpPr/>
          <p:nvPr/>
        </p:nvGrpSpPr>
        <p:grpSpPr>
          <a:xfrm>
            <a:off x="-546380" y="-1392942"/>
            <a:ext cx="10889497" cy="9857353"/>
            <a:chOff x="-546380" y="-1044707"/>
            <a:chExt cx="10889497" cy="7393015"/>
          </a:xfrm>
        </p:grpSpPr>
        <p:sp>
          <p:nvSpPr>
            <p:cNvPr id="1104" name="Google Shape;1104;p34"/>
            <p:cNvSpPr/>
            <p:nvPr/>
          </p:nvSpPr>
          <p:spPr>
            <a:xfrm rot="-5400000" flipH="1">
              <a:off x="1108456" y="-613589"/>
              <a:ext cx="1989853" cy="1458902"/>
            </a:xfrm>
            <a:custGeom>
              <a:avLst/>
              <a:gdLst/>
              <a:ahLst/>
              <a:cxnLst/>
              <a:rect l="l" t="t" r="r" b="b"/>
              <a:pathLst>
                <a:path w="14516" h="5053" extrusionOk="0">
                  <a:moveTo>
                    <a:pt x="1" y="5052"/>
                  </a:moveTo>
                  <a:lnTo>
                    <a:pt x="12990" y="0"/>
                  </a:lnTo>
                  <a:lnTo>
                    <a:pt x="14515" y="2686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34"/>
            <p:cNvSpPr/>
            <p:nvPr/>
          </p:nvSpPr>
          <p:spPr>
            <a:xfrm rot="4738008">
              <a:off x="7624339" y="-1114176"/>
              <a:ext cx="1421097" cy="1896782"/>
            </a:xfrm>
            <a:custGeom>
              <a:avLst/>
              <a:gdLst/>
              <a:ahLst/>
              <a:cxnLst/>
              <a:rect l="l" t="t" r="r" b="b"/>
              <a:pathLst>
                <a:path w="5850" h="7808" extrusionOk="0">
                  <a:moveTo>
                    <a:pt x="1" y="0"/>
                  </a:moveTo>
                  <a:lnTo>
                    <a:pt x="1456" y="7808"/>
                  </a:lnTo>
                  <a:lnTo>
                    <a:pt x="5850" y="702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34"/>
            <p:cNvSpPr/>
            <p:nvPr/>
          </p:nvSpPr>
          <p:spPr>
            <a:xfrm rot="6844482">
              <a:off x="8238168" y="664912"/>
              <a:ext cx="1915687" cy="977885"/>
            </a:xfrm>
            <a:custGeom>
              <a:avLst/>
              <a:gdLst/>
              <a:ahLst/>
              <a:cxnLst/>
              <a:rect l="l" t="t" r="r" b="b"/>
              <a:pathLst>
                <a:path w="16552" h="8449" extrusionOk="0">
                  <a:moveTo>
                    <a:pt x="0" y="8449"/>
                  </a:moveTo>
                  <a:lnTo>
                    <a:pt x="16551" y="7998"/>
                  </a:lnTo>
                  <a:lnTo>
                    <a:pt x="1094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34"/>
            <p:cNvSpPr/>
            <p:nvPr/>
          </p:nvSpPr>
          <p:spPr>
            <a:xfrm rot="-5715920" flipH="1">
              <a:off x="635749" y="596635"/>
              <a:ext cx="653435" cy="836499"/>
            </a:xfrm>
            <a:custGeom>
              <a:avLst/>
              <a:gdLst/>
              <a:ahLst/>
              <a:cxnLst/>
              <a:rect l="l" t="t" r="r" b="b"/>
              <a:pathLst>
                <a:path w="5348" h="6846" extrusionOk="0">
                  <a:moveTo>
                    <a:pt x="1" y="0"/>
                  </a:moveTo>
                  <a:lnTo>
                    <a:pt x="2228" y="6846"/>
                  </a:lnTo>
                  <a:lnTo>
                    <a:pt x="5347" y="58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34"/>
            <p:cNvSpPr/>
            <p:nvPr/>
          </p:nvSpPr>
          <p:spPr>
            <a:xfrm rot="-5715920" flipH="1">
              <a:off x="-496211" y="876219"/>
              <a:ext cx="1252621" cy="1032489"/>
            </a:xfrm>
            <a:custGeom>
              <a:avLst/>
              <a:gdLst/>
              <a:ahLst/>
              <a:cxnLst/>
              <a:rect l="l" t="t" r="r" b="b"/>
              <a:pathLst>
                <a:path w="10252" h="8450" extrusionOk="0">
                  <a:moveTo>
                    <a:pt x="1" y="7869"/>
                  </a:moveTo>
                  <a:lnTo>
                    <a:pt x="10252" y="1"/>
                  </a:lnTo>
                  <a:lnTo>
                    <a:pt x="5347" y="845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34"/>
            <p:cNvSpPr/>
            <p:nvPr/>
          </p:nvSpPr>
          <p:spPr>
            <a:xfrm rot="-9420525" flipH="1">
              <a:off x="2592716" y="-222695"/>
              <a:ext cx="603695" cy="990916"/>
            </a:xfrm>
            <a:custGeom>
              <a:avLst/>
              <a:gdLst/>
              <a:ahLst/>
              <a:cxnLst/>
              <a:rect l="l" t="t" r="r" b="b"/>
              <a:pathLst>
                <a:path w="6812" h="7618" extrusionOk="0">
                  <a:moveTo>
                    <a:pt x="0" y="7427"/>
                  </a:moveTo>
                  <a:lnTo>
                    <a:pt x="6811" y="7618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1110;p34"/>
            <p:cNvSpPr/>
            <p:nvPr/>
          </p:nvSpPr>
          <p:spPr>
            <a:xfrm rot="-5715920" flipH="1">
              <a:off x="866513" y="-932928"/>
              <a:ext cx="1586181" cy="2064734"/>
            </a:xfrm>
            <a:custGeom>
              <a:avLst/>
              <a:gdLst/>
              <a:ahLst/>
              <a:cxnLst/>
              <a:rect l="l" t="t" r="r" b="b"/>
              <a:pathLst>
                <a:path w="12982" h="16898" extrusionOk="0">
                  <a:moveTo>
                    <a:pt x="2609" y="16898"/>
                  </a:moveTo>
                  <a:lnTo>
                    <a:pt x="12982" y="550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111;p34"/>
            <p:cNvSpPr/>
            <p:nvPr/>
          </p:nvSpPr>
          <p:spPr>
            <a:xfrm rot="-5715920" flipH="1">
              <a:off x="91581" y="-247397"/>
              <a:ext cx="1586181" cy="836499"/>
            </a:xfrm>
            <a:custGeom>
              <a:avLst/>
              <a:gdLst/>
              <a:ahLst/>
              <a:cxnLst/>
              <a:rect l="l" t="t" r="r" b="b"/>
              <a:pathLst>
                <a:path w="12982" h="6846" extrusionOk="0">
                  <a:moveTo>
                    <a:pt x="10755" y="0"/>
                  </a:moveTo>
                  <a:lnTo>
                    <a:pt x="12982" y="6846"/>
                  </a:lnTo>
                  <a:lnTo>
                    <a:pt x="1" y="134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34"/>
            <p:cNvSpPr/>
            <p:nvPr/>
          </p:nvSpPr>
          <p:spPr>
            <a:xfrm rot="69727">
              <a:off x="-446698" y="4032680"/>
              <a:ext cx="1338139" cy="1255030"/>
            </a:xfrm>
            <a:custGeom>
              <a:avLst/>
              <a:gdLst/>
              <a:ahLst/>
              <a:cxnLst/>
              <a:rect l="l" t="t" r="r" b="b"/>
              <a:pathLst>
                <a:path w="9481" h="8892" extrusionOk="0">
                  <a:moveTo>
                    <a:pt x="3631" y="8891"/>
                  </a:moveTo>
                  <a:lnTo>
                    <a:pt x="9481" y="217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34"/>
            <p:cNvSpPr/>
            <p:nvPr/>
          </p:nvSpPr>
          <p:spPr>
            <a:xfrm rot="69727">
              <a:off x="900290" y="3904322"/>
              <a:ext cx="1195024" cy="650804"/>
            </a:xfrm>
            <a:custGeom>
              <a:avLst/>
              <a:gdLst/>
              <a:ahLst/>
              <a:cxnLst/>
              <a:rect l="l" t="t" r="r" b="b"/>
              <a:pathLst>
                <a:path w="8467" h="4611" extrusionOk="0">
                  <a:moveTo>
                    <a:pt x="1" y="3267"/>
                  </a:moveTo>
                  <a:lnTo>
                    <a:pt x="8467" y="1"/>
                  </a:lnTo>
                  <a:lnTo>
                    <a:pt x="4073" y="461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34"/>
            <p:cNvSpPr/>
            <p:nvPr/>
          </p:nvSpPr>
          <p:spPr>
            <a:xfrm rot="69727">
              <a:off x="-423603" y="3009617"/>
              <a:ext cx="1141250" cy="1021441"/>
            </a:xfrm>
            <a:custGeom>
              <a:avLst/>
              <a:gdLst/>
              <a:ahLst/>
              <a:cxnLst/>
              <a:rect l="l" t="t" r="r" b="b"/>
              <a:pathLst>
                <a:path w="8086" h="7237" extrusionOk="0">
                  <a:moveTo>
                    <a:pt x="1" y="7236"/>
                  </a:moveTo>
                  <a:lnTo>
                    <a:pt x="5217" y="1"/>
                  </a:lnTo>
                  <a:lnTo>
                    <a:pt x="8085" y="2756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34"/>
            <p:cNvSpPr/>
            <p:nvPr/>
          </p:nvSpPr>
          <p:spPr>
            <a:xfrm rot="69727">
              <a:off x="-430678" y="3400528"/>
              <a:ext cx="1338139" cy="939438"/>
            </a:xfrm>
            <a:custGeom>
              <a:avLst/>
              <a:gdLst/>
              <a:ahLst/>
              <a:cxnLst/>
              <a:rect l="l" t="t" r="r" b="b"/>
              <a:pathLst>
                <a:path w="9481" h="6656" extrusionOk="0">
                  <a:moveTo>
                    <a:pt x="1" y="4480"/>
                  </a:moveTo>
                  <a:lnTo>
                    <a:pt x="9481" y="6655"/>
                  </a:lnTo>
                  <a:lnTo>
                    <a:pt x="808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34"/>
            <p:cNvSpPr/>
            <p:nvPr/>
          </p:nvSpPr>
          <p:spPr>
            <a:xfrm rot="69727">
              <a:off x="710189" y="3424208"/>
              <a:ext cx="1391913" cy="939438"/>
            </a:xfrm>
            <a:custGeom>
              <a:avLst/>
              <a:gdLst/>
              <a:ahLst/>
              <a:cxnLst/>
              <a:rect l="l" t="t" r="r" b="b"/>
              <a:pathLst>
                <a:path w="9862" h="6656" extrusionOk="0">
                  <a:moveTo>
                    <a:pt x="1396" y="6655"/>
                  </a:moveTo>
                  <a:lnTo>
                    <a:pt x="9862" y="33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34"/>
            <p:cNvSpPr/>
            <p:nvPr/>
          </p:nvSpPr>
          <p:spPr>
            <a:xfrm rot="69727">
              <a:off x="62583" y="4347838"/>
              <a:ext cx="1122902" cy="948048"/>
            </a:xfrm>
            <a:custGeom>
              <a:avLst/>
              <a:gdLst/>
              <a:ahLst/>
              <a:cxnLst/>
              <a:rect l="l" t="t" r="r" b="b"/>
              <a:pathLst>
                <a:path w="7956" h="6717" extrusionOk="0">
                  <a:moveTo>
                    <a:pt x="0" y="6716"/>
                  </a:moveTo>
                  <a:lnTo>
                    <a:pt x="5850" y="0"/>
                  </a:lnTo>
                  <a:lnTo>
                    <a:pt x="7955" y="435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34"/>
            <p:cNvSpPr/>
            <p:nvPr/>
          </p:nvSpPr>
          <p:spPr>
            <a:xfrm rot="69727">
              <a:off x="56197" y="4977949"/>
              <a:ext cx="2721302" cy="334082"/>
            </a:xfrm>
            <a:custGeom>
              <a:avLst/>
              <a:gdLst/>
              <a:ahLst/>
              <a:cxnLst/>
              <a:rect l="l" t="t" r="r" b="b"/>
              <a:pathLst>
                <a:path w="19281" h="2367" extrusionOk="0">
                  <a:moveTo>
                    <a:pt x="0" y="2366"/>
                  </a:moveTo>
                  <a:lnTo>
                    <a:pt x="19281" y="1474"/>
                  </a:lnTo>
                  <a:lnTo>
                    <a:pt x="79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34"/>
            <p:cNvSpPr/>
            <p:nvPr/>
          </p:nvSpPr>
          <p:spPr>
            <a:xfrm rot="69727">
              <a:off x="891377" y="4359053"/>
              <a:ext cx="575000" cy="614107"/>
            </a:xfrm>
            <a:custGeom>
              <a:avLst/>
              <a:gdLst/>
              <a:ahLst/>
              <a:cxnLst/>
              <a:rect l="l" t="t" r="r" b="b"/>
              <a:pathLst>
                <a:path w="4074" h="4351" extrusionOk="0">
                  <a:moveTo>
                    <a:pt x="1" y="0"/>
                  </a:moveTo>
                  <a:lnTo>
                    <a:pt x="4073" y="1344"/>
                  </a:lnTo>
                  <a:lnTo>
                    <a:pt x="2106" y="435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34"/>
            <p:cNvSpPr/>
            <p:nvPr/>
          </p:nvSpPr>
          <p:spPr>
            <a:xfrm rot="69727">
              <a:off x="1184420" y="4564970"/>
              <a:ext cx="1598541" cy="632455"/>
            </a:xfrm>
            <a:custGeom>
              <a:avLst/>
              <a:gdLst/>
              <a:ahLst/>
              <a:cxnLst/>
              <a:rect l="l" t="t" r="r" b="b"/>
              <a:pathLst>
                <a:path w="11326" h="4481" extrusionOk="0">
                  <a:moveTo>
                    <a:pt x="1967" y="1"/>
                  </a:moveTo>
                  <a:lnTo>
                    <a:pt x="11326" y="4481"/>
                  </a:lnTo>
                  <a:lnTo>
                    <a:pt x="0" y="3008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34"/>
            <p:cNvSpPr/>
            <p:nvPr/>
          </p:nvSpPr>
          <p:spPr>
            <a:xfrm rot="-5715920" flipH="1">
              <a:off x="11554" y="-612848"/>
              <a:ext cx="528442" cy="617416"/>
            </a:xfrm>
            <a:custGeom>
              <a:avLst/>
              <a:gdLst/>
              <a:ahLst/>
              <a:cxnLst/>
              <a:rect l="l" t="t" r="r" b="b"/>
              <a:pathLst>
                <a:path w="4325" h="5053" extrusionOk="0">
                  <a:moveTo>
                    <a:pt x="1" y="5052"/>
                  </a:moveTo>
                  <a:lnTo>
                    <a:pt x="1396" y="0"/>
                  </a:lnTo>
                  <a:lnTo>
                    <a:pt x="432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34"/>
            <p:cNvSpPr/>
            <p:nvPr/>
          </p:nvSpPr>
          <p:spPr>
            <a:xfrm rot="-5715920" flipH="1">
              <a:off x="-345216" y="-221687"/>
              <a:ext cx="1314079" cy="617416"/>
            </a:xfrm>
            <a:custGeom>
              <a:avLst/>
              <a:gdLst/>
              <a:ahLst/>
              <a:cxnLst/>
              <a:rect l="l" t="t" r="r" b="b"/>
              <a:pathLst>
                <a:path w="10755" h="5053" extrusionOk="0">
                  <a:moveTo>
                    <a:pt x="1" y="5052"/>
                  </a:moveTo>
                  <a:lnTo>
                    <a:pt x="10755" y="3709"/>
                  </a:lnTo>
                  <a:lnTo>
                    <a:pt x="432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34"/>
            <p:cNvSpPr/>
            <p:nvPr/>
          </p:nvSpPr>
          <p:spPr>
            <a:xfrm rot="-5715920" flipH="1">
              <a:off x="-1381307" y="592993"/>
              <a:ext cx="2396010" cy="508424"/>
            </a:xfrm>
            <a:custGeom>
              <a:avLst/>
              <a:gdLst/>
              <a:ahLst/>
              <a:cxnLst/>
              <a:rect l="l" t="t" r="r" b="b"/>
              <a:pathLst>
                <a:path w="19610" h="4161" extrusionOk="0">
                  <a:moveTo>
                    <a:pt x="0" y="4160"/>
                  </a:moveTo>
                  <a:lnTo>
                    <a:pt x="19610" y="1"/>
                  </a:lnTo>
                  <a:lnTo>
                    <a:pt x="2929" y="416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34"/>
            <p:cNvSpPr/>
            <p:nvPr/>
          </p:nvSpPr>
          <p:spPr>
            <a:xfrm rot="-5715920" flipH="1">
              <a:off x="-960371" y="523730"/>
              <a:ext cx="2038258" cy="961620"/>
            </a:xfrm>
            <a:custGeom>
              <a:avLst/>
              <a:gdLst/>
              <a:ahLst/>
              <a:cxnLst/>
              <a:rect l="l" t="t" r="r" b="b"/>
              <a:pathLst>
                <a:path w="16682" h="7870" extrusionOk="0">
                  <a:moveTo>
                    <a:pt x="6431" y="7869"/>
                  </a:moveTo>
                  <a:lnTo>
                    <a:pt x="16682" y="1"/>
                  </a:lnTo>
                  <a:lnTo>
                    <a:pt x="1" y="416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34"/>
            <p:cNvSpPr/>
            <p:nvPr/>
          </p:nvSpPr>
          <p:spPr>
            <a:xfrm rot="6844482">
              <a:off x="8070501" y="-241396"/>
              <a:ext cx="861550" cy="1015154"/>
            </a:xfrm>
            <a:custGeom>
              <a:avLst/>
              <a:gdLst/>
              <a:ahLst/>
              <a:cxnLst/>
              <a:rect l="l" t="t" r="r" b="b"/>
              <a:pathLst>
                <a:path w="7444" h="8771" extrusionOk="0">
                  <a:moveTo>
                    <a:pt x="0" y="1"/>
                  </a:moveTo>
                  <a:lnTo>
                    <a:pt x="1595" y="8068"/>
                  </a:lnTo>
                  <a:lnTo>
                    <a:pt x="7444" y="877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34"/>
            <p:cNvSpPr/>
            <p:nvPr/>
          </p:nvSpPr>
          <p:spPr>
            <a:xfrm rot="6844482">
              <a:off x="7352203" y="224407"/>
              <a:ext cx="1915687" cy="1067237"/>
            </a:xfrm>
            <a:custGeom>
              <a:avLst/>
              <a:gdLst/>
              <a:ahLst/>
              <a:cxnLst/>
              <a:rect l="l" t="t" r="r" b="b"/>
              <a:pathLst>
                <a:path w="16552" h="9221" extrusionOk="0">
                  <a:moveTo>
                    <a:pt x="0" y="451"/>
                  </a:moveTo>
                  <a:lnTo>
                    <a:pt x="16551" y="0"/>
                  </a:lnTo>
                  <a:lnTo>
                    <a:pt x="7444" y="922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34"/>
            <p:cNvSpPr/>
            <p:nvPr/>
          </p:nvSpPr>
          <p:spPr>
            <a:xfrm rot="6844482">
              <a:off x="7323427" y="-459623"/>
              <a:ext cx="677064" cy="903696"/>
            </a:xfrm>
            <a:custGeom>
              <a:avLst/>
              <a:gdLst/>
              <a:ahLst/>
              <a:cxnLst/>
              <a:rect l="l" t="t" r="r" b="b"/>
              <a:pathLst>
                <a:path w="5850" h="7808" extrusionOk="0">
                  <a:moveTo>
                    <a:pt x="1" y="0"/>
                  </a:moveTo>
                  <a:lnTo>
                    <a:pt x="1456" y="7808"/>
                  </a:lnTo>
                  <a:lnTo>
                    <a:pt x="5850" y="70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34"/>
            <p:cNvSpPr/>
            <p:nvPr/>
          </p:nvSpPr>
          <p:spPr>
            <a:xfrm rot="6844482">
              <a:off x="7546365" y="523811"/>
              <a:ext cx="1054253" cy="1200569"/>
            </a:xfrm>
            <a:custGeom>
              <a:avLst/>
              <a:gdLst/>
              <a:ahLst/>
              <a:cxnLst/>
              <a:rect l="l" t="t" r="r" b="b"/>
              <a:pathLst>
                <a:path w="9109" h="10373" extrusionOk="0">
                  <a:moveTo>
                    <a:pt x="8536" y="10373"/>
                  </a:moveTo>
                  <a:lnTo>
                    <a:pt x="9108" y="0"/>
                  </a:lnTo>
                  <a:lnTo>
                    <a:pt x="1" y="922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34"/>
            <p:cNvSpPr/>
            <p:nvPr/>
          </p:nvSpPr>
          <p:spPr>
            <a:xfrm rot="-3894397">
              <a:off x="2977605" y="3810287"/>
              <a:ext cx="655067" cy="2323324"/>
            </a:xfrm>
            <a:custGeom>
              <a:avLst/>
              <a:gdLst/>
              <a:ahLst/>
              <a:cxnLst/>
              <a:rect l="l" t="t" r="r" b="b"/>
              <a:pathLst>
                <a:path w="6812" h="7618" extrusionOk="0">
                  <a:moveTo>
                    <a:pt x="0" y="7427"/>
                  </a:moveTo>
                  <a:lnTo>
                    <a:pt x="6811" y="7618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34"/>
            <p:cNvSpPr/>
            <p:nvPr/>
          </p:nvSpPr>
          <p:spPr>
            <a:xfrm rot="-8451730" flipH="1">
              <a:off x="8826161" y="2808408"/>
              <a:ext cx="537162" cy="881723"/>
            </a:xfrm>
            <a:custGeom>
              <a:avLst/>
              <a:gdLst/>
              <a:ahLst/>
              <a:cxnLst/>
              <a:rect l="l" t="t" r="r" b="b"/>
              <a:pathLst>
                <a:path w="6812" h="7618" extrusionOk="0">
                  <a:moveTo>
                    <a:pt x="0" y="7427"/>
                  </a:moveTo>
                  <a:lnTo>
                    <a:pt x="6811" y="7618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31" name="Google Shape;1131;p34"/>
            <p:cNvGrpSpPr/>
            <p:nvPr/>
          </p:nvGrpSpPr>
          <p:grpSpPr>
            <a:xfrm>
              <a:off x="6371677" y="2549551"/>
              <a:ext cx="3971440" cy="3798758"/>
              <a:chOff x="5896822" y="2480851"/>
              <a:chExt cx="4282338" cy="4096137"/>
            </a:xfrm>
          </p:grpSpPr>
          <p:sp>
            <p:nvSpPr>
              <p:cNvPr id="1132" name="Google Shape;1132;p34"/>
              <p:cNvSpPr/>
              <p:nvPr/>
            </p:nvSpPr>
            <p:spPr>
              <a:xfrm rot="-4055609" flipH="1">
                <a:off x="7767601" y="3156231"/>
                <a:ext cx="2476557" cy="1517088"/>
              </a:xfrm>
              <a:custGeom>
                <a:avLst/>
                <a:gdLst/>
                <a:ahLst/>
                <a:cxnLst/>
                <a:rect l="l" t="t" r="r" b="b"/>
                <a:pathLst>
                  <a:path w="22791" h="13961" extrusionOk="0">
                    <a:moveTo>
                      <a:pt x="1" y="13510"/>
                    </a:moveTo>
                    <a:lnTo>
                      <a:pt x="22791" y="13960"/>
                    </a:lnTo>
                    <a:lnTo>
                      <a:pt x="13813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3" name="Google Shape;1133;p34"/>
              <p:cNvSpPr/>
              <p:nvPr/>
            </p:nvSpPr>
            <p:spPr>
              <a:xfrm rot="-4055609" flipH="1">
                <a:off x="6138556" y="4578334"/>
                <a:ext cx="1390897" cy="1453953"/>
              </a:xfrm>
              <a:custGeom>
                <a:avLst/>
                <a:gdLst/>
                <a:ahLst/>
                <a:cxnLst/>
                <a:rect l="l" t="t" r="r" b="b"/>
                <a:pathLst>
                  <a:path w="12800" h="13380" extrusionOk="0">
                    <a:moveTo>
                      <a:pt x="1" y="4480"/>
                    </a:moveTo>
                    <a:lnTo>
                      <a:pt x="6049" y="13380"/>
                    </a:lnTo>
                    <a:lnTo>
                      <a:pt x="12800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4" name="Google Shape;1134;p34"/>
              <p:cNvSpPr/>
              <p:nvPr/>
            </p:nvSpPr>
            <p:spPr>
              <a:xfrm rot="-4055609" flipH="1">
                <a:off x="6978469" y="4299432"/>
                <a:ext cx="961458" cy="1405053"/>
              </a:xfrm>
              <a:custGeom>
                <a:avLst/>
                <a:gdLst/>
                <a:ahLst/>
                <a:cxnLst/>
                <a:rect l="l" t="t" r="r" b="b"/>
                <a:pathLst>
                  <a:path w="8848" h="12930" extrusionOk="0">
                    <a:moveTo>
                      <a:pt x="2799" y="0"/>
                    </a:moveTo>
                    <a:lnTo>
                      <a:pt x="8847" y="8900"/>
                    </a:lnTo>
                    <a:lnTo>
                      <a:pt x="0" y="12929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5" name="Google Shape;1135;p34"/>
              <p:cNvSpPr/>
              <p:nvPr/>
            </p:nvSpPr>
            <p:spPr>
              <a:xfrm rot="-4055609" flipH="1">
                <a:off x="8232041" y="3850037"/>
                <a:ext cx="975584" cy="1517088"/>
              </a:xfrm>
              <a:custGeom>
                <a:avLst/>
                <a:gdLst/>
                <a:ahLst/>
                <a:cxnLst/>
                <a:rect l="l" t="t" r="r" b="b"/>
                <a:pathLst>
                  <a:path w="8978" h="13961" extrusionOk="0">
                    <a:moveTo>
                      <a:pt x="0" y="0"/>
                    </a:moveTo>
                    <a:lnTo>
                      <a:pt x="8978" y="13960"/>
                    </a:lnTo>
                    <a:lnTo>
                      <a:pt x="7834" y="4099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6" name="Google Shape;1136;p34"/>
              <p:cNvSpPr/>
              <p:nvPr/>
            </p:nvSpPr>
            <p:spPr>
              <a:xfrm rot="-4055609" flipH="1">
                <a:off x="7168993" y="3602100"/>
                <a:ext cx="1155423" cy="1405053"/>
              </a:xfrm>
              <a:custGeom>
                <a:avLst/>
                <a:gdLst/>
                <a:ahLst/>
                <a:cxnLst/>
                <a:rect l="l" t="t" r="r" b="b"/>
                <a:pathLst>
                  <a:path w="10633" h="12930" extrusionOk="0">
                    <a:moveTo>
                      <a:pt x="0" y="8830"/>
                    </a:moveTo>
                    <a:lnTo>
                      <a:pt x="10633" y="0"/>
                    </a:lnTo>
                    <a:lnTo>
                      <a:pt x="7834" y="12929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7" name="Google Shape;1137;p34"/>
              <p:cNvSpPr/>
              <p:nvPr/>
            </p:nvSpPr>
            <p:spPr>
              <a:xfrm rot="-4055609" flipH="1">
                <a:off x="7783798" y="5165288"/>
                <a:ext cx="1452944" cy="1071665"/>
              </a:xfrm>
              <a:custGeom>
                <a:avLst/>
                <a:gdLst/>
                <a:ahLst/>
                <a:cxnLst/>
                <a:rect l="l" t="t" r="r" b="b"/>
                <a:pathLst>
                  <a:path w="13371" h="9862" extrusionOk="0">
                    <a:moveTo>
                      <a:pt x="0" y="0"/>
                    </a:moveTo>
                    <a:lnTo>
                      <a:pt x="1144" y="9861"/>
                    </a:lnTo>
                    <a:lnTo>
                      <a:pt x="13371" y="5633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8" name="Google Shape;1138;p34"/>
              <p:cNvSpPr/>
              <p:nvPr/>
            </p:nvSpPr>
            <p:spPr>
              <a:xfrm rot="-4055609" flipH="1">
                <a:off x="7368946" y="5005059"/>
                <a:ext cx="1452944" cy="1050041"/>
              </a:xfrm>
              <a:custGeom>
                <a:avLst/>
                <a:gdLst/>
                <a:ahLst/>
                <a:cxnLst/>
                <a:rect l="l" t="t" r="r" b="b"/>
                <a:pathLst>
                  <a:path w="13371" h="9663" extrusionOk="0">
                    <a:moveTo>
                      <a:pt x="0" y="4030"/>
                    </a:moveTo>
                    <a:lnTo>
                      <a:pt x="8847" y="1"/>
                    </a:lnTo>
                    <a:lnTo>
                      <a:pt x="13371" y="966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139" name="Google Shape;1139;p34"/>
            <p:cNvSpPr/>
            <p:nvPr/>
          </p:nvSpPr>
          <p:spPr>
            <a:xfrm rot="7173607" flipH="1">
              <a:off x="6984487" y="-472596"/>
              <a:ext cx="537132" cy="881706"/>
            </a:xfrm>
            <a:custGeom>
              <a:avLst/>
              <a:gdLst/>
              <a:ahLst/>
              <a:cxnLst/>
              <a:rect l="l" t="t" r="r" b="b"/>
              <a:pathLst>
                <a:path w="6812" h="7618" extrusionOk="0">
                  <a:moveTo>
                    <a:pt x="0" y="7427"/>
                  </a:moveTo>
                  <a:lnTo>
                    <a:pt x="6811" y="7618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40" name="Google Shape;1140;p34"/>
          <p:cNvSpPr txBox="1">
            <a:spLocks noGrp="1"/>
          </p:cNvSpPr>
          <p:nvPr>
            <p:ph type="title" hasCustomPrompt="1"/>
          </p:nvPr>
        </p:nvSpPr>
        <p:spPr>
          <a:xfrm>
            <a:off x="1756500" y="2653767"/>
            <a:ext cx="5631000" cy="163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8000"/>
              <a:buNone/>
              <a:defRPr sz="96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141" name="Google Shape;1141;p34"/>
          <p:cNvSpPr txBox="1">
            <a:spLocks noGrp="1"/>
          </p:cNvSpPr>
          <p:nvPr>
            <p:ph type="subTitle" idx="1"/>
          </p:nvPr>
        </p:nvSpPr>
        <p:spPr>
          <a:xfrm>
            <a:off x="2229150" y="4087433"/>
            <a:ext cx="4685700" cy="5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2">
  <p:cSld name="Numbers and text 2">
    <p:spTree>
      <p:nvGrpSpPr>
        <p:cNvPr id="1" name="Shape 1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43" name="Google Shape;1143;p35"/>
          <p:cNvGrpSpPr/>
          <p:nvPr/>
        </p:nvGrpSpPr>
        <p:grpSpPr>
          <a:xfrm>
            <a:off x="-990379" y="-1565963"/>
            <a:ext cx="11315276" cy="10242776"/>
            <a:chOff x="-546380" y="-1044707"/>
            <a:chExt cx="10889497" cy="7393015"/>
          </a:xfrm>
        </p:grpSpPr>
        <p:sp>
          <p:nvSpPr>
            <p:cNvPr id="1144" name="Google Shape;1144;p35"/>
            <p:cNvSpPr/>
            <p:nvPr/>
          </p:nvSpPr>
          <p:spPr>
            <a:xfrm rot="-5400000" flipH="1">
              <a:off x="1108456" y="-613589"/>
              <a:ext cx="1989853" cy="1458902"/>
            </a:xfrm>
            <a:custGeom>
              <a:avLst/>
              <a:gdLst/>
              <a:ahLst/>
              <a:cxnLst/>
              <a:rect l="l" t="t" r="r" b="b"/>
              <a:pathLst>
                <a:path w="14516" h="5053" extrusionOk="0">
                  <a:moveTo>
                    <a:pt x="1" y="5052"/>
                  </a:moveTo>
                  <a:lnTo>
                    <a:pt x="12990" y="0"/>
                  </a:lnTo>
                  <a:lnTo>
                    <a:pt x="14515" y="2686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35"/>
            <p:cNvSpPr/>
            <p:nvPr/>
          </p:nvSpPr>
          <p:spPr>
            <a:xfrm rot="4738008">
              <a:off x="7624339" y="-1114176"/>
              <a:ext cx="1421097" cy="1896782"/>
            </a:xfrm>
            <a:custGeom>
              <a:avLst/>
              <a:gdLst/>
              <a:ahLst/>
              <a:cxnLst/>
              <a:rect l="l" t="t" r="r" b="b"/>
              <a:pathLst>
                <a:path w="5850" h="7808" extrusionOk="0">
                  <a:moveTo>
                    <a:pt x="1" y="0"/>
                  </a:moveTo>
                  <a:lnTo>
                    <a:pt x="1456" y="7808"/>
                  </a:lnTo>
                  <a:lnTo>
                    <a:pt x="5850" y="702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35"/>
            <p:cNvSpPr/>
            <p:nvPr/>
          </p:nvSpPr>
          <p:spPr>
            <a:xfrm rot="6844482">
              <a:off x="8238168" y="664912"/>
              <a:ext cx="1915687" cy="977885"/>
            </a:xfrm>
            <a:custGeom>
              <a:avLst/>
              <a:gdLst/>
              <a:ahLst/>
              <a:cxnLst/>
              <a:rect l="l" t="t" r="r" b="b"/>
              <a:pathLst>
                <a:path w="16552" h="8449" extrusionOk="0">
                  <a:moveTo>
                    <a:pt x="0" y="8449"/>
                  </a:moveTo>
                  <a:lnTo>
                    <a:pt x="16551" y="7998"/>
                  </a:lnTo>
                  <a:lnTo>
                    <a:pt x="1094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35"/>
            <p:cNvSpPr/>
            <p:nvPr/>
          </p:nvSpPr>
          <p:spPr>
            <a:xfrm rot="-5715920" flipH="1">
              <a:off x="635749" y="596635"/>
              <a:ext cx="653435" cy="836499"/>
            </a:xfrm>
            <a:custGeom>
              <a:avLst/>
              <a:gdLst/>
              <a:ahLst/>
              <a:cxnLst/>
              <a:rect l="l" t="t" r="r" b="b"/>
              <a:pathLst>
                <a:path w="5348" h="6846" extrusionOk="0">
                  <a:moveTo>
                    <a:pt x="1" y="0"/>
                  </a:moveTo>
                  <a:lnTo>
                    <a:pt x="2228" y="6846"/>
                  </a:lnTo>
                  <a:lnTo>
                    <a:pt x="5347" y="58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35"/>
            <p:cNvSpPr/>
            <p:nvPr/>
          </p:nvSpPr>
          <p:spPr>
            <a:xfrm rot="-5715920" flipH="1">
              <a:off x="-496211" y="876219"/>
              <a:ext cx="1252621" cy="1032489"/>
            </a:xfrm>
            <a:custGeom>
              <a:avLst/>
              <a:gdLst/>
              <a:ahLst/>
              <a:cxnLst/>
              <a:rect l="l" t="t" r="r" b="b"/>
              <a:pathLst>
                <a:path w="10252" h="8450" extrusionOk="0">
                  <a:moveTo>
                    <a:pt x="1" y="7869"/>
                  </a:moveTo>
                  <a:lnTo>
                    <a:pt x="10252" y="1"/>
                  </a:lnTo>
                  <a:lnTo>
                    <a:pt x="5347" y="845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35"/>
            <p:cNvSpPr/>
            <p:nvPr/>
          </p:nvSpPr>
          <p:spPr>
            <a:xfrm rot="-9420525" flipH="1">
              <a:off x="2592716" y="-222695"/>
              <a:ext cx="603695" cy="990916"/>
            </a:xfrm>
            <a:custGeom>
              <a:avLst/>
              <a:gdLst/>
              <a:ahLst/>
              <a:cxnLst/>
              <a:rect l="l" t="t" r="r" b="b"/>
              <a:pathLst>
                <a:path w="6812" h="7618" extrusionOk="0">
                  <a:moveTo>
                    <a:pt x="0" y="7427"/>
                  </a:moveTo>
                  <a:lnTo>
                    <a:pt x="6811" y="7618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35"/>
            <p:cNvSpPr/>
            <p:nvPr/>
          </p:nvSpPr>
          <p:spPr>
            <a:xfrm rot="-5715920" flipH="1">
              <a:off x="866513" y="-932928"/>
              <a:ext cx="1586181" cy="2064734"/>
            </a:xfrm>
            <a:custGeom>
              <a:avLst/>
              <a:gdLst/>
              <a:ahLst/>
              <a:cxnLst/>
              <a:rect l="l" t="t" r="r" b="b"/>
              <a:pathLst>
                <a:path w="12982" h="16898" extrusionOk="0">
                  <a:moveTo>
                    <a:pt x="2609" y="16898"/>
                  </a:moveTo>
                  <a:lnTo>
                    <a:pt x="12982" y="550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35"/>
            <p:cNvSpPr/>
            <p:nvPr/>
          </p:nvSpPr>
          <p:spPr>
            <a:xfrm rot="-5715920" flipH="1">
              <a:off x="91581" y="-247397"/>
              <a:ext cx="1586181" cy="836499"/>
            </a:xfrm>
            <a:custGeom>
              <a:avLst/>
              <a:gdLst/>
              <a:ahLst/>
              <a:cxnLst/>
              <a:rect l="l" t="t" r="r" b="b"/>
              <a:pathLst>
                <a:path w="12982" h="6846" extrusionOk="0">
                  <a:moveTo>
                    <a:pt x="10755" y="0"/>
                  </a:moveTo>
                  <a:lnTo>
                    <a:pt x="12982" y="6846"/>
                  </a:lnTo>
                  <a:lnTo>
                    <a:pt x="1" y="134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35"/>
            <p:cNvSpPr/>
            <p:nvPr/>
          </p:nvSpPr>
          <p:spPr>
            <a:xfrm rot="69727">
              <a:off x="-446698" y="4032680"/>
              <a:ext cx="1338139" cy="1255030"/>
            </a:xfrm>
            <a:custGeom>
              <a:avLst/>
              <a:gdLst/>
              <a:ahLst/>
              <a:cxnLst/>
              <a:rect l="l" t="t" r="r" b="b"/>
              <a:pathLst>
                <a:path w="9481" h="8892" extrusionOk="0">
                  <a:moveTo>
                    <a:pt x="3631" y="8891"/>
                  </a:moveTo>
                  <a:lnTo>
                    <a:pt x="9481" y="217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35"/>
            <p:cNvSpPr/>
            <p:nvPr/>
          </p:nvSpPr>
          <p:spPr>
            <a:xfrm rot="69727">
              <a:off x="900290" y="3904322"/>
              <a:ext cx="1195024" cy="650804"/>
            </a:xfrm>
            <a:custGeom>
              <a:avLst/>
              <a:gdLst/>
              <a:ahLst/>
              <a:cxnLst/>
              <a:rect l="l" t="t" r="r" b="b"/>
              <a:pathLst>
                <a:path w="8467" h="4611" extrusionOk="0">
                  <a:moveTo>
                    <a:pt x="1" y="3267"/>
                  </a:moveTo>
                  <a:lnTo>
                    <a:pt x="8467" y="1"/>
                  </a:lnTo>
                  <a:lnTo>
                    <a:pt x="4073" y="461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35"/>
            <p:cNvSpPr/>
            <p:nvPr/>
          </p:nvSpPr>
          <p:spPr>
            <a:xfrm rot="69727">
              <a:off x="-423603" y="3009617"/>
              <a:ext cx="1141250" cy="1021441"/>
            </a:xfrm>
            <a:custGeom>
              <a:avLst/>
              <a:gdLst/>
              <a:ahLst/>
              <a:cxnLst/>
              <a:rect l="l" t="t" r="r" b="b"/>
              <a:pathLst>
                <a:path w="8086" h="7237" extrusionOk="0">
                  <a:moveTo>
                    <a:pt x="1" y="7236"/>
                  </a:moveTo>
                  <a:lnTo>
                    <a:pt x="5217" y="1"/>
                  </a:lnTo>
                  <a:lnTo>
                    <a:pt x="8085" y="2756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35"/>
            <p:cNvSpPr/>
            <p:nvPr/>
          </p:nvSpPr>
          <p:spPr>
            <a:xfrm rot="69727">
              <a:off x="-430678" y="3400528"/>
              <a:ext cx="1338139" cy="939438"/>
            </a:xfrm>
            <a:custGeom>
              <a:avLst/>
              <a:gdLst/>
              <a:ahLst/>
              <a:cxnLst/>
              <a:rect l="l" t="t" r="r" b="b"/>
              <a:pathLst>
                <a:path w="9481" h="6656" extrusionOk="0">
                  <a:moveTo>
                    <a:pt x="1" y="4480"/>
                  </a:moveTo>
                  <a:lnTo>
                    <a:pt x="9481" y="6655"/>
                  </a:lnTo>
                  <a:lnTo>
                    <a:pt x="808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35"/>
            <p:cNvSpPr/>
            <p:nvPr/>
          </p:nvSpPr>
          <p:spPr>
            <a:xfrm rot="69727">
              <a:off x="710189" y="3424208"/>
              <a:ext cx="1391913" cy="939438"/>
            </a:xfrm>
            <a:custGeom>
              <a:avLst/>
              <a:gdLst/>
              <a:ahLst/>
              <a:cxnLst/>
              <a:rect l="l" t="t" r="r" b="b"/>
              <a:pathLst>
                <a:path w="9862" h="6656" extrusionOk="0">
                  <a:moveTo>
                    <a:pt x="1396" y="6655"/>
                  </a:moveTo>
                  <a:lnTo>
                    <a:pt x="9862" y="33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35"/>
            <p:cNvSpPr/>
            <p:nvPr/>
          </p:nvSpPr>
          <p:spPr>
            <a:xfrm rot="69727">
              <a:off x="62583" y="4347838"/>
              <a:ext cx="1122902" cy="948048"/>
            </a:xfrm>
            <a:custGeom>
              <a:avLst/>
              <a:gdLst/>
              <a:ahLst/>
              <a:cxnLst/>
              <a:rect l="l" t="t" r="r" b="b"/>
              <a:pathLst>
                <a:path w="7956" h="6717" extrusionOk="0">
                  <a:moveTo>
                    <a:pt x="0" y="6716"/>
                  </a:moveTo>
                  <a:lnTo>
                    <a:pt x="5850" y="0"/>
                  </a:lnTo>
                  <a:lnTo>
                    <a:pt x="7955" y="435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35"/>
            <p:cNvSpPr/>
            <p:nvPr/>
          </p:nvSpPr>
          <p:spPr>
            <a:xfrm rot="69727">
              <a:off x="56197" y="4977949"/>
              <a:ext cx="2721302" cy="334082"/>
            </a:xfrm>
            <a:custGeom>
              <a:avLst/>
              <a:gdLst/>
              <a:ahLst/>
              <a:cxnLst/>
              <a:rect l="l" t="t" r="r" b="b"/>
              <a:pathLst>
                <a:path w="19281" h="2367" extrusionOk="0">
                  <a:moveTo>
                    <a:pt x="0" y="2366"/>
                  </a:moveTo>
                  <a:lnTo>
                    <a:pt x="19281" y="1474"/>
                  </a:lnTo>
                  <a:lnTo>
                    <a:pt x="79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35"/>
            <p:cNvSpPr/>
            <p:nvPr/>
          </p:nvSpPr>
          <p:spPr>
            <a:xfrm rot="69727">
              <a:off x="891377" y="4359053"/>
              <a:ext cx="575000" cy="614107"/>
            </a:xfrm>
            <a:custGeom>
              <a:avLst/>
              <a:gdLst/>
              <a:ahLst/>
              <a:cxnLst/>
              <a:rect l="l" t="t" r="r" b="b"/>
              <a:pathLst>
                <a:path w="4074" h="4351" extrusionOk="0">
                  <a:moveTo>
                    <a:pt x="1" y="0"/>
                  </a:moveTo>
                  <a:lnTo>
                    <a:pt x="4073" y="1344"/>
                  </a:lnTo>
                  <a:lnTo>
                    <a:pt x="2106" y="435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35"/>
            <p:cNvSpPr/>
            <p:nvPr/>
          </p:nvSpPr>
          <p:spPr>
            <a:xfrm rot="69727">
              <a:off x="1184420" y="4564970"/>
              <a:ext cx="1598541" cy="632455"/>
            </a:xfrm>
            <a:custGeom>
              <a:avLst/>
              <a:gdLst/>
              <a:ahLst/>
              <a:cxnLst/>
              <a:rect l="l" t="t" r="r" b="b"/>
              <a:pathLst>
                <a:path w="11326" h="4481" extrusionOk="0">
                  <a:moveTo>
                    <a:pt x="1967" y="1"/>
                  </a:moveTo>
                  <a:lnTo>
                    <a:pt x="11326" y="4481"/>
                  </a:lnTo>
                  <a:lnTo>
                    <a:pt x="0" y="3008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35"/>
            <p:cNvSpPr/>
            <p:nvPr/>
          </p:nvSpPr>
          <p:spPr>
            <a:xfrm rot="-5715920" flipH="1">
              <a:off x="11554" y="-612848"/>
              <a:ext cx="528442" cy="617416"/>
            </a:xfrm>
            <a:custGeom>
              <a:avLst/>
              <a:gdLst/>
              <a:ahLst/>
              <a:cxnLst/>
              <a:rect l="l" t="t" r="r" b="b"/>
              <a:pathLst>
                <a:path w="4325" h="5053" extrusionOk="0">
                  <a:moveTo>
                    <a:pt x="1" y="5052"/>
                  </a:moveTo>
                  <a:lnTo>
                    <a:pt x="1396" y="0"/>
                  </a:lnTo>
                  <a:lnTo>
                    <a:pt x="432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35"/>
            <p:cNvSpPr/>
            <p:nvPr/>
          </p:nvSpPr>
          <p:spPr>
            <a:xfrm rot="-5715920" flipH="1">
              <a:off x="-345216" y="-221687"/>
              <a:ext cx="1314079" cy="617416"/>
            </a:xfrm>
            <a:custGeom>
              <a:avLst/>
              <a:gdLst/>
              <a:ahLst/>
              <a:cxnLst/>
              <a:rect l="l" t="t" r="r" b="b"/>
              <a:pathLst>
                <a:path w="10755" h="5053" extrusionOk="0">
                  <a:moveTo>
                    <a:pt x="1" y="5052"/>
                  </a:moveTo>
                  <a:lnTo>
                    <a:pt x="10755" y="3709"/>
                  </a:lnTo>
                  <a:lnTo>
                    <a:pt x="432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35"/>
            <p:cNvSpPr/>
            <p:nvPr/>
          </p:nvSpPr>
          <p:spPr>
            <a:xfrm rot="-5715920" flipH="1">
              <a:off x="-1381307" y="592993"/>
              <a:ext cx="2396010" cy="508424"/>
            </a:xfrm>
            <a:custGeom>
              <a:avLst/>
              <a:gdLst/>
              <a:ahLst/>
              <a:cxnLst/>
              <a:rect l="l" t="t" r="r" b="b"/>
              <a:pathLst>
                <a:path w="19610" h="4161" extrusionOk="0">
                  <a:moveTo>
                    <a:pt x="0" y="4160"/>
                  </a:moveTo>
                  <a:lnTo>
                    <a:pt x="19610" y="1"/>
                  </a:lnTo>
                  <a:lnTo>
                    <a:pt x="2929" y="416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35"/>
            <p:cNvSpPr/>
            <p:nvPr/>
          </p:nvSpPr>
          <p:spPr>
            <a:xfrm rot="-5715920" flipH="1">
              <a:off x="-960371" y="523730"/>
              <a:ext cx="2038258" cy="961620"/>
            </a:xfrm>
            <a:custGeom>
              <a:avLst/>
              <a:gdLst/>
              <a:ahLst/>
              <a:cxnLst/>
              <a:rect l="l" t="t" r="r" b="b"/>
              <a:pathLst>
                <a:path w="16682" h="7870" extrusionOk="0">
                  <a:moveTo>
                    <a:pt x="6431" y="7869"/>
                  </a:moveTo>
                  <a:lnTo>
                    <a:pt x="16682" y="1"/>
                  </a:lnTo>
                  <a:lnTo>
                    <a:pt x="1" y="416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35"/>
            <p:cNvSpPr/>
            <p:nvPr/>
          </p:nvSpPr>
          <p:spPr>
            <a:xfrm rot="6844482">
              <a:off x="8070501" y="-241396"/>
              <a:ext cx="861550" cy="1015154"/>
            </a:xfrm>
            <a:custGeom>
              <a:avLst/>
              <a:gdLst/>
              <a:ahLst/>
              <a:cxnLst/>
              <a:rect l="l" t="t" r="r" b="b"/>
              <a:pathLst>
                <a:path w="7444" h="8771" extrusionOk="0">
                  <a:moveTo>
                    <a:pt x="0" y="1"/>
                  </a:moveTo>
                  <a:lnTo>
                    <a:pt x="1595" y="8068"/>
                  </a:lnTo>
                  <a:lnTo>
                    <a:pt x="7444" y="877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35"/>
            <p:cNvSpPr/>
            <p:nvPr/>
          </p:nvSpPr>
          <p:spPr>
            <a:xfrm rot="6844482">
              <a:off x="7352203" y="224407"/>
              <a:ext cx="1915687" cy="1067237"/>
            </a:xfrm>
            <a:custGeom>
              <a:avLst/>
              <a:gdLst/>
              <a:ahLst/>
              <a:cxnLst/>
              <a:rect l="l" t="t" r="r" b="b"/>
              <a:pathLst>
                <a:path w="16552" h="9221" extrusionOk="0">
                  <a:moveTo>
                    <a:pt x="0" y="451"/>
                  </a:moveTo>
                  <a:lnTo>
                    <a:pt x="16551" y="0"/>
                  </a:lnTo>
                  <a:lnTo>
                    <a:pt x="7444" y="922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35"/>
            <p:cNvSpPr/>
            <p:nvPr/>
          </p:nvSpPr>
          <p:spPr>
            <a:xfrm rot="6844482">
              <a:off x="7323427" y="-459623"/>
              <a:ext cx="677064" cy="903696"/>
            </a:xfrm>
            <a:custGeom>
              <a:avLst/>
              <a:gdLst/>
              <a:ahLst/>
              <a:cxnLst/>
              <a:rect l="l" t="t" r="r" b="b"/>
              <a:pathLst>
                <a:path w="5850" h="7808" extrusionOk="0">
                  <a:moveTo>
                    <a:pt x="1" y="0"/>
                  </a:moveTo>
                  <a:lnTo>
                    <a:pt x="1456" y="7808"/>
                  </a:lnTo>
                  <a:lnTo>
                    <a:pt x="5850" y="70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35"/>
            <p:cNvSpPr/>
            <p:nvPr/>
          </p:nvSpPr>
          <p:spPr>
            <a:xfrm rot="6844482">
              <a:off x="7546365" y="523811"/>
              <a:ext cx="1054253" cy="1200569"/>
            </a:xfrm>
            <a:custGeom>
              <a:avLst/>
              <a:gdLst/>
              <a:ahLst/>
              <a:cxnLst/>
              <a:rect l="l" t="t" r="r" b="b"/>
              <a:pathLst>
                <a:path w="9109" h="10373" extrusionOk="0">
                  <a:moveTo>
                    <a:pt x="8536" y="10373"/>
                  </a:moveTo>
                  <a:lnTo>
                    <a:pt x="9108" y="0"/>
                  </a:lnTo>
                  <a:lnTo>
                    <a:pt x="1" y="922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35"/>
            <p:cNvSpPr/>
            <p:nvPr/>
          </p:nvSpPr>
          <p:spPr>
            <a:xfrm rot="-3894397">
              <a:off x="2977605" y="3810287"/>
              <a:ext cx="655067" cy="2323324"/>
            </a:xfrm>
            <a:custGeom>
              <a:avLst/>
              <a:gdLst/>
              <a:ahLst/>
              <a:cxnLst/>
              <a:rect l="l" t="t" r="r" b="b"/>
              <a:pathLst>
                <a:path w="6812" h="7618" extrusionOk="0">
                  <a:moveTo>
                    <a:pt x="0" y="7427"/>
                  </a:moveTo>
                  <a:lnTo>
                    <a:pt x="6811" y="7618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35"/>
            <p:cNvSpPr/>
            <p:nvPr/>
          </p:nvSpPr>
          <p:spPr>
            <a:xfrm rot="-8451730" flipH="1">
              <a:off x="8826161" y="2808408"/>
              <a:ext cx="537162" cy="881723"/>
            </a:xfrm>
            <a:custGeom>
              <a:avLst/>
              <a:gdLst/>
              <a:ahLst/>
              <a:cxnLst/>
              <a:rect l="l" t="t" r="r" b="b"/>
              <a:pathLst>
                <a:path w="6812" h="7618" extrusionOk="0">
                  <a:moveTo>
                    <a:pt x="0" y="7427"/>
                  </a:moveTo>
                  <a:lnTo>
                    <a:pt x="6811" y="7618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71" name="Google Shape;1171;p35"/>
            <p:cNvGrpSpPr/>
            <p:nvPr/>
          </p:nvGrpSpPr>
          <p:grpSpPr>
            <a:xfrm>
              <a:off x="6371677" y="2549551"/>
              <a:ext cx="3971440" cy="3798758"/>
              <a:chOff x="5896822" y="2480851"/>
              <a:chExt cx="4282338" cy="4096137"/>
            </a:xfrm>
          </p:grpSpPr>
          <p:sp>
            <p:nvSpPr>
              <p:cNvPr id="1172" name="Google Shape;1172;p35"/>
              <p:cNvSpPr/>
              <p:nvPr/>
            </p:nvSpPr>
            <p:spPr>
              <a:xfrm rot="-4055609" flipH="1">
                <a:off x="7767601" y="3156231"/>
                <a:ext cx="2476557" cy="1517088"/>
              </a:xfrm>
              <a:custGeom>
                <a:avLst/>
                <a:gdLst/>
                <a:ahLst/>
                <a:cxnLst/>
                <a:rect l="l" t="t" r="r" b="b"/>
                <a:pathLst>
                  <a:path w="22791" h="13961" extrusionOk="0">
                    <a:moveTo>
                      <a:pt x="1" y="13510"/>
                    </a:moveTo>
                    <a:lnTo>
                      <a:pt x="22791" y="13960"/>
                    </a:lnTo>
                    <a:lnTo>
                      <a:pt x="13813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3" name="Google Shape;1173;p35"/>
              <p:cNvSpPr/>
              <p:nvPr/>
            </p:nvSpPr>
            <p:spPr>
              <a:xfrm rot="-4055609" flipH="1">
                <a:off x="6138556" y="4578334"/>
                <a:ext cx="1390897" cy="1453953"/>
              </a:xfrm>
              <a:custGeom>
                <a:avLst/>
                <a:gdLst/>
                <a:ahLst/>
                <a:cxnLst/>
                <a:rect l="l" t="t" r="r" b="b"/>
                <a:pathLst>
                  <a:path w="12800" h="13380" extrusionOk="0">
                    <a:moveTo>
                      <a:pt x="1" y="4480"/>
                    </a:moveTo>
                    <a:lnTo>
                      <a:pt x="6049" y="13380"/>
                    </a:lnTo>
                    <a:lnTo>
                      <a:pt x="12800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4" name="Google Shape;1174;p35"/>
              <p:cNvSpPr/>
              <p:nvPr/>
            </p:nvSpPr>
            <p:spPr>
              <a:xfrm rot="-4055609" flipH="1">
                <a:off x="6978469" y="4299432"/>
                <a:ext cx="961458" cy="1405053"/>
              </a:xfrm>
              <a:custGeom>
                <a:avLst/>
                <a:gdLst/>
                <a:ahLst/>
                <a:cxnLst/>
                <a:rect l="l" t="t" r="r" b="b"/>
                <a:pathLst>
                  <a:path w="8848" h="12930" extrusionOk="0">
                    <a:moveTo>
                      <a:pt x="2799" y="0"/>
                    </a:moveTo>
                    <a:lnTo>
                      <a:pt x="8847" y="8900"/>
                    </a:lnTo>
                    <a:lnTo>
                      <a:pt x="0" y="12929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5" name="Google Shape;1175;p35"/>
              <p:cNvSpPr/>
              <p:nvPr/>
            </p:nvSpPr>
            <p:spPr>
              <a:xfrm rot="-4055609" flipH="1">
                <a:off x="8232041" y="3850037"/>
                <a:ext cx="975584" cy="1517088"/>
              </a:xfrm>
              <a:custGeom>
                <a:avLst/>
                <a:gdLst/>
                <a:ahLst/>
                <a:cxnLst/>
                <a:rect l="l" t="t" r="r" b="b"/>
                <a:pathLst>
                  <a:path w="8978" h="13961" extrusionOk="0">
                    <a:moveTo>
                      <a:pt x="0" y="0"/>
                    </a:moveTo>
                    <a:lnTo>
                      <a:pt x="8978" y="13960"/>
                    </a:lnTo>
                    <a:lnTo>
                      <a:pt x="7834" y="4099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6" name="Google Shape;1176;p35"/>
              <p:cNvSpPr/>
              <p:nvPr/>
            </p:nvSpPr>
            <p:spPr>
              <a:xfrm rot="-4055609" flipH="1">
                <a:off x="7168993" y="3602100"/>
                <a:ext cx="1155423" cy="1405053"/>
              </a:xfrm>
              <a:custGeom>
                <a:avLst/>
                <a:gdLst/>
                <a:ahLst/>
                <a:cxnLst/>
                <a:rect l="l" t="t" r="r" b="b"/>
                <a:pathLst>
                  <a:path w="10633" h="12930" extrusionOk="0">
                    <a:moveTo>
                      <a:pt x="0" y="8830"/>
                    </a:moveTo>
                    <a:lnTo>
                      <a:pt x="10633" y="0"/>
                    </a:lnTo>
                    <a:lnTo>
                      <a:pt x="7834" y="12929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7" name="Google Shape;1177;p35"/>
              <p:cNvSpPr/>
              <p:nvPr/>
            </p:nvSpPr>
            <p:spPr>
              <a:xfrm rot="-4055609" flipH="1">
                <a:off x="7783798" y="5165288"/>
                <a:ext cx="1452944" cy="1071665"/>
              </a:xfrm>
              <a:custGeom>
                <a:avLst/>
                <a:gdLst/>
                <a:ahLst/>
                <a:cxnLst/>
                <a:rect l="l" t="t" r="r" b="b"/>
                <a:pathLst>
                  <a:path w="13371" h="9862" extrusionOk="0">
                    <a:moveTo>
                      <a:pt x="0" y="0"/>
                    </a:moveTo>
                    <a:lnTo>
                      <a:pt x="1144" y="9861"/>
                    </a:lnTo>
                    <a:lnTo>
                      <a:pt x="13371" y="5633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8" name="Google Shape;1178;p35"/>
              <p:cNvSpPr/>
              <p:nvPr/>
            </p:nvSpPr>
            <p:spPr>
              <a:xfrm rot="-4055609" flipH="1">
                <a:off x="7368946" y="5005059"/>
                <a:ext cx="1452944" cy="1050041"/>
              </a:xfrm>
              <a:custGeom>
                <a:avLst/>
                <a:gdLst/>
                <a:ahLst/>
                <a:cxnLst/>
                <a:rect l="l" t="t" r="r" b="b"/>
                <a:pathLst>
                  <a:path w="13371" h="9663" extrusionOk="0">
                    <a:moveTo>
                      <a:pt x="0" y="4030"/>
                    </a:moveTo>
                    <a:lnTo>
                      <a:pt x="8847" y="1"/>
                    </a:lnTo>
                    <a:lnTo>
                      <a:pt x="13371" y="966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179" name="Google Shape;1179;p35"/>
            <p:cNvSpPr/>
            <p:nvPr/>
          </p:nvSpPr>
          <p:spPr>
            <a:xfrm rot="7173607" flipH="1">
              <a:off x="6984487" y="-472596"/>
              <a:ext cx="537132" cy="881706"/>
            </a:xfrm>
            <a:custGeom>
              <a:avLst/>
              <a:gdLst/>
              <a:ahLst/>
              <a:cxnLst/>
              <a:rect l="l" t="t" r="r" b="b"/>
              <a:pathLst>
                <a:path w="6812" h="7618" extrusionOk="0">
                  <a:moveTo>
                    <a:pt x="0" y="7427"/>
                  </a:moveTo>
                  <a:lnTo>
                    <a:pt x="6811" y="7618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80" name="Google Shape;1180;p35"/>
          <p:cNvSpPr txBox="1">
            <a:spLocks noGrp="1"/>
          </p:cNvSpPr>
          <p:nvPr>
            <p:ph type="subTitle" idx="1"/>
          </p:nvPr>
        </p:nvSpPr>
        <p:spPr>
          <a:xfrm>
            <a:off x="2184750" y="1831333"/>
            <a:ext cx="4774500" cy="52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800"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800"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800"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800"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800"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800"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800"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800"/>
            </a:lvl9pPr>
          </a:lstStyle>
          <a:p>
            <a:r>
              <a:rPr lang="es-ES" smtClean="0"/>
              <a:t>Haga clic para modificar el estilo de subtítulo del patrón</a:t>
            </a:r>
            <a:endParaRPr/>
          </a:p>
        </p:txBody>
      </p:sp>
      <p:sp>
        <p:nvSpPr>
          <p:cNvPr id="1181" name="Google Shape;1181;p35"/>
          <p:cNvSpPr txBox="1">
            <a:spLocks noGrp="1"/>
          </p:cNvSpPr>
          <p:nvPr>
            <p:ph type="subTitle" idx="2"/>
          </p:nvPr>
        </p:nvSpPr>
        <p:spPr>
          <a:xfrm>
            <a:off x="2184750" y="3469025"/>
            <a:ext cx="4774500" cy="52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800"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800"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800"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800"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800"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800"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800"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800"/>
            </a:lvl9pPr>
          </a:lstStyle>
          <a:p>
            <a:r>
              <a:rPr lang="es-ES" smtClean="0"/>
              <a:t>Haga clic para modificar el estilo de subtítulo del patrón</a:t>
            </a:r>
            <a:endParaRPr/>
          </a:p>
        </p:txBody>
      </p:sp>
      <p:sp>
        <p:nvSpPr>
          <p:cNvPr id="1182" name="Google Shape;1182;p35"/>
          <p:cNvSpPr txBox="1">
            <a:spLocks noGrp="1"/>
          </p:cNvSpPr>
          <p:nvPr>
            <p:ph type="subTitle" idx="3"/>
          </p:nvPr>
        </p:nvSpPr>
        <p:spPr>
          <a:xfrm>
            <a:off x="2596800" y="5089167"/>
            <a:ext cx="3950400" cy="52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800"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800"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800"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800"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800"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800"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800"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800"/>
            </a:lvl9pPr>
          </a:lstStyle>
          <a:p>
            <a:r>
              <a:rPr lang="es-ES" smtClean="0"/>
              <a:t>Haga clic para modificar el estilo de subtítulo del patrón</a:t>
            </a:r>
            <a:endParaRPr/>
          </a:p>
        </p:txBody>
      </p:sp>
      <p:sp>
        <p:nvSpPr>
          <p:cNvPr id="1183" name="Google Shape;1183;p35"/>
          <p:cNvSpPr txBox="1">
            <a:spLocks noGrp="1"/>
          </p:cNvSpPr>
          <p:nvPr>
            <p:ph type="title" hasCustomPrompt="1"/>
          </p:nvPr>
        </p:nvSpPr>
        <p:spPr>
          <a:xfrm>
            <a:off x="1587750" y="948795"/>
            <a:ext cx="5968500" cy="93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3600"/>
              <a:buNone/>
              <a:defRPr sz="3600">
                <a:solidFill>
                  <a:srgbClr val="FF778A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3600"/>
              <a:buNone/>
              <a:defRPr sz="3600">
                <a:solidFill>
                  <a:srgbClr val="FF778A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3600"/>
              <a:buNone/>
              <a:defRPr sz="3600">
                <a:solidFill>
                  <a:srgbClr val="FF778A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3600"/>
              <a:buNone/>
              <a:defRPr sz="3600">
                <a:solidFill>
                  <a:srgbClr val="FF778A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3600"/>
              <a:buNone/>
              <a:defRPr sz="3600">
                <a:solidFill>
                  <a:srgbClr val="FF778A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3600"/>
              <a:buNone/>
              <a:defRPr sz="3600">
                <a:solidFill>
                  <a:srgbClr val="FF778A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3600"/>
              <a:buNone/>
              <a:defRPr sz="3600">
                <a:solidFill>
                  <a:srgbClr val="FF778A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3600"/>
              <a:buNone/>
              <a:defRPr sz="3600">
                <a:solidFill>
                  <a:srgbClr val="FF778A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84" name="Google Shape;1184;p35"/>
          <p:cNvSpPr txBox="1">
            <a:spLocks noGrp="1"/>
          </p:cNvSpPr>
          <p:nvPr>
            <p:ph type="title" idx="4" hasCustomPrompt="1"/>
          </p:nvPr>
        </p:nvSpPr>
        <p:spPr>
          <a:xfrm>
            <a:off x="1587750" y="2559791"/>
            <a:ext cx="5968500" cy="93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3600"/>
              <a:buNone/>
              <a:defRPr sz="3600">
                <a:solidFill>
                  <a:srgbClr val="FF778A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3600"/>
              <a:buNone/>
              <a:defRPr sz="3600">
                <a:solidFill>
                  <a:srgbClr val="FF778A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3600"/>
              <a:buNone/>
              <a:defRPr sz="3600">
                <a:solidFill>
                  <a:srgbClr val="FF778A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3600"/>
              <a:buNone/>
              <a:defRPr sz="3600">
                <a:solidFill>
                  <a:srgbClr val="FF778A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3600"/>
              <a:buNone/>
              <a:defRPr sz="3600">
                <a:solidFill>
                  <a:srgbClr val="FF778A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3600"/>
              <a:buNone/>
              <a:defRPr sz="3600">
                <a:solidFill>
                  <a:srgbClr val="FF778A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3600"/>
              <a:buNone/>
              <a:defRPr sz="3600">
                <a:solidFill>
                  <a:srgbClr val="FF778A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3600"/>
              <a:buNone/>
              <a:defRPr sz="3600">
                <a:solidFill>
                  <a:srgbClr val="FF778A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85" name="Google Shape;1185;p35"/>
          <p:cNvSpPr txBox="1">
            <a:spLocks noGrp="1"/>
          </p:cNvSpPr>
          <p:nvPr>
            <p:ph type="title" idx="5" hasCustomPrompt="1"/>
          </p:nvPr>
        </p:nvSpPr>
        <p:spPr>
          <a:xfrm>
            <a:off x="1587750" y="4158757"/>
            <a:ext cx="5968500" cy="93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3600"/>
              <a:buNone/>
              <a:defRPr sz="3600">
                <a:solidFill>
                  <a:srgbClr val="FF778A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3600"/>
              <a:buNone/>
              <a:defRPr sz="3600">
                <a:solidFill>
                  <a:srgbClr val="FF778A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3600"/>
              <a:buNone/>
              <a:defRPr sz="3600">
                <a:solidFill>
                  <a:srgbClr val="FF778A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3600"/>
              <a:buNone/>
              <a:defRPr sz="3600">
                <a:solidFill>
                  <a:srgbClr val="FF778A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3600"/>
              <a:buNone/>
              <a:defRPr sz="3600">
                <a:solidFill>
                  <a:srgbClr val="FF778A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3600"/>
              <a:buNone/>
              <a:defRPr sz="3600">
                <a:solidFill>
                  <a:srgbClr val="FF778A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3600"/>
              <a:buNone/>
              <a:defRPr sz="3600">
                <a:solidFill>
                  <a:srgbClr val="FF778A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3600"/>
              <a:buNone/>
              <a:defRPr sz="3600">
                <a:solidFill>
                  <a:srgbClr val="FF778A"/>
                </a:solidFill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" name="Google Shape;1187;p36"/>
          <p:cNvSpPr/>
          <p:nvPr/>
        </p:nvSpPr>
        <p:spPr>
          <a:xfrm rot="10800000" flipH="1">
            <a:off x="6875" y="946000"/>
            <a:ext cx="9144000" cy="4963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8" name="Google Shape;1188;p36"/>
          <p:cNvSpPr txBox="1">
            <a:spLocks noGrp="1"/>
          </p:cNvSpPr>
          <p:nvPr>
            <p:ph type="subTitle" idx="1"/>
          </p:nvPr>
        </p:nvSpPr>
        <p:spPr>
          <a:xfrm>
            <a:off x="6611425" y="3755233"/>
            <a:ext cx="1851900" cy="170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/>
          </a:p>
        </p:txBody>
      </p:sp>
      <p:sp>
        <p:nvSpPr>
          <p:cNvPr id="1189" name="Google Shape;1189;p36"/>
          <p:cNvSpPr txBox="1">
            <a:spLocks noGrp="1"/>
          </p:cNvSpPr>
          <p:nvPr>
            <p:ph type="ctrTitle"/>
          </p:nvPr>
        </p:nvSpPr>
        <p:spPr>
          <a:xfrm flipH="1">
            <a:off x="591953" y="581553"/>
            <a:ext cx="4799700" cy="10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rgbClr val="541C1D"/>
              </a:buClr>
              <a:buSzPts val="3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541C1D"/>
              </a:buClr>
              <a:buSzPts val="12000"/>
              <a:buNone/>
              <a:defRPr sz="12000">
                <a:solidFill>
                  <a:srgbClr val="541C1D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541C1D"/>
              </a:buClr>
              <a:buSzPts val="12000"/>
              <a:buNone/>
              <a:defRPr sz="12000">
                <a:solidFill>
                  <a:srgbClr val="541C1D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541C1D"/>
              </a:buClr>
              <a:buSzPts val="12000"/>
              <a:buNone/>
              <a:defRPr sz="12000">
                <a:solidFill>
                  <a:srgbClr val="541C1D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541C1D"/>
              </a:buClr>
              <a:buSzPts val="12000"/>
              <a:buNone/>
              <a:defRPr sz="12000">
                <a:solidFill>
                  <a:srgbClr val="541C1D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541C1D"/>
              </a:buClr>
              <a:buSzPts val="12000"/>
              <a:buNone/>
              <a:defRPr sz="12000">
                <a:solidFill>
                  <a:srgbClr val="541C1D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541C1D"/>
              </a:buClr>
              <a:buSzPts val="12000"/>
              <a:buNone/>
              <a:defRPr sz="12000">
                <a:solidFill>
                  <a:srgbClr val="541C1D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541C1D"/>
              </a:buClr>
              <a:buSzPts val="12000"/>
              <a:buNone/>
              <a:defRPr sz="12000">
                <a:solidFill>
                  <a:srgbClr val="541C1D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541C1D"/>
              </a:buClr>
              <a:buSzPts val="12000"/>
              <a:buNone/>
              <a:defRPr sz="12000">
                <a:solidFill>
                  <a:srgbClr val="541C1D"/>
                </a:solidFill>
              </a:defRPr>
            </a:lvl9pPr>
          </a:lstStyle>
          <a:p>
            <a:r>
              <a:rPr lang="es-ES" smtClean="0"/>
              <a:t>Haga clic para modificar el estilo de título del patrón</a:t>
            </a:r>
            <a:endParaRPr/>
          </a:p>
        </p:txBody>
      </p:sp>
      <p:grpSp>
        <p:nvGrpSpPr>
          <p:cNvPr id="1190" name="Google Shape;1190;p36"/>
          <p:cNvGrpSpPr/>
          <p:nvPr/>
        </p:nvGrpSpPr>
        <p:grpSpPr>
          <a:xfrm rot="-2700000">
            <a:off x="7517110" y="-466257"/>
            <a:ext cx="2066630" cy="2438176"/>
            <a:chOff x="7399375" y="1728350"/>
            <a:chExt cx="2066650" cy="1828650"/>
          </a:xfrm>
        </p:grpSpPr>
        <p:sp>
          <p:nvSpPr>
            <p:cNvPr id="1191" name="Google Shape;1191;p36"/>
            <p:cNvSpPr/>
            <p:nvPr/>
          </p:nvSpPr>
          <p:spPr>
            <a:xfrm>
              <a:off x="7399375" y="1728350"/>
              <a:ext cx="2066650" cy="1828650"/>
            </a:xfrm>
            <a:custGeom>
              <a:avLst/>
              <a:gdLst/>
              <a:ahLst/>
              <a:cxnLst/>
              <a:rect l="l" t="t" r="r" b="b"/>
              <a:pathLst>
                <a:path w="82666" h="73146" extrusionOk="0">
                  <a:moveTo>
                    <a:pt x="43336" y="0"/>
                  </a:moveTo>
                  <a:lnTo>
                    <a:pt x="0" y="48015"/>
                  </a:lnTo>
                  <a:lnTo>
                    <a:pt x="82665" y="73145"/>
                  </a:lnTo>
                  <a:lnTo>
                    <a:pt x="82576" y="30994"/>
                  </a:lnTo>
                  <a:lnTo>
                    <a:pt x="4333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36"/>
            <p:cNvSpPr/>
            <p:nvPr/>
          </p:nvSpPr>
          <p:spPr>
            <a:xfrm>
              <a:off x="7399375" y="2529525"/>
              <a:ext cx="1791950" cy="943950"/>
            </a:xfrm>
            <a:custGeom>
              <a:avLst/>
              <a:gdLst/>
              <a:ahLst/>
              <a:cxnLst/>
              <a:rect l="l" t="t" r="r" b="b"/>
              <a:pathLst>
                <a:path w="71678" h="37758" extrusionOk="0">
                  <a:moveTo>
                    <a:pt x="49856" y="1"/>
                  </a:moveTo>
                  <a:lnTo>
                    <a:pt x="0" y="15968"/>
                  </a:lnTo>
                  <a:lnTo>
                    <a:pt x="71677" y="37757"/>
                  </a:lnTo>
                  <a:lnTo>
                    <a:pt x="49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36"/>
            <p:cNvSpPr/>
            <p:nvPr/>
          </p:nvSpPr>
          <p:spPr>
            <a:xfrm>
              <a:off x="7399375" y="1728350"/>
              <a:ext cx="1246400" cy="1200375"/>
            </a:xfrm>
            <a:custGeom>
              <a:avLst/>
              <a:gdLst/>
              <a:ahLst/>
              <a:cxnLst/>
              <a:rect l="l" t="t" r="r" b="b"/>
              <a:pathLst>
                <a:path w="49856" h="48015" extrusionOk="0">
                  <a:moveTo>
                    <a:pt x="43336" y="0"/>
                  </a:moveTo>
                  <a:lnTo>
                    <a:pt x="0" y="48015"/>
                  </a:lnTo>
                  <a:lnTo>
                    <a:pt x="49856" y="32048"/>
                  </a:lnTo>
                  <a:lnTo>
                    <a:pt x="4333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36"/>
            <p:cNvSpPr/>
            <p:nvPr/>
          </p:nvSpPr>
          <p:spPr>
            <a:xfrm>
              <a:off x="8022575" y="2972300"/>
              <a:ext cx="1443450" cy="584700"/>
            </a:xfrm>
            <a:custGeom>
              <a:avLst/>
              <a:gdLst/>
              <a:ahLst/>
              <a:cxnLst/>
              <a:rect l="l" t="t" r="r" b="b"/>
              <a:pathLst>
                <a:path w="57738" h="23388" extrusionOk="0">
                  <a:moveTo>
                    <a:pt x="57737" y="0"/>
                  </a:moveTo>
                  <a:lnTo>
                    <a:pt x="0" y="5815"/>
                  </a:lnTo>
                  <a:lnTo>
                    <a:pt x="57737" y="23387"/>
                  </a:lnTo>
                  <a:lnTo>
                    <a:pt x="5773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95" name="Google Shape;1195;p36"/>
          <p:cNvGrpSpPr/>
          <p:nvPr/>
        </p:nvGrpSpPr>
        <p:grpSpPr>
          <a:xfrm rot="3946508">
            <a:off x="-1569790" y="4912173"/>
            <a:ext cx="3317544" cy="2495704"/>
            <a:chOff x="-668366" y="3990459"/>
            <a:chExt cx="2488273" cy="2752041"/>
          </a:xfrm>
        </p:grpSpPr>
        <p:sp>
          <p:nvSpPr>
            <p:cNvPr id="1196" name="Google Shape;1196;p36"/>
            <p:cNvSpPr/>
            <p:nvPr/>
          </p:nvSpPr>
          <p:spPr>
            <a:xfrm rot="5014944">
              <a:off x="-975614" y="4619031"/>
              <a:ext cx="2052921" cy="1216585"/>
            </a:xfrm>
            <a:custGeom>
              <a:avLst/>
              <a:gdLst/>
              <a:ahLst/>
              <a:cxnLst/>
              <a:rect l="l" t="t" r="r" b="b"/>
              <a:pathLst>
                <a:path w="6370" h="9343" extrusionOk="0">
                  <a:moveTo>
                    <a:pt x="0" y="1"/>
                  </a:moveTo>
                  <a:lnTo>
                    <a:pt x="3250" y="9342"/>
                  </a:lnTo>
                  <a:lnTo>
                    <a:pt x="6369" y="2367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36"/>
            <p:cNvSpPr/>
            <p:nvPr/>
          </p:nvSpPr>
          <p:spPr>
            <a:xfrm rot="5400000">
              <a:off x="-536179" y="5119785"/>
              <a:ext cx="2603208" cy="642220"/>
            </a:xfrm>
            <a:custGeom>
              <a:avLst/>
              <a:gdLst/>
              <a:ahLst/>
              <a:cxnLst/>
              <a:rect l="l" t="t" r="r" b="b"/>
              <a:pathLst>
                <a:path w="19992" h="4932" extrusionOk="0">
                  <a:moveTo>
                    <a:pt x="1" y="4229"/>
                  </a:moveTo>
                  <a:lnTo>
                    <a:pt x="19992" y="4931"/>
                  </a:lnTo>
                  <a:lnTo>
                    <a:pt x="1222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36"/>
            <p:cNvSpPr/>
            <p:nvPr/>
          </p:nvSpPr>
          <p:spPr>
            <a:xfrm rot="5400000">
              <a:off x="307281" y="4218904"/>
              <a:ext cx="1741071" cy="1284180"/>
            </a:xfrm>
            <a:custGeom>
              <a:avLst/>
              <a:gdLst/>
              <a:ahLst/>
              <a:cxnLst/>
              <a:rect l="l" t="t" r="r" b="b"/>
              <a:pathLst>
                <a:path w="13371" h="9862" extrusionOk="0">
                  <a:moveTo>
                    <a:pt x="0" y="0"/>
                  </a:moveTo>
                  <a:lnTo>
                    <a:pt x="1144" y="9861"/>
                  </a:lnTo>
                  <a:lnTo>
                    <a:pt x="13371" y="563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0" name="Google Shape;1200;p37"/>
          <p:cNvSpPr txBox="1">
            <a:spLocks noGrp="1"/>
          </p:cNvSpPr>
          <p:nvPr>
            <p:ph type="title"/>
          </p:nvPr>
        </p:nvSpPr>
        <p:spPr>
          <a:xfrm>
            <a:off x="2418000" y="3735167"/>
            <a:ext cx="4308000" cy="97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rPr lang="es-ES" smtClean="0"/>
              <a:t>Haga clic para modificar el estilo de título del patrón</a:t>
            </a:r>
            <a:endParaRPr/>
          </a:p>
        </p:txBody>
      </p:sp>
      <p:sp>
        <p:nvSpPr>
          <p:cNvPr id="1201" name="Google Shape;1201;p37"/>
          <p:cNvSpPr txBox="1">
            <a:spLocks noGrp="1"/>
          </p:cNvSpPr>
          <p:nvPr>
            <p:ph type="subTitle" idx="1"/>
          </p:nvPr>
        </p:nvSpPr>
        <p:spPr>
          <a:xfrm flipH="1">
            <a:off x="2213700" y="4737067"/>
            <a:ext cx="4716600" cy="109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r>
              <a:rPr lang="es-ES" smtClean="0"/>
              <a:t>Haga clic para modificar el estilo de subtítulo del patrón</a:t>
            </a:r>
            <a:endParaRPr/>
          </a:p>
        </p:txBody>
      </p:sp>
      <p:grpSp>
        <p:nvGrpSpPr>
          <p:cNvPr id="1202" name="Google Shape;1202;p37"/>
          <p:cNvGrpSpPr/>
          <p:nvPr/>
        </p:nvGrpSpPr>
        <p:grpSpPr>
          <a:xfrm rot="10800000" flipH="1">
            <a:off x="7379757" y="-614361"/>
            <a:ext cx="2542452" cy="2747281"/>
            <a:chOff x="953948" y="4296750"/>
            <a:chExt cx="2542452" cy="2060461"/>
          </a:xfrm>
        </p:grpSpPr>
        <p:sp>
          <p:nvSpPr>
            <p:cNvPr id="1203" name="Google Shape;1203;p37"/>
            <p:cNvSpPr/>
            <p:nvPr/>
          </p:nvSpPr>
          <p:spPr>
            <a:xfrm rot="10800000" flipH="1">
              <a:off x="2528417" y="4296750"/>
              <a:ext cx="967982" cy="1063446"/>
            </a:xfrm>
            <a:custGeom>
              <a:avLst/>
              <a:gdLst/>
              <a:ahLst/>
              <a:cxnLst/>
              <a:rect l="l" t="t" r="r" b="b"/>
              <a:pathLst>
                <a:path w="10373" h="11396" extrusionOk="0">
                  <a:moveTo>
                    <a:pt x="0" y="11396"/>
                  </a:moveTo>
                  <a:lnTo>
                    <a:pt x="10373" y="1"/>
                  </a:lnTo>
                  <a:lnTo>
                    <a:pt x="9740" y="685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37"/>
            <p:cNvSpPr/>
            <p:nvPr/>
          </p:nvSpPr>
          <p:spPr>
            <a:xfrm rot="10800000" flipH="1">
              <a:off x="1393851" y="5873546"/>
              <a:ext cx="1021453" cy="483665"/>
            </a:xfrm>
            <a:custGeom>
              <a:avLst/>
              <a:gdLst/>
              <a:ahLst/>
              <a:cxnLst/>
              <a:rect l="l" t="t" r="r" b="b"/>
              <a:pathLst>
                <a:path w="10946" h="5183" extrusionOk="0">
                  <a:moveTo>
                    <a:pt x="1" y="0"/>
                  </a:moveTo>
                  <a:lnTo>
                    <a:pt x="10945" y="130"/>
                  </a:lnTo>
                  <a:lnTo>
                    <a:pt x="9550" y="518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37"/>
            <p:cNvSpPr/>
            <p:nvPr/>
          </p:nvSpPr>
          <p:spPr>
            <a:xfrm rot="10800000" flipH="1">
              <a:off x="2284949" y="4296755"/>
              <a:ext cx="1211448" cy="1576879"/>
            </a:xfrm>
            <a:custGeom>
              <a:avLst/>
              <a:gdLst/>
              <a:ahLst/>
              <a:cxnLst/>
              <a:rect l="l" t="t" r="r" b="b"/>
              <a:pathLst>
                <a:path w="12982" h="16898" extrusionOk="0">
                  <a:moveTo>
                    <a:pt x="2609" y="16898"/>
                  </a:moveTo>
                  <a:lnTo>
                    <a:pt x="12982" y="550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37"/>
            <p:cNvSpPr/>
            <p:nvPr/>
          </p:nvSpPr>
          <p:spPr>
            <a:xfrm rot="10800000" flipH="1">
              <a:off x="2284949" y="5360110"/>
              <a:ext cx="1211448" cy="638852"/>
            </a:xfrm>
            <a:custGeom>
              <a:avLst/>
              <a:gdLst/>
              <a:ahLst/>
              <a:cxnLst/>
              <a:rect l="l" t="t" r="r" b="b"/>
              <a:pathLst>
                <a:path w="12982" h="6846" extrusionOk="0">
                  <a:moveTo>
                    <a:pt x="10755" y="0"/>
                  </a:moveTo>
                  <a:lnTo>
                    <a:pt x="12982" y="6846"/>
                  </a:lnTo>
                  <a:lnTo>
                    <a:pt x="1" y="134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37"/>
            <p:cNvSpPr/>
            <p:nvPr/>
          </p:nvSpPr>
          <p:spPr>
            <a:xfrm rot="10800000" flipH="1">
              <a:off x="1393851" y="5491131"/>
              <a:ext cx="891182" cy="866080"/>
            </a:xfrm>
            <a:custGeom>
              <a:avLst/>
              <a:gdLst/>
              <a:ahLst/>
              <a:cxnLst/>
              <a:rect l="l" t="t" r="r" b="b"/>
              <a:pathLst>
                <a:path w="9550" h="9281" extrusionOk="0">
                  <a:moveTo>
                    <a:pt x="1" y="0"/>
                  </a:moveTo>
                  <a:lnTo>
                    <a:pt x="9550" y="5182"/>
                  </a:lnTo>
                  <a:lnTo>
                    <a:pt x="5027" y="9281"/>
                  </a:lnTo>
                  <a:close/>
                </a:path>
              </a:pathLst>
            </a:custGeom>
            <a:solidFill>
              <a:srgbClr val="C9DD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37"/>
            <p:cNvSpPr/>
            <p:nvPr/>
          </p:nvSpPr>
          <p:spPr>
            <a:xfrm rot="10800000" flipH="1">
              <a:off x="1862870" y="4296755"/>
              <a:ext cx="665634" cy="1576879"/>
            </a:xfrm>
            <a:custGeom>
              <a:avLst/>
              <a:gdLst/>
              <a:ahLst/>
              <a:cxnLst/>
              <a:rect l="l" t="t" r="r" b="b"/>
              <a:pathLst>
                <a:path w="7133" h="16898" extrusionOk="0">
                  <a:moveTo>
                    <a:pt x="4524" y="0"/>
                  </a:moveTo>
                  <a:lnTo>
                    <a:pt x="7132" y="16898"/>
                  </a:lnTo>
                  <a:lnTo>
                    <a:pt x="1" y="4099"/>
                  </a:lnTo>
                  <a:close/>
                </a:path>
              </a:pathLst>
            </a:custGeom>
            <a:solidFill>
              <a:srgbClr val="ACD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37"/>
            <p:cNvSpPr/>
            <p:nvPr/>
          </p:nvSpPr>
          <p:spPr>
            <a:xfrm rot="10800000" flipH="1">
              <a:off x="1803892" y="4296751"/>
              <a:ext cx="724610" cy="1194464"/>
            </a:xfrm>
            <a:custGeom>
              <a:avLst/>
              <a:gdLst/>
              <a:ahLst/>
              <a:cxnLst/>
              <a:rect l="l" t="t" r="r" b="b"/>
              <a:pathLst>
                <a:path w="7765" h="12800" extrusionOk="0">
                  <a:moveTo>
                    <a:pt x="633" y="1"/>
                  </a:moveTo>
                  <a:lnTo>
                    <a:pt x="7764" y="12800"/>
                  </a:lnTo>
                  <a:lnTo>
                    <a:pt x="0" y="973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37"/>
            <p:cNvSpPr/>
            <p:nvPr/>
          </p:nvSpPr>
          <p:spPr>
            <a:xfrm rot="10800000" flipH="1">
              <a:off x="953948" y="5132885"/>
              <a:ext cx="909006" cy="1224326"/>
            </a:xfrm>
            <a:custGeom>
              <a:avLst/>
              <a:gdLst/>
              <a:ahLst/>
              <a:cxnLst/>
              <a:rect l="l" t="t" r="r" b="b"/>
              <a:pathLst>
                <a:path w="9741" h="13120" extrusionOk="0">
                  <a:moveTo>
                    <a:pt x="4715" y="0"/>
                  </a:moveTo>
                  <a:lnTo>
                    <a:pt x="9741" y="9281"/>
                  </a:lnTo>
                  <a:lnTo>
                    <a:pt x="1" y="13120"/>
                  </a:lnTo>
                  <a:close/>
                </a:path>
              </a:pathLst>
            </a:custGeom>
            <a:solidFill>
              <a:srgbClr val="C6D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37"/>
            <p:cNvSpPr/>
            <p:nvPr/>
          </p:nvSpPr>
          <p:spPr>
            <a:xfrm rot="10800000" flipH="1">
              <a:off x="953948" y="5060928"/>
              <a:ext cx="909006" cy="430287"/>
            </a:xfrm>
            <a:custGeom>
              <a:avLst/>
              <a:gdLst/>
              <a:ahLst/>
              <a:cxnLst/>
              <a:rect l="l" t="t" r="r" b="b"/>
              <a:pathLst>
                <a:path w="9741" h="4611" extrusionOk="0">
                  <a:moveTo>
                    <a:pt x="1" y="3840"/>
                  </a:moveTo>
                  <a:lnTo>
                    <a:pt x="9741" y="1"/>
                  </a:lnTo>
                  <a:lnTo>
                    <a:pt x="4524" y="461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37"/>
            <p:cNvSpPr/>
            <p:nvPr/>
          </p:nvSpPr>
          <p:spPr>
            <a:xfrm rot="10800000" flipH="1">
              <a:off x="1376120" y="4582956"/>
              <a:ext cx="486837" cy="908259"/>
            </a:xfrm>
            <a:custGeom>
              <a:avLst/>
              <a:gdLst/>
              <a:ahLst/>
              <a:cxnLst/>
              <a:rect l="l" t="t" r="r" b="b"/>
              <a:pathLst>
                <a:path w="5217" h="9733" extrusionOk="0">
                  <a:moveTo>
                    <a:pt x="4584" y="9732"/>
                  </a:moveTo>
                  <a:lnTo>
                    <a:pt x="5217" y="1"/>
                  </a:lnTo>
                  <a:lnTo>
                    <a:pt x="0" y="461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37"/>
            <p:cNvSpPr/>
            <p:nvPr/>
          </p:nvSpPr>
          <p:spPr>
            <a:xfrm rot="10800000" flipH="1">
              <a:off x="2284949" y="5873546"/>
              <a:ext cx="403598" cy="471533"/>
            </a:xfrm>
            <a:custGeom>
              <a:avLst/>
              <a:gdLst/>
              <a:ahLst/>
              <a:cxnLst/>
              <a:rect l="l" t="t" r="r" b="b"/>
              <a:pathLst>
                <a:path w="4325" h="5053" extrusionOk="0">
                  <a:moveTo>
                    <a:pt x="1" y="5052"/>
                  </a:moveTo>
                  <a:lnTo>
                    <a:pt x="1396" y="0"/>
                  </a:lnTo>
                  <a:lnTo>
                    <a:pt x="432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37"/>
            <p:cNvSpPr/>
            <p:nvPr/>
          </p:nvSpPr>
          <p:spPr>
            <a:xfrm rot="10800000" flipH="1">
              <a:off x="2284949" y="5873546"/>
              <a:ext cx="1003630" cy="471533"/>
            </a:xfrm>
            <a:custGeom>
              <a:avLst/>
              <a:gdLst/>
              <a:ahLst/>
              <a:cxnLst/>
              <a:rect l="l" t="t" r="r" b="b"/>
              <a:pathLst>
                <a:path w="10755" h="5053" extrusionOk="0">
                  <a:moveTo>
                    <a:pt x="1" y="5052"/>
                  </a:moveTo>
                  <a:lnTo>
                    <a:pt x="10755" y="3709"/>
                  </a:lnTo>
                  <a:lnTo>
                    <a:pt x="432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15" name="Google Shape;1215;p37"/>
          <p:cNvGrpSpPr/>
          <p:nvPr/>
        </p:nvGrpSpPr>
        <p:grpSpPr>
          <a:xfrm rot="5191504" flipH="1">
            <a:off x="2762264" y="2898044"/>
            <a:ext cx="3805423" cy="9764019"/>
            <a:chOff x="11874899" y="-477626"/>
            <a:chExt cx="2402648" cy="7928805"/>
          </a:xfrm>
        </p:grpSpPr>
        <p:sp>
          <p:nvSpPr>
            <p:cNvPr id="1216" name="Google Shape;1216;p37"/>
            <p:cNvSpPr/>
            <p:nvPr/>
          </p:nvSpPr>
          <p:spPr>
            <a:xfrm rot="6242215" flipH="1">
              <a:off x="11419669" y="2416572"/>
              <a:ext cx="2794137" cy="1243092"/>
            </a:xfrm>
            <a:custGeom>
              <a:avLst/>
              <a:gdLst/>
              <a:ahLst/>
              <a:cxnLst/>
              <a:rect l="l" t="t" r="r" b="b"/>
              <a:pathLst>
                <a:path w="13371" h="9663" extrusionOk="0">
                  <a:moveTo>
                    <a:pt x="0" y="4030"/>
                  </a:moveTo>
                  <a:lnTo>
                    <a:pt x="8847" y="1"/>
                  </a:lnTo>
                  <a:lnTo>
                    <a:pt x="13371" y="966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37"/>
            <p:cNvSpPr/>
            <p:nvPr/>
          </p:nvSpPr>
          <p:spPr>
            <a:xfrm rot="5400000">
              <a:off x="12604103" y="2719917"/>
              <a:ext cx="1306567" cy="562710"/>
            </a:xfrm>
            <a:custGeom>
              <a:avLst/>
              <a:gdLst/>
              <a:ahLst/>
              <a:cxnLst/>
              <a:rect l="l" t="t" r="r" b="b"/>
              <a:pathLst>
                <a:path w="13363" h="5755" extrusionOk="0">
                  <a:moveTo>
                    <a:pt x="0" y="5182"/>
                  </a:moveTo>
                  <a:lnTo>
                    <a:pt x="13362" y="5754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37"/>
            <p:cNvSpPr/>
            <p:nvPr/>
          </p:nvSpPr>
          <p:spPr>
            <a:xfrm rot="5400000">
              <a:off x="12997656" y="4665642"/>
              <a:ext cx="1251520" cy="1308263"/>
            </a:xfrm>
            <a:custGeom>
              <a:avLst/>
              <a:gdLst/>
              <a:ahLst/>
              <a:cxnLst/>
              <a:rect l="l" t="t" r="r" b="b"/>
              <a:pathLst>
                <a:path w="12800" h="13380" extrusionOk="0">
                  <a:moveTo>
                    <a:pt x="1" y="4480"/>
                  </a:moveTo>
                  <a:lnTo>
                    <a:pt x="6049" y="13380"/>
                  </a:lnTo>
                  <a:lnTo>
                    <a:pt x="1280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37"/>
            <p:cNvSpPr/>
            <p:nvPr/>
          </p:nvSpPr>
          <p:spPr>
            <a:xfrm rot="5400000">
              <a:off x="13084920" y="5157111"/>
              <a:ext cx="1064281" cy="1320974"/>
            </a:xfrm>
            <a:custGeom>
              <a:avLst/>
              <a:gdLst/>
              <a:ahLst/>
              <a:cxnLst/>
              <a:rect l="l" t="t" r="r" b="b"/>
              <a:pathLst>
                <a:path w="10885" h="13510" extrusionOk="0">
                  <a:moveTo>
                    <a:pt x="0" y="13380"/>
                  </a:moveTo>
                  <a:lnTo>
                    <a:pt x="10884" y="13510"/>
                  </a:lnTo>
                  <a:lnTo>
                    <a:pt x="675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37"/>
            <p:cNvSpPr/>
            <p:nvPr/>
          </p:nvSpPr>
          <p:spPr>
            <a:xfrm rot="5400000">
              <a:off x="12815934" y="-148862"/>
              <a:ext cx="1051570" cy="394043"/>
            </a:xfrm>
            <a:custGeom>
              <a:avLst/>
              <a:gdLst/>
              <a:ahLst/>
              <a:cxnLst/>
              <a:rect l="l" t="t" r="r" b="b"/>
              <a:pathLst>
                <a:path w="10755" h="4030" extrusionOk="0">
                  <a:moveTo>
                    <a:pt x="0" y="2747"/>
                  </a:moveTo>
                  <a:lnTo>
                    <a:pt x="10754" y="4030"/>
                  </a:lnTo>
                  <a:lnTo>
                    <a:pt x="305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37"/>
            <p:cNvSpPr/>
            <p:nvPr/>
          </p:nvSpPr>
          <p:spPr>
            <a:xfrm rot="5400000">
              <a:off x="12774816" y="4220863"/>
              <a:ext cx="865113" cy="1264263"/>
            </a:xfrm>
            <a:custGeom>
              <a:avLst/>
              <a:gdLst/>
              <a:ahLst/>
              <a:cxnLst/>
              <a:rect l="l" t="t" r="r" b="b"/>
              <a:pathLst>
                <a:path w="8848" h="12930" extrusionOk="0">
                  <a:moveTo>
                    <a:pt x="2799" y="0"/>
                  </a:moveTo>
                  <a:lnTo>
                    <a:pt x="8847" y="8900"/>
                  </a:lnTo>
                  <a:lnTo>
                    <a:pt x="0" y="1292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37"/>
            <p:cNvSpPr/>
            <p:nvPr/>
          </p:nvSpPr>
          <p:spPr>
            <a:xfrm rot="5400000">
              <a:off x="12687552" y="3542154"/>
              <a:ext cx="1039642" cy="1264263"/>
            </a:xfrm>
            <a:custGeom>
              <a:avLst/>
              <a:gdLst/>
              <a:ahLst/>
              <a:cxnLst/>
              <a:rect l="l" t="t" r="r" b="b"/>
              <a:pathLst>
                <a:path w="10633" h="12930" extrusionOk="0">
                  <a:moveTo>
                    <a:pt x="0" y="8830"/>
                  </a:moveTo>
                  <a:lnTo>
                    <a:pt x="10633" y="0"/>
                  </a:lnTo>
                  <a:lnTo>
                    <a:pt x="7834" y="1292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37"/>
            <p:cNvSpPr/>
            <p:nvPr/>
          </p:nvSpPr>
          <p:spPr>
            <a:xfrm rot="5400000">
              <a:off x="12948131" y="2487744"/>
              <a:ext cx="1194713" cy="1138912"/>
            </a:xfrm>
            <a:custGeom>
              <a:avLst/>
              <a:gdLst/>
              <a:ahLst/>
              <a:cxnLst/>
              <a:rect l="l" t="t" r="r" b="b"/>
              <a:pathLst>
                <a:path w="12219" h="11648" extrusionOk="0">
                  <a:moveTo>
                    <a:pt x="0" y="5893"/>
                  </a:moveTo>
                  <a:lnTo>
                    <a:pt x="12218" y="11647"/>
                  </a:lnTo>
                  <a:lnTo>
                    <a:pt x="1082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37"/>
            <p:cNvSpPr/>
            <p:nvPr/>
          </p:nvSpPr>
          <p:spPr>
            <a:xfrm rot="5400000">
              <a:off x="12957468" y="3536630"/>
              <a:ext cx="1176038" cy="1138912"/>
            </a:xfrm>
            <a:custGeom>
              <a:avLst/>
              <a:gdLst/>
              <a:ahLst/>
              <a:cxnLst/>
              <a:rect l="l" t="t" r="r" b="b"/>
              <a:pathLst>
                <a:path w="12028" h="11648" extrusionOk="0">
                  <a:moveTo>
                    <a:pt x="0" y="1"/>
                  </a:moveTo>
                  <a:lnTo>
                    <a:pt x="1395" y="11647"/>
                  </a:lnTo>
                  <a:lnTo>
                    <a:pt x="12028" y="281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37"/>
            <p:cNvSpPr/>
            <p:nvPr/>
          </p:nvSpPr>
          <p:spPr>
            <a:xfrm rot="5400000">
              <a:off x="12327878" y="-368324"/>
              <a:ext cx="1051570" cy="832967"/>
            </a:xfrm>
            <a:custGeom>
              <a:avLst/>
              <a:gdLst/>
              <a:ahLst/>
              <a:cxnLst/>
              <a:rect l="l" t="t" r="r" b="b"/>
              <a:pathLst>
                <a:path w="10755" h="8519" extrusionOk="0">
                  <a:moveTo>
                    <a:pt x="0" y="0"/>
                  </a:moveTo>
                  <a:lnTo>
                    <a:pt x="10754" y="1283"/>
                  </a:lnTo>
                  <a:lnTo>
                    <a:pt x="5538" y="8518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37"/>
            <p:cNvSpPr/>
            <p:nvPr/>
          </p:nvSpPr>
          <p:spPr>
            <a:xfrm rot="5400000">
              <a:off x="12395684" y="105254"/>
              <a:ext cx="790609" cy="707616"/>
            </a:xfrm>
            <a:custGeom>
              <a:avLst/>
              <a:gdLst/>
              <a:ahLst/>
              <a:cxnLst/>
              <a:rect l="l" t="t" r="r" b="b"/>
              <a:pathLst>
                <a:path w="8086" h="7237" extrusionOk="0">
                  <a:moveTo>
                    <a:pt x="1" y="7236"/>
                  </a:moveTo>
                  <a:lnTo>
                    <a:pt x="5217" y="1"/>
                  </a:lnTo>
                  <a:lnTo>
                    <a:pt x="8085" y="2756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37"/>
            <p:cNvSpPr/>
            <p:nvPr/>
          </p:nvSpPr>
          <p:spPr>
            <a:xfrm rot="5400000">
              <a:off x="12086416" y="201856"/>
              <a:ext cx="927005" cy="650807"/>
            </a:xfrm>
            <a:custGeom>
              <a:avLst/>
              <a:gdLst/>
              <a:ahLst/>
              <a:cxnLst/>
              <a:rect l="l" t="t" r="r" b="b"/>
              <a:pathLst>
                <a:path w="9481" h="6656" extrusionOk="0">
                  <a:moveTo>
                    <a:pt x="1" y="4480"/>
                  </a:moveTo>
                  <a:lnTo>
                    <a:pt x="9481" y="6655"/>
                  </a:lnTo>
                  <a:lnTo>
                    <a:pt x="808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37"/>
            <p:cNvSpPr/>
            <p:nvPr/>
          </p:nvSpPr>
          <p:spPr>
            <a:xfrm rot="5400000">
              <a:off x="12067790" y="1010997"/>
              <a:ext cx="964257" cy="650807"/>
            </a:xfrm>
            <a:custGeom>
              <a:avLst/>
              <a:gdLst/>
              <a:ahLst/>
              <a:cxnLst/>
              <a:rect l="l" t="t" r="r" b="b"/>
              <a:pathLst>
                <a:path w="9862" h="6656" extrusionOk="0">
                  <a:moveTo>
                    <a:pt x="1396" y="6655"/>
                  </a:moveTo>
                  <a:lnTo>
                    <a:pt x="9862" y="33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37"/>
            <p:cNvSpPr/>
            <p:nvPr/>
          </p:nvSpPr>
          <p:spPr>
            <a:xfrm rot="5400000">
              <a:off x="13047618" y="5854397"/>
              <a:ext cx="1138883" cy="1320974"/>
            </a:xfrm>
            <a:custGeom>
              <a:avLst/>
              <a:gdLst/>
              <a:ahLst/>
              <a:cxnLst/>
              <a:rect l="l" t="t" r="r" b="b"/>
              <a:pathLst>
                <a:path w="11648" h="13510" extrusionOk="0">
                  <a:moveTo>
                    <a:pt x="1" y="0"/>
                  </a:moveTo>
                  <a:lnTo>
                    <a:pt x="4134" y="13510"/>
                  </a:lnTo>
                  <a:lnTo>
                    <a:pt x="11647" y="211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37"/>
            <p:cNvSpPr/>
            <p:nvPr/>
          </p:nvSpPr>
          <p:spPr>
            <a:xfrm rot="5400000">
              <a:off x="12909996" y="6290330"/>
              <a:ext cx="1101533" cy="1220165"/>
            </a:xfrm>
            <a:custGeom>
              <a:avLst/>
              <a:gdLst/>
              <a:ahLst/>
              <a:cxnLst/>
              <a:rect l="l" t="t" r="r" b="b"/>
              <a:pathLst>
                <a:path w="11266" h="12479" extrusionOk="0">
                  <a:moveTo>
                    <a:pt x="0" y="11396"/>
                  </a:moveTo>
                  <a:lnTo>
                    <a:pt x="11265" y="12479"/>
                  </a:lnTo>
                  <a:lnTo>
                    <a:pt x="751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37"/>
            <p:cNvSpPr/>
            <p:nvPr/>
          </p:nvSpPr>
          <p:spPr>
            <a:xfrm rot="5400000">
              <a:off x="13040428" y="-75140"/>
              <a:ext cx="753356" cy="544816"/>
            </a:xfrm>
            <a:custGeom>
              <a:avLst/>
              <a:gdLst/>
              <a:ahLst/>
              <a:cxnLst/>
              <a:rect l="l" t="t" r="r" b="b"/>
              <a:pathLst>
                <a:path w="7705" h="5572" extrusionOk="0">
                  <a:moveTo>
                    <a:pt x="1" y="1542"/>
                  </a:moveTo>
                  <a:lnTo>
                    <a:pt x="7704" y="5572"/>
                  </a:lnTo>
                  <a:lnTo>
                    <a:pt x="7193" y="0"/>
                  </a:lnTo>
                  <a:close/>
                </a:path>
              </a:pathLst>
            </a:custGeom>
            <a:solidFill>
              <a:srgbClr val="ABD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37"/>
            <p:cNvSpPr/>
            <p:nvPr/>
          </p:nvSpPr>
          <p:spPr>
            <a:xfrm rot="5400000">
              <a:off x="13117080" y="281934"/>
              <a:ext cx="330577" cy="814291"/>
            </a:xfrm>
            <a:custGeom>
              <a:avLst/>
              <a:gdLst/>
              <a:ahLst/>
              <a:cxnLst/>
              <a:rect l="l" t="t" r="r" b="b"/>
              <a:pathLst>
                <a:path w="3381" h="8328" extrusionOk="0">
                  <a:moveTo>
                    <a:pt x="512" y="5572"/>
                  </a:moveTo>
                  <a:lnTo>
                    <a:pt x="3380" y="832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37"/>
            <p:cNvSpPr/>
            <p:nvPr/>
          </p:nvSpPr>
          <p:spPr>
            <a:xfrm rot="5400000">
              <a:off x="12688388" y="710626"/>
              <a:ext cx="1419302" cy="1045633"/>
            </a:xfrm>
            <a:custGeom>
              <a:avLst/>
              <a:gdLst/>
              <a:ahLst/>
              <a:cxnLst/>
              <a:rect l="l" t="t" r="r" b="b"/>
              <a:pathLst>
                <a:path w="14516" h="10694" extrusionOk="0">
                  <a:moveTo>
                    <a:pt x="1" y="2366"/>
                  </a:moveTo>
                  <a:lnTo>
                    <a:pt x="3380" y="10693"/>
                  </a:lnTo>
                  <a:lnTo>
                    <a:pt x="1451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37"/>
            <p:cNvSpPr/>
            <p:nvPr/>
          </p:nvSpPr>
          <p:spPr>
            <a:xfrm rot="5400000">
              <a:off x="12687993" y="710232"/>
              <a:ext cx="1088822" cy="1376903"/>
            </a:xfrm>
            <a:custGeom>
              <a:avLst/>
              <a:gdLst/>
              <a:ahLst/>
              <a:cxnLst/>
              <a:rect l="l" t="t" r="r" b="b"/>
              <a:pathLst>
                <a:path w="11136" h="14082" extrusionOk="0">
                  <a:moveTo>
                    <a:pt x="0" y="10693"/>
                  </a:moveTo>
                  <a:lnTo>
                    <a:pt x="9862" y="14082"/>
                  </a:lnTo>
                  <a:lnTo>
                    <a:pt x="1113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37"/>
            <p:cNvSpPr/>
            <p:nvPr/>
          </p:nvSpPr>
          <p:spPr>
            <a:xfrm rot="5400000">
              <a:off x="12967580" y="1394808"/>
              <a:ext cx="529647" cy="1376903"/>
            </a:xfrm>
            <a:custGeom>
              <a:avLst/>
              <a:gdLst/>
              <a:ahLst/>
              <a:cxnLst/>
              <a:rect l="l" t="t" r="r" b="b"/>
              <a:pathLst>
                <a:path w="5417" h="14082" extrusionOk="0">
                  <a:moveTo>
                    <a:pt x="1" y="14082"/>
                  </a:moveTo>
                  <a:lnTo>
                    <a:pt x="5416" y="9090"/>
                  </a:lnTo>
                  <a:lnTo>
                    <a:pt x="127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37"/>
            <p:cNvSpPr/>
            <p:nvPr/>
          </p:nvSpPr>
          <p:spPr>
            <a:xfrm rot="5400000">
              <a:off x="13217939" y="1757023"/>
              <a:ext cx="516936" cy="888895"/>
            </a:xfrm>
            <a:custGeom>
              <a:avLst/>
              <a:gdLst/>
              <a:ahLst/>
              <a:cxnLst/>
              <a:rect l="l" t="t" r="r" b="b"/>
              <a:pathLst>
                <a:path w="5287" h="9091" extrusionOk="0">
                  <a:moveTo>
                    <a:pt x="4142" y="9090"/>
                  </a:moveTo>
                  <a:lnTo>
                    <a:pt x="5286" y="39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37" name="Google Shape;1237;p37"/>
          <p:cNvGrpSpPr/>
          <p:nvPr/>
        </p:nvGrpSpPr>
        <p:grpSpPr>
          <a:xfrm rot="-5018476" flipH="1">
            <a:off x="-2375196" y="960899"/>
            <a:ext cx="5228361" cy="1650970"/>
            <a:chOff x="5181079" y="-170299"/>
            <a:chExt cx="2299066" cy="967975"/>
          </a:xfrm>
        </p:grpSpPr>
        <p:sp>
          <p:nvSpPr>
            <p:cNvPr id="1238" name="Google Shape;1238;p37"/>
            <p:cNvSpPr/>
            <p:nvPr/>
          </p:nvSpPr>
          <p:spPr>
            <a:xfrm rot="10800000" flipH="1">
              <a:off x="5401030" y="-140973"/>
              <a:ext cx="1057754" cy="938649"/>
            </a:xfrm>
            <a:custGeom>
              <a:avLst/>
              <a:gdLst/>
              <a:ahLst/>
              <a:cxnLst/>
              <a:rect l="l" t="t" r="r" b="b"/>
              <a:pathLst>
                <a:path w="11335" h="4161" extrusionOk="0">
                  <a:moveTo>
                    <a:pt x="0" y="3580"/>
                  </a:moveTo>
                  <a:lnTo>
                    <a:pt x="11335" y="4160"/>
                  </a:lnTo>
                  <a:lnTo>
                    <a:pt x="331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37"/>
            <p:cNvSpPr/>
            <p:nvPr/>
          </p:nvSpPr>
          <p:spPr>
            <a:xfrm rot="10800000" flipH="1">
              <a:off x="5709913" y="-170299"/>
              <a:ext cx="1770233" cy="967975"/>
            </a:xfrm>
            <a:custGeom>
              <a:avLst/>
              <a:gdLst/>
              <a:ahLst/>
              <a:cxnLst/>
              <a:rect l="l" t="t" r="r" b="b"/>
              <a:pathLst>
                <a:path w="18970" h="4291" extrusionOk="0">
                  <a:moveTo>
                    <a:pt x="8025" y="4160"/>
                  </a:moveTo>
                  <a:lnTo>
                    <a:pt x="18969" y="429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A3CC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37"/>
            <p:cNvSpPr/>
            <p:nvPr/>
          </p:nvSpPr>
          <p:spPr>
            <a:xfrm rot="10800000" flipH="1">
              <a:off x="5181079" y="-9909"/>
              <a:ext cx="528924" cy="807585"/>
            </a:xfrm>
            <a:custGeom>
              <a:avLst/>
              <a:gdLst/>
              <a:ahLst/>
              <a:cxnLst/>
              <a:rect l="l" t="t" r="r" b="b"/>
              <a:pathLst>
                <a:path w="5668" h="3580" extrusionOk="0">
                  <a:moveTo>
                    <a:pt x="2357" y="3580"/>
                  </a:moveTo>
                  <a:lnTo>
                    <a:pt x="5667" y="1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rgbClr val="C4DB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2" name="Google Shape;1242;p38"/>
          <p:cNvSpPr txBox="1">
            <a:spLocks noGrp="1"/>
          </p:cNvSpPr>
          <p:nvPr>
            <p:ph type="body" idx="1"/>
          </p:nvPr>
        </p:nvSpPr>
        <p:spPr>
          <a:xfrm>
            <a:off x="2009975" y="5142000"/>
            <a:ext cx="5124000" cy="97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243" name="Google Shape;1243;p38"/>
          <p:cNvSpPr txBox="1">
            <a:spLocks noGrp="1"/>
          </p:cNvSpPr>
          <p:nvPr>
            <p:ph type="title"/>
          </p:nvPr>
        </p:nvSpPr>
        <p:spPr>
          <a:xfrm>
            <a:off x="713225" y="584971"/>
            <a:ext cx="7717500" cy="97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rPr lang="es-ES" smtClean="0"/>
              <a:t>Haga clic para modificar el estilo de título del patrón</a:t>
            </a:r>
            <a:endParaRPr/>
          </a:p>
        </p:txBody>
      </p:sp>
      <p:sp>
        <p:nvSpPr>
          <p:cNvPr id="1244" name="Google Shape;1244;p38"/>
          <p:cNvSpPr/>
          <p:nvPr/>
        </p:nvSpPr>
        <p:spPr>
          <a:xfrm rot="-7641484" flipH="1">
            <a:off x="-384085" y="5853524"/>
            <a:ext cx="1612835" cy="774522"/>
          </a:xfrm>
          <a:custGeom>
            <a:avLst/>
            <a:gdLst/>
            <a:ahLst/>
            <a:cxnLst/>
            <a:rect l="l" t="t" r="r" b="b"/>
            <a:pathLst>
              <a:path w="57738" h="23388" extrusionOk="0">
                <a:moveTo>
                  <a:pt x="57737" y="0"/>
                </a:moveTo>
                <a:lnTo>
                  <a:pt x="0" y="5815"/>
                </a:lnTo>
                <a:lnTo>
                  <a:pt x="57737" y="23387"/>
                </a:lnTo>
                <a:lnTo>
                  <a:pt x="57737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5" name="Google Shape;1245;p38"/>
          <p:cNvSpPr/>
          <p:nvPr/>
        </p:nvSpPr>
        <p:spPr>
          <a:xfrm rot="2337697">
            <a:off x="-497090" y="-878706"/>
            <a:ext cx="1125515" cy="2305595"/>
          </a:xfrm>
          <a:custGeom>
            <a:avLst/>
            <a:gdLst/>
            <a:ahLst/>
            <a:cxnLst/>
            <a:rect l="l" t="t" r="r" b="b"/>
            <a:pathLst>
              <a:path w="57738" h="23388" extrusionOk="0">
                <a:moveTo>
                  <a:pt x="57737" y="0"/>
                </a:moveTo>
                <a:lnTo>
                  <a:pt x="0" y="5815"/>
                </a:lnTo>
                <a:lnTo>
                  <a:pt x="57737" y="23387"/>
                </a:lnTo>
                <a:lnTo>
                  <a:pt x="5773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6" name="Google Shape;1246;p38"/>
          <p:cNvSpPr/>
          <p:nvPr/>
        </p:nvSpPr>
        <p:spPr>
          <a:xfrm rot="4357917">
            <a:off x="-127751" y="-284056"/>
            <a:ext cx="1500305" cy="1729242"/>
          </a:xfrm>
          <a:custGeom>
            <a:avLst/>
            <a:gdLst/>
            <a:ahLst/>
            <a:cxnLst/>
            <a:rect l="l" t="t" r="r" b="b"/>
            <a:pathLst>
              <a:path w="57738" h="23388" extrusionOk="0">
                <a:moveTo>
                  <a:pt x="57737" y="0"/>
                </a:moveTo>
                <a:lnTo>
                  <a:pt x="0" y="5815"/>
                </a:lnTo>
                <a:lnTo>
                  <a:pt x="57737" y="23387"/>
                </a:lnTo>
                <a:lnTo>
                  <a:pt x="57737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7" name="Google Shape;1247;p38"/>
          <p:cNvSpPr/>
          <p:nvPr/>
        </p:nvSpPr>
        <p:spPr>
          <a:xfrm rot="3599995" flipH="1">
            <a:off x="-243928" y="5521567"/>
            <a:ext cx="1613196" cy="1042972"/>
          </a:xfrm>
          <a:custGeom>
            <a:avLst/>
            <a:gdLst/>
            <a:ahLst/>
            <a:cxnLst/>
            <a:rect l="l" t="t" r="r" b="b"/>
            <a:pathLst>
              <a:path w="57738" h="23388" extrusionOk="0">
                <a:moveTo>
                  <a:pt x="57737" y="0"/>
                </a:moveTo>
                <a:lnTo>
                  <a:pt x="0" y="5815"/>
                </a:lnTo>
                <a:lnTo>
                  <a:pt x="57737" y="23387"/>
                </a:lnTo>
                <a:lnTo>
                  <a:pt x="5773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8" name="Google Shape;1248;p38"/>
          <p:cNvSpPr/>
          <p:nvPr/>
        </p:nvSpPr>
        <p:spPr>
          <a:xfrm rot="9201080" flipH="1">
            <a:off x="7073439" y="-623774"/>
            <a:ext cx="1509337" cy="2497948"/>
          </a:xfrm>
          <a:custGeom>
            <a:avLst/>
            <a:gdLst/>
            <a:ahLst/>
            <a:cxnLst/>
            <a:rect l="l" t="t" r="r" b="b"/>
            <a:pathLst>
              <a:path w="10885" h="13510" extrusionOk="0">
                <a:moveTo>
                  <a:pt x="0" y="13380"/>
                </a:moveTo>
                <a:lnTo>
                  <a:pt x="10884" y="13510"/>
                </a:lnTo>
                <a:lnTo>
                  <a:pt x="6751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9" name="Google Shape;1249;p38"/>
          <p:cNvSpPr/>
          <p:nvPr/>
        </p:nvSpPr>
        <p:spPr>
          <a:xfrm rot="9201080" flipH="1">
            <a:off x="7904371" y="-1215154"/>
            <a:ext cx="1615136" cy="2497948"/>
          </a:xfrm>
          <a:custGeom>
            <a:avLst/>
            <a:gdLst/>
            <a:ahLst/>
            <a:cxnLst/>
            <a:rect l="l" t="t" r="r" b="b"/>
            <a:pathLst>
              <a:path w="11648" h="13510" extrusionOk="0">
                <a:moveTo>
                  <a:pt x="1" y="0"/>
                </a:moveTo>
                <a:lnTo>
                  <a:pt x="4134" y="13510"/>
                </a:lnTo>
                <a:lnTo>
                  <a:pt x="11647" y="2115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0" name="Google Shape;1250;p38"/>
          <p:cNvSpPr/>
          <p:nvPr/>
        </p:nvSpPr>
        <p:spPr>
          <a:xfrm rot="9201080" flipH="1">
            <a:off x="8427997" y="726327"/>
            <a:ext cx="1615136" cy="1397260"/>
          </a:xfrm>
          <a:custGeom>
            <a:avLst/>
            <a:gdLst/>
            <a:ahLst/>
            <a:cxnLst/>
            <a:rect l="l" t="t" r="r" b="b"/>
            <a:pathLst>
              <a:path w="11648" h="7557" extrusionOk="0">
                <a:moveTo>
                  <a:pt x="1" y="5442"/>
                </a:moveTo>
                <a:lnTo>
                  <a:pt x="8848" y="0"/>
                </a:lnTo>
                <a:lnTo>
                  <a:pt x="11647" y="7557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1" name="Google Shape;1251;p38"/>
          <p:cNvSpPr/>
          <p:nvPr/>
        </p:nvSpPr>
        <p:spPr>
          <a:xfrm rot="5674024">
            <a:off x="8325940" y="4270794"/>
            <a:ext cx="1155349" cy="967982"/>
          </a:xfrm>
          <a:custGeom>
            <a:avLst/>
            <a:gdLst/>
            <a:ahLst/>
            <a:cxnLst/>
            <a:rect l="l" t="t" r="r" b="b"/>
            <a:pathLst>
              <a:path w="57738" h="23388" extrusionOk="0">
                <a:moveTo>
                  <a:pt x="57737" y="0"/>
                </a:moveTo>
                <a:lnTo>
                  <a:pt x="0" y="5815"/>
                </a:lnTo>
                <a:lnTo>
                  <a:pt x="57737" y="23387"/>
                </a:lnTo>
                <a:lnTo>
                  <a:pt x="57737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2" name="Google Shape;1252;p38"/>
          <p:cNvSpPr/>
          <p:nvPr/>
        </p:nvSpPr>
        <p:spPr>
          <a:xfrm rot="7393966">
            <a:off x="8500086" y="4765376"/>
            <a:ext cx="909551" cy="1268600"/>
          </a:xfrm>
          <a:custGeom>
            <a:avLst/>
            <a:gdLst/>
            <a:ahLst/>
            <a:cxnLst/>
            <a:rect l="l" t="t" r="r" b="b"/>
            <a:pathLst>
              <a:path w="57738" h="23388" extrusionOk="0">
                <a:moveTo>
                  <a:pt x="57737" y="0"/>
                </a:moveTo>
                <a:lnTo>
                  <a:pt x="0" y="5815"/>
                </a:lnTo>
                <a:lnTo>
                  <a:pt x="57737" y="23387"/>
                </a:lnTo>
                <a:lnTo>
                  <a:pt x="57737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1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54" name="Google Shape;1254;p39"/>
          <p:cNvGrpSpPr/>
          <p:nvPr/>
        </p:nvGrpSpPr>
        <p:grpSpPr>
          <a:xfrm flipH="1">
            <a:off x="7863628" y="-1431364"/>
            <a:ext cx="2530927" cy="2736712"/>
            <a:chOff x="7367877" y="-1073523"/>
            <a:chExt cx="2530927" cy="2052534"/>
          </a:xfrm>
        </p:grpSpPr>
        <p:sp>
          <p:nvSpPr>
            <p:cNvPr id="1255" name="Google Shape;1255;p39"/>
            <p:cNvSpPr/>
            <p:nvPr/>
          </p:nvSpPr>
          <p:spPr>
            <a:xfrm rot="2337697">
              <a:off x="7786210" y="-911854"/>
              <a:ext cx="1125515" cy="1729196"/>
            </a:xfrm>
            <a:custGeom>
              <a:avLst/>
              <a:gdLst/>
              <a:ahLst/>
              <a:cxnLst/>
              <a:rect l="l" t="t" r="r" b="b"/>
              <a:pathLst>
                <a:path w="57738" h="23388" extrusionOk="0">
                  <a:moveTo>
                    <a:pt x="57737" y="0"/>
                  </a:moveTo>
                  <a:lnTo>
                    <a:pt x="0" y="5815"/>
                  </a:lnTo>
                  <a:lnTo>
                    <a:pt x="57737" y="23387"/>
                  </a:lnTo>
                  <a:lnTo>
                    <a:pt x="5773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39"/>
            <p:cNvSpPr/>
            <p:nvPr/>
          </p:nvSpPr>
          <p:spPr>
            <a:xfrm rot="4357917">
              <a:off x="8343087" y="-682022"/>
              <a:ext cx="1125229" cy="1729242"/>
            </a:xfrm>
            <a:custGeom>
              <a:avLst/>
              <a:gdLst/>
              <a:ahLst/>
              <a:cxnLst/>
              <a:rect l="l" t="t" r="r" b="b"/>
              <a:pathLst>
                <a:path w="57738" h="23388" extrusionOk="0">
                  <a:moveTo>
                    <a:pt x="57737" y="0"/>
                  </a:moveTo>
                  <a:lnTo>
                    <a:pt x="0" y="5815"/>
                  </a:lnTo>
                  <a:lnTo>
                    <a:pt x="57737" y="23387"/>
                  </a:lnTo>
                  <a:lnTo>
                    <a:pt x="5773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57" name="Google Shape;1257;p39"/>
          <p:cNvGrpSpPr/>
          <p:nvPr/>
        </p:nvGrpSpPr>
        <p:grpSpPr>
          <a:xfrm flipH="1">
            <a:off x="8162337" y="4659837"/>
            <a:ext cx="1569275" cy="2198159"/>
            <a:chOff x="8030821" y="3494877"/>
            <a:chExt cx="1569275" cy="1648619"/>
          </a:xfrm>
        </p:grpSpPr>
        <p:sp>
          <p:nvSpPr>
            <p:cNvPr id="1258" name="Google Shape;1258;p39"/>
            <p:cNvSpPr/>
            <p:nvPr/>
          </p:nvSpPr>
          <p:spPr>
            <a:xfrm rot="-7641484" flipH="1">
              <a:off x="8100820" y="4040503"/>
              <a:ext cx="1209626" cy="774522"/>
            </a:xfrm>
            <a:custGeom>
              <a:avLst/>
              <a:gdLst/>
              <a:ahLst/>
              <a:cxnLst/>
              <a:rect l="l" t="t" r="r" b="b"/>
              <a:pathLst>
                <a:path w="57738" h="23388" extrusionOk="0">
                  <a:moveTo>
                    <a:pt x="57737" y="0"/>
                  </a:moveTo>
                  <a:lnTo>
                    <a:pt x="0" y="5815"/>
                  </a:lnTo>
                  <a:lnTo>
                    <a:pt x="57737" y="23387"/>
                  </a:lnTo>
                  <a:lnTo>
                    <a:pt x="5773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39"/>
            <p:cNvSpPr/>
            <p:nvPr/>
          </p:nvSpPr>
          <p:spPr>
            <a:xfrm rot="3599995" flipH="1">
              <a:off x="8241021" y="3757979"/>
              <a:ext cx="1209897" cy="1042972"/>
            </a:xfrm>
            <a:custGeom>
              <a:avLst/>
              <a:gdLst/>
              <a:ahLst/>
              <a:cxnLst/>
              <a:rect l="l" t="t" r="r" b="b"/>
              <a:pathLst>
                <a:path w="57738" h="23388" extrusionOk="0">
                  <a:moveTo>
                    <a:pt x="57737" y="0"/>
                  </a:moveTo>
                  <a:lnTo>
                    <a:pt x="0" y="5815"/>
                  </a:lnTo>
                  <a:lnTo>
                    <a:pt x="57737" y="23387"/>
                  </a:lnTo>
                  <a:lnTo>
                    <a:pt x="5773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60" name="Google Shape;1260;p39"/>
          <p:cNvSpPr txBox="1">
            <a:spLocks noGrp="1"/>
          </p:cNvSpPr>
          <p:nvPr>
            <p:ph type="title"/>
          </p:nvPr>
        </p:nvSpPr>
        <p:spPr>
          <a:xfrm>
            <a:off x="5519086" y="1934400"/>
            <a:ext cx="2680800" cy="134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800"/>
              <a:buFont typeface="Source Sans Pro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rPr lang="es-ES" smtClean="0"/>
              <a:t>Haga clic para modificar el estilo de título del patrón</a:t>
            </a:r>
            <a:endParaRPr/>
          </a:p>
        </p:txBody>
      </p:sp>
      <p:sp>
        <p:nvSpPr>
          <p:cNvPr id="1261" name="Google Shape;1261;p39"/>
          <p:cNvSpPr txBox="1">
            <a:spLocks noGrp="1"/>
          </p:cNvSpPr>
          <p:nvPr>
            <p:ph type="subTitle" idx="1"/>
          </p:nvPr>
        </p:nvSpPr>
        <p:spPr>
          <a:xfrm flipH="1">
            <a:off x="5439275" y="3487200"/>
            <a:ext cx="2760600" cy="19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r>
              <a:rPr lang="es-ES" smtClean="0"/>
              <a:t>Haga clic para modificar el estilo de subtítulo del patrón</a:t>
            </a:r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1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3" name="Google Shape;1263;p40"/>
          <p:cNvSpPr txBox="1">
            <a:spLocks noGrp="1"/>
          </p:cNvSpPr>
          <p:nvPr>
            <p:ph type="title"/>
          </p:nvPr>
        </p:nvSpPr>
        <p:spPr>
          <a:xfrm>
            <a:off x="713225" y="584971"/>
            <a:ext cx="7717500" cy="97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rPr lang="es-ES" smtClean="0"/>
              <a:t>Haga clic para modificar el estilo de título del patrón</a:t>
            </a:r>
            <a:endParaRPr/>
          </a:p>
        </p:txBody>
      </p:sp>
      <p:grpSp>
        <p:nvGrpSpPr>
          <p:cNvPr id="1264" name="Google Shape;1264;p40"/>
          <p:cNvGrpSpPr/>
          <p:nvPr/>
        </p:nvGrpSpPr>
        <p:grpSpPr>
          <a:xfrm flipH="1">
            <a:off x="8273287" y="4659837"/>
            <a:ext cx="1569275" cy="2198159"/>
            <a:chOff x="8030821" y="3494877"/>
            <a:chExt cx="1569275" cy="1648619"/>
          </a:xfrm>
        </p:grpSpPr>
        <p:sp>
          <p:nvSpPr>
            <p:cNvPr id="1265" name="Google Shape;1265;p40"/>
            <p:cNvSpPr/>
            <p:nvPr/>
          </p:nvSpPr>
          <p:spPr>
            <a:xfrm rot="-7641484" flipH="1">
              <a:off x="8100820" y="4040503"/>
              <a:ext cx="1209626" cy="774522"/>
            </a:xfrm>
            <a:custGeom>
              <a:avLst/>
              <a:gdLst/>
              <a:ahLst/>
              <a:cxnLst/>
              <a:rect l="l" t="t" r="r" b="b"/>
              <a:pathLst>
                <a:path w="57738" h="23388" extrusionOk="0">
                  <a:moveTo>
                    <a:pt x="57737" y="0"/>
                  </a:moveTo>
                  <a:lnTo>
                    <a:pt x="0" y="5815"/>
                  </a:lnTo>
                  <a:lnTo>
                    <a:pt x="57737" y="23387"/>
                  </a:lnTo>
                  <a:lnTo>
                    <a:pt x="5773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40"/>
            <p:cNvSpPr/>
            <p:nvPr/>
          </p:nvSpPr>
          <p:spPr>
            <a:xfrm rot="3599995" flipH="1">
              <a:off x="8241021" y="3757979"/>
              <a:ext cx="1209897" cy="1042972"/>
            </a:xfrm>
            <a:custGeom>
              <a:avLst/>
              <a:gdLst/>
              <a:ahLst/>
              <a:cxnLst/>
              <a:rect l="l" t="t" r="r" b="b"/>
              <a:pathLst>
                <a:path w="57738" h="23388" extrusionOk="0">
                  <a:moveTo>
                    <a:pt x="57737" y="0"/>
                  </a:moveTo>
                  <a:lnTo>
                    <a:pt x="0" y="5815"/>
                  </a:lnTo>
                  <a:lnTo>
                    <a:pt x="57737" y="23387"/>
                  </a:lnTo>
                  <a:lnTo>
                    <a:pt x="5773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67" name="Google Shape;1267;p40"/>
          <p:cNvGrpSpPr/>
          <p:nvPr/>
        </p:nvGrpSpPr>
        <p:grpSpPr>
          <a:xfrm rot="-239798">
            <a:off x="7714612" y="-1131075"/>
            <a:ext cx="2066716" cy="2438277"/>
            <a:chOff x="7399375" y="1728350"/>
            <a:chExt cx="2066650" cy="1828650"/>
          </a:xfrm>
        </p:grpSpPr>
        <p:sp>
          <p:nvSpPr>
            <p:cNvPr id="1268" name="Google Shape;1268;p40"/>
            <p:cNvSpPr/>
            <p:nvPr/>
          </p:nvSpPr>
          <p:spPr>
            <a:xfrm>
              <a:off x="7399375" y="1728350"/>
              <a:ext cx="2066650" cy="1828650"/>
            </a:xfrm>
            <a:custGeom>
              <a:avLst/>
              <a:gdLst/>
              <a:ahLst/>
              <a:cxnLst/>
              <a:rect l="l" t="t" r="r" b="b"/>
              <a:pathLst>
                <a:path w="82666" h="73146" extrusionOk="0">
                  <a:moveTo>
                    <a:pt x="43336" y="0"/>
                  </a:moveTo>
                  <a:lnTo>
                    <a:pt x="0" y="48015"/>
                  </a:lnTo>
                  <a:lnTo>
                    <a:pt x="82665" y="73145"/>
                  </a:lnTo>
                  <a:lnTo>
                    <a:pt x="82576" y="30994"/>
                  </a:lnTo>
                  <a:lnTo>
                    <a:pt x="4333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40"/>
            <p:cNvSpPr/>
            <p:nvPr/>
          </p:nvSpPr>
          <p:spPr>
            <a:xfrm>
              <a:off x="7399375" y="2529525"/>
              <a:ext cx="1791950" cy="943950"/>
            </a:xfrm>
            <a:custGeom>
              <a:avLst/>
              <a:gdLst/>
              <a:ahLst/>
              <a:cxnLst/>
              <a:rect l="l" t="t" r="r" b="b"/>
              <a:pathLst>
                <a:path w="71678" h="37758" extrusionOk="0">
                  <a:moveTo>
                    <a:pt x="49856" y="1"/>
                  </a:moveTo>
                  <a:lnTo>
                    <a:pt x="0" y="15968"/>
                  </a:lnTo>
                  <a:lnTo>
                    <a:pt x="71677" y="37757"/>
                  </a:lnTo>
                  <a:lnTo>
                    <a:pt x="49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40"/>
            <p:cNvSpPr/>
            <p:nvPr/>
          </p:nvSpPr>
          <p:spPr>
            <a:xfrm>
              <a:off x="7399375" y="1728350"/>
              <a:ext cx="1246400" cy="1200375"/>
            </a:xfrm>
            <a:custGeom>
              <a:avLst/>
              <a:gdLst/>
              <a:ahLst/>
              <a:cxnLst/>
              <a:rect l="l" t="t" r="r" b="b"/>
              <a:pathLst>
                <a:path w="49856" h="48015" extrusionOk="0">
                  <a:moveTo>
                    <a:pt x="43336" y="0"/>
                  </a:moveTo>
                  <a:lnTo>
                    <a:pt x="0" y="48015"/>
                  </a:lnTo>
                  <a:lnTo>
                    <a:pt x="49856" y="32048"/>
                  </a:lnTo>
                  <a:lnTo>
                    <a:pt x="4333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40"/>
            <p:cNvSpPr/>
            <p:nvPr/>
          </p:nvSpPr>
          <p:spPr>
            <a:xfrm>
              <a:off x="8022575" y="2972300"/>
              <a:ext cx="1443450" cy="584700"/>
            </a:xfrm>
            <a:custGeom>
              <a:avLst/>
              <a:gdLst/>
              <a:ahLst/>
              <a:cxnLst/>
              <a:rect l="l" t="t" r="r" b="b"/>
              <a:pathLst>
                <a:path w="57738" h="23388" extrusionOk="0">
                  <a:moveTo>
                    <a:pt x="57737" y="0"/>
                  </a:moveTo>
                  <a:lnTo>
                    <a:pt x="0" y="5815"/>
                  </a:lnTo>
                  <a:lnTo>
                    <a:pt x="57737" y="23387"/>
                  </a:lnTo>
                  <a:lnTo>
                    <a:pt x="5773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72" name="Google Shape;1272;p40"/>
          <p:cNvGrpSpPr/>
          <p:nvPr/>
        </p:nvGrpSpPr>
        <p:grpSpPr>
          <a:xfrm rot="3946508">
            <a:off x="-1999415" y="5182673"/>
            <a:ext cx="3317544" cy="2495704"/>
            <a:chOff x="-668366" y="3990459"/>
            <a:chExt cx="2488273" cy="2752041"/>
          </a:xfrm>
        </p:grpSpPr>
        <p:sp>
          <p:nvSpPr>
            <p:cNvPr id="1273" name="Google Shape;1273;p40"/>
            <p:cNvSpPr/>
            <p:nvPr/>
          </p:nvSpPr>
          <p:spPr>
            <a:xfrm rot="5014944">
              <a:off x="-975614" y="4619031"/>
              <a:ext cx="2052921" cy="1216585"/>
            </a:xfrm>
            <a:custGeom>
              <a:avLst/>
              <a:gdLst/>
              <a:ahLst/>
              <a:cxnLst/>
              <a:rect l="l" t="t" r="r" b="b"/>
              <a:pathLst>
                <a:path w="6370" h="9343" extrusionOk="0">
                  <a:moveTo>
                    <a:pt x="0" y="1"/>
                  </a:moveTo>
                  <a:lnTo>
                    <a:pt x="3250" y="9342"/>
                  </a:lnTo>
                  <a:lnTo>
                    <a:pt x="6369" y="2367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40"/>
            <p:cNvSpPr/>
            <p:nvPr/>
          </p:nvSpPr>
          <p:spPr>
            <a:xfrm rot="5400000">
              <a:off x="-536179" y="5119785"/>
              <a:ext cx="2603208" cy="642220"/>
            </a:xfrm>
            <a:custGeom>
              <a:avLst/>
              <a:gdLst/>
              <a:ahLst/>
              <a:cxnLst/>
              <a:rect l="l" t="t" r="r" b="b"/>
              <a:pathLst>
                <a:path w="19992" h="4932" extrusionOk="0">
                  <a:moveTo>
                    <a:pt x="1" y="4229"/>
                  </a:moveTo>
                  <a:lnTo>
                    <a:pt x="19992" y="4931"/>
                  </a:lnTo>
                  <a:lnTo>
                    <a:pt x="1222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40"/>
            <p:cNvSpPr/>
            <p:nvPr/>
          </p:nvSpPr>
          <p:spPr>
            <a:xfrm rot="5400000">
              <a:off x="307281" y="4218904"/>
              <a:ext cx="1741071" cy="1284180"/>
            </a:xfrm>
            <a:custGeom>
              <a:avLst/>
              <a:gdLst/>
              <a:ahLst/>
              <a:cxnLst/>
              <a:rect l="l" t="t" r="r" b="b"/>
              <a:pathLst>
                <a:path w="13371" h="9862" extrusionOk="0">
                  <a:moveTo>
                    <a:pt x="0" y="0"/>
                  </a:moveTo>
                  <a:lnTo>
                    <a:pt x="1144" y="9861"/>
                  </a:lnTo>
                  <a:lnTo>
                    <a:pt x="13371" y="563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76" name="Google Shape;1276;p40"/>
          <p:cNvSpPr txBox="1">
            <a:spLocks noGrp="1"/>
          </p:cNvSpPr>
          <p:nvPr>
            <p:ph type="subTitle" idx="1"/>
          </p:nvPr>
        </p:nvSpPr>
        <p:spPr>
          <a:xfrm>
            <a:off x="5181725" y="2125500"/>
            <a:ext cx="3039000" cy="382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400" b="0"/>
            </a:lvl1pPr>
            <a:lvl2pPr lvl="1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1400" b="0"/>
            </a:lvl2pPr>
            <a:lvl3pPr lvl="2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1400" b="0"/>
            </a:lvl3pPr>
            <a:lvl4pPr lvl="3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1400" b="0"/>
            </a:lvl4pPr>
            <a:lvl5pPr lvl="4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1400" b="0"/>
            </a:lvl5pPr>
            <a:lvl6pPr lvl="5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1400" b="0"/>
            </a:lvl6pPr>
            <a:lvl7pPr lvl="6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1400" b="0"/>
            </a:lvl7pPr>
            <a:lvl8pPr lvl="7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1400" b="0"/>
            </a:lvl8pPr>
            <a:lvl9pPr lvl="8" rtl="0">
              <a:lnSpc>
                <a:spcPct val="80000"/>
              </a:lnSpc>
              <a:spcBef>
                <a:spcPts val="1600"/>
              </a:spcBef>
              <a:spcAft>
                <a:spcPts val="1600"/>
              </a:spcAft>
              <a:buNone/>
              <a:defRPr sz="1400" b="0"/>
            </a:lvl9pPr>
          </a:lstStyle>
          <a:p>
            <a:r>
              <a:rPr lang="es-ES" smtClean="0"/>
              <a:t>Haga clic para modificar el estilo de subtítulo del patrón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5"/>
          <p:cNvSpPr txBox="1">
            <a:spLocks noGrp="1"/>
          </p:cNvSpPr>
          <p:nvPr>
            <p:ph type="ctrTitle"/>
          </p:nvPr>
        </p:nvSpPr>
        <p:spPr>
          <a:xfrm flipH="1">
            <a:off x="533716" y="2114869"/>
            <a:ext cx="233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r>
              <a:rPr lang="es-ES" smtClean="0"/>
              <a:t>Haga clic para modificar el estilo de título del patrón</a:t>
            </a:r>
            <a:endParaRPr/>
          </a:p>
        </p:txBody>
      </p:sp>
      <p:sp>
        <p:nvSpPr>
          <p:cNvPr id="119" name="Google Shape;119;p5"/>
          <p:cNvSpPr txBox="1">
            <a:spLocks noGrp="1"/>
          </p:cNvSpPr>
          <p:nvPr>
            <p:ph type="subTitle" idx="1"/>
          </p:nvPr>
        </p:nvSpPr>
        <p:spPr>
          <a:xfrm flipH="1">
            <a:off x="533725" y="2866067"/>
            <a:ext cx="4293000" cy="358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50800"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/>
            </a:lvl9pPr>
          </a:lstStyle>
          <a:p>
            <a:r>
              <a:rPr lang="es-ES" smtClean="0"/>
              <a:t>Haga clic para modificar el estilo de subtítulo del patrón</a:t>
            </a:r>
            <a:endParaRPr/>
          </a:p>
        </p:txBody>
      </p:sp>
      <p:sp>
        <p:nvSpPr>
          <p:cNvPr id="120" name="Google Shape;120;p5"/>
          <p:cNvSpPr txBox="1">
            <a:spLocks noGrp="1"/>
          </p:cNvSpPr>
          <p:nvPr>
            <p:ph type="ctrTitle" idx="2"/>
          </p:nvPr>
        </p:nvSpPr>
        <p:spPr>
          <a:xfrm flipH="1">
            <a:off x="4881310" y="2114869"/>
            <a:ext cx="233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r>
              <a:rPr lang="es-ES" smtClean="0"/>
              <a:t>Haga clic para modificar el estilo de título del patrón</a:t>
            </a:r>
            <a:endParaRPr/>
          </a:p>
        </p:txBody>
      </p:sp>
      <p:sp>
        <p:nvSpPr>
          <p:cNvPr id="121" name="Google Shape;121;p5"/>
          <p:cNvSpPr txBox="1">
            <a:spLocks noGrp="1"/>
          </p:cNvSpPr>
          <p:nvPr>
            <p:ph type="subTitle" idx="3"/>
          </p:nvPr>
        </p:nvSpPr>
        <p:spPr>
          <a:xfrm flipH="1">
            <a:off x="4881350" y="2866067"/>
            <a:ext cx="4293000" cy="358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50800"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/>
            </a:lvl9pPr>
          </a:lstStyle>
          <a:p>
            <a:r>
              <a:rPr lang="es-ES" smtClean="0"/>
              <a:t>Haga clic para modificar el estilo de subtítulo del patrón</a:t>
            </a:r>
            <a:endParaRPr/>
          </a:p>
        </p:txBody>
      </p:sp>
      <p:sp>
        <p:nvSpPr>
          <p:cNvPr id="122" name="Google Shape;122;p5"/>
          <p:cNvSpPr txBox="1">
            <a:spLocks noGrp="1"/>
          </p:cNvSpPr>
          <p:nvPr>
            <p:ph type="title" idx="4"/>
          </p:nvPr>
        </p:nvSpPr>
        <p:spPr>
          <a:xfrm>
            <a:off x="713225" y="585287"/>
            <a:ext cx="77175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rPr lang="es-ES" smtClean="0"/>
              <a:t>Haga clic para modificar el estilo de título del patrón</a:t>
            </a:r>
            <a:endParaRPr/>
          </a:p>
        </p:txBody>
      </p:sp>
      <p:grpSp>
        <p:nvGrpSpPr>
          <p:cNvPr id="123" name="Google Shape;123;p5"/>
          <p:cNvGrpSpPr/>
          <p:nvPr/>
        </p:nvGrpSpPr>
        <p:grpSpPr>
          <a:xfrm>
            <a:off x="8353081" y="-127706"/>
            <a:ext cx="1124593" cy="2190631"/>
            <a:chOff x="8265600" y="1246475"/>
            <a:chExt cx="1124593" cy="1642973"/>
          </a:xfrm>
        </p:grpSpPr>
        <p:sp>
          <p:nvSpPr>
            <p:cNvPr id="124" name="Google Shape;124;p5"/>
            <p:cNvSpPr/>
            <p:nvPr/>
          </p:nvSpPr>
          <p:spPr>
            <a:xfrm rot="4730558">
              <a:off x="8354049" y="1426429"/>
              <a:ext cx="1051576" cy="832971"/>
            </a:xfrm>
            <a:custGeom>
              <a:avLst/>
              <a:gdLst/>
              <a:ahLst/>
              <a:cxnLst/>
              <a:rect l="l" t="t" r="r" b="b"/>
              <a:pathLst>
                <a:path w="10755" h="8519" extrusionOk="0">
                  <a:moveTo>
                    <a:pt x="0" y="0"/>
                  </a:moveTo>
                  <a:lnTo>
                    <a:pt x="10754" y="1283"/>
                  </a:lnTo>
                  <a:lnTo>
                    <a:pt x="5538" y="8518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5"/>
            <p:cNvSpPr/>
            <p:nvPr/>
          </p:nvSpPr>
          <p:spPr>
            <a:xfrm rot="4730558">
              <a:off x="8502555" y="1904368"/>
              <a:ext cx="790613" cy="707619"/>
            </a:xfrm>
            <a:custGeom>
              <a:avLst/>
              <a:gdLst/>
              <a:ahLst/>
              <a:cxnLst/>
              <a:rect l="l" t="t" r="r" b="b"/>
              <a:pathLst>
                <a:path w="8086" h="7237" extrusionOk="0">
                  <a:moveTo>
                    <a:pt x="1" y="7236"/>
                  </a:moveTo>
                  <a:lnTo>
                    <a:pt x="5217" y="1"/>
                  </a:lnTo>
                  <a:lnTo>
                    <a:pt x="8085" y="2756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5"/>
            <p:cNvSpPr/>
            <p:nvPr/>
          </p:nvSpPr>
          <p:spPr>
            <a:xfrm rot="4730558">
              <a:off x="8211040" y="2046333"/>
              <a:ext cx="927010" cy="650810"/>
            </a:xfrm>
            <a:custGeom>
              <a:avLst/>
              <a:gdLst/>
              <a:ahLst/>
              <a:cxnLst/>
              <a:rect l="l" t="t" r="r" b="b"/>
              <a:pathLst>
                <a:path w="9481" h="6656" extrusionOk="0">
                  <a:moveTo>
                    <a:pt x="1" y="4480"/>
                  </a:moveTo>
                  <a:lnTo>
                    <a:pt x="9481" y="6655"/>
                  </a:lnTo>
                  <a:lnTo>
                    <a:pt x="808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7" name="Google Shape;127;p5"/>
          <p:cNvGrpSpPr/>
          <p:nvPr/>
        </p:nvGrpSpPr>
        <p:grpSpPr>
          <a:xfrm rot="6299960">
            <a:off x="-594023" y="-1267215"/>
            <a:ext cx="2599369" cy="2119252"/>
            <a:chOff x="-243352" y="3464228"/>
            <a:chExt cx="1949585" cy="2119315"/>
          </a:xfrm>
        </p:grpSpPr>
        <p:sp>
          <p:nvSpPr>
            <p:cNvPr id="128" name="Google Shape;128;p5"/>
            <p:cNvSpPr/>
            <p:nvPr/>
          </p:nvSpPr>
          <p:spPr>
            <a:xfrm rot="-4053822">
              <a:off x="-54675" y="3961710"/>
              <a:ext cx="1803863" cy="1124352"/>
            </a:xfrm>
            <a:custGeom>
              <a:avLst/>
              <a:gdLst/>
              <a:ahLst/>
              <a:cxnLst/>
              <a:rect l="l" t="t" r="r" b="b"/>
              <a:pathLst>
                <a:path w="53286" h="27151" extrusionOk="0">
                  <a:moveTo>
                    <a:pt x="0" y="1"/>
                  </a:moveTo>
                  <a:lnTo>
                    <a:pt x="13186" y="27150"/>
                  </a:lnTo>
                  <a:lnTo>
                    <a:pt x="53286" y="2199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5"/>
            <p:cNvSpPr/>
            <p:nvPr/>
          </p:nvSpPr>
          <p:spPr>
            <a:xfrm rot="-2418608" flipH="1">
              <a:off x="-364659" y="4199951"/>
              <a:ext cx="1998108" cy="332553"/>
            </a:xfrm>
            <a:custGeom>
              <a:avLst/>
              <a:gdLst/>
              <a:ahLst/>
              <a:cxnLst/>
              <a:rect l="l" t="t" r="r" b="b"/>
              <a:pathLst>
                <a:path w="26040" h="13601" extrusionOk="0">
                  <a:moveTo>
                    <a:pt x="8978" y="1"/>
                  </a:moveTo>
                  <a:lnTo>
                    <a:pt x="1" y="13219"/>
                  </a:lnTo>
                  <a:lnTo>
                    <a:pt x="26039" y="13600"/>
                  </a:lnTo>
                  <a:lnTo>
                    <a:pt x="897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</p:grp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1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8" name="Google Shape;1278;p41"/>
          <p:cNvSpPr txBox="1">
            <a:spLocks noGrp="1"/>
          </p:cNvSpPr>
          <p:nvPr>
            <p:ph type="title"/>
          </p:nvPr>
        </p:nvSpPr>
        <p:spPr>
          <a:xfrm>
            <a:off x="2345400" y="1806900"/>
            <a:ext cx="4453200" cy="15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9pPr>
          </a:lstStyle>
          <a:p>
            <a:r>
              <a:rPr lang="es-ES" smtClean="0"/>
              <a:t>Haga clic para modificar el estilo de título del patrón</a:t>
            </a:r>
            <a:endParaRPr/>
          </a:p>
        </p:txBody>
      </p:sp>
      <p:grpSp>
        <p:nvGrpSpPr>
          <p:cNvPr id="1279" name="Google Shape;1279;p41"/>
          <p:cNvGrpSpPr/>
          <p:nvPr/>
        </p:nvGrpSpPr>
        <p:grpSpPr>
          <a:xfrm>
            <a:off x="-1506184" y="-1521691"/>
            <a:ext cx="11826068" cy="10522528"/>
            <a:chOff x="-1569186" y="-1247042"/>
            <a:chExt cx="11892667" cy="7936339"/>
          </a:xfrm>
        </p:grpSpPr>
        <p:sp>
          <p:nvSpPr>
            <p:cNvPr id="1280" name="Google Shape;1280;p41"/>
            <p:cNvSpPr/>
            <p:nvPr/>
          </p:nvSpPr>
          <p:spPr>
            <a:xfrm rot="5400000">
              <a:off x="6006870" y="-411930"/>
              <a:ext cx="1989853" cy="1458902"/>
            </a:xfrm>
            <a:custGeom>
              <a:avLst/>
              <a:gdLst/>
              <a:ahLst/>
              <a:cxnLst/>
              <a:rect l="l" t="t" r="r" b="b"/>
              <a:pathLst>
                <a:path w="14516" h="5053" extrusionOk="0">
                  <a:moveTo>
                    <a:pt x="1" y="5052"/>
                  </a:moveTo>
                  <a:lnTo>
                    <a:pt x="12990" y="0"/>
                  </a:lnTo>
                  <a:lnTo>
                    <a:pt x="14515" y="2686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41"/>
            <p:cNvSpPr/>
            <p:nvPr/>
          </p:nvSpPr>
          <p:spPr>
            <a:xfrm rot="-3627305">
              <a:off x="-1603204" y="-364161"/>
              <a:ext cx="3003917" cy="1672050"/>
            </a:xfrm>
            <a:custGeom>
              <a:avLst/>
              <a:gdLst/>
              <a:ahLst/>
              <a:cxnLst/>
              <a:rect l="l" t="t" r="r" b="b"/>
              <a:pathLst>
                <a:path w="14516" h="5053" extrusionOk="0">
                  <a:moveTo>
                    <a:pt x="1" y="5052"/>
                  </a:moveTo>
                  <a:lnTo>
                    <a:pt x="12990" y="0"/>
                  </a:lnTo>
                  <a:lnTo>
                    <a:pt x="14515" y="2686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41"/>
            <p:cNvSpPr/>
            <p:nvPr/>
          </p:nvSpPr>
          <p:spPr>
            <a:xfrm rot="5784893">
              <a:off x="7908235" y="2729737"/>
              <a:ext cx="1597105" cy="2131715"/>
            </a:xfrm>
            <a:custGeom>
              <a:avLst/>
              <a:gdLst/>
              <a:ahLst/>
              <a:cxnLst/>
              <a:rect l="l" t="t" r="r" b="b"/>
              <a:pathLst>
                <a:path w="5850" h="7808" extrusionOk="0">
                  <a:moveTo>
                    <a:pt x="1" y="0"/>
                  </a:moveTo>
                  <a:lnTo>
                    <a:pt x="1456" y="7808"/>
                  </a:lnTo>
                  <a:lnTo>
                    <a:pt x="5850" y="702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41"/>
            <p:cNvSpPr/>
            <p:nvPr/>
          </p:nvSpPr>
          <p:spPr>
            <a:xfrm rot="4055609">
              <a:off x="-920303" y="3156231"/>
              <a:ext cx="2476557" cy="1517088"/>
            </a:xfrm>
            <a:custGeom>
              <a:avLst/>
              <a:gdLst/>
              <a:ahLst/>
              <a:cxnLst/>
              <a:rect l="l" t="t" r="r" b="b"/>
              <a:pathLst>
                <a:path w="22791" h="13961" extrusionOk="0">
                  <a:moveTo>
                    <a:pt x="1" y="13510"/>
                  </a:moveTo>
                  <a:lnTo>
                    <a:pt x="22791" y="13960"/>
                  </a:lnTo>
                  <a:lnTo>
                    <a:pt x="1381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41"/>
            <p:cNvSpPr/>
            <p:nvPr/>
          </p:nvSpPr>
          <p:spPr>
            <a:xfrm rot="4055609">
              <a:off x="1794402" y="4578334"/>
              <a:ext cx="1390897" cy="1453953"/>
            </a:xfrm>
            <a:custGeom>
              <a:avLst/>
              <a:gdLst/>
              <a:ahLst/>
              <a:cxnLst/>
              <a:rect l="l" t="t" r="r" b="b"/>
              <a:pathLst>
                <a:path w="12800" h="13380" extrusionOk="0">
                  <a:moveTo>
                    <a:pt x="1" y="4480"/>
                  </a:moveTo>
                  <a:lnTo>
                    <a:pt x="6049" y="13380"/>
                  </a:lnTo>
                  <a:lnTo>
                    <a:pt x="128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1285;p41"/>
            <p:cNvSpPr/>
            <p:nvPr/>
          </p:nvSpPr>
          <p:spPr>
            <a:xfrm rot="7891307">
              <a:off x="8121998" y="4969569"/>
              <a:ext cx="2152943" cy="1099004"/>
            </a:xfrm>
            <a:custGeom>
              <a:avLst/>
              <a:gdLst/>
              <a:ahLst/>
              <a:cxnLst/>
              <a:rect l="l" t="t" r="r" b="b"/>
              <a:pathLst>
                <a:path w="16552" h="8449" extrusionOk="0">
                  <a:moveTo>
                    <a:pt x="0" y="8449"/>
                  </a:moveTo>
                  <a:lnTo>
                    <a:pt x="16551" y="7998"/>
                  </a:lnTo>
                  <a:lnTo>
                    <a:pt x="1094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1286;p41"/>
            <p:cNvSpPr/>
            <p:nvPr/>
          </p:nvSpPr>
          <p:spPr>
            <a:xfrm rot="5715920">
              <a:off x="7815995" y="798294"/>
              <a:ext cx="653435" cy="836499"/>
            </a:xfrm>
            <a:custGeom>
              <a:avLst/>
              <a:gdLst/>
              <a:ahLst/>
              <a:cxnLst/>
              <a:rect l="l" t="t" r="r" b="b"/>
              <a:pathLst>
                <a:path w="5348" h="6846" extrusionOk="0">
                  <a:moveTo>
                    <a:pt x="1" y="0"/>
                  </a:moveTo>
                  <a:lnTo>
                    <a:pt x="2228" y="6846"/>
                  </a:lnTo>
                  <a:lnTo>
                    <a:pt x="5347" y="58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" name="Google Shape;1287;p41"/>
            <p:cNvSpPr/>
            <p:nvPr/>
          </p:nvSpPr>
          <p:spPr>
            <a:xfrm rot="5715920">
              <a:off x="8348769" y="1077878"/>
              <a:ext cx="1252621" cy="1032489"/>
            </a:xfrm>
            <a:custGeom>
              <a:avLst/>
              <a:gdLst/>
              <a:ahLst/>
              <a:cxnLst/>
              <a:rect l="l" t="t" r="r" b="b"/>
              <a:pathLst>
                <a:path w="10252" h="8450" extrusionOk="0">
                  <a:moveTo>
                    <a:pt x="1" y="7869"/>
                  </a:moveTo>
                  <a:lnTo>
                    <a:pt x="10252" y="1"/>
                  </a:lnTo>
                  <a:lnTo>
                    <a:pt x="5347" y="845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41"/>
            <p:cNvSpPr/>
            <p:nvPr/>
          </p:nvSpPr>
          <p:spPr>
            <a:xfrm rot="9420525">
              <a:off x="5923893" y="-597936"/>
              <a:ext cx="603695" cy="990916"/>
            </a:xfrm>
            <a:custGeom>
              <a:avLst/>
              <a:gdLst/>
              <a:ahLst/>
              <a:cxnLst/>
              <a:rect l="l" t="t" r="r" b="b"/>
              <a:pathLst>
                <a:path w="6812" h="7618" extrusionOk="0">
                  <a:moveTo>
                    <a:pt x="0" y="7427"/>
                  </a:moveTo>
                  <a:lnTo>
                    <a:pt x="6811" y="7618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rgbClr val="AACE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41"/>
            <p:cNvSpPr/>
            <p:nvPr/>
          </p:nvSpPr>
          <p:spPr>
            <a:xfrm rot="4055609">
              <a:off x="1383928" y="4299432"/>
              <a:ext cx="961458" cy="1405053"/>
            </a:xfrm>
            <a:custGeom>
              <a:avLst/>
              <a:gdLst/>
              <a:ahLst/>
              <a:cxnLst/>
              <a:rect l="l" t="t" r="r" b="b"/>
              <a:pathLst>
                <a:path w="8848" h="12930" extrusionOk="0">
                  <a:moveTo>
                    <a:pt x="2799" y="0"/>
                  </a:moveTo>
                  <a:lnTo>
                    <a:pt x="8847" y="8900"/>
                  </a:lnTo>
                  <a:lnTo>
                    <a:pt x="0" y="1292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41"/>
            <p:cNvSpPr/>
            <p:nvPr/>
          </p:nvSpPr>
          <p:spPr>
            <a:xfrm rot="4055609">
              <a:off x="116231" y="3850037"/>
              <a:ext cx="975584" cy="1517088"/>
            </a:xfrm>
            <a:custGeom>
              <a:avLst/>
              <a:gdLst/>
              <a:ahLst/>
              <a:cxnLst/>
              <a:rect l="l" t="t" r="r" b="b"/>
              <a:pathLst>
                <a:path w="8978" h="13961" extrusionOk="0">
                  <a:moveTo>
                    <a:pt x="0" y="0"/>
                  </a:moveTo>
                  <a:lnTo>
                    <a:pt x="8978" y="13960"/>
                  </a:lnTo>
                  <a:lnTo>
                    <a:pt x="7834" y="409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41"/>
            <p:cNvSpPr/>
            <p:nvPr/>
          </p:nvSpPr>
          <p:spPr>
            <a:xfrm rot="4055609">
              <a:off x="999440" y="3602100"/>
              <a:ext cx="1155423" cy="1405053"/>
            </a:xfrm>
            <a:custGeom>
              <a:avLst/>
              <a:gdLst/>
              <a:ahLst/>
              <a:cxnLst/>
              <a:rect l="l" t="t" r="r" b="b"/>
              <a:pathLst>
                <a:path w="10633" h="12930" extrusionOk="0">
                  <a:moveTo>
                    <a:pt x="0" y="8830"/>
                  </a:moveTo>
                  <a:lnTo>
                    <a:pt x="10633" y="0"/>
                  </a:lnTo>
                  <a:lnTo>
                    <a:pt x="7834" y="129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41"/>
            <p:cNvSpPr/>
            <p:nvPr/>
          </p:nvSpPr>
          <p:spPr>
            <a:xfrm rot="4055609">
              <a:off x="87113" y="5165288"/>
              <a:ext cx="1452944" cy="1071665"/>
            </a:xfrm>
            <a:custGeom>
              <a:avLst/>
              <a:gdLst/>
              <a:ahLst/>
              <a:cxnLst/>
              <a:rect l="l" t="t" r="r" b="b"/>
              <a:pathLst>
                <a:path w="13371" h="9862" extrusionOk="0">
                  <a:moveTo>
                    <a:pt x="0" y="0"/>
                  </a:moveTo>
                  <a:lnTo>
                    <a:pt x="1144" y="9861"/>
                  </a:lnTo>
                  <a:lnTo>
                    <a:pt x="13371" y="563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293;p41"/>
            <p:cNvSpPr/>
            <p:nvPr/>
          </p:nvSpPr>
          <p:spPr>
            <a:xfrm rot="4055609">
              <a:off x="501965" y="5005059"/>
              <a:ext cx="1452944" cy="1050041"/>
            </a:xfrm>
            <a:custGeom>
              <a:avLst/>
              <a:gdLst/>
              <a:ahLst/>
              <a:cxnLst/>
              <a:rect l="l" t="t" r="r" b="b"/>
              <a:pathLst>
                <a:path w="13371" h="9663" extrusionOk="0">
                  <a:moveTo>
                    <a:pt x="0" y="4030"/>
                  </a:moveTo>
                  <a:lnTo>
                    <a:pt x="8847" y="1"/>
                  </a:lnTo>
                  <a:lnTo>
                    <a:pt x="13371" y="966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41"/>
            <p:cNvSpPr/>
            <p:nvPr/>
          </p:nvSpPr>
          <p:spPr>
            <a:xfrm rot="5715920">
              <a:off x="6652485" y="-731269"/>
              <a:ext cx="1586181" cy="2064734"/>
            </a:xfrm>
            <a:custGeom>
              <a:avLst/>
              <a:gdLst/>
              <a:ahLst/>
              <a:cxnLst/>
              <a:rect l="l" t="t" r="r" b="b"/>
              <a:pathLst>
                <a:path w="12982" h="16898" extrusionOk="0">
                  <a:moveTo>
                    <a:pt x="2609" y="16898"/>
                  </a:moveTo>
                  <a:lnTo>
                    <a:pt x="12982" y="550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1295;p41"/>
            <p:cNvSpPr/>
            <p:nvPr/>
          </p:nvSpPr>
          <p:spPr>
            <a:xfrm rot="5715920">
              <a:off x="7427418" y="-45737"/>
              <a:ext cx="1586181" cy="836499"/>
            </a:xfrm>
            <a:custGeom>
              <a:avLst/>
              <a:gdLst/>
              <a:ahLst/>
              <a:cxnLst/>
              <a:rect l="l" t="t" r="r" b="b"/>
              <a:pathLst>
                <a:path w="12982" h="6846" extrusionOk="0">
                  <a:moveTo>
                    <a:pt x="10755" y="0"/>
                  </a:moveTo>
                  <a:lnTo>
                    <a:pt x="12982" y="6846"/>
                  </a:lnTo>
                  <a:lnTo>
                    <a:pt x="1" y="134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41"/>
            <p:cNvSpPr/>
            <p:nvPr/>
          </p:nvSpPr>
          <p:spPr>
            <a:xfrm rot="6594803">
              <a:off x="498696" y="-784815"/>
              <a:ext cx="1233215" cy="1156623"/>
            </a:xfrm>
            <a:custGeom>
              <a:avLst/>
              <a:gdLst/>
              <a:ahLst/>
              <a:cxnLst/>
              <a:rect l="l" t="t" r="r" b="b"/>
              <a:pathLst>
                <a:path w="9481" h="8892" extrusionOk="0">
                  <a:moveTo>
                    <a:pt x="3631" y="8891"/>
                  </a:moveTo>
                  <a:lnTo>
                    <a:pt x="9481" y="217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41"/>
            <p:cNvSpPr/>
            <p:nvPr/>
          </p:nvSpPr>
          <p:spPr>
            <a:xfrm rot="6594803">
              <a:off x="562450" y="734176"/>
              <a:ext cx="1101321" cy="599774"/>
            </a:xfrm>
            <a:custGeom>
              <a:avLst/>
              <a:gdLst/>
              <a:ahLst/>
              <a:cxnLst/>
              <a:rect l="l" t="t" r="r" b="b"/>
              <a:pathLst>
                <a:path w="8467" h="4611" extrusionOk="0">
                  <a:moveTo>
                    <a:pt x="1" y="3267"/>
                  </a:moveTo>
                  <a:lnTo>
                    <a:pt x="8467" y="1"/>
                  </a:lnTo>
                  <a:lnTo>
                    <a:pt x="4073" y="461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41"/>
            <p:cNvSpPr/>
            <p:nvPr/>
          </p:nvSpPr>
          <p:spPr>
            <a:xfrm rot="6594803">
              <a:off x="30291" y="896225"/>
              <a:ext cx="1217346" cy="1182508"/>
            </a:xfrm>
            <a:custGeom>
              <a:avLst/>
              <a:gdLst/>
              <a:ahLst/>
              <a:cxnLst/>
              <a:rect l="l" t="t" r="r" b="b"/>
              <a:pathLst>
                <a:path w="9359" h="9091" extrusionOk="0">
                  <a:moveTo>
                    <a:pt x="4394" y="1"/>
                  </a:moveTo>
                  <a:lnTo>
                    <a:pt x="9359" y="9091"/>
                  </a:lnTo>
                  <a:lnTo>
                    <a:pt x="0" y="461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9" name="Google Shape;1299;p41"/>
            <p:cNvSpPr/>
            <p:nvPr/>
          </p:nvSpPr>
          <p:spPr>
            <a:xfrm rot="6594803">
              <a:off x="1606471" y="-405245"/>
              <a:ext cx="1051764" cy="941350"/>
            </a:xfrm>
            <a:custGeom>
              <a:avLst/>
              <a:gdLst/>
              <a:ahLst/>
              <a:cxnLst/>
              <a:rect l="l" t="t" r="r" b="b"/>
              <a:pathLst>
                <a:path w="8086" h="7237" extrusionOk="0">
                  <a:moveTo>
                    <a:pt x="1" y="7236"/>
                  </a:moveTo>
                  <a:lnTo>
                    <a:pt x="5217" y="1"/>
                  </a:lnTo>
                  <a:lnTo>
                    <a:pt x="8085" y="2756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" name="Google Shape;1300;p41"/>
            <p:cNvSpPr/>
            <p:nvPr/>
          </p:nvSpPr>
          <p:spPr>
            <a:xfrm rot="6594803">
              <a:off x="1183319" y="-391386"/>
              <a:ext cx="1233215" cy="865776"/>
            </a:xfrm>
            <a:custGeom>
              <a:avLst/>
              <a:gdLst/>
              <a:ahLst/>
              <a:cxnLst/>
              <a:rect l="l" t="t" r="r" b="b"/>
              <a:pathLst>
                <a:path w="9481" h="6656" extrusionOk="0">
                  <a:moveTo>
                    <a:pt x="1" y="4480"/>
                  </a:moveTo>
                  <a:lnTo>
                    <a:pt x="9481" y="6655"/>
                  </a:lnTo>
                  <a:lnTo>
                    <a:pt x="808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" name="Google Shape;1301;p41"/>
            <p:cNvSpPr/>
            <p:nvPr/>
          </p:nvSpPr>
          <p:spPr>
            <a:xfrm rot="6594803">
              <a:off x="791920" y="620671"/>
              <a:ext cx="1282772" cy="865776"/>
            </a:xfrm>
            <a:custGeom>
              <a:avLst/>
              <a:gdLst/>
              <a:ahLst/>
              <a:cxnLst/>
              <a:rect l="l" t="t" r="r" b="b"/>
              <a:pathLst>
                <a:path w="9862" h="6656" extrusionOk="0">
                  <a:moveTo>
                    <a:pt x="1396" y="6655"/>
                  </a:moveTo>
                  <a:lnTo>
                    <a:pt x="9862" y="33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" name="Google Shape;1302;p41"/>
            <p:cNvSpPr/>
            <p:nvPr/>
          </p:nvSpPr>
          <p:spPr>
            <a:xfrm rot="6594803">
              <a:off x="337797" y="-340733"/>
              <a:ext cx="1034854" cy="873711"/>
            </a:xfrm>
            <a:custGeom>
              <a:avLst/>
              <a:gdLst/>
              <a:ahLst/>
              <a:cxnLst/>
              <a:rect l="l" t="t" r="r" b="b"/>
              <a:pathLst>
                <a:path w="7956" h="6717" extrusionOk="0">
                  <a:moveTo>
                    <a:pt x="0" y="6716"/>
                  </a:moveTo>
                  <a:lnTo>
                    <a:pt x="5850" y="0"/>
                  </a:lnTo>
                  <a:lnTo>
                    <a:pt x="7955" y="435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303;p41"/>
            <p:cNvSpPr/>
            <p:nvPr/>
          </p:nvSpPr>
          <p:spPr>
            <a:xfrm rot="6594803">
              <a:off x="-915599" y="538316"/>
              <a:ext cx="2507922" cy="307886"/>
            </a:xfrm>
            <a:custGeom>
              <a:avLst/>
              <a:gdLst/>
              <a:ahLst/>
              <a:cxnLst/>
              <a:rect l="l" t="t" r="r" b="b"/>
              <a:pathLst>
                <a:path w="19281" h="2367" extrusionOk="0">
                  <a:moveTo>
                    <a:pt x="0" y="2366"/>
                  </a:moveTo>
                  <a:lnTo>
                    <a:pt x="19281" y="1474"/>
                  </a:lnTo>
                  <a:lnTo>
                    <a:pt x="79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1304;p41"/>
            <p:cNvSpPr/>
            <p:nvPr/>
          </p:nvSpPr>
          <p:spPr>
            <a:xfrm rot="6594803">
              <a:off x="561815" y="343487"/>
              <a:ext cx="529914" cy="565954"/>
            </a:xfrm>
            <a:custGeom>
              <a:avLst/>
              <a:gdLst/>
              <a:ahLst/>
              <a:cxnLst/>
              <a:rect l="l" t="t" r="r" b="b"/>
              <a:pathLst>
                <a:path w="4074" h="4351" extrusionOk="0">
                  <a:moveTo>
                    <a:pt x="1" y="0"/>
                  </a:moveTo>
                  <a:lnTo>
                    <a:pt x="4073" y="1344"/>
                  </a:lnTo>
                  <a:lnTo>
                    <a:pt x="2106" y="435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1305;p41"/>
            <p:cNvSpPr/>
            <p:nvPr/>
          </p:nvSpPr>
          <p:spPr>
            <a:xfrm rot="6594803">
              <a:off x="-335963" y="973650"/>
              <a:ext cx="1473198" cy="582864"/>
            </a:xfrm>
            <a:custGeom>
              <a:avLst/>
              <a:gdLst/>
              <a:ahLst/>
              <a:cxnLst/>
              <a:rect l="l" t="t" r="r" b="b"/>
              <a:pathLst>
                <a:path w="11326" h="4481" extrusionOk="0">
                  <a:moveTo>
                    <a:pt x="1967" y="1"/>
                  </a:moveTo>
                  <a:lnTo>
                    <a:pt x="11326" y="4481"/>
                  </a:lnTo>
                  <a:lnTo>
                    <a:pt x="0" y="3008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41"/>
            <p:cNvSpPr/>
            <p:nvPr/>
          </p:nvSpPr>
          <p:spPr>
            <a:xfrm rot="5715920">
              <a:off x="8565183" y="-411189"/>
              <a:ext cx="528442" cy="617416"/>
            </a:xfrm>
            <a:custGeom>
              <a:avLst/>
              <a:gdLst/>
              <a:ahLst/>
              <a:cxnLst/>
              <a:rect l="l" t="t" r="r" b="b"/>
              <a:pathLst>
                <a:path w="4325" h="5053" extrusionOk="0">
                  <a:moveTo>
                    <a:pt x="1" y="5052"/>
                  </a:moveTo>
                  <a:lnTo>
                    <a:pt x="1396" y="0"/>
                  </a:lnTo>
                  <a:lnTo>
                    <a:pt x="432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41"/>
            <p:cNvSpPr/>
            <p:nvPr/>
          </p:nvSpPr>
          <p:spPr>
            <a:xfrm rot="5715920">
              <a:off x="8136316" y="-20028"/>
              <a:ext cx="1314079" cy="617416"/>
            </a:xfrm>
            <a:custGeom>
              <a:avLst/>
              <a:gdLst/>
              <a:ahLst/>
              <a:cxnLst/>
              <a:rect l="l" t="t" r="r" b="b"/>
              <a:pathLst>
                <a:path w="10755" h="5053" extrusionOk="0">
                  <a:moveTo>
                    <a:pt x="1" y="5052"/>
                  </a:moveTo>
                  <a:lnTo>
                    <a:pt x="10755" y="3709"/>
                  </a:lnTo>
                  <a:lnTo>
                    <a:pt x="432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41"/>
            <p:cNvSpPr/>
            <p:nvPr/>
          </p:nvSpPr>
          <p:spPr>
            <a:xfrm rot="5715920">
              <a:off x="8090476" y="794653"/>
              <a:ext cx="2396010" cy="508424"/>
            </a:xfrm>
            <a:custGeom>
              <a:avLst/>
              <a:gdLst/>
              <a:ahLst/>
              <a:cxnLst/>
              <a:rect l="l" t="t" r="r" b="b"/>
              <a:pathLst>
                <a:path w="19610" h="4161" extrusionOk="0">
                  <a:moveTo>
                    <a:pt x="0" y="4160"/>
                  </a:moveTo>
                  <a:lnTo>
                    <a:pt x="19610" y="1"/>
                  </a:lnTo>
                  <a:lnTo>
                    <a:pt x="2929" y="416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41"/>
            <p:cNvSpPr/>
            <p:nvPr/>
          </p:nvSpPr>
          <p:spPr>
            <a:xfrm rot="5715920">
              <a:off x="8027292" y="725389"/>
              <a:ext cx="2038258" cy="961620"/>
            </a:xfrm>
            <a:custGeom>
              <a:avLst/>
              <a:gdLst/>
              <a:ahLst/>
              <a:cxnLst/>
              <a:rect l="l" t="t" r="r" b="b"/>
              <a:pathLst>
                <a:path w="16682" h="7870" extrusionOk="0">
                  <a:moveTo>
                    <a:pt x="6431" y="7869"/>
                  </a:moveTo>
                  <a:lnTo>
                    <a:pt x="16682" y="1"/>
                  </a:lnTo>
                  <a:lnTo>
                    <a:pt x="1" y="416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41"/>
            <p:cNvSpPr/>
            <p:nvPr/>
          </p:nvSpPr>
          <p:spPr>
            <a:xfrm rot="7891307">
              <a:off x="8268600" y="3762806"/>
              <a:ext cx="968252" cy="1140888"/>
            </a:xfrm>
            <a:custGeom>
              <a:avLst/>
              <a:gdLst/>
              <a:ahLst/>
              <a:cxnLst/>
              <a:rect l="l" t="t" r="r" b="b"/>
              <a:pathLst>
                <a:path w="7444" h="8771" extrusionOk="0">
                  <a:moveTo>
                    <a:pt x="0" y="1"/>
                  </a:moveTo>
                  <a:lnTo>
                    <a:pt x="1595" y="8068"/>
                  </a:lnTo>
                  <a:lnTo>
                    <a:pt x="7444" y="877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41"/>
            <p:cNvSpPr/>
            <p:nvPr/>
          </p:nvSpPr>
          <p:spPr>
            <a:xfrm rot="7891307">
              <a:off x="7305498" y="4196431"/>
              <a:ext cx="2152943" cy="1199422"/>
            </a:xfrm>
            <a:custGeom>
              <a:avLst/>
              <a:gdLst/>
              <a:ahLst/>
              <a:cxnLst/>
              <a:rect l="l" t="t" r="r" b="b"/>
              <a:pathLst>
                <a:path w="16552" h="9221" extrusionOk="0">
                  <a:moveTo>
                    <a:pt x="0" y="451"/>
                  </a:moveTo>
                  <a:lnTo>
                    <a:pt x="16551" y="0"/>
                  </a:lnTo>
                  <a:lnTo>
                    <a:pt x="7444" y="922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41"/>
            <p:cNvSpPr/>
            <p:nvPr/>
          </p:nvSpPr>
          <p:spPr>
            <a:xfrm rot="7891307">
              <a:off x="7564712" y="3248892"/>
              <a:ext cx="760918" cy="1015626"/>
            </a:xfrm>
            <a:custGeom>
              <a:avLst/>
              <a:gdLst/>
              <a:ahLst/>
              <a:cxnLst/>
              <a:rect l="l" t="t" r="r" b="b"/>
              <a:pathLst>
                <a:path w="5850" h="7808" extrusionOk="0">
                  <a:moveTo>
                    <a:pt x="1" y="0"/>
                  </a:moveTo>
                  <a:lnTo>
                    <a:pt x="1456" y="7808"/>
                  </a:lnTo>
                  <a:lnTo>
                    <a:pt x="5850" y="70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41"/>
            <p:cNvSpPr/>
            <p:nvPr/>
          </p:nvSpPr>
          <p:spPr>
            <a:xfrm rot="7891307">
              <a:off x="7412574" y="4434266"/>
              <a:ext cx="1184821" cy="1349268"/>
            </a:xfrm>
            <a:custGeom>
              <a:avLst/>
              <a:gdLst/>
              <a:ahLst/>
              <a:cxnLst/>
              <a:rect l="l" t="t" r="r" b="b"/>
              <a:pathLst>
                <a:path w="9109" h="10373" extrusionOk="0">
                  <a:moveTo>
                    <a:pt x="8536" y="10373"/>
                  </a:moveTo>
                  <a:lnTo>
                    <a:pt x="9108" y="0"/>
                  </a:lnTo>
                  <a:lnTo>
                    <a:pt x="1" y="922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41"/>
            <p:cNvSpPr/>
            <p:nvPr/>
          </p:nvSpPr>
          <p:spPr>
            <a:xfrm rot="3751665">
              <a:off x="2723828" y="-701969"/>
              <a:ext cx="603686" cy="990920"/>
            </a:xfrm>
            <a:custGeom>
              <a:avLst/>
              <a:gdLst/>
              <a:ahLst/>
              <a:cxnLst/>
              <a:rect l="l" t="t" r="r" b="b"/>
              <a:pathLst>
                <a:path w="6812" h="7618" extrusionOk="0">
                  <a:moveTo>
                    <a:pt x="0" y="7427"/>
                  </a:moveTo>
                  <a:lnTo>
                    <a:pt x="6811" y="7618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41"/>
            <p:cNvSpPr/>
            <p:nvPr/>
          </p:nvSpPr>
          <p:spPr>
            <a:xfrm rot="-7196168" flipH="1">
              <a:off x="8560394" y="2433448"/>
              <a:ext cx="603687" cy="990916"/>
            </a:xfrm>
            <a:custGeom>
              <a:avLst/>
              <a:gdLst/>
              <a:ahLst/>
              <a:cxnLst/>
              <a:rect l="l" t="t" r="r" b="b"/>
              <a:pathLst>
                <a:path w="6812" h="7618" extrusionOk="0">
                  <a:moveTo>
                    <a:pt x="0" y="7427"/>
                  </a:moveTo>
                  <a:lnTo>
                    <a:pt x="6811" y="7618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41"/>
            <p:cNvSpPr/>
            <p:nvPr/>
          </p:nvSpPr>
          <p:spPr>
            <a:xfrm rot="-3880959" flipH="1">
              <a:off x="3031298" y="4711969"/>
              <a:ext cx="603692" cy="990902"/>
            </a:xfrm>
            <a:custGeom>
              <a:avLst/>
              <a:gdLst/>
              <a:ahLst/>
              <a:cxnLst/>
              <a:rect l="l" t="t" r="r" b="b"/>
              <a:pathLst>
                <a:path w="6812" h="7618" extrusionOk="0">
                  <a:moveTo>
                    <a:pt x="0" y="7427"/>
                  </a:moveTo>
                  <a:lnTo>
                    <a:pt x="6811" y="7618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41"/>
            <p:cNvSpPr/>
            <p:nvPr/>
          </p:nvSpPr>
          <p:spPr>
            <a:xfrm rot="7110552" flipH="1">
              <a:off x="-36148" y="2433459"/>
              <a:ext cx="603668" cy="990914"/>
            </a:xfrm>
            <a:custGeom>
              <a:avLst/>
              <a:gdLst/>
              <a:ahLst/>
              <a:cxnLst/>
              <a:rect l="l" t="t" r="r" b="b"/>
              <a:pathLst>
                <a:path w="6812" h="7618" extrusionOk="0">
                  <a:moveTo>
                    <a:pt x="0" y="7427"/>
                  </a:moveTo>
                  <a:lnTo>
                    <a:pt x="6811" y="7618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41"/>
            <p:cNvSpPr/>
            <p:nvPr/>
          </p:nvSpPr>
          <p:spPr>
            <a:xfrm rot="6751560" flipH="1">
              <a:off x="6699962" y="4613442"/>
              <a:ext cx="603670" cy="990913"/>
            </a:xfrm>
            <a:custGeom>
              <a:avLst/>
              <a:gdLst/>
              <a:ahLst/>
              <a:cxnLst/>
              <a:rect l="l" t="t" r="r" b="b"/>
              <a:pathLst>
                <a:path w="6812" h="7618" extrusionOk="0">
                  <a:moveTo>
                    <a:pt x="0" y="7427"/>
                  </a:moveTo>
                  <a:lnTo>
                    <a:pt x="6811" y="7618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19" name="Google Shape;1319;p41"/>
          <p:cNvSpPr txBox="1">
            <a:spLocks noGrp="1"/>
          </p:cNvSpPr>
          <p:nvPr>
            <p:ph type="subTitle" idx="1"/>
          </p:nvPr>
        </p:nvSpPr>
        <p:spPr>
          <a:xfrm>
            <a:off x="2582850" y="3737700"/>
            <a:ext cx="3978300" cy="108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1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1" name="Google Shape;1321;p42"/>
          <p:cNvGrpSpPr/>
          <p:nvPr/>
        </p:nvGrpSpPr>
        <p:grpSpPr>
          <a:xfrm>
            <a:off x="-304799" y="-855870"/>
            <a:ext cx="10178752" cy="8506681"/>
            <a:chOff x="-304799" y="-641903"/>
            <a:chExt cx="10178752" cy="6380011"/>
          </a:xfrm>
        </p:grpSpPr>
        <p:sp>
          <p:nvSpPr>
            <p:cNvPr id="1322" name="Google Shape;1322;p42"/>
            <p:cNvSpPr/>
            <p:nvPr/>
          </p:nvSpPr>
          <p:spPr>
            <a:xfrm rot="4458719">
              <a:off x="829221" y="4678062"/>
              <a:ext cx="395357" cy="768715"/>
            </a:xfrm>
            <a:custGeom>
              <a:avLst/>
              <a:gdLst/>
              <a:ahLst/>
              <a:cxnLst/>
              <a:rect l="l" t="t" r="r" b="b"/>
              <a:pathLst>
                <a:path w="3753" h="7297" extrusionOk="0">
                  <a:moveTo>
                    <a:pt x="0" y="5624"/>
                  </a:moveTo>
                  <a:lnTo>
                    <a:pt x="3752" y="7297"/>
                  </a:lnTo>
                  <a:lnTo>
                    <a:pt x="6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42"/>
            <p:cNvSpPr/>
            <p:nvPr/>
          </p:nvSpPr>
          <p:spPr>
            <a:xfrm rot="4458719">
              <a:off x="1013463" y="4443302"/>
              <a:ext cx="785236" cy="1443355"/>
            </a:xfrm>
            <a:custGeom>
              <a:avLst/>
              <a:gdLst/>
              <a:ahLst/>
              <a:cxnLst/>
              <a:rect l="l" t="t" r="r" b="b"/>
              <a:pathLst>
                <a:path w="7454" h="13701" extrusionOk="0">
                  <a:moveTo>
                    <a:pt x="3692" y="13701"/>
                  </a:moveTo>
                  <a:lnTo>
                    <a:pt x="7453" y="1"/>
                  </a:lnTo>
                  <a:lnTo>
                    <a:pt x="1" y="640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42"/>
            <p:cNvSpPr/>
            <p:nvPr/>
          </p:nvSpPr>
          <p:spPr>
            <a:xfrm rot="-5244609">
              <a:off x="8969498" y="4566292"/>
              <a:ext cx="240373" cy="592123"/>
            </a:xfrm>
            <a:custGeom>
              <a:avLst/>
              <a:gdLst/>
              <a:ahLst/>
              <a:cxnLst/>
              <a:rect l="l" t="t" r="r" b="b"/>
              <a:pathLst>
                <a:path w="3381" h="8328" extrusionOk="0">
                  <a:moveTo>
                    <a:pt x="512" y="5572"/>
                  </a:moveTo>
                  <a:lnTo>
                    <a:pt x="3380" y="832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42"/>
            <p:cNvSpPr/>
            <p:nvPr/>
          </p:nvSpPr>
          <p:spPr>
            <a:xfrm rot="-5244609">
              <a:off x="8507532" y="4082963"/>
              <a:ext cx="1032017" cy="760346"/>
            </a:xfrm>
            <a:custGeom>
              <a:avLst/>
              <a:gdLst/>
              <a:ahLst/>
              <a:cxnLst/>
              <a:rect l="l" t="t" r="r" b="b"/>
              <a:pathLst>
                <a:path w="14516" h="10694" extrusionOk="0">
                  <a:moveTo>
                    <a:pt x="1" y="2366"/>
                  </a:moveTo>
                  <a:lnTo>
                    <a:pt x="3380" y="10693"/>
                  </a:lnTo>
                  <a:lnTo>
                    <a:pt x="1451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42"/>
            <p:cNvSpPr/>
            <p:nvPr/>
          </p:nvSpPr>
          <p:spPr>
            <a:xfrm rot="-2341837">
              <a:off x="8671245" y="429326"/>
              <a:ext cx="704592" cy="1831702"/>
            </a:xfrm>
            <a:custGeom>
              <a:avLst/>
              <a:gdLst/>
              <a:ahLst/>
              <a:cxnLst/>
              <a:rect l="l" t="t" r="r" b="b"/>
              <a:pathLst>
                <a:path w="5417" h="14082" extrusionOk="0">
                  <a:moveTo>
                    <a:pt x="1" y="14082"/>
                  </a:moveTo>
                  <a:lnTo>
                    <a:pt x="5416" y="9090"/>
                  </a:lnTo>
                  <a:lnTo>
                    <a:pt x="127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42"/>
            <p:cNvSpPr/>
            <p:nvPr/>
          </p:nvSpPr>
          <p:spPr>
            <a:xfrm rot="-2341837">
              <a:off x="8597446" y="402743"/>
              <a:ext cx="687683" cy="1182503"/>
            </a:xfrm>
            <a:custGeom>
              <a:avLst/>
              <a:gdLst/>
              <a:ahLst/>
              <a:cxnLst/>
              <a:rect l="l" t="t" r="r" b="b"/>
              <a:pathLst>
                <a:path w="5287" h="9091" extrusionOk="0">
                  <a:moveTo>
                    <a:pt x="4142" y="9090"/>
                  </a:moveTo>
                  <a:lnTo>
                    <a:pt x="5286" y="39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42"/>
            <p:cNvSpPr/>
            <p:nvPr/>
          </p:nvSpPr>
          <p:spPr>
            <a:xfrm rot="4458719">
              <a:off x="243152" y="4826381"/>
              <a:ext cx="731300" cy="357968"/>
            </a:xfrm>
            <a:custGeom>
              <a:avLst/>
              <a:gdLst/>
              <a:ahLst/>
              <a:cxnLst/>
              <a:rect l="l" t="t" r="r" b="b"/>
              <a:pathLst>
                <a:path w="6942" h="3398" extrusionOk="0">
                  <a:moveTo>
                    <a:pt x="3189" y="0"/>
                  </a:moveTo>
                  <a:lnTo>
                    <a:pt x="6941" y="1673"/>
                  </a:lnTo>
                  <a:lnTo>
                    <a:pt x="0" y="3397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42"/>
            <p:cNvSpPr/>
            <p:nvPr/>
          </p:nvSpPr>
          <p:spPr>
            <a:xfrm rot="4458719">
              <a:off x="-162844" y="4694842"/>
              <a:ext cx="731300" cy="849094"/>
            </a:xfrm>
            <a:custGeom>
              <a:avLst/>
              <a:gdLst/>
              <a:ahLst/>
              <a:cxnLst/>
              <a:rect l="l" t="t" r="r" b="b"/>
              <a:pathLst>
                <a:path w="6942" h="8060" extrusionOk="0">
                  <a:moveTo>
                    <a:pt x="4584" y="8059"/>
                  </a:moveTo>
                  <a:lnTo>
                    <a:pt x="6941" y="1"/>
                  </a:lnTo>
                  <a:lnTo>
                    <a:pt x="0" y="1725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42"/>
            <p:cNvSpPr/>
            <p:nvPr/>
          </p:nvSpPr>
          <p:spPr>
            <a:xfrm rot="-10187880">
              <a:off x="1139895" y="-870956"/>
              <a:ext cx="1218081" cy="1604355"/>
            </a:xfrm>
            <a:custGeom>
              <a:avLst/>
              <a:gdLst/>
              <a:ahLst/>
              <a:cxnLst/>
              <a:rect l="l" t="t" r="r" b="b"/>
              <a:pathLst>
                <a:path w="5417" h="14082" extrusionOk="0">
                  <a:moveTo>
                    <a:pt x="1" y="14082"/>
                  </a:moveTo>
                  <a:lnTo>
                    <a:pt x="5416" y="9090"/>
                  </a:lnTo>
                  <a:lnTo>
                    <a:pt x="127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42"/>
            <p:cNvSpPr/>
            <p:nvPr/>
          </p:nvSpPr>
          <p:spPr>
            <a:xfrm rot="-10187880">
              <a:off x="655336" y="-469900"/>
              <a:ext cx="1188849" cy="1035733"/>
            </a:xfrm>
            <a:custGeom>
              <a:avLst/>
              <a:gdLst/>
              <a:ahLst/>
              <a:cxnLst/>
              <a:rect l="l" t="t" r="r" b="b"/>
              <a:pathLst>
                <a:path w="5287" h="9091" extrusionOk="0">
                  <a:moveTo>
                    <a:pt x="4142" y="9090"/>
                  </a:moveTo>
                  <a:lnTo>
                    <a:pt x="5286" y="39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32" name="Google Shape;1332;p42"/>
          <p:cNvSpPr txBox="1">
            <a:spLocks noGrp="1"/>
          </p:cNvSpPr>
          <p:nvPr>
            <p:ph type="title"/>
          </p:nvPr>
        </p:nvSpPr>
        <p:spPr>
          <a:xfrm>
            <a:off x="713225" y="584971"/>
            <a:ext cx="7717500" cy="97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rPr lang="es-ES" smtClean="0"/>
              <a:t>Haga clic para modificar el estilo de título del patrón</a:t>
            </a:r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1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4" name="Google Shape;1334;p43"/>
          <p:cNvGrpSpPr/>
          <p:nvPr/>
        </p:nvGrpSpPr>
        <p:grpSpPr>
          <a:xfrm>
            <a:off x="-372161" y="-1389748"/>
            <a:ext cx="10313886" cy="8694779"/>
            <a:chOff x="-308960" y="-1002328"/>
            <a:chExt cx="10250334" cy="6480902"/>
          </a:xfrm>
        </p:grpSpPr>
        <p:sp>
          <p:nvSpPr>
            <p:cNvPr id="1335" name="Google Shape;1335;p43"/>
            <p:cNvSpPr/>
            <p:nvPr/>
          </p:nvSpPr>
          <p:spPr>
            <a:xfrm rot="7641676">
              <a:off x="8583926" y="4711229"/>
              <a:ext cx="841562" cy="538832"/>
            </a:xfrm>
            <a:custGeom>
              <a:avLst/>
              <a:gdLst/>
              <a:ahLst/>
              <a:cxnLst/>
              <a:rect l="l" t="t" r="r" b="b"/>
              <a:pathLst>
                <a:path w="57738" h="23388" extrusionOk="0">
                  <a:moveTo>
                    <a:pt x="57737" y="0"/>
                  </a:moveTo>
                  <a:lnTo>
                    <a:pt x="0" y="5815"/>
                  </a:lnTo>
                  <a:lnTo>
                    <a:pt x="57737" y="23387"/>
                  </a:lnTo>
                  <a:lnTo>
                    <a:pt x="5773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43"/>
            <p:cNvSpPr/>
            <p:nvPr/>
          </p:nvSpPr>
          <p:spPr>
            <a:xfrm rot="6157856" flipH="1">
              <a:off x="8515077" y="373687"/>
              <a:ext cx="860775" cy="1322339"/>
            </a:xfrm>
            <a:custGeom>
              <a:avLst/>
              <a:gdLst/>
              <a:ahLst/>
              <a:cxnLst/>
              <a:rect l="l" t="t" r="r" b="b"/>
              <a:pathLst>
                <a:path w="57738" h="23388" extrusionOk="0">
                  <a:moveTo>
                    <a:pt x="57737" y="0"/>
                  </a:moveTo>
                  <a:lnTo>
                    <a:pt x="0" y="5815"/>
                  </a:lnTo>
                  <a:lnTo>
                    <a:pt x="57737" y="23387"/>
                  </a:lnTo>
                  <a:lnTo>
                    <a:pt x="5773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43"/>
            <p:cNvSpPr/>
            <p:nvPr/>
          </p:nvSpPr>
          <p:spPr>
            <a:xfrm rot="4137004" flipH="1">
              <a:off x="8739556" y="-28496"/>
              <a:ext cx="860408" cy="1322356"/>
            </a:xfrm>
            <a:custGeom>
              <a:avLst/>
              <a:gdLst/>
              <a:ahLst/>
              <a:cxnLst/>
              <a:rect l="l" t="t" r="r" b="b"/>
              <a:pathLst>
                <a:path w="57738" h="23388" extrusionOk="0">
                  <a:moveTo>
                    <a:pt x="57737" y="0"/>
                  </a:moveTo>
                  <a:lnTo>
                    <a:pt x="0" y="5815"/>
                  </a:lnTo>
                  <a:lnTo>
                    <a:pt x="57737" y="23387"/>
                  </a:lnTo>
                  <a:lnTo>
                    <a:pt x="5773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43"/>
            <p:cNvSpPr/>
            <p:nvPr/>
          </p:nvSpPr>
          <p:spPr>
            <a:xfrm rot="-3599805">
              <a:off x="8486225" y="4514697"/>
              <a:ext cx="841738" cy="725615"/>
            </a:xfrm>
            <a:custGeom>
              <a:avLst/>
              <a:gdLst/>
              <a:ahLst/>
              <a:cxnLst/>
              <a:rect l="l" t="t" r="r" b="b"/>
              <a:pathLst>
                <a:path w="57738" h="23388" extrusionOk="0">
                  <a:moveTo>
                    <a:pt x="57737" y="0"/>
                  </a:moveTo>
                  <a:lnTo>
                    <a:pt x="0" y="5815"/>
                  </a:lnTo>
                  <a:lnTo>
                    <a:pt x="57737" y="23387"/>
                  </a:lnTo>
                  <a:lnTo>
                    <a:pt x="5773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43"/>
            <p:cNvSpPr/>
            <p:nvPr/>
          </p:nvSpPr>
          <p:spPr>
            <a:xfrm rot="-9201064">
              <a:off x="790157" y="-520064"/>
              <a:ext cx="1030686" cy="1279334"/>
            </a:xfrm>
            <a:custGeom>
              <a:avLst/>
              <a:gdLst/>
              <a:ahLst/>
              <a:cxnLst/>
              <a:rect l="l" t="t" r="r" b="b"/>
              <a:pathLst>
                <a:path w="10885" h="13510" extrusionOk="0">
                  <a:moveTo>
                    <a:pt x="0" y="13380"/>
                  </a:moveTo>
                  <a:lnTo>
                    <a:pt x="10884" y="13510"/>
                  </a:lnTo>
                  <a:lnTo>
                    <a:pt x="675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43"/>
            <p:cNvSpPr/>
            <p:nvPr/>
          </p:nvSpPr>
          <p:spPr>
            <a:xfrm rot="-9201064">
              <a:off x="150504" y="-822940"/>
              <a:ext cx="1102933" cy="1279334"/>
            </a:xfrm>
            <a:custGeom>
              <a:avLst/>
              <a:gdLst/>
              <a:ahLst/>
              <a:cxnLst/>
              <a:rect l="l" t="t" r="r" b="b"/>
              <a:pathLst>
                <a:path w="11648" h="13510" extrusionOk="0">
                  <a:moveTo>
                    <a:pt x="1" y="0"/>
                  </a:moveTo>
                  <a:lnTo>
                    <a:pt x="4134" y="13510"/>
                  </a:lnTo>
                  <a:lnTo>
                    <a:pt x="11647" y="211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43"/>
            <p:cNvSpPr/>
            <p:nvPr/>
          </p:nvSpPr>
          <p:spPr>
            <a:xfrm rot="-9201064">
              <a:off x="-207050" y="171400"/>
              <a:ext cx="1102933" cy="715613"/>
            </a:xfrm>
            <a:custGeom>
              <a:avLst/>
              <a:gdLst/>
              <a:ahLst/>
              <a:cxnLst/>
              <a:rect l="l" t="t" r="r" b="b"/>
              <a:pathLst>
                <a:path w="11648" h="7557" extrusionOk="0">
                  <a:moveTo>
                    <a:pt x="1" y="5442"/>
                  </a:moveTo>
                  <a:lnTo>
                    <a:pt x="8848" y="0"/>
                  </a:lnTo>
                  <a:lnTo>
                    <a:pt x="11647" y="755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43"/>
            <p:cNvSpPr/>
            <p:nvPr/>
          </p:nvSpPr>
          <p:spPr>
            <a:xfrm rot="-5674165" flipH="1">
              <a:off x="-195172" y="3517340"/>
              <a:ext cx="657705" cy="734684"/>
            </a:xfrm>
            <a:custGeom>
              <a:avLst/>
              <a:gdLst/>
              <a:ahLst/>
              <a:cxnLst/>
              <a:rect l="l" t="t" r="r" b="b"/>
              <a:pathLst>
                <a:path w="57738" h="23388" extrusionOk="0">
                  <a:moveTo>
                    <a:pt x="57737" y="0"/>
                  </a:moveTo>
                  <a:lnTo>
                    <a:pt x="0" y="5815"/>
                  </a:lnTo>
                  <a:lnTo>
                    <a:pt x="57737" y="23387"/>
                  </a:lnTo>
                  <a:lnTo>
                    <a:pt x="5773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43"/>
            <p:cNvSpPr/>
            <p:nvPr/>
          </p:nvSpPr>
          <p:spPr>
            <a:xfrm rot="-7394290" flipH="1">
              <a:off x="-164079" y="3770322"/>
              <a:ext cx="517737" cy="962868"/>
            </a:xfrm>
            <a:custGeom>
              <a:avLst/>
              <a:gdLst/>
              <a:ahLst/>
              <a:cxnLst/>
              <a:rect l="l" t="t" r="r" b="b"/>
              <a:pathLst>
                <a:path w="57738" h="23388" extrusionOk="0">
                  <a:moveTo>
                    <a:pt x="57737" y="0"/>
                  </a:moveTo>
                  <a:lnTo>
                    <a:pt x="0" y="5815"/>
                  </a:lnTo>
                  <a:lnTo>
                    <a:pt x="57737" y="23387"/>
                  </a:lnTo>
                  <a:lnTo>
                    <a:pt x="5773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44" name="Google Shape;1344;p43"/>
          <p:cNvSpPr txBox="1">
            <a:spLocks noGrp="1"/>
          </p:cNvSpPr>
          <p:nvPr>
            <p:ph type="title"/>
          </p:nvPr>
        </p:nvSpPr>
        <p:spPr>
          <a:xfrm>
            <a:off x="713225" y="584971"/>
            <a:ext cx="7719600" cy="97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rPr lang="es-ES" smtClean="0"/>
              <a:t>Haga clic para modificar el estilo de título del patrón</a:t>
            </a:r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1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46" name="Google Shape;1346;p44"/>
          <p:cNvGrpSpPr/>
          <p:nvPr/>
        </p:nvGrpSpPr>
        <p:grpSpPr>
          <a:xfrm flipH="1">
            <a:off x="-829361" y="-1389748"/>
            <a:ext cx="10313886" cy="8694779"/>
            <a:chOff x="-308960" y="-1002328"/>
            <a:chExt cx="10250334" cy="6480902"/>
          </a:xfrm>
        </p:grpSpPr>
        <p:sp>
          <p:nvSpPr>
            <p:cNvPr id="1347" name="Google Shape;1347;p44"/>
            <p:cNvSpPr/>
            <p:nvPr/>
          </p:nvSpPr>
          <p:spPr>
            <a:xfrm rot="7641676">
              <a:off x="8583926" y="4711229"/>
              <a:ext cx="841562" cy="538832"/>
            </a:xfrm>
            <a:custGeom>
              <a:avLst/>
              <a:gdLst/>
              <a:ahLst/>
              <a:cxnLst/>
              <a:rect l="l" t="t" r="r" b="b"/>
              <a:pathLst>
                <a:path w="57738" h="23388" extrusionOk="0">
                  <a:moveTo>
                    <a:pt x="57737" y="0"/>
                  </a:moveTo>
                  <a:lnTo>
                    <a:pt x="0" y="5815"/>
                  </a:lnTo>
                  <a:lnTo>
                    <a:pt x="57737" y="23387"/>
                  </a:lnTo>
                  <a:lnTo>
                    <a:pt x="5773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44"/>
            <p:cNvSpPr/>
            <p:nvPr/>
          </p:nvSpPr>
          <p:spPr>
            <a:xfrm rot="6157856" flipH="1">
              <a:off x="8515077" y="373687"/>
              <a:ext cx="860775" cy="1322339"/>
            </a:xfrm>
            <a:custGeom>
              <a:avLst/>
              <a:gdLst/>
              <a:ahLst/>
              <a:cxnLst/>
              <a:rect l="l" t="t" r="r" b="b"/>
              <a:pathLst>
                <a:path w="57738" h="23388" extrusionOk="0">
                  <a:moveTo>
                    <a:pt x="57737" y="0"/>
                  </a:moveTo>
                  <a:lnTo>
                    <a:pt x="0" y="5815"/>
                  </a:lnTo>
                  <a:lnTo>
                    <a:pt x="57737" y="23387"/>
                  </a:lnTo>
                  <a:lnTo>
                    <a:pt x="5773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44"/>
            <p:cNvSpPr/>
            <p:nvPr/>
          </p:nvSpPr>
          <p:spPr>
            <a:xfrm rot="4137004" flipH="1">
              <a:off x="8739556" y="-28496"/>
              <a:ext cx="860408" cy="1322356"/>
            </a:xfrm>
            <a:custGeom>
              <a:avLst/>
              <a:gdLst/>
              <a:ahLst/>
              <a:cxnLst/>
              <a:rect l="l" t="t" r="r" b="b"/>
              <a:pathLst>
                <a:path w="57738" h="23388" extrusionOk="0">
                  <a:moveTo>
                    <a:pt x="57737" y="0"/>
                  </a:moveTo>
                  <a:lnTo>
                    <a:pt x="0" y="5815"/>
                  </a:lnTo>
                  <a:lnTo>
                    <a:pt x="57737" y="23387"/>
                  </a:lnTo>
                  <a:lnTo>
                    <a:pt x="5773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44"/>
            <p:cNvSpPr/>
            <p:nvPr/>
          </p:nvSpPr>
          <p:spPr>
            <a:xfrm rot="-3599805">
              <a:off x="8486225" y="4514697"/>
              <a:ext cx="841738" cy="725615"/>
            </a:xfrm>
            <a:custGeom>
              <a:avLst/>
              <a:gdLst/>
              <a:ahLst/>
              <a:cxnLst/>
              <a:rect l="l" t="t" r="r" b="b"/>
              <a:pathLst>
                <a:path w="57738" h="23388" extrusionOk="0">
                  <a:moveTo>
                    <a:pt x="57737" y="0"/>
                  </a:moveTo>
                  <a:lnTo>
                    <a:pt x="0" y="5815"/>
                  </a:lnTo>
                  <a:lnTo>
                    <a:pt x="57737" y="23387"/>
                  </a:lnTo>
                  <a:lnTo>
                    <a:pt x="5773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44"/>
            <p:cNvSpPr/>
            <p:nvPr/>
          </p:nvSpPr>
          <p:spPr>
            <a:xfrm rot="-9201064">
              <a:off x="790157" y="-520064"/>
              <a:ext cx="1030686" cy="1279334"/>
            </a:xfrm>
            <a:custGeom>
              <a:avLst/>
              <a:gdLst/>
              <a:ahLst/>
              <a:cxnLst/>
              <a:rect l="l" t="t" r="r" b="b"/>
              <a:pathLst>
                <a:path w="10885" h="13510" extrusionOk="0">
                  <a:moveTo>
                    <a:pt x="0" y="13380"/>
                  </a:moveTo>
                  <a:lnTo>
                    <a:pt x="10884" y="13510"/>
                  </a:lnTo>
                  <a:lnTo>
                    <a:pt x="675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44"/>
            <p:cNvSpPr/>
            <p:nvPr/>
          </p:nvSpPr>
          <p:spPr>
            <a:xfrm rot="-9201064">
              <a:off x="150504" y="-822940"/>
              <a:ext cx="1102933" cy="1279334"/>
            </a:xfrm>
            <a:custGeom>
              <a:avLst/>
              <a:gdLst/>
              <a:ahLst/>
              <a:cxnLst/>
              <a:rect l="l" t="t" r="r" b="b"/>
              <a:pathLst>
                <a:path w="11648" h="13510" extrusionOk="0">
                  <a:moveTo>
                    <a:pt x="1" y="0"/>
                  </a:moveTo>
                  <a:lnTo>
                    <a:pt x="4134" y="13510"/>
                  </a:lnTo>
                  <a:lnTo>
                    <a:pt x="11647" y="211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44"/>
            <p:cNvSpPr/>
            <p:nvPr/>
          </p:nvSpPr>
          <p:spPr>
            <a:xfrm rot="-9201064">
              <a:off x="-207050" y="171400"/>
              <a:ext cx="1102933" cy="715613"/>
            </a:xfrm>
            <a:custGeom>
              <a:avLst/>
              <a:gdLst/>
              <a:ahLst/>
              <a:cxnLst/>
              <a:rect l="l" t="t" r="r" b="b"/>
              <a:pathLst>
                <a:path w="11648" h="7557" extrusionOk="0">
                  <a:moveTo>
                    <a:pt x="1" y="5442"/>
                  </a:moveTo>
                  <a:lnTo>
                    <a:pt x="8848" y="0"/>
                  </a:lnTo>
                  <a:lnTo>
                    <a:pt x="11647" y="755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44"/>
            <p:cNvSpPr/>
            <p:nvPr/>
          </p:nvSpPr>
          <p:spPr>
            <a:xfrm rot="-5674165" flipH="1">
              <a:off x="-195172" y="3517340"/>
              <a:ext cx="657705" cy="734684"/>
            </a:xfrm>
            <a:custGeom>
              <a:avLst/>
              <a:gdLst/>
              <a:ahLst/>
              <a:cxnLst/>
              <a:rect l="l" t="t" r="r" b="b"/>
              <a:pathLst>
                <a:path w="57738" h="23388" extrusionOk="0">
                  <a:moveTo>
                    <a:pt x="57737" y="0"/>
                  </a:moveTo>
                  <a:lnTo>
                    <a:pt x="0" y="5815"/>
                  </a:lnTo>
                  <a:lnTo>
                    <a:pt x="57737" y="23387"/>
                  </a:lnTo>
                  <a:lnTo>
                    <a:pt x="5773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44"/>
            <p:cNvSpPr/>
            <p:nvPr/>
          </p:nvSpPr>
          <p:spPr>
            <a:xfrm rot="-7394290" flipH="1">
              <a:off x="-164079" y="3770322"/>
              <a:ext cx="517737" cy="962868"/>
            </a:xfrm>
            <a:custGeom>
              <a:avLst/>
              <a:gdLst/>
              <a:ahLst/>
              <a:cxnLst/>
              <a:rect l="l" t="t" r="r" b="b"/>
              <a:pathLst>
                <a:path w="57738" h="23388" extrusionOk="0">
                  <a:moveTo>
                    <a:pt x="57737" y="0"/>
                  </a:moveTo>
                  <a:lnTo>
                    <a:pt x="0" y="5815"/>
                  </a:lnTo>
                  <a:lnTo>
                    <a:pt x="57737" y="23387"/>
                  </a:lnTo>
                  <a:lnTo>
                    <a:pt x="5773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56" name="Google Shape;1356;p44"/>
          <p:cNvSpPr txBox="1">
            <a:spLocks noGrp="1"/>
          </p:cNvSpPr>
          <p:nvPr>
            <p:ph type="ctrTitle"/>
          </p:nvPr>
        </p:nvSpPr>
        <p:spPr>
          <a:xfrm flipH="1">
            <a:off x="998650" y="401700"/>
            <a:ext cx="2648400" cy="114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541C1D"/>
              </a:buClr>
              <a:buSzPts val="3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541C1D"/>
              </a:buClr>
              <a:buSzPts val="12000"/>
              <a:buNone/>
              <a:defRPr sz="12000">
                <a:solidFill>
                  <a:srgbClr val="541C1D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541C1D"/>
              </a:buClr>
              <a:buSzPts val="12000"/>
              <a:buNone/>
              <a:defRPr sz="12000">
                <a:solidFill>
                  <a:srgbClr val="541C1D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541C1D"/>
              </a:buClr>
              <a:buSzPts val="12000"/>
              <a:buNone/>
              <a:defRPr sz="12000">
                <a:solidFill>
                  <a:srgbClr val="541C1D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541C1D"/>
              </a:buClr>
              <a:buSzPts val="12000"/>
              <a:buNone/>
              <a:defRPr sz="12000">
                <a:solidFill>
                  <a:srgbClr val="541C1D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541C1D"/>
              </a:buClr>
              <a:buSzPts val="12000"/>
              <a:buNone/>
              <a:defRPr sz="12000">
                <a:solidFill>
                  <a:srgbClr val="541C1D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541C1D"/>
              </a:buClr>
              <a:buSzPts val="12000"/>
              <a:buNone/>
              <a:defRPr sz="12000">
                <a:solidFill>
                  <a:srgbClr val="541C1D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541C1D"/>
              </a:buClr>
              <a:buSzPts val="12000"/>
              <a:buNone/>
              <a:defRPr sz="12000">
                <a:solidFill>
                  <a:srgbClr val="541C1D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541C1D"/>
              </a:buClr>
              <a:buSzPts val="12000"/>
              <a:buNone/>
              <a:defRPr sz="12000">
                <a:solidFill>
                  <a:srgbClr val="541C1D"/>
                </a:solidFill>
              </a:defRPr>
            </a:lvl9pPr>
          </a:lstStyle>
          <a:p>
            <a:r>
              <a:rPr lang="es-ES" smtClean="0"/>
              <a:t>Haga clic para modificar el estilo de título del patrón</a:t>
            </a:r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8" name="Google Shape;1358;p45"/>
          <p:cNvSpPr txBox="1">
            <a:spLocks noGrp="1"/>
          </p:cNvSpPr>
          <p:nvPr>
            <p:ph type="ctrTitle"/>
          </p:nvPr>
        </p:nvSpPr>
        <p:spPr>
          <a:xfrm flipH="1">
            <a:off x="1802550" y="508000"/>
            <a:ext cx="5538900" cy="61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541C1D"/>
              </a:buClr>
              <a:buSzPts val="3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541C1D"/>
              </a:buClr>
              <a:buSzPts val="12000"/>
              <a:buNone/>
              <a:defRPr sz="12000">
                <a:solidFill>
                  <a:srgbClr val="541C1D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541C1D"/>
              </a:buClr>
              <a:buSzPts val="12000"/>
              <a:buNone/>
              <a:defRPr sz="12000">
                <a:solidFill>
                  <a:srgbClr val="541C1D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541C1D"/>
              </a:buClr>
              <a:buSzPts val="12000"/>
              <a:buNone/>
              <a:defRPr sz="12000">
                <a:solidFill>
                  <a:srgbClr val="541C1D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541C1D"/>
              </a:buClr>
              <a:buSzPts val="12000"/>
              <a:buNone/>
              <a:defRPr sz="12000">
                <a:solidFill>
                  <a:srgbClr val="541C1D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541C1D"/>
              </a:buClr>
              <a:buSzPts val="12000"/>
              <a:buNone/>
              <a:defRPr sz="12000">
                <a:solidFill>
                  <a:srgbClr val="541C1D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541C1D"/>
              </a:buClr>
              <a:buSzPts val="12000"/>
              <a:buNone/>
              <a:defRPr sz="12000">
                <a:solidFill>
                  <a:srgbClr val="541C1D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541C1D"/>
              </a:buClr>
              <a:buSzPts val="12000"/>
              <a:buNone/>
              <a:defRPr sz="12000">
                <a:solidFill>
                  <a:srgbClr val="541C1D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541C1D"/>
              </a:buClr>
              <a:buSzPts val="12000"/>
              <a:buNone/>
              <a:defRPr sz="12000">
                <a:solidFill>
                  <a:srgbClr val="541C1D"/>
                </a:solidFill>
              </a:defRPr>
            </a:lvl9pPr>
          </a:lstStyle>
          <a:p>
            <a:r>
              <a:rPr lang="es-ES" smtClean="0"/>
              <a:t>Haga clic para modificar el estilo de título del patrón</a:t>
            </a:r>
            <a:endParaRPr/>
          </a:p>
        </p:txBody>
      </p:sp>
      <p:grpSp>
        <p:nvGrpSpPr>
          <p:cNvPr id="1359" name="Google Shape;1359;p45"/>
          <p:cNvGrpSpPr/>
          <p:nvPr/>
        </p:nvGrpSpPr>
        <p:grpSpPr>
          <a:xfrm>
            <a:off x="-906432" y="-1202564"/>
            <a:ext cx="12174303" cy="10423907"/>
            <a:chOff x="-906432" y="-901923"/>
            <a:chExt cx="12174303" cy="7817930"/>
          </a:xfrm>
        </p:grpSpPr>
        <p:sp>
          <p:nvSpPr>
            <p:cNvPr id="1360" name="Google Shape;1360;p45"/>
            <p:cNvSpPr/>
            <p:nvPr/>
          </p:nvSpPr>
          <p:spPr>
            <a:xfrm rot="8862250">
              <a:off x="-690834" y="3918949"/>
              <a:ext cx="1553525" cy="1256853"/>
            </a:xfrm>
            <a:custGeom>
              <a:avLst/>
              <a:gdLst/>
              <a:ahLst/>
              <a:cxnLst/>
              <a:rect l="l" t="t" r="r" b="b"/>
              <a:pathLst>
                <a:path w="16743" h="13381" extrusionOk="0">
                  <a:moveTo>
                    <a:pt x="1" y="1413"/>
                  </a:moveTo>
                  <a:lnTo>
                    <a:pt x="16742" y="1"/>
                  </a:lnTo>
                  <a:lnTo>
                    <a:pt x="13363" y="133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1361;p45"/>
            <p:cNvSpPr/>
            <p:nvPr/>
          </p:nvSpPr>
          <p:spPr>
            <a:xfrm rot="-3172801">
              <a:off x="8613666" y="700010"/>
              <a:ext cx="926132" cy="1414954"/>
            </a:xfrm>
            <a:custGeom>
              <a:avLst/>
              <a:gdLst/>
              <a:ahLst/>
              <a:cxnLst/>
              <a:rect l="l" t="t" r="r" b="b"/>
              <a:pathLst>
                <a:path w="13363" h="20416" extrusionOk="0">
                  <a:moveTo>
                    <a:pt x="1" y="0"/>
                  </a:moveTo>
                  <a:lnTo>
                    <a:pt x="2418" y="20416"/>
                  </a:lnTo>
                  <a:lnTo>
                    <a:pt x="13363" y="1196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62" name="Google Shape;1362;p45"/>
            <p:cNvGrpSpPr/>
            <p:nvPr/>
          </p:nvGrpSpPr>
          <p:grpSpPr>
            <a:xfrm rot="5401006">
              <a:off x="8055257" y="3703837"/>
              <a:ext cx="3033210" cy="3391129"/>
              <a:chOff x="-1227699" y="-1188327"/>
              <a:chExt cx="8879420" cy="3889802"/>
            </a:xfrm>
          </p:grpSpPr>
          <p:sp>
            <p:nvSpPr>
              <p:cNvPr id="1363" name="Google Shape;1363;p45"/>
              <p:cNvSpPr/>
              <p:nvPr/>
            </p:nvSpPr>
            <p:spPr>
              <a:xfrm rot="-473050">
                <a:off x="-1080526" y="-612452"/>
                <a:ext cx="8585064" cy="2738052"/>
              </a:xfrm>
              <a:custGeom>
                <a:avLst/>
                <a:gdLst/>
                <a:ahLst/>
                <a:cxnLst/>
                <a:rect l="l" t="t" r="r" b="b"/>
                <a:pathLst>
                  <a:path w="53286" h="27151" extrusionOk="0">
                    <a:moveTo>
                      <a:pt x="0" y="1"/>
                    </a:moveTo>
                    <a:lnTo>
                      <a:pt x="13186" y="27150"/>
                    </a:lnTo>
                    <a:lnTo>
                      <a:pt x="53286" y="21993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4" name="Google Shape;1364;p45"/>
              <p:cNvSpPr/>
              <p:nvPr/>
            </p:nvSpPr>
            <p:spPr>
              <a:xfrm rot="-473050">
                <a:off x="1117271" y="454596"/>
                <a:ext cx="6460790" cy="1519537"/>
              </a:xfrm>
              <a:custGeom>
                <a:avLst/>
                <a:gdLst/>
                <a:ahLst/>
                <a:cxnLst/>
                <a:rect l="l" t="t" r="r" b="b"/>
                <a:pathLst>
                  <a:path w="40101" h="15068" extrusionOk="0">
                    <a:moveTo>
                      <a:pt x="16089" y="0"/>
                    </a:moveTo>
                    <a:lnTo>
                      <a:pt x="1" y="15067"/>
                    </a:lnTo>
                    <a:lnTo>
                      <a:pt x="40101" y="9910"/>
                    </a:lnTo>
                    <a:lnTo>
                      <a:pt x="1608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65" name="Google Shape;1365;p45"/>
            <p:cNvGrpSpPr/>
            <p:nvPr/>
          </p:nvGrpSpPr>
          <p:grpSpPr>
            <a:xfrm rot="2274489">
              <a:off x="7567567" y="-442506"/>
              <a:ext cx="2222346" cy="2116404"/>
              <a:chOff x="-605937" y="-728650"/>
              <a:chExt cx="2222337" cy="2116395"/>
            </a:xfrm>
          </p:grpSpPr>
          <p:sp>
            <p:nvSpPr>
              <p:cNvPr id="1366" name="Google Shape;1366;p45"/>
              <p:cNvSpPr/>
              <p:nvPr/>
            </p:nvSpPr>
            <p:spPr>
              <a:xfrm rot="10800000">
                <a:off x="-450250" y="-728650"/>
                <a:ext cx="2066650" cy="1828650"/>
              </a:xfrm>
              <a:custGeom>
                <a:avLst/>
                <a:gdLst/>
                <a:ahLst/>
                <a:cxnLst/>
                <a:rect l="l" t="t" r="r" b="b"/>
                <a:pathLst>
                  <a:path w="82666" h="73146" extrusionOk="0">
                    <a:moveTo>
                      <a:pt x="43336" y="0"/>
                    </a:moveTo>
                    <a:lnTo>
                      <a:pt x="0" y="48015"/>
                    </a:lnTo>
                    <a:lnTo>
                      <a:pt x="82665" y="73145"/>
                    </a:lnTo>
                    <a:lnTo>
                      <a:pt x="82576" y="30994"/>
                    </a:lnTo>
                    <a:lnTo>
                      <a:pt x="43336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7" name="Google Shape;1367;p45"/>
              <p:cNvSpPr/>
              <p:nvPr/>
            </p:nvSpPr>
            <p:spPr>
              <a:xfrm rot="3555342">
                <a:off x="-510863" y="78415"/>
                <a:ext cx="1328942" cy="977034"/>
              </a:xfrm>
              <a:custGeom>
                <a:avLst/>
                <a:gdLst/>
                <a:ahLst/>
                <a:cxnLst/>
                <a:rect l="l" t="t" r="r" b="b"/>
                <a:pathLst>
                  <a:path w="14549" h="28326" extrusionOk="0">
                    <a:moveTo>
                      <a:pt x="1" y="1"/>
                    </a:moveTo>
                    <a:lnTo>
                      <a:pt x="1" y="28326"/>
                    </a:lnTo>
                    <a:lnTo>
                      <a:pt x="14548" y="12205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368" name="Google Shape;1368;p45"/>
            <p:cNvSpPr/>
            <p:nvPr/>
          </p:nvSpPr>
          <p:spPr>
            <a:xfrm rot="9900137">
              <a:off x="-15160" y="-707481"/>
              <a:ext cx="926134" cy="1414961"/>
            </a:xfrm>
            <a:custGeom>
              <a:avLst/>
              <a:gdLst/>
              <a:ahLst/>
              <a:cxnLst/>
              <a:rect l="l" t="t" r="r" b="b"/>
              <a:pathLst>
                <a:path w="13363" h="20416" extrusionOk="0">
                  <a:moveTo>
                    <a:pt x="1" y="0"/>
                  </a:moveTo>
                  <a:lnTo>
                    <a:pt x="2418" y="20416"/>
                  </a:lnTo>
                  <a:lnTo>
                    <a:pt x="13363" y="1196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0" name="Google Shape;1370;p46"/>
          <p:cNvSpPr txBox="1">
            <a:spLocks noGrp="1"/>
          </p:cNvSpPr>
          <p:nvPr>
            <p:ph type="ctrTitle"/>
          </p:nvPr>
        </p:nvSpPr>
        <p:spPr>
          <a:xfrm>
            <a:off x="2083650" y="1649233"/>
            <a:ext cx="4976700" cy="115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8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r>
              <a:rPr lang="es-ES" smtClean="0"/>
              <a:t>Haga clic para modificar el estilo de título del patrón</a:t>
            </a:r>
            <a:endParaRPr/>
          </a:p>
        </p:txBody>
      </p:sp>
      <p:sp>
        <p:nvSpPr>
          <p:cNvPr id="1371" name="Google Shape;1371;p46"/>
          <p:cNvSpPr txBox="1">
            <a:spLocks noGrp="1"/>
          </p:cNvSpPr>
          <p:nvPr>
            <p:ph type="subTitle" idx="1"/>
          </p:nvPr>
        </p:nvSpPr>
        <p:spPr>
          <a:xfrm>
            <a:off x="2917350" y="2560600"/>
            <a:ext cx="3309300" cy="14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/>
          </a:p>
        </p:txBody>
      </p:sp>
      <p:sp>
        <p:nvSpPr>
          <p:cNvPr id="1372" name="Google Shape;1372;p46"/>
          <p:cNvSpPr txBox="1"/>
          <p:nvPr/>
        </p:nvSpPr>
        <p:spPr>
          <a:xfrm>
            <a:off x="2534100" y="4974000"/>
            <a:ext cx="4075800" cy="6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rPr>
              <a:t>CREDITS: This presentation template was created by </a:t>
            </a:r>
            <a:r>
              <a:rPr lang="en" sz="1000" b="1">
                <a:solidFill>
                  <a:schemeClr val="dk2"/>
                </a:solidFill>
                <a:uFill>
                  <a:noFill/>
                </a:uFill>
                <a:latin typeface="Fira Sans"/>
                <a:ea typeface="Fira Sans"/>
                <a:cs typeface="Fira Sans"/>
                <a:sym typeface="Fira Sans"/>
                <a:hlinkClick r:id="rId2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Slidesgo</a:t>
            </a:r>
            <a:r>
              <a:rPr lang="en" sz="1000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rPr>
              <a:t>, including icons by </a:t>
            </a:r>
            <a:r>
              <a:rPr lang="en" sz="1000" b="1">
                <a:solidFill>
                  <a:schemeClr val="dk2"/>
                </a:solidFill>
                <a:uFill>
                  <a:noFill/>
                </a:uFill>
                <a:latin typeface="Fira Sans"/>
                <a:ea typeface="Fira Sans"/>
                <a:cs typeface="Fira Sans"/>
                <a:sym typeface="Fira Sans"/>
                <a:hlinkClick r:id="rId3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Flaticon</a:t>
            </a:r>
            <a:r>
              <a:rPr lang="en" sz="1000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rPr>
              <a:t>, and infographics &amp; images by </a:t>
            </a:r>
            <a:r>
              <a:rPr lang="en" sz="1000" b="1">
                <a:solidFill>
                  <a:schemeClr val="dk2"/>
                </a:solidFill>
                <a:uFill>
                  <a:noFill/>
                </a:uFill>
                <a:latin typeface="Fira Sans"/>
                <a:ea typeface="Fira Sans"/>
                <a:cs typeface="Fira Sans"/>
                <a:sym typeface="Fira Sans"/>
                <a:hlinkClick r:id="rId4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Freepik</a:t>
            </a:r>
            <a:r>
              <a:rPr lang="en" sz="1000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rPr>
              <a:t>. </a:t>
            </a:r>
            <a:endParaRPr sz="1000">
              <a:solidFill>
                <a:schemeClr val="dk2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grpSp>
        <p:nvGrpSpPr>
          <p:cNvPr id="1373" name="Google Shape;1373;p46"/>
          <p:cNvGrpSpPr/>
          <p:nvPr/>
        </p:nvGrpSpPr>
        <p:grpSpPr>
          <a:xfrm>
            <a:off x="7151157" y="4363761"/>
            <a:ext cx="2542452" cy="2747281"/>
            <a:chOff x="953948" y="4296750"/>
            <a:chExt cx="2542452" cy="2060461"/>
          </a:xfrm>
        </p:grpSpPr>
        <p:sp>
          <p:nvSpPr>
            <p:cNvPr id="1374" name="Google Shape;1374;p46"/>
            <p:cNvSpPr/>
            <p:nvPr/>
          </p:nvSpPr>
          <p:spPr>
            <a:xfrm rot="10800000" flipH="1">
              <a:off x="2528417" y="4296750"/>
              <a:ext cx="967982" cy="1063446"/>
            </a:xfrm>
            <a:custGeom>
              <a:avLst/>
              <a:gdLst/>
              <a:ahLst/>
              <a:cxnLst/>
              <a:rect l="l" t="t" r="r" b="b"/>
              <a:pathLst>
                <a:path w="10373" h="11396" extrusionOk="0">
                  <a:moveTo>
                    <a:pt x="0" y="11396"/>
                  </a:moveTo>
                  <a:lnTo>
                    <a:pt x="10373" y="1"/>
                  </a:lnTo>
                  <a:lnTo>
                    <a:pt x="9740" y="685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46"/>
            <p:cNvSpPr/>
            <p:nvPr/>
          </p:nvSpPr>
          <p:spPr>
            <a:xfrm rot="10800000" flipH="1">
              <a:off x="1393851" y="5873546"/>
              <a:ext cx="1021453" cy="483665"/>
            </a:xfrm>
            <a:custGeom>
              <a:avLst/>
              <a:gdLst/>
              <a:ahLst/>
              <a:cxnLst/>
              <a:rect l="l" t="t" r="r" b="b"/>
              <a:pathLst>
                <a:path w="10946" h="5183" extrusionOk="0">
                  <a:moveTo>
                    <a:pt x="1" y="0"/>
                  </a:moveTo>
                  <a:lnTo>
                    <a:pt x="10945" y="130"/>
                  </a:lnTo>
                  <a:lnTo>
                    <a:pt x="9550" y="518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76;p46"/>
            <p:cNvSpPr/>
            <p:nvPr/>
          </p:nvSpPr>
          <p:spPr>
            <a:xfrm rot="10800000" flipH="1">
              <a:off x="2284949" y="4296755"/>
              <a:ext cx="1211448" cy="1576879"/>
            </a:xfrm>
            <a:custGeom>
              <a:avLst/>
              <a:gdLst/>
              <a:ahLst/>
              <a:cxnLst/>
              <a:rect l="l" t="t" r="r" b="b"/>
              <a:pathLst>
                <a:path w="12982" h="16898" extrusionOk="0">
                  <a:moveTo>
                    <a:pt x="2609" y="16898"/>
                  </a:moveTo>
                  <a:lnTo>
                    <a:pt x="12982" y="550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46"/>
            <p:cNvSpPr/>
            <p:nvPr/>
          </p:nvSpPr>
          <p:spPr>
            <a:xfrm rot="10800000" flipH="1">
              <a:off x="2284949" y="5360110"/>
              <a:ext cx="1211448" cy="638852"/>
            </a:xfrm>
            <a:custGeom>
              <a:avLst/>
              <a:gdLst/>
              <a:ahLst/>
              <a:cxnLst/>
              <a:rect l="l" t="t" r="r" b="b"/>
              <a:pathLst>
                <a:path w="12982" h="6846" extrusionOk="0">
                  <a:moveTo>
                    <a:pt x="10755" y="0"/>
                  </a:moveTo>
                  <a:lnTo>
                    <a:pt x="12982" y="6846"/>
                  </a:lnTo>
                  <a:lnTo>
                    <a:pt x="1" y="134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1378;p46"/>
            <p:cNvSpPr/>
            <p:nvPr/>
          </p:nvSpPr>
          <p:spPr>
            <a:xfrm rot="10800000" flipH="1">
              <a:off x="1393851" y="5491131"/>
              <a:ext cx="891182" cy="866080"/>
            </a:xfrm>
            <a:custGeom>
              <a:avLst/>
              <a:gdLst/>
              <a:ahLst/>
              <a:cxnLst/>
              <a:rect l="l" t="t" r="r" b="b"/>
              <a:pathLst>
                <a:path w="9550" h="9281" extrusionOk="0">
                  <a:moveTo>
                    <a:pt x="1" y="0"/>
                  </a:moveTo>
                  <a:lnTo>
                    <a:pt x="9550" y="5182"/>
                  </a:lnTo>
                  <a:lnTo>
                    <a:pt x="5027" y="9281"/>
                  </a:lnTo>
                  <a:close/>
                </a:path>
              </a:pathLst>
            </a:custGeom>
            <a:solidFill>
              <a:srgbClr val="C9DD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" name="Google Shape;1379;p46"/>
            <p:cNvSpPr/>
            <p:nvPr/>
          </p:nvSpPr>
          <p:spPr>
            <a:xfrm rot="10800000" flipH="1">
              <a:off x="1862870" y="4296755"/>
              <a:ext cx="665634" cy="1576879"/>
            </a:xfrm>
            <a:custGeom>
              <a:avLst/>
              <a:gdLst/>
              <a:ahLst/>
              <a:cxnLst/>
              <a:rect l="l" t="t" r="r" b="b"/>
              <a:pathLst>
                <a:path w="7133" h="16898" extrusionOk="0">
                  <a:moveTo>
                    <a:pt x="4524" y="0"/>
                  </a:moveTo>
                  <a:lnTo>
                    <a:pt x="7132" y="16898"/>
                  </a:lnTo>
                  <a:lnTo>
                    <a:pt x="1" y="4099"/>
                  </a:lnTo>
                  <a:close/>
                </a:path>
              </a:pathLst>
            </a:custGeom>
            <a:solidFill>
              <a:srgbClr val="ACD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1380;p46"/>
            <p:cNvSpPr/>
            <p:nvPr/>
          </p:nvSpPr>
          <p:spPr>
            <a:xfrm rot="10800000" flipH="1">
              <a:off x="1803892" y="4296751"/>
              <a:ext cx="724610" cy="1194464"/>
            </a:xfrm>
            <a:custGeom>
              <a:avLst/>
              <a:gdLst/>
              <a:ahLst/>
              <a:cxnLst/>
              <a:rect l="l" t="t" r="r" b="b"/>
              <a:pathLst>
                <a:path w="7765" h="12800" extrusionOk="0">
                  <a:moveTo>
                    <a:pt x="633" y="1"/>
                  </a:moveTo>
                  <a:lnTo>
                    <a:pt x="7764" y="12800"/>
                  </a:lnTo>
                  <a:lnTo>
                    <a:pt x="0" y="973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46"/>
            <p:cNvSpPr/>
            <p:nvPr/>
          </p:nvSpPr>
          <p:spPr>
            <a:xfrm rot="10800000" flipH="1">
              <a:off x="953948" y="5132885"/>
              <a:ext cx="909006" cy="1224326"/>
            </a:xfrm>
            <a:custGeom>
              <a:avLst/>
              <a:gdLst/>
              <a:ahLst/>
              <a:cxnLst/>
              <a:rect l="l" t="t" r="r" b="b"/>
              <a:pathLst>
                <a:path w="9741" h="13120" extrusionOk="0">
                  <a:moveTo>
                    <a:pt x="4715" y="0"/>
                  </a:moveTo>
                  <a:lnTo>
                    <a:pt x="9741" y="9281"/>
                  </a:lnTo>
                  <a:lnTo>
                    <a:pt x="1" y="13120"/>
                  </a:lnTo>
                  <a:close/>
                </a:path>
              </a:pathLst>
            </a:custGeom>
            <a:solidFill>
              <a:srgbClr val="C6D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46"/>
            <p:cNvSpPr/>
            <p:nvPr/>
          </p:nvSpPr>
          <p:spPr>
            <a:xfrm rot="10800000" flipH="1">
              <a:off x="953948" y="5060928"/>
              <a:ext cx="909006" cy="430287"/>
            </a:xfrm>
            <a:custGeom>
              <a:avLst/>
              <a:gdLst/>
              <a:ahLst/>
              <a:cxnLst/>
              <a:rect l="l" t="t" r="r" b="b"/>
              <a:pathLst>
                <a:path w="9741" h="4611" extrusionOk="0">
                  <a:moveTo>
                    <a:pt x="1" y="3840"/>
                  </a:moveTo>
                  <a:lnTo>
                    <a:pt x="9741" y="1"/>
                  </a:lnTo>
                  <a:lnTo>
                    <a:pt x="4524" y="461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46"/>
            <p:cNvSpPr/>
            <p:nvPr/>
          </p:nvSpPr>
          <p:spPr>
            <a:xfrm rot="10800000" flipH="1">
              <a:off x="1376120" y="4582956"/>
              <a:ext cx="486837" cy="908259"/>
            </a:xfrm>
            <a:custGeom>
              <a:avLst/>
              <a:gdLst/>
              <a:ahLst/>
              <a:cxnLst/>
              <a:rect l="l" t="t" r="r" b="b"/>
              <a:pathLst>
                <a:path w="5217" h="9733" extrusionOk="0">
                  <a:moveTo>
                    <a:pt x="4584" y="9732"/>
                  </a:moveTo>
                  <a:lnTo>
                    <a:pt x="5217" y="1"/>
                  </a:lnTo>
                  <a:lnTo>
                    <a:pt x="0" y="461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46"/>
            <p:cNvSpPr/>
            <p:nvPr/>
          </p:nvSpPr>
          <p:spPr>
            <a:xfrm rot="10800000" flipH="1">
              <a:off x="2284949" y="5873546"/>
              <a:ext cx="403598" cy="471533"/>
            </a:xfrm>
            <a:custGeom>
              <a:avLst/>
              <a:gdLst/>
              <a:ahLst/>
              <a:cxnLst/>
              <a:rect l="l" t="t" r="r" b="b"/>
              <a:pathLst>
                <a:path w="4325" h="5053" extrusionOk="0">
                  <a:moveTo>
                    <a:pt x="1" y="5052"/>
                  </a:moveTo>
                  <a:lnTo>
                    <a:pt x="1396" y="0"/>
                  </a:lnTo>
                  <a:lnTo>
                    <a:pt x="432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46"/>
            <p:cNvSpPr/>
            <p:nvPr/>
          </p:nvSpPr>
          <p:spPr>
            <a:xfrm rot="10800000" flipH="1">
              <a:off x="2284949" y="5873546"/>
              <a:ext cx="1003630" cy="471533"/>
            </a:xfrm>
            <a:custGeom>
              <a:avLst/>
              <a:gdLst/>
              <a:ahLst/>
              <a:cxnLst/>
              <a:rect l="l" t="t" r="r" b="b"/>
              <a:pathLst>
                <a:path w="10755" h="5053" extrusionOk="0">
                  <a:moveTo>
                    <a:pt x="1" y="5052"/>
                  </a:moveTo>
                  <a:lnTo>
                    <a:pt x="10755" y="3709"/>
                  </a:lnTo>
                  <a:lnTo>
                    <a:pt x="432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86" name="Google Shape;1386;p46"/>
          <p:cNvGrpSpPr/>
          <p:nvPr/>
        </p:nvGrpSpPr>
        <p:grpSpPr>
          <a:xfrm rot="5400000">
            <a:off x="2729555" y="-5547286"/>
            <a:ext cx="3805473" cy="9764323"/>
            <a:chOff x="11874899" y="-477626"/>
            <a:chExt cx="2402648" cy="7928805"/>
          </a:xfrm>
        </p:grpSpPr>
        <p:sp>
          <p:nvSpPr>
            <p:cNvPr id="1387" name="Google Shape;1387;p46"/>
            <p:cNvSpPr/>
            <p:nvPr/>
          </p:nvSpPr>
          <p:spPr>
            <a:xfrm rot="6242215" flipH="1">
              <a:off x="11419669" y="2416572"/>
              <a:ext cx="2794137" cy="1243092"/>
            </a:xfrm>
            <a:custGeom>
              <a:avLst/>
              <a:gdLst/>
              <a:ahLst/>
              <a:cxnLst/>
              <a:rect l="l" t="t" r="r" b="b"/>
              <a:pathLst>
                <a:path w="13371" h="9663" extrusionOk="0">
                  <a:moveTo>
                    <a:pt x="0" y="4030"/>
                  </a:moveTo>
                  <a:lnTo>
                    <a:pt x="8847" y="1"/>
                  </a:lnTo>
                  <a:lnTo>
                    <a:pt x="13371" y="966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46"/>
            <p:cNvSpPr/>
            <p:nvPr/>
          </p:nvSpPr>
          <p:spPr>
            <a:xfrm rot="5400000">
              <a:off x="12604103" y="2719917"/>
              <a:ext cx="1306567" cy="562710"/>
            </a:xfrm>
            <a:custGeom>
              <a:avLst/>
              <a:gdLst/>
              <a:ahLst/>
              <a:cxnLst/>
              <a:rect l="l" t="t" r="r" b="b"/>
              <a:pathLst>
                <a:path w="13363" h="5755" extrusionOk="0">
                  <a:moveTo>
                    <a:pt x="0" y="5182"/>
                  </a:moveTo>
                  <a:lnTo>
                    <a:pt x="13362" y="5754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46"/>
            <p:cNvSpPr/>
            <p:nvPr/>
          </p:nvSpPr>
          <p:spPr>
            <a:xfrm rot="5400000">
              <a:off x="12997656" y="4665642"/>
              <a:ext cx="1251520" cy="1308263"/>
            </a:xfrm>
            <a:custGeom>
              <a:avLst/>
              <a:gdLst/>
              <a:ahLst/>
              <a:cxnLst/>
              <a:rect l="l" t="t" r="r" b="b"/>
              <a:pathLst>
                <a:path w="12800" h="13380" extrusionOk="0">
                  <a:moveTo>
                    <a:pt x="1" y="4480"/>
                  </a:moveTo>
                  <a:lnTo>
                    <a:pt x="6049" y="13380"/>
                  </a:lnTo>
                  <a:lnTo>
                    <a:pt x="1280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46"/>
            <p:cNvSpPr/>
            <p:nvPr/>
          </p:nvSpPr>
          <p:spPr>
            <a:xfrm rot="5400000">
              <a:off x="13084920" y="5157111"/>
              <a:ext cx="1064281" cy="1320974"/>
            </a:xfrm>
            <a:custGeom>
              <a:avLst/>
              <a:gdLst/>
              <a:ahLst/>
              <a:cxnLst/>
              <a:rect l="l" t="t" r="r" b="b"/>
              <a:pathLst>
                <a:path w="10885" h="13510" extrusionOk="0">
                  <a:moveTo>
                    <a:pt x="0" y="13380"/>
                  </a:moveTo>
                  <a:lnTo>
                    <a:pt x="10884" y="13510"/>
                  </a:lnTo>
                  <a:lnTo>
                    <a:pt x="675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46"/>
            <p:cNvSpPr/>
            <p:nvPr/>
          </p:nvSpPr>
          <p:spPr>
            <a:xfrm rot="5400000">
              <a:off x="12815934" y="-148862"/>
              <a:ext cx="1051570" cy="394043"/>
            </a:xfrm>
            <a:custGeom>
              <a:avLst/>
              <a:gdLst/>
              <a:ahLst/>
              <a:cxnLst/>
              <a:rect l="l" t="t" r="r" b="b"/>
              <a:pathLst>
                <a:path w="10755" h="4030" extrusionOk="0">
                  <a:moveTo>
                    <a:pt x="0" y="2747"/>
                  </a:moveTo>
                  <a:lnTo>
                    <a:pt x="10754" y="4030"/>
                  </a:lnTo>
                  <a:lnTo>
                    <a:pt x="305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46"/>
            <p:cNvSpPr/>
            <p:nvPr/>
          </p:nvSpPr>
          <p:spPr>
            <a:xfrm rot="5400000">
              <a:off x="12774816" y="4220863"/>
              <a:ext cx="865113" cy="1264263"/>
            </a:xfrm>
            <a:custGeom>
              <a:avLst/>
              <a:gdLst/>
              <a:ahLst/>
              <a:cxnLst/>
              <a:rect l="l" t="t" r="r" b="b"/>
              <a:pathLst>
                <a:path w="8848" h="12930" extrusionOk="0">
                  <a:moveTo>
                    <a:pt x="2799" y="0"/>
                  </a:moveTo>
                  <a:lnTo>
                    <a:pt x="8847" y="8900"/>
                  </a:lnTo>
                  <a:lnTo>
                    <a:pt x="0" y="1292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46"/>
            <p:cNvSpPr/>
            <p:nvPr/>
          </p:nvSpPr>
          <p:spPr>
            <a:xfrm rot="5400000">
              <a:off x="12687552" y="3542154"/>
              <a:ext cx="1039642" cy="1264263"/>
            </a:xfrm>
            <a:custGeom>
              <a:avLst/>
              <a:gdLst/>
              <a:ahLst/>
              <a:cxnLst/>
              <a:rect l="l" t="t" r="r" b="b"/>
              <a:pathLst>
                <a:path w="10633" h="12930" extrusionOk="0">
                  <a:moveTo>
                    <a:pt x="0" y="8830"/>
                  </a:moveTo>
                  <a:lnTo>
                    <a:pt x="10633" y="0"/>
                  </a:lnTo>
                  <a:lnTo>
                    <a:pt x="7834" y="1292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46"/>
            <p:cNvSpPr/>
            <p:nvPr/>
          </p:nvSpPr>
          <p:spPr>
            <a:xfrm rot="5400000">
              <a:off x="12948131" y="2487744"/>
              <a:ext cx="1194713" cy="1138912"/>
            </a:xfrm>
            <a:custGeom>
              <a:avLst/>
              <a:gdLst/>
              <a:ahLst/>
              <a:cxnLst/>
              <a:rect l="l" t="t" r="r" b="b"/>
              <a:pathLst>
                <a:path w="12219" h="11648" extrusionOk="0">
                  <a:moveTo>
                    <a:pt x="0" y="5893"/>
                  </a:moveTo>
                  <a:lnTo>
                    <a:pt x="12218" y="11647"/>
                  </a:lnTo>
                  <a:lnTo>
                    <a:pt x="1082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46"/>
            <p:cNvSpPr/>
            <p:nvPr/>
          </p:nvSpPr>
          <p:spPr>
            <a:xfrm rot="5400000">
              <a:off x="12957468" y="3536630"/>
              <a:ext cx="1176038" cy="1138912"/>
            </a:xfrm>
            <a:custGeom>
              <a:avLst/>
              <a:gdLst/>
              <a:ahLst/>
              <a:cxnLst/>
              <a:rect l="l" t="t" r="r" b="b"/>
              <a:pathLst>
                <a:path w="12028" h="11648" extrusionOk="0">
                  <a:moveTo>
                    <a:pt x="0" y="1"/>
                  </a:moveTo>
                  <a:lnTo>
                    <a:pt x="1395" y="11647"/>
                  </a:lnTo>
                  <a:lnTo>
                    <a:pt x="12028" y="281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46"/>
            <p:cNvSpPr/>
            <p:nvPr/>
          </p:nvSpPr>
          <p:spPr>
            <a:xfrm rot="5400000">
              <a:off x="12327878" y="-368324"/>
              <a:ext cx="1051570" cy="832967"/>
            </a:xfrm>
            <a:custGeom>
              <a:avLst/>
              <a:gdLst/>
              <a:ahLst/>
              <a:cxnLst/>
              <a:rect l="l" t="t" r="r" b="b"/>
              <a:pathLst>
                <a:path w="10755" h="8519" extrusionOk="0">
                  <a:moveTo>
                    <a:pt x="0" y="0"/>
                  </a:moveTo>
                  <a:lnTo>
                    <a:pt x="10754" y="1283"/>
                  </a:lnTo>
                  <a:lnTo>
                    <a:pt x="5538" y="8518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46"/>
            <p:cNvSpPr/>
            <p:nvPr/>
          </p:nvSpPr>
          <p:spPr>
            <a:xfrm rot="5400000">
              <a:off x="12395684" y="105254"/>
              <a:ext cx="790609" cy="707616"/>
            </a:xfrm>
            <a:custGeom>
              <a:avLst/>
              <a:gdLst/>
              <a:ahLst/>
              <a:cxnLst/>
              <a:rect l="l" t="t" r="r" b="b"/>
              <a:pathLst>
                <a:path w="8086" h="7237" extrusionOk="0">
                  <a:moveTo>
                    <a:pt x="1" y="7236"/>
                  </a:moveTo>
                  <a:lnTo>
                    <a:pt x="5217" y="1"/>
                  </a:lnTo>
                  <a:lnTo>
                    <a:pt x="8085" y="2756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46"/>
            <p:cNvSpPr/>
            <p:nvPr/>
          </p:nvSpPr>
          <p:spPr>
            <a:xfrm rot="5400000">
              <a:off x="12086416" y="201856"/>
              <a:ext cx="927005" cy="650807"/>
            </a:xfrm>
            <a:custGeom>
              <a:avLst/>
              <a:gdLst/>
              <a:ahLst/>
              <a:cxnLst/>
              <a:rect l="l" t="t" r="r" b="b"/>
              <a:pathLst>
                <a:path w="9481" h="6656" extrusionOk="0">
                  <a:moveTo>
                    <a:pt x="1" y="4480"/>
                  </a:moveTo>
                  <a:lnTo>
                    <a:pt x="9481" y="6655"/>
                  </a:lnTo>
                  <a:lnTo>
                    <a:pt x="808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46"/>
            <p:cNvSpPr/>
            <p:nvPr/>
          </p:nvSpPr>
          <p:spPr>
            <a:xfrm rot="5400000">
              <a:off x="12067790" y="1010997"/>
              <a:ext cx="964257" cy="650807"/>
            </a:xfrm>
            <a:custGeom>
              <a:avLst/>
              <a:gdLst/>
              <a:ahLst/>
              <a:cxnLst/>
              <a:rect l="l" t="t" r="r" b="b"/>
              <a:pathLst>
                <a:path w="9862" h="6656" extrusionOk="0">
                  <a:moveTo>
                    <a:pt x="1396" y="6655"/>
                  </a:moveTo>
                  <a:lnTo>
                    <a:pt x="9862" y="33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46"/>
            <p:cNvSpPr/>
            <p:nvPr/>
          </p:nvSpPr>
          <p:spPr>
            <a:xfrm rot="5400000">
              <a:off x="13047618" y="5854397"/>
              <a:ext cx="1138883" cy="1320974"/>
            </a:xfrm>
            <a:custGeom>
              <a:avLst/>
              <a:gdLst/>
              <a:ahLst/>
              <a:cxnLst/>
              <a:rect l="l" t="t" r="r" b="b"/>
              <a:pathLst>
                <a:path w="11648" h="13510" extrusionOk="0">
                  <a:moveTo>
                    <a:pt x="1" y="0"/>
                  </a:moveTo>
                  <a:lnTo>
                    <a:pt x="4134" y="13510"/>
                  </a:lnTo>
                  <a:lnTo>
                    <a:pt x="11647" y="211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46"/>
            <p:cNvSpPr/>
            <p:nvPr/>
          </p:nvSpPr>
          <p:spPr>
            <a:xfrm rot="5400000">
              <a:off x="12909996" y="6290330"/>
              <a:ext cx="1101533" cy="1220165"/>
            </a:xfrm>
            <a:custGeom>
              <a:avLst/>
              <a:gdLst/>
              <a:ahLst/>
              <a:cxnLst/>
              <a:rect l="l" t="t" r="r" b="b"/>
              <a:pathLst>
                <a:path w="11266" h="12479" extrusionOk="0">
                  <a:moveTo>
                    <a:pt x="0" y="11396"/>
                  </a:moveTo>
                  <a:lnTo>
                    <a:pt x="11265" y="12479"/>
                  </a:lnTo>
                  <a:lnTo>
                    <a:pt x="751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46"/>
            <p:cNvSpPr/>
            <p:nvPr/>
          </p:nvSpPr>
          <p:spPr>
            <a:xfrm rot="5400000">
              <a:off x="13040428" y="-75140"/>
              <a:ext cx="753356" cy="544816"/>
            </a:xfrm>
            <a:custGeom>
              <a:avLst/>
              <a:gdLst/>
              <a:ahLst/>
              <a:cxnLst/>
              <a:rect l="l" t="t" r="r" b="b"/>
              <a:pathLst>
                <a:path w="7705" h="5572" extrusionOk="0">
                  <a:moveTo>
                    <a:pt x="1" y="1542"/>
                  </a:moveTo>
                  <a:lnTo>
                    <a:pt x="7704" y="5572"/>
                  </a:lnTo>
                  <a:lnTo>
                    <a:pt x="7193" y="0"/>
                  </a:lnTo>
                  <a:close/>
                </a:path>
              </a:pathLst>
            </a:custGeom>
            <a:solidFill>
              <a:srgbClr val="ABD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46"/>
            <p:cNvSpPr/>
            <p:nvPr/>
          </p:nvSpPr>
          <p:spPr>
            <a:xfrm rot="5400000">
              <a:off x="13117080" y="281934"/>
              <a:ext cx="330577" cy="814291"/>
            </a:xfrm>
            <a:custGeom>
              <a:avLst/>
              <a:gdLst/>
              <a:ahLst/>
              <a:cxnLst/>
              <a:rect l="l" t="t" r="r" b="b"/>
              <a:pathLst>
                <a:path w="3381" h="8328" extrusionOk="0">
                  <a:moveTo>
                    <a:pt x="512" y="5572"/>
                  </a:moveTo>
                  <a:lnTo>
                    <a:pt x="3380" y="832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46"/>
            <p:cNvSpPr/>
            <p:nvPr/>
          </p:nvSpPr>
          <p:spPr>
            <a:xfrm rot="5400000">
              <a:off x="12688388" y="710626"/>
              <a:ext cx="1419302" cy="1045633"/>
            </a:xfrm>
            <a:custGeom>
              <a:avLst/>
              <a:gdLst/>
              <a:ahLst/>
              <a:cxnLst/>
              <a:rect l="l" t="t" r="r" b="b"/>
              <a:pathLst>
                <a:path w="14516" h="10694" extrusionOk="0">
                  <a:moveTo>
                    <a:pt x="1" y="2366"/>
                  </a:moveTo>
                  <a:lnTo>
                    <a:pt x="3380" y="10693"/>
                  </a:lnTo>
                  <a:lnTo>
                    <a:pt x="1451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46"/>
            <p:cNvSpPr/>
            <p:nvPr/>
          </p:nvSpPr>
          <p:spPr>
            <a:xfrm rot="5400000">
              <a:off x="12687993" y="710232"/>
              <a:ext cx="1088822" cy="1376903"/>
            </a:xfrm>
            <a:custGeom>
              <a:avLst/>
              <a:gdLst/>
              <a:ahLst/>
              <a:cxnLst/>
              <a:rect l="l" t="t" r="r" b="b"/>
              <a:pathLst>
                <a:path w="11136" h="14082" extrusionOk="0">
                  <a:moveTo>
                    <a:pt x="0" y="10693"/>
                  </a:moveTo>
                  <a:lnTo>
                    <a:pt x="9862" y="14082"/>
                  </a:lnTo>
                  <a:lnTo>
                    <a:pt x="1113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46"/>
            <p:cNvSpPr/>
            <p:nvPr/>
          </p:nvSpPr>
          <p:spPr>
            <a:xfrm rot="5400000">
              <a:off x="12967580" y="1394808"/>
              <a:ext cx="529647" cy="1376903"/>
            </a:xfrm>
            <a:custGeom>
              <a:avLst/>
              <a:gdLst/>
              <a:ahLst/>
              <a:cxnLst/>
              <a:rect l="l" t="t" r="r" b="b"/>
              <a:pathLst>
                <a:path w="5417" h="14082" extrusionOk="0">
                  <a:moveTo>
                    <a:pt x="1" y="14082"/>
                  </a:moveTo>
                  <a:lnTo>
                    <a:pt x="5416" y="9090"/>
                  </a:lnTo>
                  <a:lnTo>
                    <a:pt x="127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46"/>
            <p:cNvSpPr/>
            <p:nvPr/>
          </p:nvSpPr>
          <p:spPr>
            <a:xfrm rot="5400000">
              <a:off x="13217939" y="1757023"/>
              <a:ext cx="516936" cy="888895"/>
            </a:xfrm>
            <a:custGeom>
              <a:avLst/>
              <a:gdLst/>
              <a:ahLst/>
              <a:cxnLst/>
              <a:rect l="l" t="t" r="r" b="b"/>
              <a:pathLst>
                <a:path w="5287" h="9091" extrusionOk="0">
                  <a:moveTo>
                    <a:pt x="4142" y="9090"/>
                  </a:moveTo>
                  <a:lnTo>
                    <a:pt x="5286" y="39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08" name="Google Shape;1408;p46"/>
          <p:cNvGrpSpPr/>
          <p:nvPr/>
        </p:nvGrpSpPr>
        <p:grpSpPr>
          <a:xfrm rot="10800000">
            <a:off x="-1715196" y="5034439"/>
            <a:ext cx="3921288" cy="2201303"/>
            <a:chOff x="5181079" y="-170299"/>
            <a:chExt cx="2299066" cy="967975"/>
          </a:xfrm>
        </p:grpSpPr>
        <p:sp>
          <p:nvSpPr>
            <p:cNvPr id="1409" name="Google Shape;1409;p46"/>
            <p:cNvSpPr/>
            <p:nvPr/>
          </p:nvSpPr>
          <p:spPr>
            <a:xfrm rot="10800000" flipH="1">
              <a:off x="5401030" y="-140973"/>
              <a:ext cx="1057754" cy="938649"/>
            </a:xfrm>
            <a:custGeom>
              <a:avLst/>
              <a:gdLst/>
              <a:ahLst/>
              <a:cxnLst/>
              <a:rect l="l" t="t" r="r" b="b"/>
              <a:pathLst>
                <a:path w="11335" h="4161" extrusionOk="0">
                  <a:moveTo>
                    <a:pt x="0" y="3580"/>
                  </a:moveTo>
                  <a:lnTo>
                    <a:pt x="11335" y="4160"/>
                  </a:lnTo>
                  <a:lnTo>
                    <a:pt x="331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46"/>
            <p:cNvSpPr/>
            <p:nvPr/>
          </p:nvSpPr>
          <p:spPr>
            <a:xfrm rot="10800000" flipH="1">
              <a:off x="5709913" y="-170299"/>
              <a:ext cx="1770233" cy="967975"/>
            </a:xfrm>
            <a:custGeom>
              <a:avLst/>
              <a:gdLst/>
              <a:ahLst/>
              <a:cxnLst/>
              <a:rect l="l" t="t" r="r" b="b"/>
              <a:pathLst>
                <a:path w="18970" h="4291" extrusionOk="0">
                  <a:moveTo>
                    <a:pt x="8025" y="4160"/>
                  </a:moveTo>
                  <a:lnTo>
                    <a:pt x="18969" y="429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A3CC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46"/>
            <p:cNvSpPr/>
            <p:nvPr/>
          </p:nvSpPr>
          <p:spPr>
            <a:xfrm rot="10800000" flipH="1">
              <a:off x="5181079" y="-9909"/>
              <a:ext cx="528924" cy="807585"/>
            </a:xfrm>
            <a:custGeom>
              <a:avLst/>
              <a:gdLst/>
              <a:ahLst/>
              <a:cxnLst/>
              <a:rect l="l" t="t" r="r" b="b"/>
              <a:pathLst>
                <a:path w="5668" h="3580" extrusionOk="0">
                  <a:moveTo>
                    <a:pt x="2357" y="3580"/>
                  </a:moveTo>
                  <a:lnTo>
                    <a:pt x="5667" y="1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rgbClr val="C4DB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41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41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5" name="Google Shape;1415;p49"/>
          <p:cNvSpPr/>
          <p:nvPr/>
        </p:nvSpPr>
        <p:spPr>
          <a:xfrm rot="505854">
            <a:off x="3849635" y="3081211"/>
            <a:ext cx="4830102" cy="4443168"/>
          </a:xfrm>
          <a:custGeom>
            <a:avLst/>
            <a:gdLst/>
            <a:ahLst/>
            <a:cxnLst/>
            <a:rect l="l" t="t" r="r" b="b"/>
            <a:pathLst>
              <a:path w="22791" h="13961" extrusionOk="0">
                <a:moveTo>
                  <a:pt x="1" y="13510"/>
                </a:moveTo>
                <a:lnTo>
                  <a:pt x="22791" y="13960"/>
                </a:lnTo>
                <a:lnTo>
                  <a:pt x="1381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6" name="Google Shape;1416;p49"/>
          <p:cNvSpPr/>
          <p:nvPr/>
        </p:nvSpPr>
        <p:spPr>
          <a:xfrm rot="505854">
            <a:off x="3877814" y="2714970"/>
            <a:ext cx="2927604" cy="4481677"/>
          </a:xfrm>
          <a:custGeom>
            <a:avLst/>
            <a:gdLst/>
            <a:ahLst/>
            <a:cxnLst/>
            <a:rect l="l" t="t" r="r" b="b"/>
            <a:pathLst>
              <a:path w="13814" h="14082" extrusionOk="0">
                <a:moveTo>
                  <a:pt x="1" y="14082"/>
                </a:moveTo>
                <a:lnTo>
                  <a:pt x="13813" y="572"/>
                </a:lnTo>
                <a:lnTo>
                  <a:pt x="451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7" name="Google Shape;1417;p49"/>
          <p:cNvSpPr/>
          <p:nvPr/>
        </p:nvSpPr>
        <p:spPr>
          <a:xfrm rot="505854">
            <a:off x="4299922" y="1107249"/>
            <a:ext cx="2832024" cy="1831561"/>
          </a:xfrm>
          <a:custGeom>
            <a:avLst/>
            <a:gdLst/>
            <a:ahLst/>
            <a:cxnLst/>
            <a:rect l="l" t="t" r="r" b="b"/>
            <a:pathLst>
              <a:path w="13363" h="5755" extrusionOk="0">
                <a:moveTo>
                  <a:pt x="0" y="5182"/>
                </a:moveTo>
                <a:lnTo>
                  <a:pt x="13362" y="5754"/>
                </a:lnTo>
                <a:lnTo>
                  <a:pt x="1144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8" name="Google Shape;1418;p49"/>
          <p:cNvSpPr/>
          <p:nvPr/>
        </p:nvSpPr>
        <p:spPr>
          <a:xfrm rot="505854">
            <a:off x="8730731" y="911171"/>
            <a:ext cx="1875159" cy="4115047"/>
          </a:xfrm>
          <a:custGeom>
            <a:avLst/>
            <a:gdLst/>
            <a:ahLst/>
            <a:cxnLst/>
            <a:rect l="l" t="t" r="r" b="b"/>
            <a:pathLst>
              <a:path w="8848" h="12930" extrusionOk="0">
                <a:moveTo>
                  <a:pt x="2799" y="0"/>
                </a:moveTo>
                <a:lnTo>
                  <a:pt x="8847" y="8900"/>
                </a:lnTo>
                <a:lnTo>
                  <a:pt x="0" y="12929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9" name="Google Shape;1419;p49"/>
          <p:cNvSpPr/>
          <p:nvPr/>
        </p:nvSpPr>
        <p:spPr>
          <a:xfrm rot="505854">
            <a:off x="6761216" y="3367357"/>
            <a:ext cx="1902710" cy="4443168"/>
          </a:xfrm>
          <a:custGeom>
            <a:avLst/>
            <a:gdLst/>
            <a:ahLst/>
            <a:cxnLst/>
            <a:rect l="l" t="t" r="r" b="b"/>
            <a:pathLst>
              <a:path w="8978" h="13961" extrusionOk="0">
                <a:moveTo>
                  <a:pt x="0" y="0"/>
                </a:moveTo>
                <a:lnTo>
                  <a:pt x="8978" y="13960"/>
                </a:lnTo>
                <a:lnTo>
                  <a:pt x="7834" y="409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0" name="Google Shape;1420;p49"/>
          <p:cNvSpPr/>
          <p:nvPr/>
        </p:nvSpPr>
        <p:spPr>
          <a:xfrm rot="505854">
            <a:off x="7086362" y="623579"/>
            <a:ext cx="2253454" cy="4115047"/>
          </a:xfrm>
          <a:custGeom>
            <a:avLst/>
            <a:gdLst/>
            <a:ahLst/>
            <a:cxnLst/>
            <a:rect l="l" t="t" r="r" b="b"/>
            <a:pathLst>
              <a:path w="10633" h="12930" extrusionOk="0">
                <a:moveTo>
                  <a:pt x="0" y="8830"/>
                </a:moveTo>
                <a:lnTo>
                  <a:pt x="10633" y="0"/>
                </a:lnTo>
                <a:lnTo>
                  <a:pt x="7834" y="1292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1" name="Google Shape;1421;p49"/>
          <p:cNvSpPr/>
          <p:nvPr/>
        </p:nvSpPr>
        <p:spPr>
          <a:xfrm rot="505854">
            <a:off x="4644171" y="-734404"/>
            <a:ext cx="2589576" cy="3707043"/>
          </a:xfrm>
          <a:custGeom>
            <a:avLst/>
            <a:gdLst/>
            <a:ahLst/>
            <a:cxnLst/>
            <a:rect l="l" t="t" r="r" b="b"/>
            <a:pathLst>
              <a:path w="12219" h="11648" extrusionOk="0">
                <a:moveTo>
                  <a:pt x="0" y="5893"/>
                </a:moveTo>
                <a:lnTo>
                  <a:pt x="12218" y="11647"/>
                </a:lnTo>
                <a:lnTo>
                  <a:pt x="10823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2" name="Google Shape;1422;p49"/>
          <p:cNvSpPr/>
          <p:nvPr/>
        </p:nvSpPr>
        <p:spPr>
          <a:xfrm rot="505854">
            <a:off x="6913329" y="-289955"/>
            <a:ext cx="2549097" cy="3707043"/>
          </a:xfrm>
          <a:custGeom>
            <a:avLst/>
            <a:gdLst/>
            <a:ahLst/>
            <a:cxnLst/>
            <a:rect l="l" t="t" r="r" b="b"/>
            <a:pathLst>
              <a:path w="12028" h="11648" extrusionOk="0">
                <a:moveTo>
                  <a:pt x="0" y="1"/>
                </a:moveTo>
                <a:lnTo>
                  <a:pt x="1395" y="11647"/>
                </a:lnTo>
                <a:lnTo>
                  <a:pt x="12028" y="2817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3" name="Google Shape;1423;p49"/>
          <p:cNvSpPr/>
          <p:nvPr/>
        </p:nvSpPr>
        <p:spPr>
          <a:xfrm rot="505854">
            <a:off x="8326789" y="5080411"/>
            <a:ext cx="2833719" cy="3138637"/>
          </a:xfrm>
          <a:custGeom>
            <a:avLst/>
            <a:gdLst/>
            <a:ahLst/>
            <a:cxnLst/>
            <a:rect l="l" t="t" r="r" b="b"/>
            <a:pathLst>
              <a:path w="13371" h="9862" extrusionOk="0">
                <a:moveTo>
                  <a:pt x="0" y="0"/>
                </a:moveTo>
                <a:lnTo>
                  <a:pt x="1144" y="9861"/>
                </a:lnTo>
                <a:lnTo>
                  <a:pt x="13371" y="563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4" name="Google Shape;1424;p49"/>
          <p:cNvSpPr/>
          <p:nvPr/>
        </p:nvSpPr>
        <p:spPr>
          <a:xfrm rot="505854">
            <a:off x="8471299" y="3812041"/>
            <a:ext cx="2833719" cy="3075305"/>
          </a:xfrm>
          <a:custGeom>
            <a:avLst/>
            <a:gdLst/>
            <a:ahLst/>
            <a:cxnLst/>
            <a:rect l="l" t="t" r="r" b="b"/>
            <a:pathLst>
              <a:path w="13371" h="9663" extrusionOk="0">
                <a:moveTo>
                  <a:pt x="0" y="4030"/>
                </a:moveTo>
                <a:lnTo>
                  <a:pt x="8847" y="1"/>
                </a:lnTo>
                <a:lnTo>
                  <a:pt x="13371" y="9663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5" name="Google Shape;1425;p49"/>
          <p:cNvSpPr/>
          <p:nvPr/>
        </p:nvSpPr>
        <p:spPr>
          <a:xfrm rot="505854">
            <a:off x="2846565" y="2335322"/>
            <a:ext cx="1148026" cy="4481677"/>
          </a:xfrm>
          <a:custGeom>
            <a:avLst/>
            <a:gdLst/>
            <a:ahLst/>
            <a:cxnLst/>
            <a:rect l="l" t="t" r="r" b="b"/>
            <a:pathLst>
              <a:path w="5417" h="14082" extrusionOk="0">
                <a:moveTo>
                  <a:pt x="4966" y="14082"/>
                </a:moveTo>
                <a:lnTo>
                  <a:pt x="5416" y="0"/>
                </a:lnTo>
                <a:lnTo>
                  <a:pt x="1" y="499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6" name="Google Shape;1426;p49"/>
          <p:cNvSpPr/>
          <p:nvPr/>
        </p:nvSpPr>
        <p:spPr>
          <a:xfrm rot="505854">
            <a:off x="-1042356" y="3599949"/>
            <a:ext cx="2009311" cy="2829929"/>
          </a:xfrm>
          <a:custGeom>
            <a:avLst/>
            <a:gdLst/>
            <a:ahLst/>
            <a:cxnLst/>
            <a:rect l="l" t="t" r="r" b="b"/>
            <a:pathLst>
              <a:path w="9481" h="8892" extrusionOk="0">
                <a:moveTo>
                  <a:pt x="3631" y="8891"/>
                </a:moveTo>
                <a:lnTo>
                  <a:pt x="9481" y="2175"/>
                </a:lnTo>
                <a:lnTo>
                  <a:pt x="1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7" name="Google Shape;1427;p49"/>
          <p:cNvSpPr/>
          <p:nvPr/>
        </p:nvSpPr>
        <p:spPr>
          <a:xfrm rot="505854">
            <a:off x="1059319" y="3635287"/>
            <a:ext cx="1794413" cy="1467477"/>
          </a:xfrm>
          <a:custGeom>
            <a:avLst/>
            <a:gdLst/>
            <a:ahLst/>
            <a:cxnLst/>
            <a:rect l="l" t="t" r="r" b="b"/>
            <a:pathLst>
              <a:path w="8467" h="4611" extrusionOk="0">
                <a:moveTo>
                  <a:pt x="1" y="3267"/>
                </a:moveTo>
                <a:lnTo>
                  <a:pt x="8467" y="1"/>
                </a:lnTo>
                <a:lnTo>
                  <a:pt x="4073" y="461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8" name="Google Shape;1428;p49"/>
          <p:cNvSpPr/>
          <p:nvPr/>
        </p:nvSpPr>
        <p:spPr>
          <a:xfrm rot="505854">
            <a:off x="1833774" y="3814810"/>
            <a:ext cx="1983455" cy="2893263"/>
          </a:xfrm>
          <a:custGeom>
            <a:avLst/>
            <a:gdLst/>
            <a:ahLst/>
            <a:cxnLst/>
            <a:rect l="l" t="t" r="r" b="b"/>
            <a:pathLst>
              <a:path w="9359" h="9091" extrusionOk="0">
                <a:moveTo>
                  <a:pt x="4394" y="1"/>
                </a:moveTo>
                <a:lnTo>
                  <a:pt x="9359" y="9091"/>
                </a:lnTo>
                <a:lnTo>
                  <a:pt x="0" y="461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9" name="Google Shape;1429;p49"/>
          <p:cNvSpPr/>
          <p:nvPr/>
        </p:nvSpPr>
        <p:spPr>
          <a:xfrm rot="505854">
            <a:off x="-758580" y="1295880"/>
            <a:ext cx="1713668" cy="2303216"/>
          </a:xfrm>
          <a:custGeom>
            <a:avLst/>
            <a:gdLst/>
            <a:ahLst/>
            <a:cxnLst/>
            <a:rect l="l" t="t" r="r" b="b"/>
            <a:pathLst>
              <a:path w="8086" h="7237" extrusionOk="0">
                <a:moveTo>
                  <a:pt x="1" y="7236"/>
                </a:moveTo>
                <a:lnTo>
                  <a:pt x="5217" y="1"/>
                </a:lnTo>
                <a:lnTo>
                  <a:pt x="8085" y="275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0" name="Google Shape;1430;p49"/>
          <p:cNvSpPr/>
          <p:nvPr/>
        </p:nvSpPr>
        <p:spPr>
          <a:xfrm rot="505854">
            <a:off x="-846456" y="2193412"/>
            <a:ext cx="2009311" cy="2118309"/>
          </a:xfrm>
          <a:custGeom>
            <a:avLst/>
            <a:gdLst/>
            <a:ahLst/>
            <a:cxnLst/>
            <a:rect l="l" t="t" r="r" b="b"/>
            <a:pathLst>
              <a:path w="9481" h="6656" extrusionOk="0">
                <a:moveTo>
                  <a:pt x="1" y="4480"/>
                </a:moveTo>
                <a:lnTo>
                  <a:pt x="9481" y="6655"/>
                </a:lnTo>
                <a:lnTo>
                  <a:pt x="808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1" name="Google Shape;1431;p49"/>
          <p:cNvSpPr/>
          <p:nvPr/>
        </p:nvSpPr>
        <p:spPr>
          <a:xfrm rot="505854">
            <a:off x="848051" y="2536272"/>
            <a:ext cx="2090056" cy="2118309"/>
          </a:xfrm>
          <a:custGeom>
            <a:avLst/>
            <a:gdLst/>
            <a:ahLst/>
            <a:cxnLst/>
            <a:rect l="l" t="t" r="r" b="b"/>
            <a:pathLst>
              <a:path w="9862" h="6656" extrusionOk="0">
                <a:moveTo>
                  <a:pt x="1396" y="6655"/>
                </a:moveTo>
                <a:lnTo>
                  <a:pt x="9862" y="338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2" name="Google Shape;1432;p49"/>
          <p:cNvSpPr/>
          <p:nvPr/>
        </p:nvSpPr>
        <p:spPr>
          <a:xfrm rot="505854">
            <a:off x="-317461" y="4407261"/>
            <a:ext cx="1686117" cy="2137724"/>
          </a:xfrm>
          <a:custGeom>
            <a:avLst/>
            <a:gdLst/>
            <a:ahLst/>
            <a:cxnLst/>
            <a:rect l="l" t="t" r="r" b="b"/>
            <a:pathLst>
              <a:path w="7956" h="6717" extrusionOk="0">
                <a:moveTo>
                  <a:pt x="0" y="6716"/>
                </a:moveTo>
                <a:lnTo>
                  <a:pt x="5850" y="0"/>
                </a:lnTo>
                <a:lnTo>
                  <a:pt x="7955" y="435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3" name="Google Shape;1433;p49"/>
          <p:cNvSpPr/>
          <p:nvPr/>
        </p:nvSpPr>
        <p:spPr>
          <a:xfrm rot="505854">
            <a:off x="954570" y="4573240"/>
            <a:ext cx="863404" cy="1384731"/>
          </a:xfrm>
          <a:custGeom>
            <a:avLst/>
            <a:gdLst/>
            <a:ahLst/>
            <a:cxnLst/>
            <a:rect l="l" t="t" r="r" b="b"/>
            <a:pathLst>
              <a:path w="4074" h="4351" extrusionOk="0">
                <a:moveTo>
                  <a:pt x="1" y="0"/>
                </a:moveTo>
                <a:lnTo>
                  <a:pt x="4073" y="1344"/>
                </a:lnTo>
                <a:lnTo>
                  <a:pt x="2106" y="435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4" name="Google Shape;1434;p49"/>
          <p:cNvSpPr/>
          <p:nvPr/>
        </p:nvSpPr>
        <p:spPr>
          <a:xfrm rot="505854">
            <a:off x="1338496" y="5233295"/>
            <a:ext cx="2400322" cy="1426104"/>
          </a:xfrm>
          <a:custGeom>
            <a:avLst/>
            <a:gdLst/>
            <a:ahLst/>
            <a:cxnLst/>
            <a:rect l="l" t="t" r="r" b="b"/>
            <a:pathLst>
              <a:path w="11326" h="4481" extrusionOk="0">
                <a:moveTo>
                  <a:pt x="1967" y="1"/>
                </a:moveTo>
                <a:lnTo>
                  <a:pt x="11326" y="4481"/>
                </a:lnTo>
                <a:lnTo>
                  <a:pt x="0" y="3008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5" name="Google Shape;1435;p49"/>
          <p:cNvSpPr/>
          <p:nvPr/>
        </p:nvSpPr>
        <p:spPr>
          <a:xfrm rot="505854">
            <a:off x="-1055431" y="-566033"/>
            <a:ext cx="1632923" cy="1773321"/>
          </a:xfrm>
          <a:custGeom>
            <a:avLst/>
            <a:gdLst/>
            <a:ahLst/>
            <a:cxnLst/>
            <a:rect l="l" t="t" r="r" b="b"/>
            <a:pathLst>
              <a:path w="7705" h="5572" extrusionOk="0">
                <a:moveTo>
                  <a:pt x="1" y="1542"/>
                </a:moveTo>
                <a:lnTo>
                  <a:pt x="7704" y="5572"/>
                </a:lnTo>
                <a:lnTo>
                  <a:pt x="7193" y="0"/>
                </a:lnTo>
                <a:close/>
              </a:path>
            </a:pathLst>
          </a:custGeom>
          <a:solidFill>
            <a:srgbClr val="ABD14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6" name="Google Shape;1436;p49"/>
          <p:cNvSpPr/>
          <p:nvPr/>
        </p:nvSpPr>
        <p:spPr>
          <a:xfrm rot="505854">
            <a:off x="409031" y="-362374"/>
            <a:ext cx="716536" cy="2650433"/>
          </a:xfrm>
          <a:custGeom>
            <a:avLst/>
            <a:gdLst/>
            <a:ahLst/>
            <a:cxnLst/>
            <a:rect l="l" t="t" r="r" b="b"/>
            <a:pathLst>
              <a:path w="3381" h="8328" extrusionOk="0">
                <a:moveTo>
                  <a:pt x="512" y="5572"/>
                </a:moveTo>
                <a:lnTo>
                  <a:pt x="3380" y="8327"/>
                </a:lnTo>
                <a:lnTo>
                  <a:pt x="1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7" name="Google Shape;1437;p49"/>
          <p:cNvSpPr/>
          <p:nvPr/>
        </p:nvSpPr>
        <p:spPr>
          <a:xfrm rot="505854">
            <a:off x="437679" y="-880639"/>
            <a:ext cx="3076379" cy="3403427"/>
          </a:xfrm>
          <a:custGeom>
            <a:avLst/>
            <a:gdLst/>
            <a:ahLst/>
            <a:cxnLst/>
            <a:rect l="l" t="t" r="r" b="b"/>
            <a:pathLst>
              <a:path w="14516" h="10694" extrusionOk="0">
                <a:moveTo>
                  <a:pt x="1" y="2366"/>
                </a:moveTo>
                <a:lnTo>
                  <a:pt x="3380" y="10693"/>
                </a:lnTo>
                <a:lnTo>
                  <a:pt x="14515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8" name="Google Shape;1438;p49"/>
          <p:cNvSpPr/>
          <p:nvPr/>
        </p:nvSpPr>
        <p:spPr>
          <a:xfrm rot="505854">
            <a:off x="1090853" y="-816445"/>
            <a:ext cx="2360055" cy="4481677"/>
          </a:xfrm>
          <a:custGeom>
            <a:avLst/>
            <a:gdLst/>
            <a:ahLst/>
            <a:cxnLst/>
            <a:rect l="l" t="t" r="r" b="b"/>
            <a:pathLst>
              <a:path w="11136" h="14082" extrusionOk="0">
                <a:moveTo>
                  <a:pt x="0" y="10693"/>
                </a:moveTo>
                <a:lnTo>
                  <a:pt x="9862" y="14082"/>
                </a:lnTo>
                <a:lnTo>
                  <a:pt x="11135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9" name="Google Shape;1439;p49"/>
          <p:cNvSpPr/>
          <p:nvPr/>
        </p:nvSpPr>
        <p:spPr>
          <a:xfrm rot="505854">
            <a:off x="3164665" y="-526365"/>
            <a:ext cx="1148026" cy="4481677"/>
          </a:xfrm>
          <a:custGeom>
            <a:avLst/>
            <a:gdLst/>
            <a:ahLst/>
            <a:cxnLst/>
            <a:rect l="l" t="t" r="r" b="b"/>
            <a:pathLst>
              <a:path w="5417" h="14082" extrusionOk="0">
                <a:moveTo>
                  <a:pt x="1" y="14082"/>
                </a:moveTo>
                <a:lnTo>
                  <a:pt x="5416" y="9090"/>
                </a:lnTo>
                <a:lnTo>
                  <a:pt x="1274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0" name="Google Shape;1440;p49"/>
          <p:cNvSpPr/>
          <p:nvPr/>
        </p:nvSpPr>
        <p:spPr>
          <a:xfrm rot="505854">
            <a:off x="3519227" y="-467693"/>
            <a:ext cx="1120475" cy="2893263"/>
          </a:xfrm>
          <a:custGeom>
            <a:avLst/>
            <a:gdLst/>
            <a:ahLst/>
            <a:cxnLst/>
            <a:rect l="l" t="t" r="r" b="b"/>
            <a:pathLst>
              <a:path w="5287" h="9091" extrusionOk="0">
                <a:moveTo>
                  <a:pt x="4142" y="9090"/>
                </a:moveTo>
                <a:lnTo>
                  <a:pt x="5286" y="390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69A69A5-6884-440E-AF88-BC5695577329}" type="datetimeFigureOut">
              <a:rPr lang="es-ES" smtClean="0"/>
              <a:t>02/05/2023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292867-5D88-451B-922C-FC8E2D629C3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950277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6"/>
          <p:cNvSpPr txBox="1">
            <a:spLocks noGrp="1"/>
          </p:cNvSpPr>
          <p:nvPr>
            <p:ph type="title"/>
          </p:nvPr>
        </p:nvSpPr>
        <p:spPr>
          <a:xfrm>
            <a:off x="713225" y="584971"/>
            <a:ext cx="7719600" cy="97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rPr lang="es-ES" smtClean="0"/>
              <a:t>Haga clic para modificar el estilo de título del patrón</a:t>
            </a:r>
            <a:endParaRPr/>
          </a:p>
        </p:txBody>
      </p:sp>
      <p:sp>
        <p:nvSpPr>
          <p:cNvPr id="132" name="Google Shape;132;p6"/>
          <p:cNvSpPr/>
          <p:nvPr/>
        </p:nvSpPr>
        <p:spPr>
          <a:xfrm rot="1724632" flipH="1">
            <a:off x="8525672" y="-316502"/>
            <a:ext cx="860856" cy="1763108"/>
          </a:xfrm>
          <a:custGeom>
            <a:avLst/>
            <a:gdLst/>
            <a:ahLst/>
            <a:cxnLst/>
            <a:rect l="l" t="t" r="r" b="b"/>
            <a:pathLst>
              <a:path w="57738" h="23388" extrusionOk="0">
                <a:moveTo>
                  <a:pt x="57737" y="0"/>
                </a:moveTo>
                <a:lnTo>
                  <a:pt x="0" y="5815"/>
                </a:lnTo>
                <a:lnTo>
                  <a:pt x="57737" y="23387"/>
                </a:lnTo>
                <a:lnTo>
                  <a:pt x="5773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6"/>
          <p:cNvSpPr/>
          <p:nvPr/>
        </p:nvSpPr>
        <p:spPr>
          <a:xfrm rot="-295686" flipH="1">
            <a:off x="8201965" y="-752754"/>
            <a:ext cx="860301" cy="1763100"/>
          </a:xfrm>
          <a:custGeom>
            <a:avLst/>
            <a:gdLst/>
            <a:ahLst/>
            <a:cxnLst/>
            <a:rect l="l" t="t" r="r" b="b"/>
            <a:pathLst>
              <a:path w="57738" h="23388" extrusionOk="0">
                <a:moveTo>
                  <a:pt x="57737" y="0"/>
                </a:moveTo>
                <a:lnTo>
                  <a:pt x="0" y="5815"/>
                </a:lnTo>
                <a:lnTo>
                  <a:pt x="57737" y="23387"/>
                </a:lnTo>
                <a:lnTo>
                  <a:pt x="57737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p6"/>
          <p:cNvSpPr/>
          <p:nvPr/>
        </p:nvSpPr>
        <p:spPr>
          <a:xfrm rot="-8504694">
            <a:off x="200317" y="-1136571"/>
            <a:ext cx="1102928" cy="1705768"/>
          </a:xfrm>
          <a:custGeom>
            <a:avLst/>
            <a:gdLst/>
            <a:ahLst/>
            <a:cxnLst/>
            <a:rect l="l" t="t" r="r" b="b"/>
            <a:pathLst>
              <a:path w="11648" h="13510" extrusionOk="0">
                <a:moveTo>
                  <a:pt x="1" y="0"/>
                </a:moveTo>
                <a:lnTo>
                  <a:pt x="4134" y="13510"/>
                </a:lnTo>
                <a:lnTo>
                  <a:pt x="11647" y="2115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p6"/>
          <p:cNvSpPr/>
          <p:nvPr/>
        </p:nvSpPr>
        <p:spPr>
          <a:xfrm rot="-8504694">
            <a:off x="-293273" y="73867"/>
            <a:ext cx="1102928" cy="954144"/>
          </a:xfrm>
          <a:custGeom>
            <a:avLst/>
            <a:gdLst/>
            <a:ahLst/>
            <a:cxnLst/>
            <a:rect l="l" t="t" r="r" b="b"/>
            <a:pathLst>
              <a:path w="11648" h="7557" extrusionOk="0">
                <a:moveTo>
                  <a:pt x="1" y="5442"/>
                </a:moveTo>
                <a:lnTo>
                  <a:pt x="8848" y="0"/>
                </a:lnTo>
                <a:lnTo>
                  <a:pt x="11647" y="7557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 preserve="1">
  <p:cSld name="Blank slide">
    <p:spTree>
      <p:nvGrpSpPr>
        <p:cNvPr id="1" name="Shape 144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3856000" y="-1066663"/>
            <a:ext cx="1700587" cy="2267449"/>
            <a:chOff x="4155551" y="-407531"/>
            <a:chExt cx="1965088" cy="1965088"/>
          </a:xfrm>
        </p:grpSpPr>
        <p:sp>
          <p:nvSpPr>
            <p:cNvPr id="10" name="Google Shape;10;p2"/>
            <p:cNvSpPr/>
            <p:nvPr/>
          </p:nvSpPr>
          <p:spPr>
            <a:xfrm>
              <a:off x="5879634" y="1181967"/>
              <a:ext cx="241005" cy="375590"/>
            </a:xfrm>
            <a:custGeom>
              <a:avLst/>
              <a:gdLst/>
              <a:ahLst/>
              <a:cxnLst/>
              <a:rect l="l" t="t" r="r" b="b"/>
              <a:pathLst>
                <a:path w="3012" h="4694" extrusionOk="0">
                  <a:moveTo>
                    <a:pt x="3012" y="0"/>
                  </a:moveTo>
                  <a:lnTo>
                    <a:pt x="0" y="4693"/>
                  </a:lnTo>
                  <a:lnTo>
                    <a:pt x="791" y="4693"/>
                  </a:lnTo>
                  <a:lnTo>
                    <a:pt x="3012" y="1230"/>
                  </a:lnTo>
                  <a:lnTo>
                    <a:pt x="301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6040224" y="1431934"/>
              <a:ext cx="80415" cy="125624"/>
            </a:xfrm>
            <a:custGeom>
              <a:avLst/>
              <a:gdLst/>
              <a:ahLst/>
              <a:cxnLst/>
              <a:rect l="l" t="t" r="r" b="b"/>
              <a:pathLst>
                <a:path w="1005" h="1570" extrusionOk="0">
                  <a:moveTo>
                    <a:pt x="1005" y="1"/>
                  </a:moveTo>
                  <a:lnTo>
                    <a:pt x="1" y="1569"/>
                  </a:lnTo>
                  <a:lnTo>
                    <a:pt x="779" y="1569"/>
                  </a:lnTo>
                  <a:lnTo>
                    <a:pt x="1005" y="1218"/>
                  </a:lnTo>
                  <a:lnTo>
                    <a:pt x="100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4155551" y="-407531"/>
              <a:ext cx="167791" cy="261169"/>
            </a:xfrm>
            <a:custGeom>
              <a:avLst/>
              <a:gdLst/>
              <a:ahLst/>
              <a:cxnLst/>
              <a:rect l="l" t="t" r="r" b="b"/>
              <a:pathLst>
                <a:path w="2097" h="3264" extrusionOk="0">
                  <a:moveTo>
                    <a:pt x="1306" y="0"/>
                  </a:moveTo>
                  <a:lnTo>
                    <a:pt x="1" y="2033"/>
                  </a:lnTo>
                  <a:lnTo>
                    <a:pt x="1" y="3263"/>
                  </a:lnTo>
                  <a:lnTo>
                    <a:pt x="209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4155551" y="-407531"/>
              <a:ext cx="327421" cy="510176"/>
            </a:xfrm>
            <a:custGeom>
              <a:avLst/>
              <a:gdLst/>
              <a:ahLst/>
              <a:cxnLst/>
              <a:rect l="l" t="t" r="r" b="b"/>
              <a:pathLst>
                <a:path w="4092" h="6376" extrusionOk="0">
                  <a:moveTo>
                    <a:pt x="3314" y="0"/>
                  </a:moveTo>
                  <a:lnTo>
                    <a:pt x="1" y="5158"/>
                  </a:lnTo>
                  <a:lnTo>
                    <a:pt x="1" y="6375"/>
                  </a:lnTo>
                  <a:lnTo>
                    <a:pt x="409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4155551" y="-407531"/>
              <a:ext cx="488092" cy="760143"/>
            </a:xfrm>
            <a:custGeom>
              <a:avLst/>
              <a:gdLst/>
              <a:ahLst/>
              <a:cxnLst/>
              <a:rect l="l" t="t" r="r" b="b"/>
              <a:pathLst>
                <a:path w="6100" h="9500" extrusionOk="0">
                  <a:moveTo>
                    <a:pt x="5309" y="0"/>
                  </a:moveTo>
                  <a:lnTo>
                    <a:pt x="1" y="8270"/>
                  </a:lnTo>
                  <a:lnTo>
                    <a:pt x="1" y="9500"/>
                  </a:lnTo>
                  <a:lnTo>
                    <a:pt x="609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4155551" y="-407531"/>
              <a:ext cx="647721" cy="1000188"/>
            </a:xfrm>
            <a:custGeom>
              <a:avLst/>
              <a:gdLst/>
              <a:ahLst/>
              <a:cxnLst/>
              <a:rect l="l" t="t" r="r" b="b"/>
              <a:pathLst>
                <a:path w="8095" h="12500" extrusionOk="0">
                  <a:moveTo>
                    <a:pt x="7304" y="0"/>
                  </a:moveTo>
                  <a:lnTo>
                    <a:pt x="1" y="11382"/>
                  </a:lnTo>
                  <a:cubicBezTo>
                    <a:pt x="13" y="11759"/>
                    <a:pt x="26" y="12135"/>
                    <a:pt x="63" y="12499"/>
                  </a:cubicBezTo>
                  <a:lnTo>
                    <a:pt x="809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180675" y="-407531"/>
              <a:ext cx="782307" cy="1190943"/>
            </a:xfrm>
            <a:custGeom>
              <a:avLst/>
              <a:gdLst/>
              <a:ahLst/>
              <a:cxnLst/>
              <a:rect l="l" t="t" r="r" b="b"/>
              <a:pathLst>
                <a:path w="9777" h="14884" extrusionOk="0">
                  <a:moveTo>
                    <a:pt x="8998" y="0"/>
                  </a:moveTo>
                  <a:lnTo>
                    <a:pt x="0" y="14017"/>
                  </a:lnTo>
                  <a:cubicBezTo>
                    <a:pt x="63" y="14306"/>
                    <a:pt x="139" y="14595"/>
                    <a:pt x="226" y="14883"/>
                  </a:cubicBezTo>
                  <a:lnTo>
                    <a:pt x="977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4232925" y="-405531"/>
              <a:ext cx="885686" cy="1345532"/>
            </a:xfrm>
            <a:custGeom>
              <a:avLst/>
              <a:gdLst/>
              <a:ahLst/>
              <a:cxnLst/>
              <a:rect l="l" t="t" r="r" b="b"/>
              <a:pathLst>
                <a:path w="11069" h="16816" extrusionOk="0">
                  <a:moveTo>
                    <a:pt x="10328" y="1"/>
                  </a:moveTo>
                  <a:lnTo>
                    <a:pt x="0" y="16088"/>
                  </a:lnTo>
                  <a:cubicBezTo>
                    <a:pt x="100" y="16339"/>
                    <a:pt x="201" y="16578"/>
                    <a:pt x="314" y="16816"/>
                  </a:cubicBezTo>
                  <a:lnTo>
                    <a:pt x="11068" y="63"/>
                  </a:lnTo>
                  <a:cubicBezTo>
                    <a:pt x="10830" y="38"/>
                    <a:pt x="10579" y="13"/>
                    <a:pt x="1032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4302138" y="-387448"/>
              <a:ext cx="960020" cy="1460994"/>
            </a:xfrm>
            <a:custGeom>
              <a:avLst/>
              <a:gdLst/>
              <a:ahLst/>
              <a:cxnLst/>
              <a:rect l="l" t="t" r="r" b="b"/>
              <a:pathLst>
                <a:path w="11998" h="18259" extrusionOk="0">
                  <a:moveTo>
                    <a:pt x="11320" y="0"/>
                  </a:moveTo>
                  <a:lnTo>
                    <a:pt x="1" y="17631"/>
                  </a:lnTo>
                  <a:cubicBezTo>
                    <a:pt x="126" y="17845"/>
                    <a:pt x="252" y="18046"/>
                    <a:pt x="377" y="18259"/>
                  </a:cubicBezTo>
                  <a:lnTo>
                    <a:pt x="11998" y="151"/>
                  </a:lnTo>
                  <a:cubicBezTo>
                    <a:pt x="11772" y="101"/>
                    <a:pt x="11546" y="51"/>
                    <a:pt x="113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4384473" y="-352321"/>
              <a:ext cx="1011230" cy="1539329"/>
            </a:xfrm>
            <a:custGeom>
              <a:avLst/>
              <a:gdLst/>
              <a:ahLst/>
              <a:cxnLst/>
              <a:rect l="l" t="t" r="r" b="b"/>
              <a:pathLst>
                <a:path w="12638" h="19238" extrusionOk="0">
                  <a:moveTo>
                    <a:pt x="11998" y="1"/>
                  </a:moveTo>
                  <a:lnTo>
                    <a:pt x="1" y="18711"/>
                  </a:lnTo>
                  <a:cubicBezTo>
                    <a:pt x="139" y="18887"/>
                    <a:pt x="290" y="19075"/>
                    <a:pt x="440" y="19238"/>
                  </a:cubicBezTo>
                  <a:lnTo>
                    <a:pt x="12638" y="226"/>
                  </a:lnTo>
                  <a:cubicBezTo>
                    <a:pt x="12424" y="151"/>
                    <a:pt x="12211" y="76"/>
                    <a:pt x="119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476891" y="-301111"/>
              <a:ext cx="1043316" cy="1586537"/>
            </a:xfrm>
            <a:custGeom>
              <a:avLst/>
              <a:gdLst/>
              <a:ahLst/>
              <a:cxnLst/>
              <a:rect l="l" t="t" r="r" b="b"/>
              <a:pathLst>
                <a:path w="13039" h="19828" extrusionOk="0">
                  <a:moveTo>
                    <a:pt x="12436" y="1"/>
                  </a:moveTo>
                  <a:lnTo>
                    <a:pt x="0" y="19376"/>
                  </a:lnTo>
                  <a:cubicBezTo>
                    <a:pt x="164" y="19527"/>
                    <a:pt x="327" y="19677"/>
                    <a:pt x="502" y="19828"/>
                  </a:cubicBezTo>
                  <a:lnTo>
                    <a:pt x="13039" y="302"/>
                  </a:lnTo>
                  <a:cubicBezTo>
                    <a:pt x="12838" y="189"/>
                    <a:pt x="12637" y="88"/>
                    <a:pt x="124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580270" y="-236859"/>
              <a:ext cx="1054438" cy="1605661"/>
            </a:xfrm>
            <a:custGeom>
              <a:avLst/>
              <a:gdLst/>
              <a:ahLst/>
              <a:cxnLst/>
              <a:rect l="l" t="t" r="r" b="b"/>
              <a:pathLst>
                <a:path w="13178" h="20067" extrusionOk="0">
                  <a:moveTo>
                    <a:pt x="12625" y="1"/>
                  </a:moveTo>
                  <a:lnTo>
                    <a:pt x="1" y="19677"/>
                  </a:lnTo>
                  <a:cubicBezTo>
                    <a:pt x="177" y="19815"/>
                    <a:pt x="352" y="19941"/>
                    <a:pt x="541" y="20066"/>
                  </a:cubicBezTo>
                  <a:lnTo>
                    <a:pt x="13177" y="365"/>
                  </a:lnTo>
                  <a:cubicBezTo>
                    <a:pt x="13002" y="239"/>
                    <a:pt x="12813" y="126"/>
                    <a:pt x="126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692771" y="-158525"/>
              <a:ext cx="1048357" cy="1596619"/>
            </a:xfrm>
            <a:custGeom>
              <a:avLst/>
              <a:gdLst/>
              <a:ahLst/>
              <a:cxnLst/>
              <a:rect l="l" t="t" r="r" b="b"/>
              <a:pathLst>
                <a:path w="13102" h="19954" extrusionOk="0">
                  <a:moveTo>
                    <a:pt x="12599" y="1"/>
                  </a:moveTo>
                  <a:lnTo>
                    <a:pt x="0" y="19639"/>
                  </a:lnTo>
                  <a:cubicBezTo>
                    <a:pt x="189" y="19752"/>
                    <a:pt x="377" y="19853"/>
                    <a:pt x="578" y="19953"/>
                  </a:cubicBezTo>
                  <a:lnTo>
                    <a:pt x="13101" y="440"/>
                  </a:lnTo>
                  <a:cubicBezTo>
                    <a:pt x="12938" y="289"/>
                    <a:pt x="12763" y="139"/>
                    <a:pt x="125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813274" y="-66107"/>
              <a:ext cx="1025232" cy="1559412"/>
            </a:xfrm>
            <a:custGeom>
              <a:avLst/>
              <a:gdLst/>
              <a:ahLst/>
              <a:cxnLst/>
              <a:rect l="l" t="t" r="r" b="b"/>
              <a:pathLst>
                <a:path w="12813" h="19489" extrusionOk="0">
                  <a:moveTo>
                    <a:pt x="12348" y="0"/>
                  </a:moveTo>
                  <a:lnTo>
                    <a:pt x="0" y="19237"/>
                  </a:lnTo>
                  <a:cubicBezTo>
                    <a:pt x="214" y="19325"/>
                    <a:pt x="414" y="19413"/>
                    <a:pt x="628" y="19488"/>
                  </a:cubicBezTo>
                  <a:lnTo>
                    <a:pt x="12813" y="502"/>
                  </a:lnTo>
                  <a:cubicBezTo>
                    <a:pt x="12662" y="326"/>
                    <a:pt x="12511" y="163"/>
                    <a:pt x="123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4944819" y="40313"/>
              <a:ext cx="982024" cy="1492120"/>
            </a:xfrm>
            <a:custGeom>
              <a:avLst/>
              <a:gdLst/>
              <a:ahLst/>
              <a:cxnLst/>
              <a:rect l="l" t="t" r="r" b="b"/>
              <a:pathLst>
                <a:path w="12273" h="18648" extrusionOk="0">
                  <a:moveTo>
                    <a:pt x="11846" y="0"/>
                  </a:moveTo>
                  <a:lnTo>
                    <a:pt x="0" y="18472"/>
                  </a:lnTo>
                  <a:cubicBezTo>
                    <a:pt x="213" y="18535"/>
                    <a:pt x="439" y="18598"/>
                    <a:pt x="678" y="18648"/>
                  </a:cubicBezTo>
                  <a:lnTo>
                    <a:pt x="12273" y="577"/>
                  </a:lnTo>
                  <a:cubicBezTo>
                    <a:pt x="12135" y="389"/>
                    <a:pt x="11997" y="188"/>
                    <a:pt x="1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5086365" y="163776"/>
              <a:ext cx="916812" cy="1389781"/>
            </a:xfrm>
            <a:custGeom>
              <a:avLst/>
              <a:gdLst/>
              <a:ahLst/>
              <a:cxnLst/>
              <a:rect l="l" t="t" r="r" b="b"/>
              <a:pathLst>
                <a:path w="11458" h="17369" extrusionOk="0">
                  <a:moveTo>
                    <a:pt x="11094" y="1"/>
                  </a:moveTo>
                  <a:lnTo>
                    <a:pt x="1" y="17293"/>
                  </a:lnTo>
                  <a:cubicBezTo>
                    <a:pt x="239" y="17331"/>
                    <a:pt x="477" y="17356"/>
                    <a:pt x="728" y="17368"/>
                  </a:cubicBezTo>
                  <a:lnTo>
                    <a:pt x="11458" y="666"/>
                  </a:lnTo>
                  <a:cubicBezTo>
                    <a:pt x="11345" y="440"/>
                    <a:pt x="11219" y="214"/>
                    <a:pt x="110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5239994" y="306363"/>
              <a:ext cx="825435" cy="1251195"/>
            </a:xfrm>
            <a:custGeom>
              <a:avLst/>
              <a:gdLst/>
              <a:ahLst/>
              <a:cxnLst/>
              <a:rect l="l" t="t" r="r" b="b"/>
              <a:pathLst>
                <a:path w="10316" h="15637" extrusionOk="0">
                  <a:moveTo>
                    <a:pt x="10027" y="1"/>
                  </a:moveTo>
                  <a:lnTo>
                    <a:pt x="1" y="15636"/>
                  </a:lnTo>
                  <a:lnTo>
                    <a:pt x="779" y="15636"/>
                  </a:lnTo>
                  <a:lnTo>
                    <a:pt x="10316" y="791"/>
                  </a:lnTo>
                  <a:cubicBezTo>
                    <a:pt x="10228" y="528"/>
                    <a:pt x="10127" y="264"/>
                    <a:pt x="100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5399624" y="476074"/>
              <a:ext cx="709013" cy="1081483"/>
            </a:xfrm>
            <a:custGeom>
              <a:avLst/>
              <a:gdLst/>
              <a:ahLst/>
              <a:cxnLst/>
              <a:rect l="l" t="t" r="r" b="b"/>
              <a:pathLst>
                <a:path w="8861" h="13516" extrusionOk="0">
                  <a:moveTo>
                    <a:pt x="8685" y="0"/>
                  </a:moveTo>
                  <a:lnTo>
                    <a:pt x="1" y="13515"/>
                  </a:lnTo>
                  <a:lnTo>
                    <a:pt x="791" y="13515"/>
                  </a:lnTo>
                  <a:lnTo>
                    <a:pt x="8860" y="942"/>
                  </a:lnTo>
                  <a:cubicBezTo>
                    <a:pt x="8810" y="628"/>
                    <a:pt x="8747" y="302"/>
                    <a:pt x="8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5559334" y="684913"/>
              <a:ext cx="561305" cy="872644"/>
            </a:xfrm>
            <a:custGeom>
              <a:avLst/>
              <a:gdLst/>
              <a:ahLst/>
              <a:cxnLst/>
              <a:rect l="l" t="t" r="r" b="b"/>
              <a:pathLst>
                <a:path w="7015" h="10906" extrusionOk="0">
                  <a:moveTo>
                    <a:pt x="7002" y="1"/>
                  </a:moveTo>
                  <a:lnTo>
                    <a:pt x="0" y="10905"/>
                  </a:lnTo>
                  <a:lnTo>
                    <a:pt x="791" y="10905"/>
                  </a:lnTo>
                  <a:lnTo>
                    <a:pt x="7015" y="1205"/>
                  </a:lnTo>
                  <a:lnTo>
                    <a:pt x="7015" y="427"/>
                  </a:lnTo>
                  <a:cubicBezTo>
                    <a:pt x="7015" y="289"/>
                    <a:pt x="7015" y="139"/>
                    <a:pt x="700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5719924" y="932960"/>
              <a:ext cx="400715" cy="624597"/>
            </a:xfrm>
            <a:custGeom>
              <a:avLst/>
              <a:gdLst/>
              <a:ahLst/>
              <a:cxnLst/>
              <a:rect l="l" t="t" r="r" b="b"/>
              <a:pathLst>
                <a:path w="5008" h="7806" extrusionOk="0">
                  <a:moveTo>
                    <a:pt x="5008" y="0"/>
                  </a:moveTo>
                  <a:lnTo>
                    <a:pt x="1" y="7805"/>
                  </a:lnTo>
                  <a:lnTo>
                    <a:pt x="779" y="7805"/>
                  </a:lnTo>
                  <a:lnTo>
                    <a:pt x="5008" y="1230"/>
                  </a:lnTo>
                  <a:lnTo>
                    <a:pt x="500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" name="Google Shape;30;p2"/>
          <p:cNvSpPr/>
          <p:nvPr/>
        </p:nvSpPr>
        <p:spPr>
          <a:xfrm>
            <a:off x="-290225" y="-93418"/>
            <a:ext cx="4674385" cy="6231532"/>
          </a:xfrm>
          <a:custGeom>
            <a:avLst/>
            <a:gdLst/>
            <a:ahLst/>
            <a:cxnLst/>
            <a:rect l="l" t="t" r="r" b="b"/>
            <a:pathLst>
              <a:path w="62870" h="62858" extrusionOk="0">
                <a:moveTo>
                  <a:pt x="36053" y="0"/>
                </a:moveTo>
                <a:cubicBezTo>
                  <a:pt x="16138" y="0"/>
                  <a:pt x="0" y="16138"/>
                  <a:pt x="0" y="36053"/>
                </a:cubicBezTo>
                <a:lnTo>
                  <a:pt x="0" y="62857"/>
                </a:lnTo>
                <a:lnTo>
                  <a:pt x="28423" y="62857"/>
                </a:lnTo>
                <a:cubicBezTo>
                  <a:pt x="47447" y="62857"/>
                  <a:pt x="62870" y="47447"/>
                  <a:pt x="62870" y="28423"/>
                </a:cubicBezTo>
                <a:lnTo>
                  <a:pt x="62870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2"/>
          <p:cNvSpPr txBox="1">
            <a:spLocks noGrp="1"/>
          </p:cNvSpPr>
          <p:nvPr>
            <p:ph type="subTitle" idx="1"/>
          </p:nvPr>
        </p:nvSpPr>
        <p:spPr>
          <a:xfrm>
            <a:off x="948600" y="4087381"/>
            <a:ext cx="2488500" cy="77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r>
              <a:rPr lang="es-ES" smtClean="0"/>
              <a:t>Haga clic para modificar el estilo de subtítulo del patrón</a:t>
            </a:r>
            <a:endParaRPr/>
          </a:p>
        </p:txBody>
      </p:sp>
      <p:sp>
        <p:nvSpPr>
          <p:cNvPr id="32" name="Google Shape;32;p2"/>
          <p:cNvSpPr txBox="1">
            <a:spLocks noGrp="1"/>
          </p:cNvSpPr>
          <p:nvPr>
            <p:ph type="ctrTitle"/>
          </p:nvPr>
        </p:nvSpPr>
        <p:spPr>
          <a:xfrm>
            <a:off x="948600" y="1336615"/>
            <a:ext cx="2488500" cy="273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 b="1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 b="1"/>
            </a:lvl9pPr>
          </a:lstStyle>
          <a:p>
            <a:r>
              <a:rPr lang="es-ES" smtClean="0"/>
              <a:t>Haga clic para modificar el estilo de título del patrón</a:t>
            </a:r>
            <a:endParaRPr/>
          </a:p>
        </p:txBody>
      </p:sp>
      <p:sp>
        <p:nvSpPr>
          <p:cNvPr id="33" name="Google Shape;33;p2"/>
          <p:cNvSpPr/>
          <p:nvPr/>
        </p:nvSpPr>
        <p:spPr>
          <a:xfrm>
            <a:off x="1586451" y="-1759493"/>
            <a:ext cx="1491160" cy="1988213"/>
          </a:xfrm>
          <a:custGeom>
            <a:avLst/>
            <a:gdLst/>
            <a:ahLst/>
            <a:cxnLst/>
            <a:rect l="l" t="t" r="r" b="b"/>
            <a:pathLst>
              <a:path w="18636" h="18636" extrusionOk="0">
                <a:moveTo>
                  <a:pt x="10216" y="1"/>
                </a:moveTo>
                <a:cubicBezTo>
                  <a:pt x="4569" y="1"/>
                  <a:pt x="1" y="4569"/>
                  <a:pt x="1" y="10203"/>
                </a:cubicBezTo>
                <a:lnTo>
                  <a:pt x="1" y="18636"/>
                </a:lnTo>
                <a:lnTo>
                  <a:pt x="7944" y="18636"/>
                </a:lnTo>
                <a:cubicBezTo>
                  <a:pt x="13855" y="18636"/>
                  <a:pt x="18636" y="13855"/>
                  <a:pt x="18636" y="7944"/>
                </a:cubicBezTo>
                <a:lnTo>
                  <a:pt x="18636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3"/>
          <p:cNvSpPr/>
          <p:nvPr/>
        </p:nvSpPr>
        <p:spPr>
          <a:xfrm>
            <a:off x="4572000" y="720000"/>
            <a:ext cx="4579200" cy="5420800"/>
          </a:xfrm>
          <a:prstGeom prst="round2DiagRect">
            <a:avLst>
              <a:gd name="adj1" fmla="val 0"/>
              <a:gd name="adj2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3"/>
          <p:cNvSpPr txBox="1">
            <a:spLocks noGrp="1"/>
          </p:cNvSpPr>
          <p:nvPr>
            <p:ph type="subTitle" idx="1"/>
          </p:nvPr>
        </p:nvSpPr>
        <p:spPr>
          <a:xfrm flipH="1">
            <a:off x="5287025" y="4028433"/>
            <a:ext cx="2959800" cy="8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r>
              <a:rPr lang="es-ES" smtClean="0"/>
              <a:t>Haga clic para modificar el estilo de subtítulo del patrón</a:t>
            </a:r>
            <a:endParaRPr/>
          </a:p>
        </p:txBody>
      </p:sp>
      <p:sp>
        <p:nvSpPr>
          <p:cNvPr id="37" name="Google Shape;37;p3"/>
          <p:cNvSpPr txBox="1">
            <a:spLocks noGrp="1"/>
          </p:cNvSpPr>
          <p:nvPr>
            <p:ph type="ctrTitle"/>
          </p:nvPr>
        </p:nvSpPr>
        <p:spPr>
          <a:xfrm flipH="1">
            <a:off x="5286900" y="2593367"/>
            <a:ext cx="3015000" cy="141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 b="1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 b="1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 b="1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 b="1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 b="1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 b="1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 b="1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 b="1">
                <a:solidFill>
                  <a:schemeClr val="accent6"/>
                </a:solidFill>
              </a:defRPr>
            </a:lvl9pPr>
          </a:lstStyle>
          <a:p>
            <a:r>
              <a:rPr lang="es-ES" smtClean="0"/>
              <a:t>Haga clic para modificar el estilo de título del patrón</a:t>
            </a:r>
            <a:endParaRPr/>
          </a:p>
        </p:txBody>
      </p:sp>
      <p:sp>
        <p:nvSpPr>
          <p:cNvPr id="38" name="Google Shape;38;p3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5286900" y="1956400"/>
            <a:ext cx="3015000" cy="6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grpSp>
        <p:nvGrpSpPr>
          <p:cNvPr id="39" name="Google Shape;39;p3"/>
          <p:cNvGrpSpPr/>
          <p:nvPr/>
        </p:nvGrpSpPr>
        <p:grpSpPr>
          <a:xfrm>
            <a:off x="-9675" y="-1551208"/>
            <a:ext cx="3545529" cy="2251823"/>
            <a:chOff x="-9675" y="-1163406"/>
            <a:chExt cx="3545529" cy="1688867"/>
          </a:xfrm>
        </p:grpSpPr>
        <p:sp>
          <p:nvSpPr>
            <p:cNvPr id="40" name="Google Shape;40;p3"/>
            <p:cNvSpPr/>
            <p:nvPr/>
          </p:nvSpPr>
          <p:spPr>
            <a:xfrm>
              <a:off x="-9675" y="-1163406"/>
              <a:ext cx="1688812" cy="1688867"/>
            </a:xfrm>
            <a:custGeom>
              <a:avLst/>
              <a:gdLst/>
              <a:ahLst/>
              <a:cxnLst/>
              <a:rect l="l" t="t" r="r" b="b"/>
              <a:pathLst>
                <a:path w="21974" h="21974" extrusionOk="0">
                  <a:moveTo>
                    <a:pt x="16779" y="0"/>
                  </a:moveTo>
                  <a:cubicBezTo>
                    <a:pt x="7505" y="0"/>
                    <a:pt x="1" y="7505"/>
                    <a:pt x="1" y="16766"/>
                  </a:cubicBezTo>
                  <a:lnTo>
                    <a:pt x="1" y="21973"/>
                  </a:lnTo>
                  <a:lnTo>
                    <a:pt x="5196" y="21973"/>
                  </a:lnTo>
                  <a:cubicBezTo>
                    <a:pt x="14470" y="21973"/>
                    <a:pt x="21974" y="14457"/>
                    <a:pt x="21974" y="5196"/>
                  </a:cubicBezTo>
                  <a:lnTo>
                    <a:pt x="2197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1" name="Google Shape;41;p3"/>
            <p:cNvGrpSpPr/>
            <p:nvPr/>
          </p:nvGrpSpPr>
          <p:grpSpPr>
            <a:xfrm>
              <a:off x="1161963" y="-408158"/>
              <a:ext cx="877847" cy="868009"/>
              <a:chOff x="6088588" y="-408158"/>
              <a:chExt cx="877847" cy="868009"/>
            </a:xfrm>
          </p:grpSpPr>
          <p:sp>
            <p:nvSpPr>
              <p:cNvPr id="42" name="Google Shape;42;p3"/>
              <p:cNvSpPr/>
              <p:nvPr/>
            </p:nvSpPr>
            <p:spPr>
              <a:xfrm>
                <a:off x="6088588" y="-408158"/>
                <a:ext cx="557559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6401" h="290" extrusionOk="0">
                    <a:moveTo>
                      <a:pt x="1" y="1"/>
                    </a:moveTo>
                    <a:lnTo>
                      <a:pt x="1" y="277"/>
                    </a:lnTo>
                    <a:lnTo>
                      <a:pt x="6401" y="289"/>
                    </a:lnTo>
                    <a:cubicBezTo>
                      <a:pt x="6100" y="176"/>
                      <a:pt x="5773" y="76"/>
                      <a:pt x="5447" y="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43;p3"/>
              <p:cNvSpPr/>
              <p:nvPr/>
            </p:nvSpPr>
            <p:spPr>
              <a:xfrm>
                <a:off x="6088588" y="-348055"/>
                <a:ext cx="669054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7681" h="290" extrusionOk="0">
                    <a:moveTo>
                      <a:pt x="1" y="1"/>
                    </a:moveTo>
                    <a:lnTo>
                      <a:pt x="1" y="277"/>
                    </a:lnTo>
                    <a:lnTo>
                      <a:pt x="7681" y="289"/>
                    </a:lnTo>
                    <a:cubicBezTo>
                      <a:pt x="7555" y="189"/>
                      <a:pt x="7417" y="101"/>
                      <a:pt x="7267" y="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44;p3"/>
              <p:cNvSpPr/>
              <p:nvPr/>
            </p:nvSpPr>
            <p:spPr>
              <a:xfrm>
                <a:off x="6088588" y="-287865"/>
                <a:ext cx="738999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8484" h="289" extrusionOk="0">
                    <a:moveTo>
                      <a:pt x="1" y="0"/>
                    </a:moveTo>
                    <a:lnTo>
                      <a:pt x="1" y="276"/>
                    </a:lnTo>
                    <a:lnTo>
                      <a:pt x="8484" y="289"/>
                    </a:lnTo>
                    <a:cubicBezTo>
                      <a:pt x="8396" y="201"/>
                      <a:pt x="8308" y="113"/>
                      <a:pt x="8208" y="2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5;p3"/>
              <p:cNvSpPr/>
              <p:nvPr/>
            </p:nvSpPr>
            <p:spPr>
              <a:xfrm>
                <a:off x="6088588" y="-227762"/>
                <a:ext cx="788213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049" h="289" extrusionOk="0">
                    <a:moveTo>
                      <a:pt x="1" y="0"/>
                    </a:moveTo>
                    <a:lnTo>
                      <a:pt x="1" y="276"/>
                    </a:lnTo>
                    <a:lnTo>
                      <a:pt x="9049" y="289"/>
                    </a:lnTo>
                    <a:cubicBezTo>
                      <a:pt x="8986" y="201"/>
                      <a:pt x="8923" y="113"/>
                      <a:pt x="8848" y="2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46;p3"/>
              <p:cNvSpPr/>
              <p:nvPr/>
            </p:nvSpPr>
            <p:spPr>
              <a:xfrm>
                <a:off x="6088588" y="-167659"/>
                <a:ext cx="824275" cy="26306"/>
              </a:xfrm>
              <a:custGeom>
                <a:avLst/>
                <a:gdLst/>
                <a:ahLst/>
                <a:cxnLst/>
                <a:rect l="l" t="t" r="r" b="b"/>
                <a:pathLst>
                  <a:path w="9463" h="302" extrusionOk="0">
                    <a:moveTo>
                      <a:pt x="1" y="0"/>
                    </a:moveTo>
                    <a:lnTo>
                      <a:pt x="1" y="276"/>
                    </a:lnTo>
                    <a:lnTo>
                      <a:pt x="9463" y="302"/>
                    </a:lnTo>
                    <a:cubicBezTo>
                      <a:pt x="9425" y="201"/>
                      <a:pt x="9375" y="113"/>
                      <a:pt x="9325" y="2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7;p3"/>
              <p:cNvSpPr/>
              <p:nvPr/>
            </p:nvSpPr>
            <p:spPr>
              <a:xfrm>
                <a:off x="6088588" y="-106424"/>
                <a:ext cx="850493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764" h="289" extrusionOk="0">
                    <a:moveTo>
                      <a:pt x="1" y="0"/>
                    </a:moveTo>
                    <a:lnTo>
                      <a:pt x="1" y="264"/>
                    </a:lnTo>
                    <a:lnTo>
                      <a:pt x="9764" y="289"/>
                    </a:lnTo>
                    <a:cubicBezTo>
                      <a:pt x="9726" y="188"/>
                      <a:pt x="9689" y="101"/>
                      <a:pt x="9663" y="13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48;p3"/>
              <p:cNvSpPr/>
              <p:nvPr/>
            </p:nvSpPr>
            <p:spPr>
              <a:xfrm>
                <a:off x="6088588" y="-46321"/>
                <a:ext cx="866956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953" h="289" extrusionOk="0">
                    <a:moveTo>
                      <a:pt x="1" y="0"/>
                    </a:moveTo>
                    <a:lnTo>
                      <a:pt x="1" y="101"/>
                    </a:lnTo>
                    <a:cubicBezTo>
                      <a:pt x="1" y="151"/>
                      <a:pt x="1" y="214"/>
                      <a:pt x="1" y="264"/>
                    </a:cubicBezTo>
                    <a:lnTo>
                      <a:pt x="9952" y="289"/>
                    </a:lnTo>
                    <a:cubicBezTo>
                      <a:pt x="9940" y="189"/>
                      <a:pt x="9914" y="101"/>
                      <a:pt x="9889" y="13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49;p3"/>
              <p:cNvSpPr/>
              <p:nvPr/>
            </p:nvSpPr>
            <p:spPr>
              <a:xfrm>
                <a:off x="6090766" y="13782"/>
                <a:ext cx="873489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10028" h="290" extrusionOk="0">
                    <a:moveTo>
                      <a:pt x="1" y="1"/>
                    </a:moveTo>
                    <a:cubicBezTo>
                      <a:pt x="13" y="88"/>
                      <a:pt x="26" y="176"/>
                      <a:pt x="39" y="264"/>
                    </a:cubicBezTo>
                    <a:lnTo>
                      <a:pt x="10027" y="289"/>
                    </a:lnTo>
                    <a:cubicBezTo>
                      <a:pt x="10027" y="201"/>
                      <a:pt x="10015" y="101"/>
                      <a:pt x="10002" y="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50;p3"/>
              <p:cNvSpPr/>
              <p:nvPr/>
            </p:nvSpPr>
            <p:spPr>
              <a:xfrm>
                <a:off x="6101741" y="73885"/>
                <a:ext cx="864691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9927" h="29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3" y="89"/>
                      <a:pt x="38" y="176"/>
                      <a:pt x="63" y="264"/>
                    </a:cubicBezTo>
                    <a:lnTo>
                      <a:pt x="9927" y="289"/>
                    </a:lnTo>
                    <a:lnTo>
                      <a:pt x="9927" y="114"/>
                    </a:lnTo>
                    <a:cubicBezTo>
                      <a:pt x="9927" y="76"/>
                      <a:pt x="9927" y="51"/>
                      <a:pt x="9927" y="13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51;p3"/>
              <p:cNvSpPr/>
              <p:nvPr/>
            </p:nvSpPr>
            <p:spPr>
              <a:xfrm>
                <a:off x="6119250" y="133988"/>
                <a:ext cx="847183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29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5" y="89"/>
                      <a:pt x="63" y="177"/>
                      <a:pt x="101" y="264"/>
                    </a:cubicBezTo>
                    <a:lnTo>
                      <a:pt x="9726" y="289"/>
                    </a:lnTo>
                    <a:lnTo>
                      <a:pt x="9726" y="13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52;p3"/>
              <p:cNvSpPr/>
              <p:nvPr/>
            </p:nvSpPr>
            <p:spPr>
              <a:xfrm>
                <a:off x="6145469" y="194179"/>
                <a:ext cx="820965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425" h="289" extrusionOk="0">
                    <a:moveTo>
                      <a:pt x="0" y="0"/>
                    </a:moveTo>
                    <a:cubicBezTo>
                      <a:pt x="51" y="88"/>
                      <a:pt x="101" y="188"/>
                      <a:pt x="151" y="276"/>
                    </a:cubicBezTo>
                    <a:lnTo>
                      <a:pt x="9425" y="289"/>
                    </a:lnTo>
                    <a:lnTo>
                      <a:pt x="9425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53;p3"/>
              <p:cNvSpPr/>
              <p:nvPr/>
            </p:nvSpPr>
            <p:spPr>
              <a:xfrm>
                <a:off x="6182663" y="254282"/>
                <a:ext cx="783771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8998" h="289" extrusionOk="0">
                    <a:moveTo>
                      <a:pt x="0" y="0"/>
                    </a:moveTo>
                    <a:cubicBezTo>
                      <a:pt x="75" y="88"/>
                      <a:pt x="138" y="188"/>
                      <a:pt x="213" y="276"/>
                    </a:cubicBezTo>
                    <a:lnTo>
                      <a:pt x="8998" y="289"/>
                    </a:lnTo>
                    <a:lnTo>
                      <a:pt x="8998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54;p3"/>
              <p:cNvSpPr/>
              <p:nvPr/>
            </p:nvSpPr>
            <p:spPr>
              <a:xfrm>
                <a:off x="6233968" y="314385"/>
                <a:ext cx="732466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8409" h="290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01" y="101"/>
                      <a:pt x="189" y="189"/>
                      <a:pt x="289" y="277"/>
                    </a:cubicBezTo>
                    <a:lnTo>
                      <a:pt x="8409" y="289"/>
                    </a:lnTo>
                    <a:lnTo>
                      <a:pt x="8409" y="2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55;p3"/>
              <p:cNvSpPr/>
              <p:nvPr/>
            </p:nvSpPr>
            <p:spPr>
              <a:xfrm>
                <a:off x="6307224" y="374488"/>
                <a:ext cx="659211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7568" h="290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39" y="101"/>
                      <a:pt x="289" y="189"/>
                      <a:pt x="440" y="277"/>
                    </a:cubicBezTo>
                    <a:lnTo>
                      <a:pt x="7568" y="289"/>
                    </a:lnTo>
                    <a:lnTo>
                      <a:pt x="7568" y="26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6;p3"/>
              <p:cNvSpPr/>
              <p:nvPr/>
            </p:nvSpPr>
            <p:spPr>
              <a:xfrm>
                <a:off x="6427430" y="435723"/>
                <a:ext cx="539006" cy="24128"/>
              </a:xfrm>
              <a:custGeom>
                <a:avLst/>
                <a:gdLst/>
                <a:ahLst/>
                <a:cxnLst/>
                <a:rect l="l" t="t" r="r" b="b"/>
                <a:pathLst>
                  <a:path w="6188" h="277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403" y="126"/>
                      <a:pt x="829" y="226"/>
                      <a:pt x="1256" y="276"/>
                    </a:cubicBezTo>
                    <a:lnTo>
                      <a:pt x="6188" y="276"/>
                    </a:lnTo>
                    <a:lnTo>
                      <a:pt x="6188" y="1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7" name="Google Shape;57;p3"/>
            <p:cNvSpPr/>
            <p:nvPr/>
          </p:nvSpPr>
          <p:spPr>
            <a:xfrm flipH="1">
              <a:off x="2189576" y="-540724"/>
              <a:ext cx="781992" cy="781992"/>
            </a:xfrm>
            <a:custGeom>
              <a:avLst/>
              <a:gdLst/>
              <a:ahLst/>
              <a:cxnLst/>
              <a:rect l="l" t="t" r="r" b="b"/>
              <a:pathLst>
                <a:path w="7606" h="7606" extrusionOk="0">
                  <a:moveTo>
                    <a:pt x="0" y="1"/>
                  </a:moveTo>
                  <a:lnTo>
                    <a:pt x="0" y="3251"/>
                  </a:lnTo>
                  <a:cubicBezTo>
                    <a:pt x="0" y="5660"/>
                    <a:pt x="1946" y="7605"/>
                    <a:pt x="4367" y="7605"/>
                  </a:cubicBezTo>
                  <a:lnTo>
                    <a:pt x="7605" y="7605"/>
                  </a:lnTo>
                  <a:lnTo>
                    <a:pt x="7605" y="4167"/>
                  </a:lnTo>
                  <a:cubicBezTo>
                    <a:pt x="7605" y="1871"/>
                    <a:pt x="5735" y="1"/>
                    <a:pt x="34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3025759" y="-144071"/>
              <a:ext cx="510096" cy="509135"/>
            </a:xfrm>
            <a:custGeom>
              <a:avLst/>
              <a:gdLst/>
              <a:ahLst/>
              <a:cxnLst/>
              <a:rect l="l" t="t" r="r" b="b"/>
              <a:pathLst>
                <a:path w="6375" h="6363" extrusionOk="0">
                  <a:moveTo>
                    <a:pt x="0" y="0"/>
                  </a:moveTo>
                  <a:lnTo>
                    <a:pt x="0" y="2874"/>
                  </a:lnTo>
                  <a:cubicBezTo>
                    <a:pt x="0" y="4806"/>
                    <a:pt x="1569" y="6362"/>
                    <a:pt x="3489" y="6362"/>
                  </a:cubicBezTo>
                  <a:lnTo>
                    <a:pt x="6375" y="6362"/>
                  </a:lnTo>
                  <a:lnTo>
                    <a:pt x="6375" y="3652"/>
                  </a:lnTo>
                  <a:cubicBezTo>
                    <a:pt x="6375" y="1631"/>
                    <a:pt x="4731" y="0"/>
                    <a:pt x="27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9" name="Google Shape;59;p3"/>
          <p:cNvSpPr/>
          <p:nvPr/>
        </p:nvSpPr>
        <p:spPr>
          <a:xfrm flipH="1">
            <a:off x="8009243" y="480966"/>
            <a:ext cx="656546" cy="876005"/>
          </a:xfrm>
          <a:custGeom>
            <a:avLst/>
            <a:gdLst/>
            <a:ahLst/>
            <a:cxnLst/>
            <a:rect l="l" t="t" r="r" b="b"/>
            <a:pathLst>
              <a:path w="18636" h="18649" extrusionOk="0">
                <a:moveTo>
                  <a:pt x="1" y="1"/>
                </a:moveTo>
                <a:lnTo>
                  <a:pt x="1" y="7957"/>
                </a:lnTo>
                <a:cubicBezTo>
                  <a:pt x="1" y="13855"/>
                  <a:pt x="4782" y="18648"/>
                  <a:pt x="10693" y="18648"/>
                </a:cubicBezTo>
                <a:lnTo>
                  <a:pt x="18636" y="18648"/>
                </a:lnTo>
                <a:lnTo>
                  <a:pt x="18636" y="10215"/>
                </a:lnTo>
                <a:cubicBezTo>
                  <a:pt x="18636" y="4581"/>
                  <a:pt x="14068" y="1"/>
                  <a:pt x="843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3"/>
          <p:cNvSpPr/>
          <p:nvPr/>
        </p:nvSpPr>
        <p:spPr>
          <a:xfrm flipH="1">
            <a:off x="5836764" y="-1759493"/>
            <a:ext cx="1491160" cy="1988213"/>
          </a:xfrm>
          <a:custGeom>
            <a:avLst/>
            <a:gdLst/>
            <a:ahLst/>
            <a:cxnLst/>
            <a:rect l="l" t="t" r="r" b="b"/>
            <a:pathLst>
              <a:path w="18636" h="18636" extrusionOk="0">
                <a:moveTo>
                  <a:pt x="10216" y="1"/>
                </a:moveTo>
                <a:cubicBezTo>
                  <a:pt x="4569" y="1"/>
                  <a:pt x="1" y="4569"/>
                  <a:pt x="1" y="10203"/>
                </a:cubicBezTo>
                <a:lnTo>
                  <a:pt x="1" y="18636"/>
                </a:lnTo>
                <a:lnTo>
                  <a:pt x="7944" y="18636"/>
                </a:lnTo>
                <a:cubicBezTo>
                  <a:pt x="13855" y="18636"/>
                  <a:pt x="18636" y="13855"/>
                  <a:pt x="18636" y="7944"/>
                </a:cubicBezTo>
                <a:lnTo>
                  <a:pt x="18636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5"/>
          <p:cNvSpPr txBox="1">
            <a:spLocks noGrp="1"/>
          </p:cNvSpPr>
          <p:nvPr>
            <p:ph type="title"/>
          </p:nvPr>
        </p:nvSpPr>
        <p:spPr>
          <a:xfrm>
            <a:off x="713250" y="568767"/>
            <a:ext cx="77175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r>
              <a:rPr lang="es-ES" smtClean="0"/>
              <a:t>Haga clic para modificar el estilo de título del patrón</a:t>
            </a:r>
            <a:endParaRPr/>
          </a:p>
        </p:txBody>
      </p:sp>
      <p:sp>
        <p:nvSpPr>
          <p:cNvPr id="112" name="Google Shape;112;p5"/>
          <p:cNvSpPr txBox="1">
            <a:spLocks noGrp="1"/>
          </p:cNvSpPr>
          <p:nvPr>
            <p:ph type="body" idx="1"/>
          </p:nvPr>
        </p:nvSpPr>
        <p:spPr>
          <a:xfrm>
            <a:off x="1524988" y="3023267"/>
            <a:ext cx="2566200" cy="249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13" name="Google Shape;113;p5"/>
          <p:cNvSpPr txBox="1">
            <a:spLocks noGrp="1"/>
          </p:cNvSpPr>
          <p:nvPr>
            <p:ph type="body" idx="2"/>
          </p:nvPr>
        </p:nvSpPr>
        <p:spPr>
          <a:xfrm>
            <a:off x="5286288" y="3023267"/>
            <a:ext cx="2617200" cy="249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14" name="Google Shape;114;p5"/>
          <p:cNvSpPr txBox="1">
            <a:spLocks noGrp="1"/>
          </p:cNvSpPr>
          <p:nvPr>
            <p:ph type="subTitle" idx="3"/>
          </p:nvPr>
        </p:nvSpPr>
        <p:spPr>
          <a:xfrm>
            <a:off x="1431325" y="2430767"/>
            <a:ext cx="1524000" cy="49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Exo SemiBold"/>
                <a:ea typeface="Exo SemiBold"/>
                <a:cs typeface="Exo SemiBold"/>
                <a:sym typeface="Exo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/>
          </a:p>
        </p:txBody>
      </p:sp>
      <p:sp>
        <p:nvSpPr>
          <p:cNvPr id="115" name="Google Shape;115;p5"/>
          <p:cNvSpPr txBox="1">
            <a:spLocks noGrp="1"/>
          </p:cNvSpPr>
          <p:nvPr>
            <p:ph type="subTitle" idx="4"/>
          </p:nvPr>
        </p:nvSpPr>
        <p:spPr>
          <a:xfrm>
            <a:off x="5203225" y="2430767"/>
            <a:ext cx="1637700" cy="49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Exo SemiBold"/>
                <a:ea typeface="Exo SemiBold"/>
                <a:cs typeface="Exo SemiBold"/>
                <a:sym typeface="Exo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/>
          </a:p>
        </p:txBody>
      </p:sp>
      <p:grpSp>
        <p:nvGrpSpPr>
          <p:cNvPr id="116" name="Google Shape;116;p5"/>
          <p:cNvGrpSpPr/>
          <p:nvPr/>
        </p:nvGrpSpPr>
        <p:grpSpPr>
          <a:xfrm>
            <a:off x="7180333" y="-1996073"/>
            <a:ext cx="2487331" cy="2716084"/>
            <a:chOff x="7180332" y="-1497055"/>
            <a:chExt cx="2487331" cy="2037063"/>
          </a:xfrm>
        </p:grpSpPr>
        <p:sp>
          <p:nvSpPr>
            <p:cNvPr id="117" name="Google Shape;117;p5"/>
            <p:cNvSpPr/>
            <p:nvPr/>
          </p:nvSpPr>
          <p:spPr>
            <a:xfrm rot="10800000" flipH="1">
              <a:off x="7630746" y="-1497055"/>
              <a:ext cx="2036917" cy="2037063"/>
            </a:xfrm>
            <a:custGeom>
              <a:avLst/>
              <a:gdLst/>
              <a:ahLst/>
              <a:cxnLst/>
              <a:rect l="l" t="t" r="r" b="b"/>
              <a:pathLst>
                <a:path w="23429" h="23430" extrusionOk="0">
                  <a:moveTo>
                    <a:pt x="17882" y="1"/>
                  </a:moveTo>
                  <a:cubicBezTo>
                    <a:pt x="8006" y="1"/>
                    <a:pt x="0" y="8007"/>
                    <a:pt x="0" y="17883"/>
                  </a:cubicBezTo>
                  <a:lnTo>
                    <a:pt x="0" y="23429"/>
                  </a:lnTo>
                  <a:lnTo>
                    <a:pt x="5547" y="23429"/>
                  </a:lnTo>
                  <a:cubicBezTo>
                    <a:pt x="15423" y="23429"/>
                    <a:pt x="23429" y="15423"/>
                    <a:pt x="23429" y="5547"/>
                  </a:cubicBezTo>
                  <a:lnTo>
                    <a:pt x="2342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5"/>
            <p:cNvSpPr/>
            <p:nvPr/>
          </p:nvSpPr>
          <p:spPr>
            <a:xfrm rot="10800000" flipH="1">
              <a:off x="7180332" y="-264468"/>
              <a:ext cx="182290" cy="459422"/>
            </a:xfrm>
            <a:custGeom>
              <a:avLst/>
              <a:gdLst/>
              <a:ahLst/>
              <a:cxnLst/>
              <a:rect l="l" t="t" r="r" b="b"/>
              <a:pathLst>
                <a:path w="2047" h="5159" extrusionOk="0">
                  <a:moveTo>
                    <a:pt x="1" y="1"/>
                  </a:moveTo>
                  <a:lnTo>
                    <a:pt x="1" y="741"/>
                  </a:lnTo>
                  <a:lnTo>
                    <a:pt x="1582" y="4719"/>
                  </a:lnTo>
                  <a:cubicBezTo>
                    <a:pt x="1720" y="4869"/>
                    <a:pt x="1883" y="5020"/>
                    <a:pt x="2046" y="5158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5"/>
            <p:cNvSpPr/>
            <p:nvPr/>
          </p:nvSpPr>
          <p:spPr>
            <a:xfrm rot="10800000" flipH="1">
              <a:off x="7180332" y="-324758"/>
              <a:ext cx="272768" cy="686239"/>
            </a:xfrm>
            <a:custGeom>
              <a:avLst/>
              <a:gdLst/>
              <a:ahLst/>
              <a:cxnLst/>
              <a:rect l="l" t="t" r="r" b="b"/>
              <a:pathLst>
                <a:path w="3063" h="7706" extrusionOk="0">
                  <a:moveTo>
                    <a:pt x="1" y="1"/>
                  </a:moveTo>
                  <a:lnTo>
                    <a:pt x="1" y="741"/>
                  </a:lnTo>
                  <a:lnTo>
                    <a:pt x="2674" y="7492"/>
                  </a:lnTo>
                  <a:cubicBezTo>
                    <a:pt x="2799" y="7568"/>
                    <a:pt x="2925" y="7643"/>
                    <a:pt x="3063" y="770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5"/>
            <p:cNvSpPr/>
            <p:nvPr/>
          </p:nvSpPr>
          <p:spPr>
            <a:xfrm rot="10800000" flipH="1">
              <a:off x="7180332" y="-358333"/>
              <a:ext cx="352114" cy="872893"/>
            </a:xfrm>
            <a:custGeom>
              <a:avLst/>
              <a:gdLst/>
              <a:ahLst/>
              <a:cxnLst/>
              <a:rect l="l" t="t" r="r" b="b"/>
              <a:pathLst>
                <a:path w="3954" h="9802" extrusionOk="0">
                  <a:moveTo>
                    <a:pt x="1" y="1"/>
                  </a:moveTo>
                  <a:lnTo>
                    <a:pt x="1" y="590"/>
                  </a:lnTo>
                  <a:lnTo>
                    <a:pt x="3615" y="9676"/>
                  </a:lnTo>
                  <a:cubicBezTo>
                    <a:pt x="3728" y="9726"/>
                    <a:pt x="3841" y="9764"/>
                    <a:pt x="3954" y="9801"/>
                  </a:cubicBezTo>
                  <a:lnTo>
                    <a:pt x="5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5"/>
            <p:cNvSpPr/>
            <p:nvPr/>
          </p:nvSpPr>
          <p:spPr>
            <a:xfrm rot="10800000" flipH="1">
              <a:off x="7225036" y="-376143"/>
              <a:ext cx="380076" cy="890703"/>
            </a:xfrm>
            <a:custGeom>
              <a:avLst/>
              <a:gdLst/>
              <a:ahLst/>
              <a:cxnLst/>
              <a:rect l="l" t="t" r="r" b="b"/>
              <a:pathLst>
                <a:path w="4268" h="10002" extrusionOk="0">
                  <a:moveTo>
                    <a:pt x="1" y="1"/>
                  </a:moveTo>
                  <a:lnTo>
                    <a:pt x="3954" y="9939"/>
                  </a:lnTo>
                  <a:cubicBezTo>
                    <a:pt x="4067" y="9964"/>
                    <a:pt x="4167" y="9989"/>
                    <a:pt x="4267" y="10002"/>
                  </a:cubicBezTo>
                  <a:lnTo>
                    <a:pt x="30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5"/>
            <p:cNvSpPr/>
            <p:nvPr/>
          </p:nvSpPr>
          <p:spPr>
            <a:xfrm rot="10800000" flipH="1">
              <a:off x="7292091" y="-382911"/>
              <a:ext cx="382302" cy="897471"/>
            </a:xfrm>
            <a:custGeom>
              <a:avLst/>
              <a:gdLst/>
              <a:ahLst/>
              <a:cxnLst/>
              <a:rect l="l" t="t" r="r" b="b"/>
              <a:pathLst>
                <a:path w="4293" h="10078" extrusionOk="0">
                  <a:moveTo>
                    <a:pt x="1" y="1"/>
                  </a:moveTo>
                  <a:lnTo>
                    <a:pt x="3991" y="10065"/>
                  </a:lnTo>
                  <a:cubicBezTo>
                    <a:pt x="4092" y="10077"/>
                    <a:pt x="4192" y="10077"/>
                    <a:pt x="4293" y="10077"/>
                  </a:cubicBezTo>
                  <a:lnTo>
                    <a:pt x="2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5"/>
            <p:cNvSpPr/>
            <p:nvPr/>
          </p:nvSpPr>
          <p:spPr>
            <a:xfrm rot="10800000" flipH="1">
              <a:off x="7358079" y="-383980"/>
              <a:ext cx="383371" cy="898540"/>
            </a:xfrm>
            <a:custGeom>
              <a:avLst/>
              <a:gdLst/>
              <a:ahLst/>
              <a:cxnLst/>
              <a:rect l="l" t="t" r="r" b="b"/>
              <a:pathLst>
                <a:path w="4305" h="10090" extrusionOk="0">
                  <a:moveTo>
                    <a:pt x="0" y="1"/>
                  </a:moveTo>
                  <a:lnTo>
                    <a:pt x="4003" y="10090"/>
                  </a:lnTo>
                  <a:lnTo>
                    <a:pt x="4304" y="10090"/>
                  </a:lnTo>
                  <a:lnTo>
                    <a:pt x="2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5"/>
            <p:cNvSpPr/>
            <p:nvPr/>
          </p:nvSpPr>
          <p:spPr>
            <a:xfrm rot="10800000" flipH="1">
              <a:off x="7423977" y="-383980"/>
              <a:ext cx="383371" cy="898540"/>
            </a:xfrm>
            <a:custGeom>
              <a:avLst/>
              <a:gdLst/>
              <a:ahLst/>
              <a:cxnLst/>
              <a:rect l="l" t="t" r="r" b="b"/>
              <a:pathLst>
                <a:path w="4305" h="10090" extrusionOk="0">
                  <a:moveTo>
                    <a:pt x="1" y="1"/>
                  </a:moveTo>
                  <a:lnTo>
                    <a:pt x="4016" y="10090"/>
                  </a:lnTo>
                  <a:lnTo>
                    <a:pt x="4305" y="10090"/>
                  </a:lnTo>
                  <a:lnTo>
                    <a:pt x="2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5"/>
            <p:cNvSpPr/>
            <p:nvPr/>
          </p:nvSpPr>
          <p:spPr>
            <a:xfrm rot="10800000" flipH="1">
              <a:off x="7489875" y="-383980"/>
              <a:ext cx="383460" cy="898540"/>
            </a:xfrm>
            <a:custGeom>
              <a:avLst/>
              <a:gdLst/>
              <a:ahLst/>
              <a:cxnLst/>
              <a:rect l="l" t="t" r="r" b="b"/>
              <a:pathLst>
                <a:path w="4306" h="10090" extrusionOk="0">
                  <a:moveTo>
                    <a:pt x="1" y="1"/>
                  </a:moveTo>
                  <a:lnTo>
                    <a:pt x="4017" y="10090"/>
                  </a:lnTo>
                  <a:lnTo>
                    <a:pt x="4305" y="10090"/>
                  </a:lnTo>
                  <a:lnTo>
                    <a:pt x="30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5"/>
            <p:cNvSpPr/>
            <p:nvPr/>
          </p:nvSpPr>
          <p:spPr>
            <a:xfrm rot="10800000" flipH="1">
              <a:off x="7556931" y="-383980"/>
              <a:ext cx="382302" cy="898540"/>
            </a:xfrm>
            <a:custGeom>
              <a:avLst/>
              <a:gdLst/>
              <a:ahLst/>
              <a:cxnLst/>
              <a:rect l="l" t="t" r="r" b="b"/>
              <a:pathLst>
                <a:path w="4293" h="10090" extrusionOk="0">
                  <a:moveTo>
                    <a:pt x="1" y="1"/>
                  </a:moveTo>
                  <a:lnTo>
                    <a:pt x="4004" y="10090"/>
                  </a:lnTo>
                  <a:lnTo>
                    <a:pt x="4293" y="10090"/>
                  </a:lnTo>
                  <a:lnTo>
                    <a:pt x="289" y="13"/>
                  </a:lnTo>
                  <a:cubicBezTo>
                    <a:pt x="227" y="13"/>
                    <a:pt x="177" y="1"/>
                    <a:pt x="11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5"/>
            <p:cNvSpPr/>
            <p:nvPr/>
          </p:nvSpPr>
          <p:spPr>
            <a:xfrm rot="10800000" flipH="1">
              <a:off x="7623987" y="-383980"/>
              <a:ext cx="382302" cy="895156"/>
            </a:xfrm>
            <a:custGeom>
              <a:avLst/>
              <a:gdLst/>
              <a:ahLst/>
              <a:cxnLst/>
              <a:rect l="l" t="t" r="r" b="b"/>
              <a:pathLst>
                <a:path w="4293" h="10052" extrusionOk="0">
                  <a:moveTo>
                    <a:pt x="1" y="0"/>
                  </a:moveTo>
                  <a:lnTo>
                    <a:pt x="3991" y="10052"/>
                  </a:lnTo>
                  <a:lnTo>
                    <a:pt x="4293" y="10052"/>
                  </a:lnTo>
                  <a:lnTo>
                    <a:pt x="315" y="50"/>
                  </a:lnTo>
                  <a:cubicBezTo>
                    <a:pt x="214" y="25"/>
                    <a:pt x="101" y="13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5"/>
            <p:cNvSpPr/>
            <p:nvPr/>
          </p:nvSpPr>
          <p:spPr>
            <a:xfrm rot="10800000" flipH="1">
              <a:off x="7695495" y="-383979"/>
              <a:ext cx="376692" cy="881798"/>
            </a:xfrm>
            <a:custGeom>
              <a:avLst/>
              <a:gdLst/>
              <a:ahLst/>
              <a:cxnLst/>
              <a:rect l="l" t="t" r="r" b="b"/>
              <a:pathLst>
                <a:path w="4230" h="9902" extrusionOk="0">
                  <a:moveTo>
                    <a:pt x="1" y="1"/>
                  </a:moveTo>
                  <a:lnTo>
                    <a:pt x="3941" y="9902"/>
                  </a:lnTo>
                  <a:lnTo>
                    <a:pt x="4230" y="9902"/>
                  </a:lnTo>
                  <a:lnTo>
                    <a:pt x="327" y="101"/>
                  </a:lnTo>
                  <a:cubicBezTo>
                    <a:pt x="227" y="64"/>
                    <a:pt x="114" y="26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5"/>
            <p:cNvSpPr/>
            <p:nvPr/>
          </p:nvSpPr>
          <p:spPr>
            <a:xfrm rot="10800000" flipH="1">
              <a:off x="7772614" y="-296797"/>
              <a:ext cx="305183" cy="767811"/>
            </a:xfrm>
            <a:custGeom>
              <a:avLst/>
              <a:gdLst/>
              <a:ahLst/>
              <a:cxnLst/>
              <a:rect l="l" t="t" r="r" b="b"/>
              <a:pathLst>
                <a:path w="3427" h="8622" extrusionOk="0">
                  <a:moveTo>
                    <a:pt x="1" y="1"/>
                  </a:moveTo>
                  <a:lnTo>
                    <a:pt x="3427" y="8622"/>
                  </a:lnTo>
                  <a:lnTo>
                    <a:pt x="3427" y="7882"/>
                  </a:lnTo>
                  <a:lnTo>
                    <a:pt x="365" y="177"/>
                  </a:lnTo>
                  <a:cubicBezTo>
                    <a:pt x="239" y="114"/>
                    <a:pt x="126" y="5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5"/>
            <p:cNvSpPr/>
            <p:nvPr/>
          </p:nvSpPr>
          <p:spPr>
            <a:xfrm rot="10800000" flipH="1">
              <a:off x="7857569" y="-130357"/>
              <a:ext cx="220227" cy="553283"/>
            </a:xfrm>
            <a:custGeom>
              <a:avLst/>
              <a:gdLst/>
              <a:ahLst/>
              <a:cxnLst/>
              <a:rect l="l" t="t" r="r" b="b"/>
              <a:pathLst>
                <a:path w="2473" h="6213" extrusionOk="0">
                  <a:moveTo>
                    <a:pt x="1" y="1"/>
                  </a:moveTo>
                  <a:lnTo>
                    <a:pt x="2473" y="6212"/>
                  </a:lnTo>
                  <a:lnTo>
                    <a:pt x="2473" y="5472"/>
                  </a:lnTo>
                  <a:lnTo>
                    <a:pt x="415" y="314"/>
                  </a:lnTo>
                  <a:cubicBezTo>
                    <a:pt x="289" y="201"/>
                    <a:pt x="151" y="10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5"/>
            <p:cNvSpPr/>
            <p:nvPr/>
          </p:nvSpPr>
          <p:spPr>
            <a:xfrm rot="10800000" flipH="1">
              <a:off x="7962650" y="39556"/>
              <a:ext cx="114076" cy="287283"/>
            </a:xfrm>
            <a:custGeom>
              <a:avLst/>
              <a:gdLst/>
              <a:ahLst/>
              <a:cxnLst/>
              <a:rect l="l" t="t" r="r" b="b"/>
              <a:pathLst>
                <a:path w="1281" h="3226" extrusionOk="0">
                  <a:moveTo>
                    <a:pt x="0" y="1"/>
                  </a:moveTo>
                  <a:lnTo>
                    <a:pt x="1280" y="3226"/>
                  </a:lnTo>
                  <a:cubicBezTo>
                    <a:pt x="1192" y="2009"/>
                    <a:pt x="728" y="892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2" name="Google Shape;132;p5"/>
          <p:cNvSpPr/>
          <p:nvPr/>
        </p:nvSpPr>
        <p:spPr>
          <a:xfrm>
            <a:off x="8589232" y="1514156"/>
            <a:ext cx="263914" cy="350457"/>
          </a:xfrm>
          <a:custGeom>
            <a:avLst/>
            <a:gdLst/>
            <a:ahLst/>
            <a:cxnLst/>
            <a:rect l="l" t="t" r="r" b="b"/>
            <a:pathLst>
              <a:path w="3201" h="3188" extrusionOk="0">
                <a:moveTo>
                  <a:pt x="2435" y="0"/>
                </a:moveTo>
                <a:cubicBezTo>
                  <a:pt x="1092" y="0"/>
                  <a:pt x="0" y="1080"/>
                  <a:pt x="0" y="2435"/>
                </a:cubicBezTo>
                <a:lnTo>
                  <a:pt x="0" y="3188"/>
                </a:lnTo>
                <a:lnTo>
                  <a:pt x="753" y="3188"/>
                </a:lnTo>
                <a:cubicBezTo>
                  <a:pt x="2108" y="3188"/>
                  <a:pt x="3200" y="2096"/>
                  <a:pt x="3200" y="753"/>
                </a:cubicBezTo>
                <a:lnTo>
                  <a:pt x="320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5"/>
          <p:cNvSpPr/>
          <p:nvPr/>
        </p:nvSpPr>
        <p:spPr>
          <a:xfrm>
            <a:off x="7720977" y="261204"/>
            <a:ext cx="344033" cy="458797"/>
          </a:xfrm>
          <a:custGeom>
            <a:avLst/>
            <a:gdLst/>
            <a:ahLst/>
            <a:cxnLst/>
            <a:rect l="l" t="t" r="r" b="b"/>
            <a:pathLst>
              <a:path w="5246" h="5247" extrusionOk="0">
                <a:moveTo>
                  <a:pt x="0" y="1"/>
                </a:moveTo>
                <a:lnTo>
                  <a:pt x="0" y="2372"/>
                </a:lnTo>
                <a:cubicBezTo>
                  <a:pt x="0" y="3966"/>
                  <a:pt x="1280" y="5246"/>
                  <a:pt x="2874" y="5246"/>
                </a:cubicBezTo>
                <a:lnTo>
                  <a:pt x="5246" y="5246"/>
                </a:lnTo>
                <a:lnTo>
                  <a:pt x="5246" y="3012"/>
                </a:lnTo>
                <a:cubicBezTo>
                  <a:pt x="5246" y="1356"/>
                  <a:pt x="3890" y="1"/>
                  <a:pt x="223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p5"/>
          <p:cNvSpPr txBox="1"/>
          <p:nvPr/>
        </p:nvSpPr>
        <p:spPr>
          <a:xfrm>
            <a:off x="720000" y="720000"/>
            <a:ext cx="7704000" cy="6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400">
              <a:solidFill>
                <a:srgbClr val="81C241"/>
              </a:solidFill>
              <a:latin typeface="Exo ExtraBold"/>
              <a:ea typeface="Exo ExtraBold"/>
              <a:cs typeface="Exo ExtraBold"/>
              <a:sym typeface="Exo ExtraBold"/>
            </a:endParaRPr>
          </a:p>
        </p:txBody>
      </p:sp>
      <p:sp>
        <p:nvSpPr>
          <p:cNvPr id="135" name="Google Shape;135;p5"/>
          <p:cNvSpPr/>
          <p:nvPr/>
        </p:nvSpPr>
        <p:spPr>
          <a:xfrm>
            <a:off x="0" y="6168833"/>
            <a:ext cx="662884" cy="883632"/>
          </a:xfrm>
          <a:custGeom>
            <a:avLst/>
            <a:gdLst/>
            <a:ahLst/>
            <a:cxnLst/>
            <a:rect l="l" t="t" r="r" b="b"/>
            <a:pathLst>
              <a:path w="15951" h="15951" extrusionOk="0">
                <a:moveTo>
                  <a:pt x="1" y="1"/>
                </a:moveTo>
                <a:lnTo>
                  <a:pt x="1" y="3778"/>
                </a:lnTo>
                <a:cubicBezTo>
                  <a:pt x="1" y="10504"/>
                  <a:pt x="5447" y="15950"/>
                  <a:pt x="12173" y="15950"/>
                </a:cubicBezTo>
                <a:lnTo>
                  <a:pt x="15951" y="15950"/>
                </a:lnTo>
                <a:lnTo>
                  <a:pt x="15951" y="12173"/>
                </a:lnTo>
                <a:cubicBezTo>
                  <a:pt x="15951" y="5459"/>
                  <a:pt x="10492" y="1"/>
                  <a:pt x="377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6" name="Google Shape;136;p5"/>
          <p:cNvGrpSpPr/>
          <p:nvPr/>
        </p:nvGrpSpPr>
        <p:grpSpPr>
          <a:xfrm>
            <a:off x="510470" y="6138007"/>
            <a:ext cx="817859" cy="1090195"/>
            <a:chOff x="813569" y="4603505"/>
            <a:chExt cx="817859" cy="817646"/>
          </a:xfrm>
        </p:grpSpPr>
        <p:sp>
          <p:nvSpPr>
            <p:cNvPr id="137" name="Google Shape;137;p5"/>
            <p:cNvSpPr/>
            <p:nvPr/>
          </p:nvSpPr>
          <p:spPr>
            <a:xfrm>
              <a:off x="813569" y="5417671"/>
              <a:ext cx="5186" cy="3479"/>
            </a:xfrm>
            <a:custGeom>
              <a:avLst/>
              <a:gdLst/>
              <a:ahLst/>
              <a:cxnLst/>
              <a:rect l="l" t="t" r="r" b="b"/>
              <a:pathLst>
                <a:path w="76" h="51" extrusionOk="0">
                  <a:moveTo>
                    <a:pt x="0" y="1"/>
                  </a:moveTo>
                  <a:lnTo>
                    <a:pt x="0" y="51"/>
                  </a:lnTo>
                  <a:lnTo>
                    <a:pt x="76" y="5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5"/>
            <p:cNvSpPr/>
            <p:nvPr/>
          </p:nvSpPr>
          <p:spPr>
            <a:xfrm>
              <a:off x="813569" y="5350881"/>
              <a:ext cx="108843" cy="70269"/>
            </a:xfrm>
            <a:custGeom>
              <a:avLst/>
              <a:gdLst/>
              <a:ahLst/>
              <a:cxnLst/>
              <a:rect l="l" t="t" r="r" b="b"/>
              <a:pathLst>
                <a:path w="1595" h="1030" extrusionOk="0">
                  <a:moveTo>
                    <a:pt x="0" y="1"/>
                  </a:moveTo>
                  <a:lnTo>
                    <a:pt x="0" y="390"/>
                  </a:lnTo>
                  <a:lnTo>
                    <a:pt x="992" y="1030"/>
                  </a:lnTo>
                  <a:lnTo>
                    <a:pt x="1594" y="103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5"/>
            <p:cNvSpPr/>
            <p:nvPr/>
          </p:nvSpPr>
          <p:spPr>
            <a:xfrm>
              <a:off x="813569" y="5284160"/>
              <a:ext cx="212431" cy="136991"/>
            </a:xfrm>
            <a:custGeom>
              <a:avLst/>
              <a:gdLst/>
              <a:ahLst/>
              <a:cxnLst/>
              <a:rect l="l" t="t" r="r" b="b"/>
              <a:pathLst>
                <a:path w="3113" h="2008" extrusionOk="0">
                  <a:moveTo>
                    <a:pt x="0" y="0"/>
                  </a:moveTo>
                  <a:lnTo>
                    <a:pt x="0" y="389"/>
                  </a:lnTo>
                  <a:lnTo>
                    <a:pt x="2523" y="2008"/>
                  </a:lnTo>
                  <a:lnTo>
                    <a:pt x="3112" y="20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5"/>
            <p:cNvSpPr/>
            <p:nvPr/>
          </p:nvSpPr>
          <p:spPr>
            <a:xfrm>
              <a:off x="813569" y="5218189"/>
              <a:ext cx="316019" cy="202962"/>
            </a:xfrm>
            <a:custGeom>
              <a:avLst/>
              <a:gdLst/>
              <a:ahLst/>
              <a:cxnLst/>
              <a:rect l="l" t="t" r="r" b="b"/>
              <a:pathLst>
                <a:path w="4631" h="2975" extrusionOk="0">
                  <a:moveTo>
                    <a:pt x="0" y="1"/>
                  </a:moveTo>
                  <a:lnTo>
                    <a:pt x="0" y="377"/>
                  </a:lnTo>
                  <a:lnTo>
                    <a:pt x="4041" y="2975"/>
                  </a:lnTo>
                  <a:lnTo>
                    <a:pt x="4631" y="297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5"/>
            <p:cNvSpPr/>
            <p:nvPr/>
          </p:nvSpPr>
          <p:spPr>
            <a:xfrm>
              <a:off x="813569" y="5151467"/>
              <a:ext cx="413671" cy="268865"/>
            </a:xfrm>
            <a:custGeom>
              <a:avLst/>
              <a:gdLst/>
              <a:ahLst/>
              <a:cxnLst/>
              <a:rect l="l" t="t" r="r" b="b"/>
              <a:pathLst>
                <a:path w="6062" h="3941" extrusionOk="0">
                  <a:moveTo>
                    <a:pt x="0" y="0"/>
                  </a:moveTo>
                  <a:lnTo>
                    <a:pt x="0" y="377"/>
                  </a:lnTo>
                  <a:lnTo>
                    <a:pt x="5547" y="3940"/>
                  </a:lnTo>
                  <a:cubicBezTo>
                    <a:pt x="5710" y="3928"/>
                    <a:pt x="5886" y="3915"/>
                    <a:pt x="6061" y="38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5"/>
            <p:cNvSpPr/>
            <p:nvPr/>
          </p:nvSpPr>
          <p:spPr>
            <a:xfrm>
              <a:off x="813569" y="5084677"/>
              <a:ext cx="490714" cy="322829"/>
            </a:xfrm>
            <a:custGeom>
              <a:avLst/>
              <a:gdLst/>
              <a:ahLst/>
              <a:cxnLst/>
              <a:rect l="l" t="t" r="r" b="b"/>
              <a:pathLst>
                <a:path w="7191" h="4732" extrusionOk="0">
                  <a:moveTo>
                    <a:pt x="0" y="0"/>
                  </a:moveTo>
                  <a:lnTo>
                    <a:pt x="0" y="389"/>
                  </a:lnTo>
                  <a:lnTo>
                    <a:pt x="6777" y="4731"/>
                  </a:lnTo>
                  <a:cubicBezTo>
                    <a:pt x="6915" y="4694"/>
                    <a:pt x="7053" y="4668"/>
                    <a:pt x="7191" y="461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5"/>
            <p:cNvSpPr/>
            <p:nvPr/>
          </p:nvSpPr>
          <p:spPr>
            <a:xfrm>
              <a:off x="814388" y="5019593"/>
              <a:ext cx="554109" cy="365604"/>
            </a:xfrm>
            <a:custGeom>
              <a:avLst/>
              <a:gdLst/>
              <a:ahLst/>
              <a:cxnLst/>
              <a:rect l="l" t="t" r="r" b="b"/>
              <a:pathLst>
                <a:path w="8120" h="5359" extrusionOk="0">
                  <a:moveTo>
                    <a:pt x="26" y="1"/>
                  </a:moveTo>
                  <a:cubicBezTo>
                    <a:pt x="13" y="126"/>
                    <a:pt x="1" y="252"/>
                    <a:pt x="1" y="365"/>
                  </a:cubicBezTo>
                  <a:lnTo>
                    <a:pt x="7769" y="5359"/>
                  </a:lnTo>
                  <a:cubicBezTo>
                    <a:pt x="7894" y="5309"/>
                    <a:pt x="8007" y="5259"/>
                    <a:pt x="8120" y="5196"/>
                  </a:cubicBezTo>
                  <a:lnTo>
                    <a:pt x="2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5"/>
            <p:cNvSpPr/>
            <p:nvPr/>
          </p:nvSpPr>
          <p:spPr>
            <a:xfrm>
              <a:off x="821280" y="4959694"/>
              <a:ext cx="602082" cy="396441"/>
            </a:xfrm>
            <a:custGeom>
              <a:avLst/>
              <a:gdLst/>
              <a:ahLst/>
              <a:cxnLst/>
              <a:rect l="l" t="t" r="r" b="b"/>
              <a:pathLst>
                <a:path w="8823" h="5811" extrusionOk="0">
                  <a:moveTo>
                    <a:pt x="76" y="0"/>
                  </a:moveTo>
                  <a:cubicBezTo>
                    <a:pt x="50" y="113"/>
                    <a:pt x="25" y="226"/>
                    <a:pt x="0" y="339"/>
                  </a:cubicBezTo>
                  <a:lnTo>
                    <a:pt x="8521" y="5810"/>
                  </a:lnTo>
                  <a:cubicBezTo>
                    <a:pt x="8621" y="5748"/>
                    <a:pt x="8722" y="5685"/>
                    <a:pt x="8822" y="5622"/>
                  </a:cubicBezTo>
                  <a:lnTo>
                    <a:pt x="7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5"/>
            <p:cNvSpPr/>
            <p:nvPr/>
          </p:nvSpPr>
          <p:spPr>
            <a:xfrm>
              <a:off x="835815" y="4904024"/>
              <a:ext cx="635451" cy="417863"/>
            </a:xfrm>
            <a:custGeom>
              <a:avLst/>
              <a:gdLst/>
              <a:ahLst/>
              <a:cxnLst/>
              <a:rect l="l" t="t" r="r" b="b"/>
              <a:pathLst>
                <a:path w="9312" h="6125" extrusionOk="0">
                  <a:moveTo>
                    <a:pt x="114" y="0"/>
                  </a:moveTo>
                  <a:cubicBezTo>
                    <a:pt x="76" y="113"/>
                    <a:pt x="38" y="214"/>
                    <a:pt x="1" y="314"/>
                  </a:cubicBezTo>
                  <a:lnTo>
                    <a:pt x="9048" y="6124"/>
                  </a:lnTo>
                  <a:cubicBezTo>
                    <a:pt x="9136" y="6049"/>
                    <a:pt x="9224" y="5974"/>
                    <a:pt x="9312" y="5911"/>
                  </a:cubicBezTo>
                  <a:lnTo>
                    <a:pt x="11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5"/>
            <p:cNvSpPr/>
            <p:nvPr/>
          </p:nvSpPr>
          <p:spPr>
            <a:xfrm>
              <a:off x="857242" y="4852653"/>
              <a:ext cx="654285" cy="430689"/>
            </a:xfrm>
            <a:custGeom>
              <a:avLst/>
              <a:gdLst/>
              <a:ahLst/>
              <a:cxnLst/>
              <a:rect l="l" t="t" r="r" b="b"/>
              <a:pathLst>
                <a:path w="9588" h="6313" extrusionOk="0">
                  <a:moveTo>
                    <a:pt x="138" y="1"/>
                  </a:moveTo>
                  <a:cubicBezTo>
                    <a:pt x="88" y="101"/>
                    <a:pt x="38" y="189"/>
                    <a:pt x="0" y="289"/>
                  </a:cubicBezTo>
                  <a:lnTo>
                    <a:pt x="9374" y="6313"/>
                  </a:lnTo>
                  <a:cubicBezTo>
                    <a:pt x="9450" y="6225"/>
                    <a:pt x="9525" y="6149"/>
                    <a:pt x="9588" y="6074"/>
                  </a:cubicBezTo>
                  <a:lnTo>
                    <a:pt x="13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5"/>
            <p:cNvSpPr/>
            <p:nvPr/>
          </p:nvSpPr>
          <p:spPr>
            <a:xfrm>
              <a:off x="883788" y="4804693"/>
              <a:ext cx="662883" cy="435874"/>
            </a:xfrm>
            <a:custGeom>
              <a:avLst/>
              <a:gdLst/>
              <a:ahLst/>
              <a:cxnLst/>
              <a:rect l="l" t="t" r="r" b="b"/>
              <a:pathLst>
                <a:path w="9714" h="6389" extrusionOk="0">
                  <a:moveTo>
                    <a:pt x="176" y="1"/>
                  </a:moveTo>
                  <a:cubicBezTo>
                    <a:pt x="113" y="89"/>
                    <a:pt x="51" y="177"/>
                    <a:pt x="0" y="277"/>
                  </a:cubicBezTo>
                  <a:lnTo>
                    <a:pt x="9525" y="6388"/>
                  </a:lnTo>
                  <a:cubicBezTo>
                    <a:pt x="9588" y="6300"/>
                    <a:pt x="9650" y="6212"/>
                    <a:pt x="9713" y="6125"/>
                  </a:cubicBezTo>
                  <a:lnTo>
                    <a:pt x="17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5"/>
            <p:cNvSpPr/>
            <p:nvPr/>
          </p:nvSpPr>
          <p:spPr>
            <a:xfrm>
              <a:off x="916338" y="4760212"/>
              <a:ext cx="660290" cy="434100"/>
            </a:xfrm>
            <a:custGeom>
              <a:avLst/>
              <a:gdLst/>
              <a:ahLst/>
              <a:cxnLst/>
              <a:rect l="l" t="t" r="r" b="b"/>
              <a:pathLst>
                <a:path w="9676" h="6363" extrusionOk="0">
                  <a:moveTo>
                    <a:pt x="214" y="0"/>
                  </a:moveTo>
                  <a:cubicBezTo>
                    <a:pt x="138" y="88"/>
                    <a:pt x="63" y="163"/>
                    <a:pt x="0" y="251"/>
                  </a:cubicBezTo>
                  <a:lnTo>
                    <a:pt x="9512" y="6363"/>
                  </a:lnTo>
                  <a:cubicBezTo>
                    <a:pt x="9562" y="6262"/>
                    <a:pt x="9625" y="6174"/>
                    <a:pt x="9675" y="6074"/>
                  </a:cubicBezTo>
                  <a:lnTo>
                    <a:pt x="21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5"/>
            <p:cNvSpPr/>
            <p:nvPr/>
          </p:nvSpPr>
          <p:spPr>
            <a:xfrm>
              <a:off x="954826" y="4719960"/>
              <a:ext cx="644936" cy="423866"/>
            </a:xfrm>
            <a:custGeom>
              <a:avLst/>
              <a:gdLst/>
              <a:ahLst/>
              <a:cxnLst/>
              <a:rect l="l" t="t" r="r" b="b"/>
              <a:pathLst>
                <a:path w="9451" h="6213" extrusionOk="0">
                  <a:moveTo>
                    <a:pt x="239" y="1"/>
                  </a:moveTo>
                  <a:cubicBezTo>
                    <a:pt x="151" y="76"/>
                    <a:pt x="76" y="151"/>
                    <a:pt x="1" y="226"/>
                  </a:cubicBezTo>
                  <a:lnTo>
                    <a:pt x="9325" y="6212"/>
                  </a:lnTo>
                  <a:cubicBezTo>
                    <a:pt x="9375" y="6112"/>
                    <a:pt x="9413" y="6011"/>
                    <a:pt x="9450" y="5911"/>
                  </a:cubicBezTo>
                  <a:lnTo>
                    <a:pt x="23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5"/>
            <p:cNvSpPr/>
            <p:nvPr/>
          </p:nvSpPr>
          <p:spPr>
            <a:xfrm>
              <a:off x="998500" y="4683120"/>
              <a:ext cx="619210" cy="407629"/>
            </a:xfrm>
            <a:custGeom>
              <a:avLst/>
              <a:gdLst/>
              <a:ahLst/>
              <a:cxnLst/>
              <a:rect l="l" t="t" r="r" b="b"/>
              <a:pathLst>
                <a:path w="9074" h="5975" extrusionOk="0">
                  <a:moveTo>
                    <a:pt x="289" y="1"/>
                  </a:moveTo>
                  <a:cubicBezTo>
                    <a:pt x="189" y="76"/>
                    <a:pt x="101" y="139"/>
                    <a:pt x="1" y="214"/>
                  </a:cubicBezTo>
                  <a:lnTo>
                    <a:pt x="8973" y="5974"/>
                  </a:lnTo>
                  <a:cubicBezTo>
                    <a:pt x="9011" y="5861"/>
                    <a:pt x="9036" y="5748"/>
                    <a:pt x="9074" y="5648"/>
                  </a:cubicBezTo>
                  <a:lnTo>
                    <a:pt x="2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5"/>
            <p:cNvSpPr/>
            <p:nvPr/>
          </p:nvSpPr>
          <p:spPr>
            <a:xfrm>
              <a:off x="1049884" y="4652352"/>
              <a:ext cx="578129" cy="380136"/>
            </a:xfrm>
            <a:custGeom>
              <a:avLst/>
              <a:gdLst/>
              <a:ahLst/>
              <a:cxnLst/>
              <a:rect l="l" t="t" r="r" b="b"/>
              <a:pathLst>
                <a:path w="8472" h="5572" extrusionOk="0">
                  <a:moveTo>
                    <a:pt x="327" y="0"/>
                  </a:moveTo>
                  <a:cubicBezTo>
                    <a:pt x="214" y="50"/>
                    <a:pt x="114" y="113"/>
                    <a:pt x="1" y="163"/>
                  </a:cubicBezTo>
                  <a:lnTo>
                    <a:pt x="8421" y="5572"/>
                  </a:lnTo>
                  <a:cubicBezTo>
                    <a:pt x="8446" y="5459"/>
                    <a:pt x="8459" y="5333"/>
                    <a:pt x="8471" y="5220"/>
                  </a:cubicBezTo>
                  <a:lnTo>
                    <a:pt x="32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5"/>
            <p:cNvSpPr/>
            <p:nvPr/>
          </p:nvSpPr>
          <p:spPr>
            <a:xfrm>
              <a:off x="1109868" y="4625814"/>
              <a:ext cx="521558" cy="344183"/>
            </a:xfrm>
            <a:custGeom>
              <a:avLst/>
              <a:gdLst/>
              <a:ahLst/>
              <a:cxnLst/>
              <a:rect l="l" t="t" r="r" b="b"/>
              <a:pathLst>
                <a:path w="7643" h="5045" extrusionOk="0">
                  <a:moveTo>
                    <a:pt x="377" y="0"/>
                  </a:moveTo>
                  <a:cubicBezTo>
                    <a:pt x="251" y="50"/>
                    <a:pt x="126" y="88"/>
                    <a:pt x="0" y="138"/>
                  </a:cubicBezTo>
                  <a:lnTo>
                    <a:pt x="7630" y="5045"/>
                  </a:lnTo>
                  <a:cubicBezTo>
                    <a:pt x="7630" y="4969"/>
                    <a:pt x="7642" y="4907"/>
                    <a:pt x="7642" y="4844"/>
                  </a:cubicBezTo>
                  <a:lnTo>
                    <a:pt x="7642" y="4656"/>
                  </a:lnTo>
                  <a:lnTo>
                    <a:pt x="3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5"/>
            <p:cNvSpPr/>
            <p:nvPr/>
          </p:nvSpPr>
          <p:spPr>
            <a:xfrm>
              <a:off x="1180087" y="4608690"/>
              <a:ext cx="451339" cy="294517"/>
            </a:xfrm>
            <a:custGeom>
              <a:avLst/>
              <a:gdLst/>
              <a:ahLst/>
              <a:cxnLst/>
              <a:rect l="l" t="t" r="r" b="b"/>
              <a:pathLst>
                <a:path w="6614" h="4317" extrusionOk="0">
                  <a:moveTo>
                    <a:pt x="465" y="0"/>
                  </a:moveTo>
                  <a:cubicBezTo>
                    <a:pt x="314" y="25"/>
                    <a:pt x="151" y="50"/>
                    <a:pt x="0" y="75"/>
                  </a:cubicBezTo>
                  <a:lnTo>
                    <a:pt x="6613" y="4317"/>
                  </a:lnTo>
                  <a:lnTo>
                    <a:pt x="6613" y="3940"/>
                  </a:lnTo>
                  <a:lnTo>
                    <a:pt x="46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5"/>
            <p:cNvSpPr/>
            <p:nvPr/>
          </p:nvSpPr>
          <p:spPr>
            <a:xfrm>
              <a:off x="1268253" y="4603505"/>
              <a:ext cx="363173" cy="233799"/>
            </a:xfrm>
            <a:custGeom>
              <a:avLst/>
              <a:gdLst/>
              <a:ahLst/>
              <a:cxnLst/>
              <a:rect l="l" t="t" r="r" b="b"/>
              <a:pathLst>
                <a:path w="5322" h="3427" extrusionOk="0">
                  <a:moveTo>
                    <a:pt x="1" y="1"/>
                  </a:moveTo>
                  <a:lnTo>
                    <a:pt x="5321" y="3427"/>
                  </a:lnTo>
                  <a:lnTo>
                    <a:pt x="5321" y="3038"/>
                  </a:lnTo>
                  <a:lnTo>
                    <a:pt x="59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5"/>
            <p:cNvSpPr/>
            <p:nvPr/>
          </p:nvSpPr>
          <p:spPr>
            <a:xfrm>
              <a:off x="1371023" y="4603505"/>
              <a:ext cx="260404" cy="167009"/>
            </a:xfrm>
            <a:custGeom>
              <a:avLst/>
              <a:gdLst/>
              <a:ahLst/>
              <a:cxnLst/>
              <a:rect l="l" t="t" r="r" b="b"/>
              <a:pathLst>
                <a:path w="3816" h="2448" extrusionOk="0">
                  <a:moveTo>
                    <a:pt x="1" y="1"/>
                  </a:moveTo>
                  <a:lnTo>
                    <a:pt x="3815" y="2448"/>
                  </a:lnTo>
                  <a:lnTo>
                    <a:pt x="3815" y="2059"/>
                  </a:lnTo>
                  <a:lnTo>
                    <a:pt x="60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5"/>
            <p:cNvSpPr/>
            <p:nvPr/>
          </p:nvSpPr>
          <p:spPr>
            <a:xfrm>
              <a:off x="1474680" y="4603505"/>
              <a:ext cx="156747" cy="100287"/>
            </a:xfrm>
            <a:custGeom>
              <a:avLst/>
              <a:gdLst/>
              <a:ahLst/>
              <a:cxnLst/>
              <a:rect l="l" t="t" r="r" b="b"/>
              <a:pathLst>
                <a:path w="2297" h="1470" extrusionOk="0">
                  <a:moveTo>
                    <a:pt x="0" y="1"/>
                  </a:moveTo>
                  <a:lnTo>
                    <a:pt x="2296" y="1469"/>
                  </a:lnTo>
                  <a:lnTo>
                    <a:pt x="2296" y="1093"/>
                  </a:lnTo>
                  <a:lnTo>
                    <a:pt x="60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5"/>
            <p:cNvSpPr/>
            <p:nvPr/>
          </p:nvSpPr>
          <p:spPr>
            <a:xfrm>
              <a:off x="1579155" y="4603505"/>
              <a:ext cx="52272" cy="33497"/>
            </a:xfrm>
            <a:custGeom>
              <a:avLst/>
              <a:gdLst/>
              <a:ahLst/>
              <a:cxnLst/>
              <a:rect l="l" t="t" r="r" b="b"/>
              <a:pathLst>
                <a:path w="766" h="491" extrusionOk="0">
                  <a:moveTo>
                    <a:pt x="0" y="1"/>
                  </a:moveTo>
                  <a:lnTo>
                    <a:pt x="765" y="490"/>
                  </a:lnTo>
                  <a:lnTo>
                    <a:pt x="765" y="114"/>
                  </a:lnTo>
                  <a:lnTo>
                    <a:pt x="5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6"/>
          <p:cNvSpPr txBox="1">
            <a:spLocks noGrp="1"/>
          </p:cNvSpPr>
          <p:nvPr>
            <p:ph type="title"/>
          </p:nvPr>
        </p:nvSpPr>
        <p:spPr>
          <a:xfrm>
            <a:off x="713250" y="572200"/>
            <a:ext cx="77175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r>
              <a:rPr lang="es-ES" smtClean="0"/>
              <a:t>Haga clic para modificar el estilo de título del patrón</a:t>
            </a:r>
            <a:endParaRPr/>
          </a:p>
        </p:txBody>
      </p:sp>
      <p:grpSp>
        <p:nvGrpSpPr>
          <p:cNvPr id="160" name="Google Shape;160;p6"/>
          <p:cNvGrpSpPr/>
          <p:nvPr/>
        </p:nvGrpSpPr>
        <p:grpSpPr>
          <a:xfrm>
            <a:off x="7180333" y="-1996073"/>
            <a:ext cx="2487331" cy="2716084"/>
            <a:chOff x="7180332" y="-1497055"/>
            <a:chExt cx="2487331" cy="2037063"/>
          </a:xfrm>
        </p:grpSpPr>
        <p:sp>
          <p:nvSpPr>
            <p:cNvPr id="161" name="Google Shape;161;p6"/>
            <p:cNvSpPr/>
            <p:nvPr/>
          </p:nvSpPr>
          <p:spPr>
            <a:xfrm rot="10800000" flipH="1">
              <a:off x="7630746" y="-1497055"/>
              <a:ext cx="2036917" cy="2037063"/>
            </a:xfrm>
            <a:custGeom>
              <a:avLst/>
              <a:gdLst/>
              <a:ahLst/>
              <a:cxnLst/>
              <a:rect l="l" t="t" r="r" b="b"/>
              <a:pathLst>
                <a:path w="23429" h="23430" extrusionOk="0">
                  <a:moveTo>
                    <a:pt x="17882" y="1"/>
                  </a:moveTo>
                  <a:cubicBezTo>
                    <a:pt x="8006" y="1"/>
                    <a:pt x="0" y="8007"/>
                    <a:pt x="0" y="17883"/>
                  </a:cubicBezTo>
                  <a:lnTo>
                    <a:pt x="0" y="23429"/>
                  </a:lnTo>
                  <a:lnTo>
                    <a:pt x="5547" y="23429"/>
                  </a:lnTo>
                  <a:cubicBezTo>
                    <a:pt x="15423" y="23429"/>
                    <a:pt x="23429" y="15423"/>
                    <a:pt x="23429" y="5547"/>
                  </a:cubicBezTo>
                  <a:lnTo>
                    <a:pt x="2342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6"/>
            <p:cNvSpPr/>
            <p:nvPr/>
          </p:nvSpPr>
          <p:spPr>
            <a:xfrm rot="10800000" flipH="1">
              <a:off x="7180332" y="-264468"/>
              <a:ext cx="182290" cy="459422"/>
            </a:xfrm>
            <a:custGeom>
              <a:avLst/>
              <a:gdLst/>
              <a:ahLst/>
              <a:cxnLst/>
              <a:rect l="l" t="t" r="r" b="b"/>
              <a:pathLst>
                <a:path w="2047" h="5159" extrusionOk="0">
                  <a:moveTo>
                    <a:pt x="1" y="1"/>
                  </a:moveTo>
                  <a:lnTo>
                    <a:pt x="1" y="741"/>
                  </a:lnTo>
                  <a:lnTo>
                    <a:pt x="1582" y="4719"/>
                  </a:lnTo>
                  <a:cubicBezTo>
                    <a:pt x="1720" y="4869"/>
                    <a:pt x="1883" y="5020"/>
                    <a:pt x="2046" y="5158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6"/>
            <p:cNvSpPr/>
            <p:nvPr/>
          </p:nvSpPr>
          <p:spPr>
            <a:xfrm rot="10800000" flipH="1">
              <a:off x="7180332" y="-324758"/>
              <a:ext cx="272768" cy="686239"/>
            </a:xfrm>
            <a:custGeom>
              <a:avLst/>
              <a:gdLst/>
              <a:ahLst/>
              <a:cxnLst/>
              <a:rect l="l" t="t" r="r" b="b"/>
              <a:pathLst>
                <a:path w="3063" h="7706" extrusionOk="0">
                  <a:moveTo>
                    <a:pt x="1" y="1"/>
                  </a:moveTo>
                  <a:lnTo>
                    <a:pt x="1" y="741"/>
                  </a:lnTo>
                  <a:lnTo>
                    <a:pt x="2674" y="7492"/>
                  </a:lnTo>
                  <a:cubicBezTo>
                    <a:pt x="2799" y="7568"/>
                    <a:pt x="2925" y="7643"/>
                    <a:pt x="3063" y="770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6"/>
            <p:cNvSpPr/>
            <p:nvPr/>
          </p:nvSpPr>
          <p:spPr>
            <a:xfrm rot="10800000" flipH="1">
              <a:off x="7180332" y="-358333"/>
              <a:ext cx="352114" cy="872893"/>
            </a:xfrm>
            <a:custGeom>
              <a:avLst/>
              <a:gdLst/>
              <a:ahLst/>
              <a:cxnLst/>
              <a:rect l="l" t="t" r="r" b="b"/>
              <a:pathLst>
                <a:path w="3954" h="9802" extrusionOk="0">
                  <a:moveTo>
                    <a:pt x="1" y="1"/>
                  </a:moveTo>
                  <a:lnTo>
                    <a:pt x="1" y="590"/>
                  </a:lnTo>
                  <a:lnTo>
                    <a:pt x="3615" y="9676"/>
                  </a:lnTo>
                  <a:cubicBezTo>
                    <a:pt x="3728" y="9726"/>
                    <a:pt x="3841" y="9764"/>
                    <a:pt x="3954" y="9801"/>
                  </a:cubicBezTo>
                  <a:lnTo>
                    <a:pt x="5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6"/>
            <p:cNvSpPr/>
            <p:nvPr/>
          </p:nvSpPr>
          <p:spPr>
            <a:xfrm rot="10800000" flipH="1">
              <a:off x="7225036" y="-376143"/>
              <a:ext cx="380076" cy="890703"/>
            </a:xfrm>
            <a:custGeom>
              <a:avLst/>
              <a:gdLst/>
              <a:ahLst/>
              <a:cxnLst/>
              <a:rect l="l" t="t" r="r" b="b"/>
              <a:pathLst>
                <a:path w="4268" h="10002" extrusionOk="0">
                  <a:moveTo>
                    <a:pt x="1" y="1"/>
                  </a:moveTo>
                  <a:lnTo>
                    <a:pt x="3954" y="9939"/>
                  </a:lnTo>
                  <a:cubicBezTo>
                    <a:pt x="4067" y="9964"/>
                    <a:pt x="4167" y="9989"/>
                    <a:pt x="4267" y="10002"/>
                  </a:cubicBezTo>
                  <a:lnTo>
                    <a:pt x="30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6"/>
            <p:cNvSpPr/>
            <p:nvPr/>
          </p:nvSpPr>
          <p:spPr>
            <a:xfrm rot="10800000" flipH="1">
              <a:off x="7292091" y="-382911"/>
              <a:ext cx="382302" cy="897471"/>
            </a:xfrm>
            <a:custGeom>
              <a:avLst/>
              <a:gdLst/>
              <a:ahLst/>
              <a:cxnLst/>
              <a:rect l="l" t="t" r="r" b="b"/>
              <a:pathLst>
                <a:path w="4293" h="10078" extrusionOk="0">
                  <a:moveTo>
                    <a:pt x="1" y="1"/>
                  </a:moveTo>
                  <a:lnTo>
                    <a:pt x="3991" y="10065"/>
                  </a:lnTo>
                  <a:cubicBezTo>
                    <a:pt x="4092" y="10077"/>
                    <a:pt x="4192" y="10077"/>
                    <a:pt x="4293" y="10077"/>
                  </a:cubicBezTo>
                  <a:lnTo>
                    <a:pt x="2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6"/>
            <p:cNvSpPr/>
            <p:nvPr/>
          </p:nvSpPr>
          <p:spPr>
            <a:xfrm rot="10800000" flipH="1">
              <a:off x="7358079" y="-383980"/>
              <a:ext cx="383371" cy="898540"/>
            </a:xfrm>
            <a:custGeom>
              <a:avLst/>
              <a:gdLst/>
              <a:ahLst/>
              <a:cxnLst/>
              <a:rect l="l" t="t" r="r" b="b"/>
              <a:pathLst>
                <a:path w="4305" h="10090" extrusionOk="0">
                  <a:moveTo>
                    <a:pt x="0" y="1"/>
                  </a:moveTo>
                  <a:lnTo>
                    <a:pt x="4003" y="10090"/>
                  </a:lnTo>
                  <a:lnTo>
                    <a:pt x="4304" y="10090"/>
                  </a:lnTo>
                  <a:lnTo>
                    <a:pt x="2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6"/>
            <p:cNvSpPr/>
            <p:nvPr/>
          </p:nvSpPr>
          <p:spPr>
            <a:xfrm rot="10800000" flipH="1">
              <a:off x="7423977" y="-383980"/>
              <a:ext cx="383371" cy="898540"/>
            </a:xfrm>
            <a:custGeom>
              <a:avLst/>
              <a:gdLst/>
              <a:ahLst/>
              <a:cxnLst/>
              <a:rect l="l" t="t" r="r" b="b"/>
              <a:pathLst>
                <a:path w="4305" h="10090" extrusionOk="0">
                  <a:moveTo>
                    <a:pt x="1" y="1"/>
                  </a:moveTo>
                  <a:lnTo>
                    <a:pt x="4016" y="10090"/>
                  </a:lnTo>
                  <a:lnTo>
                    <a:pt x="4305" y="10090"/>
                  </a:lnTo>
                  <a:lnTo>
                    <a:pt x="2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6"/>
            <p:cNvSpPr/>
            <p:nvPr/>
          </p:nvSpPr>
          <p:spPr>
            <a:xfrm rot="10800000" flipH="1">
              <a:off x="7489875" y="-383980"/>
              <a:ext cx="383460" cy="898540"/>
            </a:xfrm>
            <a:custGeom>
              <a:avLst/>
              <a:gdLst/>
              <a:ahLst/>
              <a:cxnLst/>
              <a:rect l="l" t="t" r="r" b="b"/>
              <a:pathLst>
                <a:path w="4306" h="10090" extrusionOk="0">
                  <a:moveTo>
                    <a:pt x="1" y="1"/>
                  </a:moveTo>
                  <a:lnTo>
                    <a:pt x="4017" y="10090"/>
                  </a:lnTo>
                  <a:lnTo>
                    <a:pt x="4305" y="10090"/>
                  </a:lnTo>
                  <a:lnTo>
                    <a:pt x="30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6"/>
            <p:cNvSpPr/>
            <p:nvPr/>
          </p:nvSpPr>
          <p:spPr>
            <a:xfrm rot="10800000" flipH="1">
              <a:off x="7556931" y="-383980"/>
              <a:ext cx="382302" cy="898540"/>
            </a:xfrm>
            <a:custGeom>
              <a:avLst/>
              <a:gdLst/>
              <a:ahLst/>
              <a:cxnLst/>
              <a:rect l="l" t="t" r="r" b="b"/>
              <a:pathLst>
                <a:path w="4293" h="10090" extrusionOk="0">
                  <a:moveTo>
                    <a:pt x="1" y="1"/>
                  </a:moveTo>
                  <a:lnTo>
                    <a:pt x="4004" y="10090"/>
                  </a:lnTo>
                  <a:lnTo>
                    <a:pt x="4293" y="10090"/>
                  </a:lnTo>
                  <a:lnTo>
                    <a:pt x="289" y="13"/>
                  </a:lnTo>
                  <a:cubicBezTo>
                    <a:pt x="227" y="13"/>
                    <a:pt x="177" y="1"/>
                    <a:pt x="11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6"/>
            <p:cNvSpPr/>
            <p:nvPr/>
          </p:nvSpPr>
          <p:spPr>
            <a:xfrm rot="10800000" flipH="1">
              <a:off x="7623987" y="-383980"/>
              <a:ext cx="382302" cy="895156"/>
            </a:xfrm>
            <a:custGeom>
              <a:avLst/>
              <a:gdLst/>
              <a:ahLst/>
              <a:cxnLst/>
              <a:rect l="l" t="t" r="r" b="b"/>
              <a:pathLst>
                <a:path w="4293" h="10052" extrusionOk="0">
                  <a:moveTo>
                    <a:pt x="1" y="0"/>
                  </a:moveTo>
                  <a:lnTo>
                    <a:pt x="3991" y="10052"/>
                  </a:lnTo>
                  <a:lnTo>
                    <a:pt x="4293" y="10052"/>
                  </a:lnTo>
                  <a:lnTo>
                    <a:pt x="315" y="50"/>
                  </a:lnTo>
                  <a:cubicBezTo>
                    <a:pt x="214" y="25"/>
                    <a:pt x="101" y="13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6"/>
            <p:cNvSpPr/>
            <p:nvPr/>
          </p:nvSpPr>
          <p:spPr>
            <a:xfrm rot="10800000" flipH="1">
              <a:off x="7695495" y="-383979"/>
              <a:ext cx="376692" cy="881798"/>
            </a:xfrm>
            <a:custGeom>
              <a:avLst/>
              <a:gdLst/>
              <a:ahLst/>
              <a:cxnLst/>
              <a:rect l="l" t="t" r="r" b="b"/>
              <a:pathLst>
                <a:path w="4230" h="9902" extrusionOk="0">
                  <a:moveTo>
                    <a:pt x="1" y="1"/>
                  </a:moveTo>
                  <a:lnTo>
                    <a:pt x="3941" y="9902"/>
                  </a:lnTo>
                  <a:lnTo>
                    <a:pt x="4230" y="9902"/>
                  </a:lnTo>
                  <a:lnTo>
                    <a:pt x="327" y="101"/>
                  </a:lnTo>
                  <a:cubicBezTo>
                    <a:pt x="227" y="64"/>
                    <a:pt x="114" y="26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6"/>
            <p:cNvSpPr/>
            <p:nvPr/>
          </p:nvSpPr>
          <p:spPr>
            <a:xfrm rot="10800000" flipH="1">
              <a:off x="7772614" y="-296797"/>
              <a:ext cx="305183" cy="767811"/>
            </a:xfrm>
            <a:custGeom>
              <a:avLst/>
              <a:gdLst/>
              <a:ahLst/>
              <a:cxnLst/>
              <a:rect l="l" t="t" r="r" b="b"/>
              <a:pathLst>
                <a:path w="3427" h="8622" extrusionOk="0">
                  <a:moveTo>
                    <a:pt x="1" y="1"/>
                  </a:moveTo>
                  <a:lnTo>
                    <a:pt x="3427" y="8622"/>
                  </a:lnTo>
                  <a:lnTo>
                    <a:pt x="3427" y="7882"/>
                  </a:lnTo>
                  <a:lnTo>
                    <a:pt x="365" y="177"/>
                  </a:lnTo>
                  <a:cubicBezTo>
                    <a:pt x="239" y="114"/>
                    <a:pt x="126" y="5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6"/>
            <p:cNvSpPr/>
            <p:nvPr/>
          </p:nvSpPr>
          <p:spPr>
            <a:xfrm rot="10800000" flipH="1">
              <a:off x="7857569" y="-130357"/>
              <a:ext cx="220227" cy="553283"/>
            </a:xfrm>
            <a:custGeom>
              <a:avLst/>
              <a:gdLst/>
              <a:ahLst/>
              <a:cxnLst/>
              <a:rect l="l" t="t" r="r" b="b"/>
              <a:pathLst>
                <a:path w="2473" h="6213" extrusionOk="0">
                  <a:moveTo>
                    <a:pt x="1" y="1"/>
                  </a:moveTo>
                  <a:lnTo>
                    <a:pt x="2473" y="6212"/>
                  </a:lnTo>
                  <a:lnTo>
                    <a:pt x="2473" y="5472"/>
                  </a:lnTo>
                  <a:lnTo>
                    <a:pt x="415" y="314"/>
                  </a:lnTo>
                  <a:cubicBezTo>
                    <a:pt x="289" y="201"/>
                    <a:pt x="151" y="10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6"/>
            <p:cNvSpPr/>
            <p:nvPr/>
          </p:nvSpPr>
          <p:spPr>
            <a:xfrm rot="10800000" flipH="1">
              <a:off x="7962650" y="39556"/>
              <a:ext cx="114076" cy="287283"/>
            </a:xfrm>
            <a:custGeom>
              <a:avLst/>
              <a:gdLst/>
              <a:ahLst/>
              <a:cxnLst/>
              <a:rect l="l" t="t" r="r" b="b"/>
              <a:pathLst>
                <a:path w="1281" h="3226" extrusionOk="0">
                  <a:moveTo>
                    <a:pt x="0" y="1"/>
                  </a:moveTo>
                  <a:lnTo>
                    <a:pt x="1280" y="3226"/>
                  </a:lnTo>
                  <a:cubicBezTo>
                    <a:pt x="1192" y="2009"/>
                    <a:pt x="728" y="892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6" name="Google Shape;176;p6"/>
          <p:cNvSpPr/>
          <p:nvPr/>
        </p:nvSpPr>
        <p:spPr>
          <a:xfrm>
            <a:off x="8589232" y="1514156"/>
            <a:ext cx="263914" cy="350457"/>
          </a:xfrm>
          <a:custGeom>
            <a:avLst/>
            <a:gdLst/>
            <a:ahLst/>
            <a:cxnLst/>
            <a:rect l="l" t="t" r="r" b="b"/>
            <a:pathLst>
              <a:path w="3201" h="3188" extrusionOk="0">
                <a:moveTo>
                  <a:pt x="2435" y="0"/>
                </a:moveTo>
                <a:cubicBezTo>
                  <a:pt x="1092" y="0"/>
                  <a:pt x="0" y="1080"/>
                  <a:pt x="0" y="2435"/>
                </a:cubicBezTo>
                <a:lnTo>
                  <a:pt x="0" y="3188"/>
                </a:lnTo>
                <a:lnTo>
                  <a:pt x="753" y="3188"/>
                </a:lnTo>
                <a:cubicBezTo>
                  <a:pt x="2108" y="3188"/>
                  <a:pt x="3200" y="2096"/>
                  <a:pt x="3200" y="753"/>
                </a:cubicBezTo>
                <a:lnTo>
                  <a:pt x="320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6"/>
          <p:cNvSpPr/>
          <p:nvPr/>
        </p:nvSpPr>
        <p:spPr>
          <a:xfrm>
            <a:off x="7720977" y="261204"/>
            <a:ext cx="344033" cy="458797"/>
          </a:xfrm>
          <a:custGeom>
            <a:avLst/>
            <a:gdLst/>
            <a:ahLst/>
            <a:cxnLst/>
            <a:rect l="l" t="t" r="r" b="b"/>
            <a:pathLst>
              <a:path w="5246" h="5247" extrusionOk="0">
                <a:moveTo>
                  <a:pt x="0" y="1"/>
                </a:moveTo>
                <a:lnTo>
                  <a:pt x="0" y="2372"/>
                </a:lnTo>
                <a:cubicBezTo>
                  <a:pt x="0" y="3966"/>
                  <a:pt x="1280" y="5246"/>
                  <a:pt x="2874" y="5246"/>
                </a:cubicBezTo>
                <a:lnTo>
                  <a:pt x="5246" y="5246"/>
                </a:lnTo>
                <a:lnTo>
                  <a:pt x="5246" y="3012"/>
                </a:lnTo>
                <a:cubicBezTo>
                  <a:pt x="5246" y="1356"/>
                  <a:pt x="3890" y="1"/>
                  <a:pt x="223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8" name="Google Shape;178;p6"/>
          <p:cNvGrpSpPr/>
          <p:nvPr/>
        </p:nvGrpSpPr>
        <p:grpSpPr>
          <a:xfrm flipH="1">
            <a:off x="-323125" y="5158726"/>
            <a:ext cx="3545529" cy="2251823"/>
            <a:chOff x="4063975" y="-1169456"/>
            <a:chExt cx="3545529" cy="1688867"/>
          </a:xfrm>
        </p:grpSpPr>
        <p:sp>
          <p:nvSpPr>
            <p:cNvPr id="179" name="Google Shape;179;p6"/>
            <p:cNvSpPr/>
            <p:nvPr/>
          </p:nvSpPr>
          <p:spPr>
            <a:xfrm flipH="1">
              <a:off x="5920692" y="-1169456"/>
              <a:ext cx="1688812" cy="1688867"/>
            </a:xfrm>
            <a:custGeom>
              <a:avLst/>
              <a:gdLst/>
              <a:ahLst/>
              <a:cxnLst/>
              <a:rect l="l" t="t" r="r" b="b"/>
              <a:pathLst>
                <a:path w="21974" h="21974" extrusionOk="0">
                  <a:moveTo>
                    <a:pt x="16779" y="0"/>
                  </a:moveTo>
                  <a:cubicBezTo>
                    <a:pt x="7505" y="0"/>
                    <a:pt x="1" y="7505"/>
                    <a:pt x="1" y="16766"/>
                  </a:cubicBezTo>
                  <a:lnTo>
                    <a:pt x="1" y="21973"/>
                  </a:lnTo>
                  <a:lnTo>
                    <a:pt x="5196" y="21973"/>
                  </a:lnTo>
                  <a:cubicBezTo>
                    <a:pt x="14470" y="21973"/>
                    <a:pt x="21974" y="14457"/>
                    <a:pt x="21974" y="5196"/>
                  </a:cubicBezTo>
                  <a:lnTo>
                    <a:pt x="2197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80" name="Google Shape;180;p6"/>
            <p:cNvGrpSpPr/>
            <p:nvPr/>
          </p:nvGrpSpPr>
          <p:grpSpPr>
            <a:xfrm flipH="1">
              <a:off x="5560019" y="-414208"/>
              <a:ext cx="877847" cy="868009"/>
              <a:chOff x="6088588" y="-408158"/>
              <a:chExt cx="877847" cy="868009"/>
            </a:xfrm>
          </p:grpSpPr>
          <p:sp>
            <p:nvSpPr>
              <p:cNvPr id="181" name="Google Shape;181;p6"/>
              <p:cNvSpPr/>
              <p:nvPr/>
            </p:nvSpPr>
            <p:spPr>
              <a:xfrm>
                <a:off x="6088588" y="-408158"/>
                <a:ext cx="557559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6401" h="290" extrusionOk="0">
                    <a:moveTo>
                      <a:pt x="1" y="1"/>
                    </a:moveTo>
                    <a:lnTo>
                      <a:pt x="1" y="277"/>
                    </a:lnTo>
                    <a:lnTo>
                      <a:pt x="6401" y="289"/>
                    </a:lnTo>
                    <a:cubicBezTo>
                      <a:pt x="6100" y="176"/>
                      <a:pt x="5773" y="76"/>
                      <a:pt x="5447" y="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182;p6"/>
              <p:cNvSpPr/>
              <p:nvPr/>
            </p:nvSpPr>
            <p:spPr>
              <a:xfrm>
                <a:off x="6088588" y="-348055"/>
                <a:ext cx="669054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7681" h="290" extrusionOk="0">
                    <a:moveTo>
                      <a:pt x="1" y="1"/>
                    </a:moveTo>
                    <a:lnTo>
                      <a:pt x="1" y="277"/>
                    </a:lnTo>
                    <a:lnTo>
                      <a:pt x="7681" y="289"/>
                    </a:lnTo>
                    <a:cubicBezTo>
                      <a:pt x="7555" y="189"/>
                      <a:pt x="7417" y="101"/>
                      <a:pt x="7267" y="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183;p6"/>
              <p:cNvSpPr/>
              <p:nvPr/>
            </p:nvSpPr>
            <p:spPr>
              <a:xfrm>
                <a:off x="6088588" y="-287865"/>
                <a:ext cx="738999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8484" h="289" extrusionOk="0">
                    <a:moveTo>
                      <a:pt x="1" y="0"/>
                    </a:moveTo>
                    <a:lnTo>
                      <a:pt x="1" y="276"/>
                    </a:lnTo>
                    <a:lnTo>
                      <a:pt x="8484" y="289"/>
                    </a:lnTo>
                    <a:cubicBezTo>
                      <a:pt x="8396" y="201"/>
                      <a:pt x="8308" y="113"/>
                      <a:pt x="8208" y="2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184;p6"/>
              <p:cNvSpPr/>
              <p:nvPr/>
            </p:nvSpPr>
            <p:spPr>
              <a:xfrm>
                <a:off x="6088588" y="-227762"/>
                <a:ext cx="788213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049" h="289" extrusionOk="0">
                    <a:moveTo>
                      <a:pt x="1" y="0"/>
                    </a:moveTo>
                    <a:lnTo>
                      <a:pt x="1" y="276"/>
                    </a:lnTo>
                    <a:lnTo>
                      <a:pt x="9049" y="289"/>
                    </a:lnTo>
                    <a:cubicBezTo>
                      <a:pt x="8986" y="201"/>
                      <a:pt x="8923" y="113"/>
                      <a:pt x="8848" y="2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185;p6"/>
              <p:cNvSpPr/>
              <p:nvPr/>
            </p:nvSpPr>
            <p:spPr>
              <a:xfrm>
                <a:off x="6088588" y="-167659"/>
                <a:ext cx="824275" cy="26306"/>
              </a:xfrm>
              <a:custGeom>
                <a:avLst/>
                <a:gdLst/>
                <a:ahLst/>
                <a:cxnLst/>
                <a:rect l="l" t="t" r="r" b="b"/>
                <a:pathLst>
                  <a:path w="9463" h="302" extrusionOk="0">
                    <a:moveTo>
                      <a:pt x="1" y="0"/>
                    </a:moveTo>
                    <a:lnTo>
                      <a:pt x="1" y="276"/>
                    </a:lnTo>
                    <a:lnTo>
                      <a:pt x="9463" y="302"/>
                    </a:lnTo>
                    <a:cubicBezTo>
                      <a:pt x="9425" y="201"/>
                      <a:pt x="9375" y="113"/>
                      <a:pt x="9325" y="2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186;p6"/>
              <p:cNvSpPr/>
              <p:nvPr/>
            </p:nvSpPr>
            <p:spPr>
              <a:xfrm>
                <a:off x="6088588" y="-106424"/>
                <a:ext cx="850493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764" h="289" extrusionOk="0">
                    <a:moveTo>
                      <a:pt x="1" y="0"/>
                    </a:moveTo>
                    <a:lnTo>
                      <a:pt x="1" y="264"/>
                    </a:lnTo>
                    <a:lnTo>
                      <a:pt x="9764" y="289"/>
                    </a:lnTo>
                    <a:cubicBezTo>
                      <a:pt x="9726" y="188"/>
                      <a:pt x="9689" y="101"/>
                      <a:pt x="9663" y="13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187;p6"/>
              <p:cNvSpPr/>
              <p:nvPr/>
            </p:nvSpPr>
            <p:spPr>
              <a:xfrm>
                <a:off x="6088588" y="-46321"/>
                <a:ext cx="866956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953" h="289" extrusionOk="0">
                    <a:moveTo>
                      <a:pt x="1" y="0"/>
                    </a:moveTo>
                    <a:lnTo>
                      <a:pt x="1" y="101"/>
                    </a:lnTo>
                    <a:cubicBezTo>
                      <a:pt x="1" y="151"/>
                      <a:pt x="1" y="214"/>
                      <a:pt x="1" y="264"/>
                    </a:cubicBezTo>
                    <a:lnTo>
                      <a:pt x="9952" y="289"/>
                    </a:lnTo>
                    <a:cubicBezTo>
                      <a:pt x="9940" y="189"/>
                      <a:pt x="9914" y="101"/>
                      <a:pt x="9889" y="13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188;p6"/>
              <p:cNvSpPr/>
              <p:nvPr/>
            </p:nvSpPr>
            <p:spPr>
              <a:xfrm>
                <a:off x="6090766" y="13782"/>
                <a:ext cx="873489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10028" h="290" extrusionOk="0">
                    <a:moveTo>
                      <a:pt x="1" y="1"/>
                    </a:moveTo>
                    <a:cubicBezTo>
                      <a:pt x="13" y="88"/>
                      <a:pt x="26" y="176"/>
                      <a:pt x="39" y="264"/>
                    </a:cubicBezTo>
                    <a:lnTo>
                      <a:pt x="10027" y="289"/>
                    </a:lnTo>
                    <a:cubicBezTo>
                      <a:pt x="10027" y="201"/>
                      <a:pt x="10015" y="101"/>
                      <a:pt x="10002" y="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189;p6"/>
              <p:cNvSpPr/>
              <p:nvPr/>
            </p:nvSpPr>
            <p:spPr>
              <a:xfrm>
                <a:off x="6101741" y="73885"/>
                <a:ext cx="864691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9927" h="29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3" y="89"/>
                      <a:pt x="38" y="176"/>
                      <a:pt x="63" y="264"/>
                    </a:cubicBezTo>
                    <a:lnTo>
                      <a:pt x="9927" y="289"/>
                    </a:lnTo>
                    <a:lnTo>
                      <a:pt x="9927" y="114"/>
                    </a:lnTo>
                    <a:cubicBezTo>
                      <a:pt x="9927" y="76"/>
                      <a:pt x="9927" y="51"/>
                      <a:pt x="9927" y="13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190;p6"/>
              <p:cNvSpPr/>
              <p:nvPr/>
            </p:nvSpPr>
            <p:spPr>
              <a:xfrm>
                <a:off x="6119250" y="133988"/>
                <a:ext cx="847183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29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5" y="89"/>
                      <a:pt x="63" y="177"/>
                      <a:pt x="101" y="264"/>
                    </a:cubicBezTo>
                    <a:lnTo>
                      <a:pt x="9726" y="289"/>
                    </a:lnTo>
                    <a:lnTo>
                      <a:pt x="9726" y="13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191;p6"/>
              <p:cNvSpPr/>
              <p:nvPr/>
            </p:nvSpPr>
            <p:spPr>
              <a:xfrm>
                <a:off x="6145469" y="194179"/>
                <a:ext cx="820965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425" h="289" extrusionOk="0">
                    <a:moveTo>
                      <a:pt x="0" y="0"/>
                    </a:moveTo>
                    <a:cubicBezTo>
                      <a:pt x="51" y="88"/>
                      <a:pt x="101" y="188"/>
                      <a:pt x="151" y="276"/>
                    </a:cubicBezTo>
                    <a:lnTo>
                      <a:pt x="9425" y="289"/>
                    </a:lnTo>
                    <a:lnTo>
                      <a:pt x="9425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192;p6"/>
              <p:cNvSpPr/>
              <p:nvPr/>
            </p:nvSpPr>
            <p:spPr>
              <a:xfrm>
                <a:off x="6182663" y="254282"/>
                <a:ext cx="783771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8998" h="289" extrusionOk="0">
                    <a:moveTo>
                      <a:pt x="0" y="0"/>
                    </a:moveTo>
                    <a:cubicBezTo>
                      <a:pt x="75" y="88"/>
                      <a:pt x="138" y="188"/>
                      <a:pt x="213" y="276"/>
                    </a:cubicBezTo>
                    <a:lnTo>
                      <a:pt x="8998" y="289"/>
                    </a:lnTo>
                    <a:lnTo>
                      <a:pt x="8998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193;p6"/>
              <p:cNvSpPr/>
              <p:nvPr/>
            </p:nvSpPr>
            <p:spPr>
              <a:xfrm>
                <a:off x="6233968" y="314385"/>
                <a:ext cx="732466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8409" h="290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01" y="101"/>
                      <a:pt x="189" y="189"/>
                      <a:pt x="289" y="277"/>
                    </a:cubicBezTo>
                    <a:lnTo>
                      <a:pt x="8409" y="289"/>
                    </a:lnTo>
                    <a:lnTo>
                      <a:pt x="8409" y="2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194;p6"/>
              <p:cNvSpPr/>
              <p:nvPr/>
            </p:nvSpPr>
            <p:spPr>
              <a:xfrm>
                <a:off x="6307224" y="374488"/>
                <a:ext cx="659211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7568" h="290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39" y="101"/>
                      <a:pt x="289" y="189"/>
                      <a:pt x="440" y="277"/>
                    </a:cubicBezTo>
                    <a:lnTo>
                      <a:pt x="7568" y="289"/>
                    </a:lnTo>
                    <a:lnTo>
                      <a:pt x="7568" y="26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195;p6"/>
              <p:cNvSpPr/>
              <p:nvPr/>
            </p:nvSpPr>
            <p:spPr>
              <a:xfrm>
                <a:off x="6427430" y="435723"/>
                <a:ext cx="539006" cy="24128"/>
              </a:xfrm>
              <a:custGeom>
                <a:avLst/>
                <a:gdLst/>
                <a:ahLst/>
                <a:cxnLst/>
                <a:rect l="l" t="t" r="r" b="b"/>
                <a:pathLst>
                  <a:path w="6188" h="277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403" y="126"/>
                      <a:pt x="829" y="226"/>
                      <a:pt x="1256" y="276"/>
                    </a:cubicBezTo>
                    <a:lnTo>
                      <a:pt x="6188" y="276"/>
                    </a:lnTo>
                    <a:lnTo>
                      <a:pt x="6188" y="1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96" name="Google Shape;196;p6"/>
            <p:cNvSpPr/>
            <p:nvPr/>
          </p:nvSpPr>
          <p:spPr>
            <a:xfrm>
              <a:off x="4628261" y="-546774"/>
              <a:ext cx="781992" cy="781992"/>
            </a:xfrm>
            <a:custGeom>
              <a:avLst/>
              <a:gdLst/>
              <a:ahLst/>
              <a:cxnLst/>
              <a:rect l="l" t="t" r="r" b="b"/>
              <a:pathLst>
                <a:path w="7606" h="7606" extrusionOk="0">
                  <a:moveTo>
                    <a:pt x="0" y="1"/>
                  </a:moveTo>
                  <a:lnTo>
                    <a:pt x="0" y="3251"/>
                  </a:lnTo>
                  <a:cubicBezTo>
                    <a:pt x="0" y="5660"/>
                    <a:pt x="1946" y="7605"/>
                    <a:pt x="4367" y="7605"/>
                  </a:cubicBezTo>
                  <a:lnTo>
                    <a:pt x="7605" y="7605"/>
                  </a:lnTo>
                  <a:lnTo>
                    <a:pt x="7605" y="4167"/>
                  </a:lnTo>
                  <a:cubicBezTo>
                    <a:pt x="7605" y="1871"/>
                    <a:pt x="5735" y="1"/>
                    <a:pt x="34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81C241"/>
                </a:solidFill>
              </a:endParaRPr>
            </a:p>
          </p:txBody>
        </p:sp>
        <p:sp>
          <p:nvSpPr>
            <p:cNvPr id="197" name="Google Shape;197;p6"/>
            <p:cNvSpPr/>
            <p:nvPr/>
          </p:nvSpPr>
          <p:spPr>
            <a:xfrm flipH="1">
              <a:off x="4063975" y="-150121"/>
              <a:ext cx="510096" cy="509135"/>
            </a:xfrm>
            <a:custGeom>
              <a:avLst/>
              <a:gdLst/>
              <a:ahLst/>
              <a:cxnLst/>
              <a:rect l="l" t="t" r="r" b="b"/>
              <a:pathLst>
                <a:path w="6375" h="6363" extrusionOk="0">
                  <a:moveTo>
                    <a:pt x="0" y="0"/>
                  </a:moveTo>
                  <a:lnTo>
                    <a:pt x="0" y="2874"/>
                  </a:lnTo>
                  <a:cubicBezTo>
                    <a:pt x="0" y="4806"/>
                    <a:pt x="1569" y="6362"/>
                    <a:pt x="3489" y="6362"/>
                  </a:cubicBezTo>
                  <a:lnTo>
                    <a:pt x="6375" y="6362"/>
                  </a:lnTo>
                  <a:lnTo>
                    <a:pt x="6375" y="3652"/>
                  </a:lnTo>
                  <a:cubicBezTo>
                    <a:pt x="6375" y="1631"/>
                    <a:pt x="4731" y="0"/>
                    <a:pt x="27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7"/>
          <p:cNvSpPr txBox="1">
            <a:spLocks noGrp="1"/>
          </p:cNvSpPr>
          <p:nvPr>
            <p:ph type="title"/>
          </p:nvPr>
        </p:nvSpPr>
        <p:spPr>
          <a:xfrm>
            <a:off x="713225" y="2043233"/>
            <a:ext cx="35097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rPr lang="es-ES" smtClean="0"/>
              <a:t>Haga clic para modificar el estilo de título del patrón</a:t>
            </a:r>
            <a:endParaRPr/>
          </a:p>
        </p:txBody>
      </p:sp>
      <p:sp>
        <p:nvSpPr>
          <p:cNvPr id="200" name="Google Shape;200;p7"/>
          <p:cNvSpPr txBox="1">
            <a:spLocks noGrp="1"/>
          </p:cNvSpPr>
          <p:nvPr>
            <p:ph type="body" idx="1"/>
          </p:nvPr>
        </p:nvSpPr>
        <p:spPr>
          <a:xfrm>
            <a:off x="713225" y="3119700"/>
            <a:ext cx="3509700" cy="19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400">
                <a:latin typeface="Poppins"/>
                <a:ea typeface="Poppins"/>
                <a:cs typeface="Poppins"/>
                <a:sym typeface="Poppins"/>
              </a:defRPr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01" name="Google Shape;201;p7"/>
          <p:cNvSpPr/>
          <p:nvPr/>
        </p:nvSpPr>
        <p:spPr>
          <a:xfrm>
            <a:off x="-9675" y="-1551208"/>
            <a:ext cx="1688812" cy="2251823"/>
          </a:xfrm>
          <a:custGeom>
            <a:avLst/>
            <a:gdLst/>
            <a:ahLst/>
            <a:cxnLst/>
            <a:rect l="l" t="t" r="r" b="b"/>
            <a:pathLst>
              <a:path w="21974" h="21974" extrusionOk="0">
                <a:moveTo>
                  <a:pt x="16779" y="0"/>
                </a:moveTo>
                <a:cubicBezTo>
                  <a:pt x="7505" y="0"/>
                  <a:pt x="1" y="7505"/>
                  <a:pt x="1" y="16766"/>
                </a:cubicBezTo>
                <a:lnTo>
                  <a:pt x="1" y="21973"/>
                </a:lnTo>
                <a:lnTo>
                  <a:pt x="5196" y="21973"/>
                </a:lnTo>
                <a:cubicBezTo>
                  <a:pt x="14470" y="21973"/>
                  <a:pt x="21974" y="14457"/>
                  <a:pt x="21974" y="5196"/>
                </a:cubicBezTo>
                <a:lnTo>
                  <a:pt x="2197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2" name="Google Shape;202;p7"/>
          <p:cNvGrpSpPr/>
          <p:nvPr/>
        </p:nvGrpSpPr>
        <p:grpSpPr>
          <a:xfrm>
            <a:off x="1161964" y="-544210"/>
            <a:ext cx="877847" cy="1157345"/>
            <a:chOff x="6088588" y="-408158"/>
            <a:chExt cx="877847" cy="868009"/>
          </a:xfrm>
        </p:grpSpPr>
        <p:sp>
          <p:nvSpPr>
            <p:cNvPr id="203" name="Google Shape;203;p7"/>
            <p:cNvSpPr/>
            <p:nvPr/>
          </p:nvSpPr>
          <p:spPr>
            <a:xfrm>
              <a:off x="6088588" y="-408158"/>
              <a:ext cx="557559" cy="25260"/>
            </a:xfrm>
            <a:custGeom>
              <a:avLst/>
              <a:gdLst/>
              <a:ahLst/>
              <a:cxnLst/>
              <a:rect l="l" t="t" r="r" b="b"/>
              <a:pathLst>
                <a:path w="6401" h="290" extrusionOk="0">
                  <a:moveTo>
                    <a:pt x="1" y="1"/>
                  </a:moveTo>
                  <a:lnTo>
                    <a:pt x="1" y="277"/>
                  </a:lnTo>
                  <a:lnTo>
                    <a:pt x="6401" y="289"/>
                  </a:lnTo>
                  <a:cubicBezTo>
                    <a:pt x="6100" y="176"/>
                    <a:pt x="5773" y="76"/>
                    <a:pt x="5447" y="13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7"/>
            <p:cNvSpPr/>
            <p:nvPr/>
          </p:nvSpPr>
          <p:spPr>
            <a:xfrm>
              <a:off x="6088588" y="-348055"/>
              <a:ext cx="669054" cy="25260"/>
            </a:xfrm>
            <a:custGeom>
              <a:avLst/>
              <a:gdLst/>
              <a:ahLst/>
              <a:cxnLst/>
              <a:rect l="l" t="t" r="r" b="b"/>
              <a:pathLst>
                <a:path w="7681" h="290" extrusionOk="0">
                  <a:moveTo>
                    <a:pt x="1" y="1"/>
                  </a:moveTo>
                  <a:lnTo>
                    <a:pt x="1" y="277"/>
                  </a:lnTo>
                  <a:lnTo>
                    <a:pt x="7681" y="289"/>
                  </a:lnTo>
                  <a:cubicBezTo>
                    <a:pt x="7555" y="189"/>
                    <a:pt x="7417" y="101"/>
                    <a:pt x="7267" y="13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7"/>
            <p:cNvSpPr/>
            <p:nvPr/>
          </p:nvSpPr>
          <p:spPr>
            <a:xfrm>
              <a:off x="6088588" y="-287865"/>
              <a:ext cx="738999" cy="25173"/>
            </a:xfrm>
            <a:custGeom>
              <a:avLst/>
              <a:gdLst/>
              <a:ahLst/>
              <a:cxnLst/>
              <a:rect l="l" t="t" r="r" b="b"/>
              <a:pathLst>
                <a:path w="8484" h="289" extrusionOk="0">
                  <a:moveTo>
                    <a:pt x="1" y="0"/>
                  </a:moveTo>
                  <a:lnTo>
                    <a:pt x="1" y="276"/>
                  </a:lnTo>
                  <a:lnTo>
                    <a:pt x="8484" y="289"/>
                  </a:lnTo>
                  <a:cubicBezTo>
                    <a:pt x="8396" y="201"/>
                    <a:pt x="8308" y="113"/>
                    <a:pt x="8208" y="25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7"/>
            <p:cNvSpPr/>
            <p:nvPr/>
          </p:nvSpPr>
          <p:spPr>
            <a:xfrm>
              <a:off x="6088588" y="-227762"/>
              <a:ext cx="788213" cy="25173"/>
            </a:xfrm>
            <a:custGeom>
              <a:avLst/>
              <a:gdLst/>
              <a:ahLst/>
              <a:cxnLst/>
              <a:rect l="l" t="t" r="r" b="b"/>
              <a:pathLst>
                <a:path w="9049" h="289" extrusionOk="0">
                  <a:moveTo>
                    <a:pt x="1" y="0"/>
                  </a:moveTo>
                  <a:lnTo>
                    <a:pt x="1" y="276"/>
                  </a:lnTo>
                  <a:lnTo>
                    <a:pt x="9049" y="289"/>
                  </a:lnTo>
                  <a:cubicBezTo>
                    <a:pt x="8986" y="201"/>
                    <a:pt x="8923" y="113"/>
                    <a:pt x="8848" y="25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7"/>
            <p:cNvSpPr/>
            <p:nvPr/>
          </p:nvSpPr>
          <p:spPr>
            <a:xfrm>
              <a:off x="6088588" y="-167659"/>
              <a:ext cx="824275" cy="26306"/>
            </a:xfrm>
            <a:custGeom>
              <a:avLst/>
              <a:gdLst/>
              <a:ahLst/>
              <a:cxnLst/>
              <a:rect l="l" t="t" r="r" b="b"/>
              <a:pathLst>
                <a:path w="9463" h="302" extrusionOk="0">
                  <a:moveTo>
                    <a:pt x="1" y="0"/>
                  </a:moveTo>
                  <a:lnTo>
                    <a:pt x="1" y="276"/>
                  </a:lnTo>
                  <a:lnTo>
                    <a:pt x="9463" y="302"/>
                  </a:lnTo>
                  <a:cubicBezTo>
                    <a:pt x="9425" y="201"/>
                    <a:pt x="9375" y="113"/>
                    <a:pt x="9325" y="25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7"/>
            <p:cNvSpPr/>
            <p:nvPr/>
          </p:nvSpPr>
          <p:spPr>
            <a:xfrm>
              <a:off x="6088588" y="-106424"/>
              <a:ext cx="850493" cy="25173"/>
            </a:xfrm>
            <a:custGeom>
              <a:avLst/>
              <a:gdLst/>
              <a:ahLst/>
              <a:cxnLst/>
              <a:rect l="l" t="t" r="r" b="b"/>
              <a:pathLst>
                <a:path w="9764" h="289" extrusionOk="0">
                  <a:moveTo>
                    <a:pt x="1" y="0"/>
                  </a:moveTo>
                  <a:lnTo>
                    <a:pt x="1" y="264"/>
                  </a:lnTo>
                  <a:lnTo>
                    <a:pt x="9764" y="289"/>
                  </a:lnTo>
                  <a:cubicBezTo>
                    <a:pt x="9726" y="188"/>
                    <a:pt x="9689" y="101"/>
                    <a:pt x="9663" y="13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7"/>
            <p:cNvSpPr/>
            <p:nvPr/>
          </p:nvSpPr>
          <p:spPr>
            <a:xfrm>
              <a:off x="6088588" y="-46321"/>
              <a:ext cx="866956" cy="25173"/>
            </a:xfrm>
            <a:custGeom>
              <a:avLst/>
              <a:gdLst/>
              <a:ahLst/>
              <a:cxnLst/>
              <a:rect l="l" t="t" r="r" b="b"/>
              <a:pathLst>
                <a:path w="9953" h="289" extrusionOk="0">
                  <a:moveTo>
                    <a:pt x="1" y="0"/>
                  </a:moveTo>
                  <a:lnTo>
                    <a:pt x="1" y="101"/>
                  </a:lnTo>
                  <a:cubicBezTo>
                    <a:pt x="1" y="151"/>
                    <a:pt x="1" y="214"/>
                    <a:pt x="1" y="264"/>
                  </a:cubicBezTo>
                  <a:lnTo>
                    <a:pt x="9952" y="289"/>
                  </a:lnTo>
                  <a:cubicBezTo>
                    <a:pt x="9940" y="189"/>
                    <a:pt x="9914" y="101"/>
                    <a:pt x="9889" y="13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7"/>
            <p:cNvSpPr/>
            <p:nvPr/>
          </p:nvSpPr>
          <p:spPr>
            <a:xfrm>
              <a:off x="6090766" y="13782"/>
              <a:ext cx="873489" cy="25260"/>
            </a:xfrm>
            <a:custGeom>
              <a:avLst/>
              <a:gdLst/>
              <a:ahLst/>
              <a:cxnLst/>
              <a:rect l="l" t="t" r="r" b="b"/>
              <a:pathLst>
                <a:path w="10028" h="290" extrusionOk="0">
                  <a:moveTo>
                    <a:pt x="1" y="1"/>
                  </a:moveTo>
                  <a:cubicBezTo>
                    <a:pt x="13" y="88"/>
                    <a:pt x="26" y="176"/>
                    <a:pt x="39" y="264"/>
                  </a:cubicBezTo>
                  <a:lnTo>
                    <a:pt x="10027" y="289"/>
                  </a:lnTo>
                  <a:cubicBezTo>
                    <a:pt x="10027" y="201"/>
                    <a:pt x="10015" y="101"/>
                    <a:pt x="10002" y="13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7"/>
            <p:cNvSpPr/>
            <p:nvPr/>
          </p:nvSpPr>
          <p:spPr>
            <a:xfrm>
              <a:off x="6101741" y="73885"/>
              <a:ext cx="864691" cy="25260"/>
            </a:xfrm>
            <a:custGeom>
              <a:avLst/>
              <a:gdLst/>
              <a:ahLst/>
              <a:cxnLst/>
              <a:rect l="l" t="t" r="r" b="b"/>
              <a:pathLst>
                <a:path w="9927" h="290" extrusionOk="0">
                  <a:moveTo>
                    <a:pt x="0" y="1"/>
                  </a:moveTo>
                  <a:lnTo>
                    <a:pt x="0" y="1"/>
                  </a:lnTo>
                  <a:cubicBezTo>
                    <a:pt x="13" y="89"/>
                    <a:pt x="38" y="176"/>
                    <a:pt x="63" y="264"/>
                  </a:cubicBezTo>
                  <a:lnTo>
                    <a:pt x="9927" y="289"/>
                  </a:lnTo>
                  <a:lnTo>
                    <a:pt x="9927" y="114"/>
                  </a:lnTo>
                  <a:cubicBezTo>
                    <a:pt x="9927" y="76"/>
                    <a:pt x="9927" y="51"/>
                    <a:pt x="9927" y="13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7"/>
            <p:cNvSpPr/>
            <p:nvPr/>
          </p:nvSpPr>
          <p:spPr>
            <a:xfrm>
              <a:off x="6119250" y="133988"/>
              <a:ext cx="847183" cy="25260"/>
            </a:xfrm>
            <a:custGeom>
              <a:avLst/>
              <a:gdLst/>
              <a:ahLst/>
              <a:cxnLst/>
              <a:rect l="l" t="t" r="r" b="b"/>
              <a:pathLst>
                <a:path w="9726" h="290" extrusionOk="0">
                  <a:moveTo>
                    <a:pt x="0" y="1"/>
                  </a:moveTo>
                  <a:lnTo>
                    <a:pt x="0" y="1"/>
                  </a:lnTo>
                  <a:cubicBezTo>
                    <a:pt x="25" y="89"/>
                    <a:pt x="63" y="177"/>
                    <a:pt x="101" y="264"/>
                  </a:cubicBezTo>
                  <a:lnTo>
                    <a:pt x="9726" y="289"/>
                  </a:lnTo>
                  <a:lnTo>
                    <a:pt x="9726" y="1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7"/>
            <p:cNvSpPr/>
            <p:nvPr/>
          </p:nvSpPr>
          <p:spPr>
            <a:xfrm>
              <a:off x="6145469" y="194179"/>
              <a:ext cx="820965" cy="25173"/>
            </a:xfrm>
            <a:custGeom>
              <a:avLst/>
              <a:gdLst/>
              <a:ahLst/>
              <a:cxnLst/>
              <a:rect l="l" t="t" r="r" b="b"/>
              <a:pathLst>
                <a:path w="9425" h="289" extrusionOk="0">
                  <a:moveTo>
                    <a:pt x="0" y="0"/>
                  </a:moveTo>
                  <a:cubicBezTo>
                    <a:pt x="51" y="88"/>
                    <a:pt x="101" y="188"/>
                    <a:pt x="151" y="276"/>
                  </a:cubicBezTo>
                  <a:lnTo>
                    <a:pt x="9425" y="289"/>
                  </a:lnTo>
                  <a:lnTo>
                    <a:pt x="9425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7"/>
            <p:cNvSpPr/>
            <p:nvPr/>
          </p:nvSpPr>
          <p:spPr>
            <a:xfrm>
              <a:off x="6182663" y="254282"/>
              <a:ext cx="783771" cy="25173"/>
            </a:xfrm>
            <a:custGeom>
              <a:avLst/>
              <a:gdLst/>
              <a:ahLst/>
              <a:cxnLst/>
              <a:rect l="l" t="t" r="r" b="b"/>
              <a:pathLst>
                <a:path w="8998" h="289" extrusionOk="0">
                  <a:moveTo>
                    <a:pt x="0" y="0"/>
                  </a:moveTo>
                  <a:cubicBezTo>
                    <a:pt x="75" y="88"/>
                    <a:pt x="138" y="188"/>
                    <a:pt x="213" y="276"/>
                  </a:cubicBezTo>
                  <a:lnTo>
                    <a:pt x="8998" y="289"/>
                  </a:lnTo>
                  <a:lnTo>
                    <a:pt x="8998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7"/>
            <p:cNvSpPr/>
            <p:nvPr/>
          </p:nvSpPr>
          <p:spPr>
            <a:xfrm>
              <a:off x="6233968" y="314385"/>
              <a:ext cx="732466" cy="25260"/>
            </a:xfrm>
            <a:custGeom>
              <a:avLst/>
              <a:gdLst/>
              <a:ahLst/>
              <a:cxnLst/>
              <a:rect l="l" t="t" r="r" b="b"/>
              <a:pathLst>
                <a:path w="8409" h="290" extrusionOk="0">
                  <a:moveTo>
                    <a:pt x="1" y="0"/>
                  </a:moveTo>
                  <a:lnTo>
                    <a:pt x="1" y="0"/>
                  </a:lnTo>
                  <a:cubicBezTo>
                    <a:pt x="101" y="101"/>
                    <a:pt x="189" y="189"/>
                    <a:pt x="289" y="277"/>
                  </a:cubicBezTo>
                  <a:lnTo>
                    <a:pt x="8409" y="289"/>
                  </a:lnTo>
                  <a:lnTo>
                    <a:pt x="8409" y="2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7"/>
            <p:cNvSpPr/>
            <p:nvPr/>
          </p:nvSpPr>
          <p:spPr>
            <a:xfrm>
              <a:off x="6307224" y="374488"/>
              <a:ext cx="659211" cy="25260"/>
            </a:xfrm>
            <a:custGeom>
              <a:avLst/>
              <a:gdLst/>
              <a:ahLst/>
              <a:cxnLst/>
              <a:rect l="l" t="t" r="r" b="b"/>
              <a:pathLst>
                <a:path w="7568" h="290" extrusionOk="0">
                  <a:moveTo>
                    <a:pt x="1" y="1"/>
                  </a:moveTo>
                  <a:lnTo>
                    <a:pt x="1" y="1"/>
                  </a:lnTo>
                  <a:cubicBezTo>
                    <a:pt x="139" y="101"/>
                    <a:pt x="289" y="189"/>
                    <a:pt x="440" y="277"/>
                  </a:cubicBezTo>
                  <a:lnTo>
                    <a:pt x="7568" y="289"/>
                  </a:lnTo>
                  <a:lnTo>
                    <a:pt x="7568" y="2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7"/>
            <p:cNvSpPr/>
            <p:nvPr/>
          </p:nvSpPr>
          <p:spPr>
            <a:xfrm>
              <a:off x="6427430" y="435723"/>
              <a:ext cx="539006" cy="24128"/>
            </a:xfrm>
            <a:custGeom>
              <a:avLst/>
              <a:gdLst/>
              <a:ahLst/>
              <a:cxnLst/>
              <a:rect l="l" t="t" r="r" b="b"/>
              <a:pathLst>
                <a:path w="6188" h="277" extrusionOk="0">
                  <a:moveTo>
                    <a:pt x="1" y="0"/>
                  </a:moveTo>
                  <a:lnTo>
                    <a:pt x="1" y="0"/>
                  </a:lnTo>
                  <a:cubicBezTo>
                    <a:pt x="403" y="126"/>
                    <a:pt x="829" y="226"/>
                    <a:pt x="1256" y="276"/>
                  </a:cubicBezTo>
                  <a:lnTo>
                    <a:pt x="6188" y="276"/>
                  </a:lnTo>
                  <a:lnTo>
                    <a:pt x="6188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8" name="Google Shape;218;p7"/>
          <p:cNvSpPr/>
          <p:nvPr/>
        </p:nvSpPr>
        <p:spPr>
          <a:xfrm flipH="1">
            <a:off x="2189576" y="-720965"/>
            <a:ext cx="781992" cy="1042656"/>
          </a:xfrm>
          <a:custGeom>
            <a:avLst/>
            <a:gdLst/>
            <a:ahLst/>
            <a:cxnLst/>
            <a:rect l="l" t="t" r="r" b="b"/>
            <a:pathLst>
              <a:path w="7606" h="7606" extrusionOk="0">
                <a:moveTo>
                  <a:pt x="0" y="1"/>
                </a:moveTo>
                <a:lnTo>
                  <a:pt x="0" y="3251"/>
                </a:lnTo>
                <a:cubicBezTo>
                  <a:pt x="0" y="5660"/>
                  <a:pt x="1946" y="7605"/>
                  <a:pt x="4367" y="7605"/>
                </a:cubicBezTo>
                <a:lnTo>
                  <a:pt x="7605" y="7605"/>
                </a:lnTo>
                <a:lnTo>
                  <a:pt x="7605" y="4167"/>
                </a:lnTo>
                <a:cubicBezTo>
                  <a:pt x="7605" y="1871"/>
                  <a:pt x="5735" y="1"/>
                  <a:pt x="343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81C241"/>
              </a:solidFill>
            </a:endParaRPr>
          </a:p>
        </p:txBody>
      </p:sp>
      <p:sp>
        <p:nvSpPr>
          <p:cNvPr id="219" name="Google Shape;219;p7"/>
          <p:cNvSpPr/>
          <p:nvPr/>
        </p:nvSpPr>
        <p:spPr>
          <a:xfrm>
            <a:off x="3025759" y="-192094"/>
            <a:ext cx="510096" cy="678847"/>
          </a:xfrm>
          <a:custGeom>
            <a:avLst/>
            <a:gdLst/>
            <a:ahLst/>
            <a:cxnLst/>
            <a:rect l="l" t="t" r="r" b="b"/>
            <a:pathLst>
              <a:path w="6375" h="6363" extrusionOk="0">
                <a:moveTo>
                  <a:pt x="0" y="0"/>
                </a:moveTo>
                <a:lnTo>
                  <a:pt x="0" y="2874"/>
                </a:lnTo>
                <a:cubicBezTo>
                  <a:pt x="0" y="4806"/>
                  <a:pt x="1569" y="6362"/>
                  <a:pt x="3489" y="6362"/>
                </a:cubicBezTo>
                <a:lnTo>
                  <a:pt x="6375" y="6362"/>
                </a:lnTo>
                <a:lnTo>
                  <a:pt x="6375" y="3652"/>
                </a:lnTo>
                <a:cubicBezTo>
                  <a:pt x="6375" y="1631"/>
                  <a:pt x="4731" y="0"/>
                  <a:pt x="272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0;p7"/>
          <p:cNvSpPr/>
          <p:nvPr/>
        </p:nvSpPr>
        <p:spPr>
          <a:xfrm>
            <a:off x="0" y="6168833"/>
            <a:ext cx="662884" cy="883632"/>
          </a:xfrm>
          <a:custGeom>
            <a:avLst/>
            <a:gdLst/>
            <a:ahLst/>
            <a:cxnLst/>
            <a:rect l="l" t="t" r="r" b="b"/>
            <a:pathLst>
              <a:path w="15951" h="15951" extrusionOk="0">
                <a:moveTo>
                  <a:pt x="1" y="1"/>
                </a:moveTo>
                <a:lnTo>
                  <a:pt x="1" y="3778"/>
                </a:lnTo>
                <a:cubicBezTo>
                  <a:pt x="1" y="10504"/>
                  <a:pt x="5447" y="15950"/>
                  <a:pt x="12173" y="15950"/>
                </a:cubicBezTo>
                <a:lnTo>
                  <a:pt x="15951" y="15950"/>
                </a:lnTo>
                <a:lnTo>
                  <a:pt x="15951" y="12173"/>
                </a:lnTo>
                <a:cubicBezTo>
                  <a:pt x="15951" y="5459"/>
                  <a:pt x="10492" y="1"/>
                  <a:pt x="377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21;p7"/>
          <p:cNvGrpSpPr/>
          <p:nvPr/>
        </p:nvGrpSpPr>
        <p:grpSpPr>
          <a:xfrm>
            <a:off x="510470" y="6138007"/>
            <a:ext cx="817859" cy="1090195"/>
            <a:chOff x="813569" y="4603505"/>
            <a:chExt cx="817859" cy="817646"/>
          </a:xfrm>
        </p:grpSpPr>
        <p:sp>
          <p:nvSpPr>
            <p:cNvPr id="222" name="Google Shape;222;p7"/>
            <p:cNvSpPr/>
            <p:nvPr/>
          </p:nvSpPr>
          <p:spPr>
            <a:xfrm>
              <a:off x="813569" y="5417671"/>
              <a:ext cx="5186" cy="3479"/>
            </a:xfrm>
            <a:custGeom>
              <a:avLst/>
              <a:gdLst/>
              <a:ahLst/>
              <a:cxnLst/>
              <a:rect l="l" t="t" r="r" b="b"/>
              <a:pathLst>
                <a:path w="76" h="51" extrusionOk="0">
                  <a:moveTo>
                    <a:pt x="0" y="1"/>
                  </a:moveTo>
                  <a:lnTo>
                    <a:pt x="0" y="51"/>
                  </a:lnTo>
                  <a:lnTo>
                    <a:pt x="76" y="5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7"/>
            <p:cNvSpPr/>
            <p:nvPr/>
          </p:nvSpPr>
          <p:spPr>
            <a:xfrm>
              <a:off x="813569" y="5350881"/>
              <a:ext cx="108843" cy="70269"/>
            </a:xfrm>
            <a:custGeom>
              <a:avLst/>
              <a:gdLst/>
              <a:ahLst/>
              <a:cxnLst/>
              <a:rect l="l" t="t" r="r" b="b"/>
              <a:pathLst>
                <a:path w="1595" h="1030" extrusionOk="0">
                  <a:moveTo>
                    <a:pt x="0" y="1"/>
                  </a:moveTo>
                  <a:lnTo>
                    <a:pt x="0" y="390"/>
                  </a:lnTo>
                  <a:lnTo>
                    <a:pt x="992" y="1030"/>
                  </a:lnTo>
                  <a:lnTo>
                    <a:pt x="1594" y="103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7"/>
            <p:cNvSpPr/>
            <p:nvPr/>
          </p:nvSpPr>
          <p:spPr>
            <a:xfrm>
              <a:off x="813569" y="5284160"/>
              <a:ext cx="212431" cy="136991"/>
            </a:xfrm>
            <a:custGeom>
              <a:avLst/>
              <a:gdLst/>
              <a:ahLst/>
              <a:cxnLst/>
              <a:rect l="l" t="t" r="r" b="b"/>
              <a:pathLst>
                <a:path w="3113" h="2008" extrusionOk="0">
                  <a:moveTo>
                    <a:pt x="0" y="0"/>
                  </a:moveTo>
                  <a:lnTo>
                    <a:pt x="0" y="389"/>
                  </a:lnTo>
                  <a:lnTo>
                    <a:pt x="2523" y="2008"/>
                  </a:lnTo>
                  <a:lnTo>
                    <a:pt x="3112" y="20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7"/>
            <p:cNvSpPr/>
            <p:nvPr/>
          </p:nvSpPr>
          <p:spPr>
            <a:xfrm>
              <a:off x="813569" y="5218189"/>
              <a:ext cx="316019" cy="202962"/>
            </a:xfrm>
            <a:custGeom>
              <a:avLst/>
              <a:gdLst/>
              <a:ahLst/>
              <a:cxnLst/>
              <a:rect l="l" t="t" r="r" b="b"/>
              <a:pathLst>
                <a:path w="4631" h="2975" extrusionOk="0">
                  <a:moveTo>
                    <a:pt x="0" y="1"/>
                  </a:moveTo>
                  <a:lnTo>
                    <a:pt x="0" y="377"/>
                  </a:lnTo>
                  <a:lnTo>
                    <a:pt x="4041" y="2975"/>
                  </a:lnTo>
                  <a:lnTo>
                    <a:pt x="4631" y="297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7"/>
            <p:cNvSpPr/>
            <p:nvPr/>
          </p:nvSpPr>
          <p:spPr>
            <a:xfrm>
              <a:off x="813569" y="5151467"/>
              <a:ext cx="413671" cy="268865"/>
            </a:xfrm>
            <a:custGeom>
              <a:avLst/>
              <a:gdLst/>
              <a:ahLst/>
              <a:cxnLst/>
              <a:rect l="l" t="t" r="r" b="b"/>
              <a:pathLst>
                <a:path w="6062" h="3941" extrusionOk="0">
                  <a:moveTo>
                    <a:pt x="0" y="0"/>
                  </a:moveTo>
                  <a:lnTo>
                    <a:pt x="0" y="377"/>
                  </a:lnTo>
                  <a:lnTo>
                    <a:pt x="5547" y="3940"/>
                  </a:lnTo>
                  <a:cubicBezTo>
                    <a:pt x="5710" y="3928"/>
                    <a:pt x="5886" y="3915"/>
                    <a:pt x="6061" y="38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7"/>
            <p:cNvSpPr/>
            <p:nvPr/>
          </p:nvSpPr>
          <p:spPr>
            <a:xfrm>
              <a:off x="813569" y="5084677"/>
              <a:ext cx="490714" cy="322829"/>
            </a:xfrm>
            <a:custGeom>
              <a:avLst/>
              <a:gdLst/>
              <a:ahLst/>
              <a:cxnLst/>
              <a:rect l="l" t="t" r="r" b="b"/>
              <a:pathLst>
                <a:path w="7191" h="4732" extrusionOk="0">
                  <a:moveTo>
                    <a:pt x="0" y="0"/>
                  </a:moveTo>
                  <a:lnTo>
                    <a:pt x="0" y="389"/>
                  </a:lnTo>
                  <a:lnTo>
                    <a:pt x="6777" y="4731"/>
                  </a:lnTo>
                  <a:cubicBezTo>
                    <a:pt x="6915" y="4694"/>
                    <a:pt x="7053" y="4668"/>
                    <a:pt x="7191" y="461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7"/>
            <p:cNvSpPr/>
            <p:nvPr/>
          </p:nvSpPr>
          <p:spPr>
            <a:xfrm>
              <a:off x="814388" y="5019593"/>
              <a:ext cx="554109" cy="365604"/>
            </a:xfrm>
            <a:custGeom>
              <a:avLst/>
              <a:gdLst/>
              <a:ahLst/>
              <a:cxnLst/>
              <a:rect l="l" t="t" r="r" b="b"/>
              <a:pathLst>
                <a:path w="8120" h="5359" extrusionOk="0">
                  <a:moveTo>
                    <a:pt x="26" y="1"/>
                  </a:moveTo>
                  <a:cubicBezTo>
                    <a:pt x="13" y="126"/>
                    <a:pt x="1" y="252"/>
                    <a:pt x="1" y="365"/>
                  </a:cubicBezTo>
                  <a:lnTo>
                    <a:pt x="7769" y="5359"/>
                  </a:lnTo>
                  <a:cubicBezTo>
                    <a:pt x="7894" y="5309"/>
                    <a:pt x="8007" y="5259"/>
                    <a:pt x="8120" y="5196"/>
                  </a:cubicBezTo>
                  <a:lnTo>
                    <a:pt x="2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7"/>
            <p:cNvSpPr/>
            <p:nvPr/>
          </p:nvSpPr>
          <p:spPr>
            <a:xfrm>
              <a:off x="821280" y="4959694"/>
              <a:ext cx="602082" cy="396441"/>
            </a:xfrm>
            <a:custGeom>
              <a:avLst/>
              <a:gdLst/>
              <a:ahLst/>
              <a:cxnLst/>
              <a:rect l="l" t="t" r="r" b="b"/>
              <a:pathLst>
                <a:path w="8823" h="5811" extrusionOk="0">
                  <a:moveTo>
                    <a:pt x="76" y="0"/>
                  </a:moveTo>
                  <a:cubicBezTo>
                    <a:pt x="50" y="113"/>
                    <a:pt x="25" y="226"/>
                    <a:pt x="0" y="339"/>
                  </a:cubicBezTo>
                  <a:lnTo>
                    <a:pt x="8521" y="5810"/>
                  </a:lnTo>
                  <a:cubicBezTo>
                    <a:pt x="8621" y="5748"/>
                    <a:pt x="8722" y="5685"/>
                    <a:pt x="8822" y="5622"/>
                  </a:cubicBezTo>
                  <a:lnTo>
                    <a:pt x="7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7"/>
            <p:cNvSpPr/>
            <p:nvPr/>
          </p:nvSpPr>
          <p:spPr>
            <a:xfrm>
              <a:off x="835815" y="4904024"/>
              <a:ext cx="635451" cy="417863"/>
            </a:xfrm>
            <a:custGeom>
              <a:avLst/>
              <a:gdLst/>
              <a:ahLst/>
              <a:cxnLst/>
              <a:rect l="l" t="t" r="r" b="b"/>
              <a:pathLst>
                <a:path w="9312" h="6125" extrusionOk="0">
                  <a:moveTo>
                    <a:pt x="114" y="0"/>
                  </a:moveTo>
                  <a:cubicBezTo>
                    <a:pt x="76" y="113"/>
                    <a:pt x="38" y="214"/>
                    <a:pt x="1" y="314"/>
                  </a:cubicBezTo>
                  <a:lnTo>
                    <a:pt x="9048" y="6124"/>
                  </a:lnTo>
                  <a:cubicBezTo>
                    <a:pt x="9136" y="6049"/>
                    <a:pt x="9224" y="5974"/>
                    <a:pt x="9312" y="5911"/>
                  </a:cubicBezTo>
                  <a:lnTo>
                    <a:pt x="11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7"/>
            <p:cNvSpPr/>
            <p:nvPr/>
          </p:nvSpPr>
          <p:spPr>
            <a:xfrm>
              <a:off x="857242" y="4852653"/>
              <a:ext cx="654285" cy="430689"/>
            </a:xfrm>
            <a:custGeom>
              <a:avLst/>
              <a:gdLst/>
              <a:ahLst/>
              <a:cxnLst/>
              <a:rect l="l" t="t" r="r" b="b"/>
              <a:pathLst>
                <a:path w="9588" h="6313" extrusionOk="0">
                  <a:moveTo>
                    <a:pt x="138" y="1"/>
                  </a:moveTo>
                  <a:cubicBezTo>
                    <a:pt x="88" y="101"/>
                    <a:pt x="38" y="189"/>
                    <a:pt x="0" y="289"/>
                  </a:cubicBezTo>
                  <a:lnTo>
                    <a:pt x="9374" y="6313"/>
                  </a:lnTo>
                  <a:cubicBezTo>
                    <a:pt x="9450" y="6225"/>
                    <a:pt x="9525" y="6149"/>
                    <a:pt x="9588" y="6074"/>
                  </a:cubicBezTo>
                  <a:lnTo>
                    <a:pt x="13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7"/>
            <p:cNvSpPr/>
            <p:nvPr/>
          </p:nvSpPr>
          <p:spPr>
            <a:xfrm>
              <a:off x="883788" y="4804693"/>
              <a:ext cx="662883" cy="435874"/>
            </a:xfrm>
            <a:custGeom>
              <a:avLst/>
              <a:gdLst/>
              <a:ahLst/>
              <a:cxnLst/>
              <a:rect l="l" t="t" r="r" b="b"/>
              <a:pathLst>
                <a:path w="9714" h="6389" extrusionOk="0">
                  <a:moveTo>
                    <a:pt x="176" y="1"/>
                  </a:moveTo>
                  <a:cubicBezTo>
                    <a:pt x="113" y="89"/>
                    <a:pt x="51" y="177"/>
                    <a:pt x="0" y="277"/>
                  </a:cubicBezTo>
                  <a:lnTo>
                    <a:pt x="9525" y="6388"/>
                  </a:lnTo>
                  <a:cubicBezTo>
                    <a:pt x="9588" y="6300"/>
                    <a:pt x="9650" y="6212"/>
                    <a:pt x="9713" y="6125"/>
                  </a:cubicBezTo>
                  <a:lnTo>
                    <a:pt x="17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7"/>
            <p:cNvSpPr/>
            <p:nvPr/>
          </p:nvSpPr>
          <p:spPr>
            <a:xfrm>
              <a:off x="916338" y="4760212"/>
              <a:ext cx="660290" cy="434100"/>
            </a:xfrm>
            <a:custGeom>
              <a:avLst/>
              <a:gdLst/>
              <a:ahLst/>
              <a:cxnLst/>
              <a:rect l="l" t="t" r="r" b="b"/>
              <a:pathLst>
                <a:path w="9676" h="6363" extrusionOk="0">
                  <a:moveTo>
                    <a:pt x="214" y="0"/>
                  </a:moveTo>
                  <a:cubicBezTo>
                    <a:pt x="138" y="88"/>
                    <a:pt x="63" y="163"/>
                    <a:pt x="0" y="251"/>
                  </a:cubicBezTo>
                  <a:lnTo>
                    <a:pt x="9512" y="6363"/>
                  </a:lnTo>
                  <a:cubicBezTo>
                    <a:pt x="9562" y="6262"/>
                    <a:pt x="9625" y="6174"/>
                    <a:pt x="9675" y="6074"/>
                  </a:cubicBezTo>
                  <a:lnTo>
                    <a:pt x="21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7"/>
            <p:cNvSpPr/>
            <p:nvPr/>
          </p:nvSpPr>
          <p:spPr>
            <a:xfrm>
              <a:off x="954826" y="4719960"/>
              <a:ext cx="644936" cy="423866"/>
            </a:xfrm>
            <a:custGeom>
              <a:avLst/>
              <a:gdLst/>
              <a:ahLst/>
              <a:cxnLst/>
              <a:rect l="l" t="t" r="r" b="b"/>
              <a:pathLst>
                <a:path w="9451" h="6213" extrusionOk="0">
                  <a:moveTo>
                    <a:pt x="239" y="1"/>
                  </a:moveTo>
                  <a:cubicBezTo>
                    <a:pt x="151" y="76"/>
                    <a:pt x="76" y="151"/>
                    <a:pt x="1" y="226"/>
                  </a:cubicBezTo>
                  <a:lnTo>
                    <a:pt x="9325" y="6212"/>
                  </a:lnTo>
                  <a:cubicBezTo>
                    <a:pt x="9375" y="6112"/>
                    <a:pt x="9413" y="6011"/>
                    <a:pt x="9450" y="5911"/>
                  </a:cubicBezTo>
                  <a:lnTo>
                    <a:pt x="23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7"/>
            <p:cNvSpPr/>
            <p:nvPr/>
          </p:nvSpPr>
          <p:spPr>
            <a:xfrm>
              <a:off x="998500" y="4683120"/>
              <a:ext cx="619210" cy="407629"/>
            </a:xfrm>
            <a:custGeom>
              <a:avLst/>
              <a:gdLst/>
              <a:ahLst/>
              <a:cxnLst/>
              <a:rect l="l" t="t" r="r" b="b"/>
              <a:pathLst>
                <a:path w="9074" h="5975" extrusionOk="0">
                  <a:moveTo>
                    <a:pt x="289" y="1"/>
                  </a:moveTo>
                  <a:cubicBezTo>
                    <a:pt x="189" y="76"/>
                    <a:pt x="101" y="139"/>
                    <a:pt x="1" y="214"/>
                  </a:cubicBezTo>
                  <a:lnTo>
                    <a:pt x="8973" y="5974"/>
                  </a:lnTo>
                  <a:cubicBezTo>
                    <a:pt x="9011" y="5861"/>
                    <a:pt x="9036" y="5748"/>
                    <a:pt x="9074" y="5648"/>
                  </a:cubicBezTo>
                  <a:lnTo>
                    <a:pt x="2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7"/>
            <p:cNvSpPr/>
            <p:nvPr/>
          </p:nvSpPr>
          <p:spPr>
            <a:xfrm>
              <a:off x="1049884" y="4652352"/>
              <a:ext cx="578129" cy="380136"/>
            </a:xfrm>
            <a:custGeom>
              <a:avLst/>
              <a:gdLst/>
              <a:ahLst/>
              <a:cxnLst/>
              <a:rect l="l" t="t" r="r" b="b"/>
              <a:pathLst>
                <a:path w="8472" h="5572" extrusionOk="0">
                  <a:moveTo>
                    <a:pt x="327" y="0"/>
                  </a:moveTo>
                  <a:cubicBezTo>
                    <a:pt x="214" y="50"/>
                    <a:pt x="114" y="113"/>
                    <a:pt x="1" y="163"/>
                  </a:cubicBezTo>
                  <a:lnTo>
                    <a:pt x="8421" y="5572"/>
                  </a:lnTo>
                  <a:cubicBezTo>
                    <a:pt x="8446" y="5459"/>
                    <a:pt x="8459" y="5333"/>
                    <a:pt x="8471" y="5220"/>
                  </a:cubicBezTo>
                  <a:lnTo>
                    <a:pt x="32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7"/>
            <p:cNvSpPr/>
            <p:nvPr/>
          </p:nvSpPr>
          <p:spPr>
            <a:xfrm>
              <a:off x="1109868" y="4625814"/>
              <a:ext cx="521558" cy="344183"/>
            </a:xfrm>
            <a:custGeom>
              <a:avLst/>
              <a:gdLst/>
              <a:ahLst/>
              <a:cxnLst/>
              <a:rect l="l" t="t" r="r" b="b"/>
              <a:pathLst>
                <a:path w="7643" h="5045" extrusionOk="0">
                  <a:moveTo>
                    <a:pt x="377" y="0"/>
                  </a:moveTo>
                  <a:cubicBezTo>
                    <a:pt x="251" y="50"/>
                    <a:pt x="126" y="88"/>
                    <a:pt x="0" y="138"/>
                  </a:cubicBezTo>
                  <a:lnTo>
                    <a:pt x="7630" y="5045"/>
                  </a:lnTo>
                  <a:cubicBezTo>
                    <a:pt x="7630" y="4969"/>
                    <a:pt x="7642" y="4907"/>
                    <a:pt x="7642" y="4844"/>
                  </a:cubicBezTo>
                  <a:lnTo>
                    <a:pt x="7642" y="4656"/>
                  </a:lnTo>
                  <a:lnTo>
                    <a:pt x="3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7"/>
            <p:cNvSpPr/>
            <p:nvPr/>
          </p:nvSpPr>
          <p:spPr>
            <a:xfrm>
              <a:off x="1180087" y="4608690"/>
              <a:ext cx="451339" cy="294517"/>
            </a:xfrm>
            <a:custGeom>
              <a:avLst/>
              <a:gdLst/>
              <a:ahLst/>
              <a:cxnLst/>
              <a:rect l="l" t="t" r="r" b="b"/>
              <a:pathLst>
                <a:path w="6614" h="4317" extrusionOk="0">
                  <a:moveTo>
                    <a:pt x="465" y="0"/>
                  </a:moveTo>
                  <a:cubicBezTo>
                    <a:pt x="314" y="25"/>
                    <a:pt x="151" y="50"/>
                    <a:pt x="0" y="75"/>
                  </a:cubicBezTo>
                  <a:lnTo>
                    <a:pt x="6613" y="4317"/>
                  </a:lnTo>
                  <a:lnTo>
                    <a:pt x="6613" y="3940"/>
                  </a:lnTo>
                  <a:lnTo>
                    <a:pt x="46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7"/>
            <p:cNvSpPr/>
            <p:nvPr/>
          </p:nvSpPr>
          <p:spPr>
            <a:xfrm>
              <a:off x="1268253" y="4603505"/>
              <a:ext cx="363173" cy="233799"/>
            </a:xfrm>
            <a:custGeom>
              <a:avLst/>
              <a:gdLst/>
              <a:ahLst/>
              <a:cxnLst/>
              <a:rect l="l" t="t" r="r" b="b"/>
              <a:pathLst>
                <a:path w="5322" h="3427" extrusionOk="0">
                  <a:moveTo>
                    <a:pt x="1" y="1"/>
                  </a:moveTo>
                  <a:lnTo>
                    <a:pt x="5321" y="3427"/>
                  </a:lnTo>
                  <a:lnTo>
                    <a:pt x="5321" y="3038"/>
                  </a:lnTo>
                  <a:lnTo>
                    <a:pt x="59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7"/>
            <p:cNvSpPr/>
            <p:nvPr/>
          </p:nvSpPr>
          <p:spPr>
            <a:xfrm>
              <a:off x="1371023" y="4603505"/>
              <a:ext cx="260404" cy="167009"/>
            </a:xfrm>
            <a:custGeom>
              <a:avLst/>
              <a:gdLst/>
              <a:ahLst/>
              <a:cxnLst/>
              <a:rect l="l" t="t" r="r" b="b"/>
              <a:pathLst>
                <a:path w="3816" h="2448" extrusionOk="0">
                  <a:moveTo>
                    <a:pt x="1" y="1"/>
                  </a:moveTo>
                  <a:lnTo>
                    <a:pt x="3815" y="2448"/>
                  </a:lnTo>
                  <a:lnTo>
                    <a:pt x="3815" y="2059"/>
                  </a:lnTo>
                  <a:lnTo>
                    <a:pt x="60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7"/>
            <p:cNvSpPr/>
            <p:nvPr/>
          </p:nvSpPr>
          <p:spPr>
            <a:xfrm>
              <a:off x="1474680" y="4603505"/>
              <a:ext cx="156747" cy="100287"/>
            </a:xfrm>
            <a:custGeom>
              <a:avLst/>
              <a:gdLst/>
              <a:ahLst/>
              <a:cxnLst/>
              <a:rect l="l" t="t" r="r" b="b"/>
              <a:pathLst>
                <a:path w="2297" h="1470" extrusionOk="0">
                  <a:moveTo>
                    <a:pt x="0" y="1"/>
                  </a:moveTo>
                  <a:lnTo>
                    <a:pt x="2296" y="1469"/>
                  </a:lnTo>
                  <a:lnTo>
                    <a:pt x="2296" y="1093"/>
                  </a:lnTo>
                  <a:lnTo>
                    <a:pt x="60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7"/>
            <p:cNvSpPr/>
            <p:nvPr/>
          </p:nvSpPr>
          <p:spPr>
            <a:xfrm>
              <a:off x="1579155" y="4603505"/>
              <a:ext cx="52272" cy="33497"/>
            </a:xfrm>
            <a:custGeom>
              <a:avLst/>
              <a:gdLst/>
              <a:ahLst/>
              <a:cxnLst/>
              <a:rect l="l" t="t" r="r" b="b"/>
              <a:pathLst>
                <a:path w="766" h="491" extrusionOk="0">
                  <a:moveTo>
                    <a:pt x="0" y="1"/>
                  </a:moveTo>
                  <a:lnTo>
                    <a:pt x="765" y="490"/>
                  </a:lnTo>
                  <a:lnTo>
                    <a:pt x="765" y="114"/>
                  </a:lnTo>
                  <a:lnTo>
                    <a:pt x="5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8"/>
          <p:cNvSpPr txBox="1">
            <a:spLocks noGrp="1"/>
          </p:cNvSpPr>
          <p:nvPr>
            <p:ph type="title"/>
          </p:nvPr>
        </p:nvSpPr>
        <p:spPr>
          <a:xfrm>
            <a:off x="4572000" y="1853800"/>
            <a:ext cx="3852000" cy="315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5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rPr lang="es-ES" smtClean="0"/>
              <a:t>Haga clic para modificar el estilo de título del patrón</a:t>
            </a:r>
            <a:endParaRPr/>
          </a:p>
        </p:txBody>
      </p:sp>
      <p:grpSp>
        <p:nvGrpSpPr>
          <p:cNvPr id="245" name="Google Shape;245;p8"/>
          <p:cNvGrpSpPr/>
          <p:nvPr/>
        </p:nvGrpSpPr>
        <p:grpSpPr>
          <a:xfrm>
            <a:off x="5598476" y="-1531808"/>
            <a:ext cx="3545529" cy="2251823"/>
            <a:chOff x="4063975" y="-1169456"/>
            <a:chExt cx="3545529" cy="1688867"/>
          </a:xfrm>
        </p:grpSpPr>
        <p:sp>
          <p:nvSpPr>
            <p:cNvPr id="246" name="Google Shape;246;p8"/>
            <p:cNvSpPr/>
            <p:nvPr/>
          </p:nvSpPr>
          <p:spPr>
            <a:xfrm flipH="1">
              <a:off x="5920692" y="-1169456"/>
              <a:ext cx="1688812" cy="1688867"/>
            </a:xfrm>
            <a:custGeom>
              <a:avLst/>
              <a:gdLst/>
              <a:ahLst/>
              <a:cxnLst/>
              <a:rect l="l" t="t" r="r" b="b"/>
              <a:pathLst>
                <a:path w="21974" h="21974" extrusionOk="0">
                  <a:moveTo>
                    <a:pt x="16779" y="0"/>
                  </a:moveTo>
                  <a:cubicBezTo>
                    <a:pt x="7505" y="0"/>
                    <a:pt x="1" y="7505"/>
                    <a:pt x="1" y="16766"/>
                  </a:cubicBezTo>
                  <a:lnTo>
                    <a:pt x="1" y="21973"/>
                  </a:lnTo>
                  <a:lnTo>
                    <a:pt x="5196" y="21973"/>
                  </a:lnTo>
                  <a:cubicBezTo>
                    <a:pt x="14470" y="21973"/>
                    <a:pt x="21974" y="14457"/>
                    <a:pt x="21974" y="5196"/>
                  </a:cubicBezTo>
                  <a:lnTo>
                    <a:pt x="2197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47" name="Google Shape;247;p8"/>
            <p:cNvGrpSpPr/>
            <p:nvPr/>
          </p:nvGrpSpPr>
          <p:grpSpPr>
            <a:xfrm flipH="1">
              <a:off x="5560019" y="-414208"/>
              <a:ext cx="877847" cy="868009"/>
              <a:chOff x="6088588" y="-408158"/>
              <a:chExt cx="877847" cy="868009"/>
            </a:xfrm>
          </p:grpSpPr>
          <p:sp>
            <p:nvSpPr>
              <p:cNvPr id="248" name="Google Shape;248;p8"/>
              <p:cNvSpPr/>
              <p:nvPr/>
            </p:nvSpPr>
            <p:spPr>
              <a:xfrm>
                <a:off x="6088588" y="-408158"/>
                <a:ext cx="557559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6401" h="290" extrusionOk="0">
                    <a:moveTo>
                      <a:pt x="1" y="1"/>
                    </a:moveTo>
                    <a:lnTo>
                      <a:pt x="1" y="277"/>
                    </a:lnTo>
                    <a:lnTo>
                      <a:pt x="6401" y="289"/>
                    </a:lnTo>
                    <a:cubicBezTo>
                      <a:pt x="6100" y="176"/>
                      <a:pt x="5773" y="76"/>
                      <a:pt x="5447" y="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" name="Google Shape;249;p8"/>
              <p:cNvSpPr/>
              <p:nvPr/>
            </p:nvSpPr>
            <p:spPr>
              <a:xfrm>
                <a:off x="6088588" y="-348055"/>
                <a:ext cx="669054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7681" h="290" extrusionOk="0">
                    <a:moveTo>
                      <a:pt x="1" y="1"/>
                    </a:moveTo>
                    <a:lnTo>
                      <a:pt x="1" y="277"/>
                    </a:lnTo>
                    <a:lnTo>
                      <a:pt x="7681" y="289"/>
                    </a:lnTo>
                    <a:cubicBezTo>
                      <a:pt x="7555" y="189"/>
                      <a:pt x="7417" y="101"/>
                      <a:pt x="7267" y="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" name="Google Shape;250;p8"/>
              <p:cNvSpPr/>
              <p:nvPr/>
            </p:nvSpPr>
            <p:spPr>
              <a:xfrm>
                <a:off x="6088588" y="-287865"/>
                <a:ext cx="738999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8484" h="289" extrusionOk="0">
                    <a:moveTo>
                      <a:pt x="1" y="0"/>
                    </a:moveTo>
                    <a:lnTo>
                      <a:pt x="1" y="276"/>
                    </a:lnTo>
                    <a:lnTo>
                      <a:pt x="8484" y="289"/>
                    </a:lnTo>
                    <a:cubicBezTo>
                      <a:pt x="8396" y="201"/>
                      <a:pt x="8308" y="113"/>
                      <a:pt x="8208" y="2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" name="Google Shape;251;p8"/>
              <p:cNvSpPr/>
              <p:nvPr/>
            </p:nvSpPr>
            <p:spPr>
              <a:xfrm>
                <a:off x="6088588" y="-227762"/>
                <a:ext cx="788213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049" h="289" extrusionOk="0">
                    <a:moveTo>
                      <a:pt x="1" y="0"/>
                    </a:moveTo>
                    <a:lnTo>
                      <a:pt x="1" y="276"/>
                    </a:lnTo>
                    <a:lnTo>
                      <a:pt x="9049" y="289"/>
                    </a:lnTo>
                    <a:cubicBezTo>
                      <a:pt x="8986" y="201"/>
                      <a:pt x="8923" y="113"/>
                      <a:pt x="8848" y="2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" name="Google Shape;252;p8"/>
              <p:cNvSpPr/>
              <p:nvPr/>
            </p:nvSpPr>
            <p:spPr>
              <a:xfrm>
                <a:off x="6088588" y="-167659"/>
                <a:ext cx="824275" cy="26306"/>
              </a:xfrm>
              <a:custGeom>
                <a:avLst/>
                <a:gdLst/>
                <a:ahLst/>
                <a:cxnLst/>
                <a:rect l="l" t="t" r="r" b="b"/>
                <a:pathLst>
                  <a:path w="9463" h="302" extrusionOk="0">
                    <a:moveTo>
                      <a:pt x="1" y="0"/>
                    </a:moveTo>
                    <a:lnTo>
                      <a:pt x="1" y="276"/>
                    </a:lnTo>
                    <a:lnTo>
                      <a:pt x="9463" y="302"/>
                    </a:lnTo>
                    <a:cubicBezTo>
                      <a:pt x="9425" y="201"/>
                      <a:pt x="9375" y="113"/>
                      <a:pt x="9325" y="2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" name="Google Shape;253;p8"/>
              <p:cNvSpPr/>
              <p:nvPr/>
            </p:nvSpPr>
            <p:spPr>
              <a:xfrm>
                <a:off x="6088588" y="-106424"/>
                <a:ext cx="850493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764" h="289" extrusionOk="0">
                    <a:moveTo>
                      <a:pt x="1" y="0"/>
                    </a:moveTo>
                    <a:lnTo>
                      <a:pt x="1" y="264"/>
                    </a:lnTo>
                    <a:lnTo>
                      <a:pt x="9764" y="289"/>
                    </a:lnTo>
                    <a:cubicBezTo>
                      <a:pt x="9726" y="188"/>
                      <a:pt x="9689" y="101"/>
                      <a:pt x="9663" y="13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" name="Google Shape;254;p8"/>
              <p:cNvSpPr/>
              <p:nvPr/>
            </p:nvSpPr>
            <p:spPr>
              <a:xfrm>
                <a:off x="6088588" y="-46321"/>
                <a:ext cx="866956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953" h="289" extrusionOk="0">
                    <a:moveTo>
                      <a:pt x="1" y="0"/>
                    </a:moveTo>
                    <a:lnTo>
                      <a:pt x="1" y="101"/>
                    </a:lnTo>
                    <a:cubicBezTo>
                      <a:pt x="1" y="151"/>
                      <a:pt x="1" y="214"/>
                      <a:pt x="1" y="264"/>
                    </a:cubicBezTo>
                    <a:lnTo>
                      <a:pt x="9952" y="289"/>
                    </a:lnTo>
                    <a:cubicBezTo>
                      <a:pt x="9940" y="189"/>
                      <a:pt x="9914" y="101"/>
                      <a:pt x="9889" y="13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" name="Google Shape;255;p8"/>
              <p:cNvSpPr/>
              <p:nvPr/>
            </p:nvSpPr>
            <p:spPr>
              <a:xfrm>
                <a:off x="6090766" y="13782"/>
                <a:ext cx="873489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10028" h="290" extrusionOk="0">
                    <a:moveTo>
                      <a:pt x="1" y="1"/>
                    </a:moveTo>
                    <a:cubicBezTo>
                      <a:pt x="13" y="88"/>
                      <a:pt x="26" y="176"/>
                      <a:pt x="39" y="264"/>
                    </a:cubicBezTo>
                    <a:lnTo>
                      <a:pt x="10027" y="289"/>
                    </a:lnTo>
                    <a:cubicBezTo>
                      <a:pt x="10027" y="201"/>
                      <a:pt x="10015" y="101"/>
                      <a:pt x="10002" y="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" name="Google Shape;256;p8"/>
              <p:cNvSpPr/>
              <p:nvPr/>
            </p:nvSpPr>
            <p:spPr>
              <a:xfrm>
                <a:off x="6101741" y="73885"/>
                <a:ext cx="864691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9927" h="29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3" y="89"/>
                      <a:pt x="38" y="176"/>
                      <a:pt x="63" y="264"/>
                    </a:cubicBezTo>
                    <a:lnTo>
                      <a:pt x="9927" y="289"/>
                    </a:lnTo>
                    <a:lnTo>
                      <a:pt x="9927" y="114"/>
                    </a:lnTo>
                    <a:cubicBezTo>
                      <a:pt x="9927" y="76"/>
                      <a:pt x="9927" y="51"/>
                      <a:pt x="9927" y="13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257;p8"/>
              <p:cNvSpPr/>
              <p:nvPr/>
            </p:nvSpPr>
            <p:spPr>
              <a:xfrm>
                <a:off x="6119250" y="133988"/>
                <a:ext cx="847183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29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5" y="89"/>
                      <a:pt x="63" y="177"/>
                      <a:pt x="101" y="264"/>
                    </a:cubicBezTo>
                    <a:lnTo>
                      <a:pt x="9726" y="289"/>
                    </a:lnTo>
                    <a:lnTo>
                      <a:pt x="9726" y="13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258;p8"/>
              <p:cNvSpPr/>
              <p:nvPr/>
            </p:nvSpPr>
            <p:spPr>
              <a:xfrm>
                <a:off x="6145469" y="194179"/>
                <a:ext cx="820965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425" h="289" extrusionOk="0">
                    <a:moveTo>
                      <a:pt x="0" y="0"/>
                    </a:moveTo>
                    <a:cubicBezTo>
                      <a:pt x="51" y="88"/>
                      <a:pt x="101" y="188"/>
                      <a:pt x="151" y="276"/>
                    </a:cubicBezTo>
                    <a:lnTo>
                      <a:pt x="9425" y="289"/>
                    </a:lnTo>
                    <a:lnTo>
                      <a:pt x="9425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" name="Google Shape;259;p8"/>
              <p:cNvSpPr/>
              <p:nvPr/>
            </p:nvSpPr>
            <p:spPr>
              <a:xfrm>
                <a:off x="6182663" y="254282"/>
                <a:ext cx="783771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8998" h="289" extrusionOk="0">
                    <a:moveTo>
                      <a:pt x="0" y="0"/>
                    </a:moveTo>
                    <a:cubicBezTo>
                      <a:pt x="75" y="88"/>
                      <a:pt x="138" y="188"/>
                      <a:pt x="213" y="276"/>
                    </a:cubicBezTo>
                    <a:lnTo>
                      <a:pt x="8998" y="289"/>
                    </a:lnTo>
                    <a:lnTo>
                      <a:pt x="8998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" name="Google Shape;260;p8"/>
              <p:cNvSpPr/>
              <p:nvPr/>
            </p:nvSpPr>
            <p:spPr>
              <a:xfrm>
                <a:off x="6233968" y="314385"/>
                <a:ext cx="732466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8409" h="290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01" y="101"/>
                      <a:pt x="189" y="189"/>
                      <a:pt x="289" y="277"/>
                    </a:cubicBezTo>
                    <a:lnTo>
                      <a:pt x="8409" y="289"/>
                    </a:lnTo>
                    <a:lnTo>
                      <a:pt x="8409" y="2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" name="Google Shape;261;p8"/>
              <p:cNvSpPr/>
              <p:nvPr/>
            </p:nvSpPr>
            <p:spPr>
              <a:xfrm>
                <a:off x="6307224" y="374488"/>
                <a:ext cx="659211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7568" h="290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39" y="101"/>
                      <a:pt x="289" y="189"/>
                      <a:pt x="440" y="277"/>
                    </a:cubicBezTo>
                    <a:lnTo>
                      <a:pt x="7568" y="289"/>
                    </a:lnTo>
                    <a:lnTo>
                      <a:pt x="7568" y="26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" name="Google Shape;262;p8"/>
              <p:cNvSpPr/>
              <p:nvPr/>
            </p:nvSpPr>
            <p:spPr>
              <a:xfrm>
                <a:off x="6427430" y="435723"/>
                <a:ext cx="539006" cy="24128"/>
              </a:xfrm>
              <a:custGeom>
                <a:avLst/>
                <a:gdLst/>
                <a:ahLst/>
                <a:cxnLst/>
                <a:rect l="l" t="t" r="r" b="b"/>
                <a:pathLst>
                  <a:path w="6188" h="277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403" y="126"/>
                      <a:pt x="829" y="226"/>
                      <a:pt x="1256" y="276"/>
                    </a:cubicBezTo>
                    <a:lnTo>
                      <a:pt x="6188" y="276"/>
                    </a:lnTo>
                    <a:lnTo>
                      <a:pt x="6188" y="1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63" name="Google Shape;263;p8"/>
            <p:cNvSpPr/>
            <p:nvPr/>
          </p:nvSpPr>
          <p:spPr>
            <a:xfrm>
              <a:off x="4628261" y="-546774"/>
              <a:ext cx="781992" cy="781992"/>
            </a:xfrm>
            <a:custGeom>
              <a:avLst/>
              <a:gdLst/>
              <a:ahLst/>
              <a:cxnLst/>
              <a:rect l="l" t="t" r="r" b="b"/>
              <a:pathLst>
                <a:path w="7606" h="7606" extrusionOk="0">
                  <a:moveTo>
                    <a:pt x="0" y="1"/>
                  </a:moveTo>
                  <a:lnTo>
                    <a:pt x="0" y="3251"/>
                  </a:lnTo>
                  <a:cubicBezTo>
                    <a:pt x="0" y="5660"/>
                    <a:pt x="1946" y="7605"/>
                    <a:pt x="4367" y="7605"/>
                  </a:cubicBezTo>
                  <a:lnTo>
                    <a:pt x="7605" y="7605"/>
                  </a:lnTo>
                  <a:lnTo>
                    <a:pt x="7605" y="4167"/>
                  </a:lnTo>
                  <a:cubicBezTo>
                    <a:pt x="7605" y="1871"/>
                    <a:pt x="5735" y="1"/>
                    <a:pt x="34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81C241"/>
                </a:solidFill>
              </a:endParaRPr>
            </a:p>
          </p:txBody>
        </p:sp>
        <p:sp>
          <p:nvSpPr>
            <p:cNvPr id="264" name="Google Shape;264;p8"/>
            <p:cNvSpPr/>
            <p:nvPr/>
          </p:nvSpPr>
          <p:spPr>
            <a:xfrm flipH="1">
              <a:off x="4063975" y="-150121"/>
              <a:ext cx="510096" cy="509135"/>
            </a:xfrm>
            <a:custGeom>
              <a:avLst/>
              <a:gdLst/>
              <a:ahLst/>
              <a:cxnLst/>
              <a:rect l="l" t="t" r="r" b="b"/>
              <a:pathLst>
                <a:path w="6375" h="6363" extrusionOk="0">
                  <a:moveTo>
                    <a:pt x="0" y="0"/>
                  </a:moveTo>
                  <a:lnTo>
                    <a:pt x="0" y="2874"/>
                  </a:lnTo>
                  <a:cubicBezTo>
                    <a:pt x="0" y="4806"/>
                    <a:pt x="1569" y="6362"/>
                    <a:pt x="3489" y="6362"/>
                  </a:cubicBezTo>
                  <a:lnTo>
                    <a:pt x="6375" y="6362"/>
                  </a:lnTo>
                  <a:lnTo>
                    <a:pt x="6375" y="3652"/>
                  </a:lnTo>
                  <a:cubicBezTo>
                    <a:pt x="6375" y="1631"/>
                    <a:pt x="4731" y="0"/>
                    <a:pt x="27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5" name="Google Shape;265;p8"/>
          <p:cNvSpPr/>
          <p:nvPr/>
        </p:nvSpPr>
        <p:spPr>
          <a:xfrm flipH="1">
            <a:off x="8575436" y="6168833"/>
            <a:ext cx="662884" cy="883632"/>
          </a:xfrm>
          <a:custGeom>
            <a:avLst/>
            <a:gdLst/>
            <a:ahLst/>
            <a:cxnLst/>
            <a:rect l="l" t="t" r="r" b="b"/>
            <a:pathLst>
              <a:path w="15951" h="15951" extrusionOk="0">
                <a:moveTo>
                  <a:pt x="1" y="1"/>
                </a:moveTo>
                <a:lnTo>
                  <a:pt x="1" y="3778"/>
                </a:lnTo>
                <a:cubicBezTo>
                  <a:pt x="1" y="10504"/>
                  <a:pt x="5447" y="15950"/>
                  <a:pt x="12173" y="15950"/>
                </a:cubicBezTo>
                <a:lnTo>
                  <a:pt x="15951" y="15950"/>
                </a:lnTo>
                <a:lnTo>
                  <a:pt x="15951" y="12173"/>
                </a:lnTo>
                <a:cubicBezTo>
                  <a:pt x="15951" y="5459"/>
                  <a:pt x="10492" y="1"/>
                  <a:pt x="377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66" name="Google Shape;266;p8"/>
          <p:cNvGrpSpPr/>
          <p:nvPr/>
        </p:nvGrpSpPr>
        <p:grpSpPr>
          <a:xfrm flipH="1">
            <a:off x="7909993" y="6138007"/>
            <a:ext cx="817859" cy="1090195"/>
            <a:chOff x="813569" y="4603505"/>
            <a:chExt cx="817859" cy="817646"/>
          </a:xfrm>
        </p:grpSpPr>
        <p:sp>
          <p:nvSpPr>
            <p:cNvPr id="267" name="Google Shape;267;p8"/>
            <p:cNvSpPr/>
            <p:nvPr/>
          </p:nvSpPr>
          <p:spPr>
            <a:xfrm>
              <a:off x="813569" y="5417671"/>
              <a:ext cx="5186" cy="3479"/>
            </a:xfrm>
            <a:custGeom>
              <a:avLst/>
              <a:gdLst/>
              <a:ahLst/>
              <a:cxnLst/>
              <a:rect l="l" t="t" r="r" b="b"/>
              <a:pathLst>
                <a:path w="76" h="51" extrusionOk="0">
                  <a:moveTo>
                    <a:pt x="0" y="1"/>
                  </a:moveTo>
                  <a:lnTo>
                    <a:pt x="0" y="51"/>
                  </a:lnTo>
                  <a:lnTo>
                    <a:pt x="76" y="5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8"/>
            <p:cNvSpPr/>
            <p:nvPr/>
          </p:nvSpPr>
          <p:spPr>
            <a:xfrm>
              <a:off x="813569" y="5350881"/>
              <a:ext cx="108843" cy="70269"/>
            </a:xfrm>
            <a:custGeom>
              <a:avLst/>
              <a:gdLst/>
              <a:ahLst/>
              <a:cxnLst/>
              <a:rect l="l" t="t" r="r" b="b"/>
              <a:pathLst>
                <a:path w="1595" h="1030" extrusionOk="0">
                  <a:moveTo>
                    <a:pt x="0" y="1"/>
                  </a:moveTo>
                  <a:lnTo>
                    <a:pt x="0" y="390"/>
                  </a:lnTo>
                  <a:lnTo>
                    <a:pt x="992" y="1030"/>
                  </a:lnTo>
                  <a:lnTo>
                    <a:pt x="1594" y="103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8"/>
            <p:cNvSpPr/>
            <p:nvPr/>
          </p:nvSpPr>
          <p:spPr>
            <a:xfrm>
              <a:off x="813569" y="5284160"/>
              <a:ext cx="212431" cy="136991"/>
            </a:xfrm>
            <a:custGeom>
              <a:avLst/>
              <a:gdLst/>
              <a:ahLst/>
              <a:cxnLst/>
              <a:rect l="l" t="t" r="r" b="b"/>
              <a:pathLst>
                <a:path w="3113" h="2008" extrusionOk="0">
                  <a:moveTo>
                    <a:pt x="0" y="0"/>
                  </a:moveTo>
                  <a:lnTo>
                    <a:pt x="0" y="389"/>
                  </a:lnTo>
                  <a:lnTo>
                    <a:pt x="2523" y="2008"/>
                  </a:lnTo>
                  <a:lnTo>
                    <a:pt x="3112" y="20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8"/>
            <p:cNvSpPr/>
            <p:nvPr/>
          </p:nvSpPr>
          <p:spPr>
            <a:xfrm>
              <a:off x="813569" y="5218189"/>
              <a:ext cx="316019" cy="202962"/>
            </a:xfrm>
            <a:custGeom>
              <a:avLst/>
              <a:gdLst/>
              <a:ahLst/>
              <a:cxnLst/>
              <a:rect l="l" t="t" r="r" b="b"/>
              <a:pathLst>
                <a:path w="4631" h="2975" extrusionOk="0">
                  <a:moveTo>
                    <a:pt x="0" y="1"/>
                  </a:moveTo>
                  <a:lnTo>
                    <a:pt x="0" y="377"/>
                  </a:lnTo>
                  <a:lnTo>
                    <a:pt x="4041" y="2975"/>
                  </a:lnTo>
                  <a:lnTo>
                    <a:pt x="4631" y="297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8"/>
            <p:cNvSpPr/>
            <p:nvPr/>
          </p:nvSpPr>
          <p:spPr>
            <a:xfrm>
              <a:off x="813569" y="5151467"/>
              <a:ext cx="413671" cy="268865"/>
            </a:xfrm>
            <a:custGeom>
              <a:avLst/>
              <a:gdLst/>
              <a:ahLst/>
              <a:cxnLst/>
              <a:rect l="l" t="t" r="r" b="b"/>
              <a:pathLst>
                <a:path w="6062" h="3941" extrusionOk="0">
                  <a:moveTo>
                    <a:pt x="0" y="0"/>
                  </a:moveTo>
                  <a:lnTo>
                    <a:pt x="0" y="377"/>
                  </a:lnTo>
                  <a:lnTo>
                    <a:pt x="5547" y="3940"/>
                  </a:lnTo>
                  <a:cubicBezTo>
                    <a:pt x="5710" y="3928"/>
                    <a:pt x="5886" y="3915"/>
                    <a:pt x="6061" y="38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8"/>
            <p:cNvSpPr/>
            <p:nvPr/>
          </p:nvSpPr>
          <p:spPr>
            <a:xfrm>
              <a:off x="813569" y="5084677"/>
              <a:ext cx="490714" cy="322829"/>
            </a:xfrm>
            <a:custGeom>
              <a:avLst/>
              <a:gdLst/>
              <a:ahLst/>
              <a:cxnLst/>
              <a:rect l="l" t="t" r="r" b="b"/>
              <a:pathLst>
                <a:path w="7191" h="4732" extrusionOk="0">
                  <a:moveTo>
                    <a:pt x="0" y="0"/>
                  </a:moveTo>
                  <a:lnTo>
                    <a:pt x="0" y="389"/>
                  </a:lnTo>
                  <a:lnTo>
                    <a:pt x="6777" y="4731"/>
                  </a:lnTo>
                  <a:cubicBezTo>
                    <a:pt x="6915" y="4694"/>
                    <a:pt x="7053" y="4668"/>
                    <a:pt x="7191" y="461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8"/>
            <p:cNvSpPr/>
            <p:nvPr/>
          </p:nvSpPr>
          <p:spPr>
            <a:xfrm>
              <a:off x="814388" y="5019593"/>
              <a:ext cx="554109" cy="365604"/>
            </a:xfrm>
            <a:custGeom>
              <a:avLst/>
              <a:gdLst/>
              <a:ahLst/>
              <a:cxnLst/>
              <a:rect l="l" t="t" r="r" b="b"/>
              <a:pathLst>
                <a:path w="8120" h="5359" extrusionOk="0">
                  <a:moveTo>
                    <a:pt x="26" y="1"/>
                  </a:moveTo>
                  <a:cubicBezTo>
                    <a:pt x="13" y="126"/>
                    <a:pt x="1" y="252"/>
                    <a:pt x="1" y="365"/>
                  </a:cubicBezTo>
                  <a:lnTo>
                    <a:pt x="7769" y="5359"/>
                  </a:lnTo>
                  <a:cubicBezTo>
                    <a:pt x="7894" y="5309"/>
                    <a:pt x="8007" y="5259"/>
                    <a:pt x="8120" y="5196"/>
                  </a:cubicBezTo>
                  <a:lnTo>
                    <a:pt x="2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8"/>
            <p:cNvSpPr/>
            <p:nvPr/>
          </p:nvSpPr>
          <p:spPr>
            <a:xfrm>
              <a:off x="821280" y="4959694"/>
              <a:ext cx="602082" cy="396441"/>
            </a:xfrm>
            <a:custGeom>
              <a:avLst/>
              <a:gdLst/>
              <a:ahLst/>
              <a:cxnLst/>
              <a:rect l="l" t="t" r="r" b="b"/>
              <a:pathLst>
                <a:path w="8823" h="5811" extrusionOk="0">
                  <a:moveTo>
                    <a:pt x="76" y="0"/>
                  </a:moveTo>
                  <a:cubicBezTo>
                    <a:pt x="50" y="113"/>
                    <a:pt x="25" y="226"/>
                    <a:pt x="0" y="339"/>
                  </a:cubicBezTo>
                  <a:lnTo>
                    <a:pt x="8521" y="5810"/>
                  </a:lnTo>
                  <a:cubicBezTo>
                    <a:pt x="8621" y="5748"/>
                    <a:pt x="8722" y="5685"/>
                    <a:pt x="8822" y="5622"/>
                  </a:cubicBezTo>
                  <a:lnTo>
                    <a:pt x="7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8"/>
            <p:cNvSpPr/>
            <p:nvPr/>
          </p:nvSpPr>
          <p:spPr>
            <a:xfrm>
              <a:off x="835815" y="4904024"/>
              <a:ext cx="635451" cy="417863"/>
            </a:xfrm>
            <a:custGeom>
              <a:avLst/>
              <a:gdLst/>
              <a:ahLst/>
              <a:cxnLst/>
              <a:rect l="l" t="t" r="r" b="b"/>
              <a:pathLst>
                <a:path w="9312" h="6125" extrusionOk="0">
                  <a:moveTo>
                    <a:pt x="114" y="0"/>
                  </a:moveTo>
                  <a:cubicBezTo>
                    <a:pt x="76" y="113"/>
                    <a:pt x="38" y="214"/>
                    <a:pt x="1" y="314"/>
                  </a:cubicBezTo>
                  <a:lnTo>
                    <a:pt x="9048" y="6124"/>
                  </a:lnTo>
                  <a:cubicBezTo>
                    <a:pt x="9136" y="6049"/>
                    <a:pt x="9224" y="5974"/>
                    <a:pt x="9312" y="5911"/>
                  </a:cubicBezTo>
                  <a:lnTo>
                    <a:pt x="11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8"/>
            <p:cNvSpPr/>
            <p:nvPr/>
          </p:nvSpPr>
          <p:spPr>
            <a:xfrm>
              <a:off x="857242" y="4852653"/>
              <a:ext cx="654285" cy="430689"/>
            </a:xfrm>
            <a:custGeom>
              <a:avLst/>
              <a:gdLst/>
              <a:ahLst/>
              <a:cxnLst/>
              <a:rect l="l" t="t" r="r" b="b"/>
              <a:pathLst>
                <a:path w="9588" h="6313" extrusionOk="0">
                  <a:moveTo>
                    <a:pt x="138" y="1"/>
                  </a:moveTo>
                  <a:cubicBezTo>
                    <a:pt x="88" y="101"/>
                    <a:pt x="38" y="189"/>
                    <a:pt x="0" y="289"/>
                  </a:cubicBezTo>
                  <a:lnTo>
                    <a:pt x="9374" y="6313"/>
                  </a:lnTo>
                  <a:cubicBezTo>
                    <a:pt x="9450" y="6225"/>
                    <a:pt x="9525" y="6149"/>
                    <a:pt x="9588" y="6074"/>
                  </a:cubicBezTo>
                  <a:lnTo>
                    <a:pt x="13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8"/>
            <p:cNvSpPr/>
            <p:nvPr/>
          </p:nvSpPr>
          <p:spPr>
            <a:xfrm>
              <a:off x="883788" y="4804693"/>
              <a:ext cx="662883" cy="435874"/>
            </a:xfrm>
            <a:custGeom>
              <a:avLst/>
              <a:gdLst/>
              <a:ahLst/>
              <a:cxnLst/>
              <a:rect l="l" t="t" r="r" b="b"/>
              <a:pathLst>
                <a:path w="9714" h="6389" extrusionOk="0">
                  <a:moveTo>
                    <a:pt x="176" y="1"/>
                  </a:moveTo>
                  <a:cubicBezTo>
                    <a:pt x="113" y="89"/>
                    <a:pt x="51" y="177"/>
                    <a:pt x="0" y="277"/>
                  </a:cubicBezTo>
                  <a:lnTo>
                    <a:pt x="9525" y="6388"/>
                  </a:lnTo>
                  <a:cubicBezTo>
                    <a:pt x="9588" y="6300"/>
                    <a:pt x="9650" y="6212"/>
                    <a:pt x="9713" y="6125"/>
                  </a:cubicBezTo>
                  <a:lnTo>
                    <a:pt x="17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8"/>
            <p:cNvSpPr/>
            <p:nvPr/>
          </p:nvSpPr>
          <p:spPr>
            <a:xfrm>
              <a:off x="916338" y="4760212"/>
              <a:ext cx="660290" cy="434100"/>
            </a:xfrm>
            <a:custGeom>
              <a:avLst/>
              <a:gdLst/>
              <a:ahLst/>
              <a:cxnLst/>
              <a:rect l="l" t="t" r="r" b="b"/>
              <a:pathLst>
                <a:path w="9676" h="6363" extrusionOk="0">
                  <a:moveTo>
                    <a:pt x="214" y="0"/>
                  </a:moveTo>
                  <a:cubicBezTo>
                    <a:pt x="138" y="88"/>
                    <a:pt x="63" y="163"/>
                    <a:pt x="0" y="251"/>
                  </a:cubicBezTo>
                  <a:lnTo>
                    <a:pt x="9512" y="6363"/>
                  </a:lnTo>
                  <a:cubicBezTo>
                    <a:pt x="9562" y="6262"/>
                    <a:pt x="9625" y="6174"/>
                    <a:pt x="9675" y="6074"/>
                  </a:cubicBezTo>
                  <a:lnTo>
                    <a:pt x="21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8"/>
            <p:cNvSpPr/>
            <p:nvPr/>
          </p:nvSpPr>
          <p:spPr>
            <a:xfrm>
              <a:off x="954826" y="4719960"/>
              <a:ext cx="644936" cy="423866"/>
            </a:xfrm>
            <a:custGeom>
              <a:avLst/>
              <a:gdLst/>
              <a:ahLst/>
              <a:cxnLst/>
              <a:rect l="l" t="t" r="r" b="b"/>
              <a:pathLst>
                <a:path w="9451" h="6213" extrusionOk="0">
                  <a:moveTo>
                    <a:pt x="239" y="1"/>
                  </a:moveTo>
                  <a:cubicBezTo>
                    <a:pt x="151" y="76"/>
                    <a:pt x="76" y="151"/>
                    <a:pt x="1" y="226"/>
                  </a:cubicBezTo>
                  <a:lnTo>
                    <a:pt x="9325" y="6212"/>
                  </a:lnTo>
                  <a:cubicBezTo>
                    <a:pt x="9375" y="6112"/>
                    <a:pt x="9413" y="6011"/>
                    <a:pt x="9450" y="5911"/>
                  </a:cubicBezTo>
                  <a:lnTo>
                    <a:pt x="23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8"/>
            <p:cNvSpPr/>
            <p:nvPr/>
          </p:nvSpPr>
          <p:spPr>
            <a:xfrm>
              <a:off x="998500" y="4683120"/>
              <a:ext cx="619210" cy="407629"/>
            </a:xfrm>
            <a:custGeom>
              <a:avLst/>
              <a:gdLst/>
              <a:ahLst/>
              <a:cxnLst/>
              <a:rect l="l" t="t" r="r" b="b"/>
              <a:pathLst>
                <a:path w="9074" h="5975" extrusionOk="0">
                  <a:moveTo>
                    <a:pt x="289" y="1"/>
                  </a:moveTo>
                  <a:cubicBezTo>
                    <a:pt x="189" y="76"/>
                    <a:pt x="101" y="139"/>
                    <a:pt x="1" y="214"/>
                  </a:cubicBezTo>
                  <a:lnTo>
                    <a:pt x="8973" y="5974"/>
                  </a:lnTo>
                  <a:cubicBezTo>
                    <a:pt x="9011" y="5861"/>
                    <a:pt x="9036" y="5748"/>
                    <a:pt x="9074" y="5648"/>
                  </a:cubicBezTo>
                  <a:lnTo>
                    <a:pt x="2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8"/>
            <p:cNvSpPr/>
            <p:nvPr/>
          </p:nvSpPr>
          <p:spPr>
            <a:xfrm>
              <a:off x="1049884" y="4652352"/>
              <a:ext cx="578129" cy="380136"/>
            </a:xfrm>
            <a:custGeom>
              <a:avLst/>
              <a:gdLst/>
              <a:ahLst/>
              <a:cxnLst/>
              <a:rect l="l" t="t" r="r" b="b"/>
              <a:pathLst>
                <a:path w="8472" h="5572" extrusionOk="0">
                  <a:moveTo>
                    <a:pt x="327" y="0"/>
                  </a:moveTo>
                  <a:cubicBezTo>
                    <a:pt x="214" y="50"/>
                    <a:pt x="114" y="113"/>
                    <a:pt x="1" y="163"/>
                  </a:cubicBezTo>
                  <a:lnTo>
                    <a:pt x="8421" y="5572"/>
                  </a:lnTo>
                  <a:cubicBezTo>
                    <a:pt x="8446" y="5459"/>
                    <a:pt x="8459" y="5333"/>
                    <a:pt x="8471" y="5220"/>
                  </a:cubicBezTo>
                  <a:lnTo>
                    <a:pt x="32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8"/>
            <p:cNvSpPr/>
            <p:nvPr/>
          </p:nvSpPr>
          <p:spPr>
            <a:xfrm>
              <a:off x="1109868" y="4625814"/>
              <a:ext cx="521558" cy="344183"/>
            </a:xfrm>
            <a:custGeom>
              <a:avLst/>
              <a:gdLst/>
              <a:ahLst/>
              <a:cxnLst/>
              <a:rect l="l" t="t" r="r" b="b"/>
              <a:pathLst>
                <a:path w="7643" h="5045" extrusionOk="0">
                  <a:moveTo>
                    <a:pt x="377" y="0"/>
                  </a:moveTo>
                  <a:cubicBezTo>
                    <a:pt x="251" y="50"/>
                    <a:pt x="126" y="88"/>
                    <a:pt x="0" y="138"/>
                  </a:cubicBezTo>
                  <a:lnTo>
                    <a:pt x="7630" y="5045"/>
                  </a:lnTo>
                  <a:cubicBezTo>
                    <a:pt x="7630" y="4969"/>
                    <a:pt x="7642" y="4907"/>
                    <a:pt x="7642" y="4844"/>
                  </a:cubicBezTo>
                  <a:lnTo>
                    <a:pt x="7642" y="4656"/>
                  </a:lnTo>
                  <a:lnTo>
                    <a:pt x="3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8"/>
            <p:cNvSpPr/>
            <p:nvPr/>
          </p:nvSpPr>
          <p:spPr>
            <a:xfrm>
              <a:off x="1180087" y="4608690"/>
              <a:ext cx="451339" cy="294517"/>
            </a:xfrm>
            <a:custGeom>
              <a:avLst/>
              <a:gdLst/>
              <a:ahLst/>
              <a:cxnLst/>
              <a:rect l="l" t="t" r="r" b="b"/>
              <a:pathLst>
                <a:path w="6614" h="4317" extrusionOk="0">
                  <a:moveTo>
                    <a:pt x="465" y="0"/>
                  </a:moveTo>
                  <a:cubicBezTo>
                    <a:pt x="314" y="25"/>
                    <a:pt x="151" y="50"/>
                    <a:pt x="0" y="75"/>
                  </a:cubicBezTo>
                  <a:lnTo>
                    <a:pt x="6613" y="4317"/>
                  </a:lnTo>
                  <a:lnTo>
                    <a:pt x="6613" y="3940"/>
                  </a:lnTo>
                  <a:lnTo>
                    <a:pt x="46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8"/>
            <p:cNvSpPr/>
            <p:nvPr/>
          </p:nvSpPr>
          <p:spPr>
            <a:xfrm>
              <a:off x="1268253" y="4603505"/>
              <a:ext cx="363173" cy="233799"/>
            </a:xfrm>
            <a:custGeom>
              <a:avLst/>
              <a:gdLst/>
              <a:ahLst/>
              <a:cxnLst/>
              <a:rect l="l" t="t" r="r" b="b"/>
              <a:pathLst>
                <a:path w="5322" h="3427" extrusionOk="0">
                  <a:moveTo>
                    <a:pt x="1" y="1"/>
                  </a:moveTo>
                  <a:lnTo>
                    <a:pt x="5321" y="3427"/>
                  </a:lnTo>
                  <a:lnTo>
                    <a:pt x="5321" y="3038"/>
                  </a:lnTo>
                  <a:lnTo>
                    <a:pt x="59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8"/>
            <p:cNvSpPr/>
            <p:nvPr/>
          </p:nvSpPr>
          <p:spPr>
            <a:xfrm>
              <a:off x="1371023" y="4603505"/>
              <a:ext cx="260404" cy="167009"/>
            </a:xfrm>
            <a:custGeom>
              <a:avLst/>
              <a:gdLst/>
              <a:ahLst/>
              <a:cxnLst/>
              <a:rect l="l" t="t" r="r" b="b"/>
              <a:pathLst>
                <a:path w="3816" h="2448" extrusionOk="0">
                  <a:moveTo>
                    <a:pt x="1" y="1"/>
                  </a:moveTo>
                  <a:lnTo>
                    <a:pt x="3815" y="2448"/>
                  </a:lnTo>
                  <a:lnTo>
                    <a:pt x="3815" y="2059"/>
                  </a:lnTo>
                  <a:lnTo>
                    <a:pt x="60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8"/>
            <p:cNvSpPr/>
            <p:nvPr/>
          </p:nvSpPr>
          <p:spPr>
            <a:xfrm>
              <a:off x="1474680" y="4603505"/>
              <a:ext cx="156747" cy="100287"/>
            </a:xfrm>
            <a:custGeom>
              <a:avLst/>
              <a:gdLst/>
              <a:ahLst/>
              <a:cxnLst/>
              <a:rect l="l" t="t" r="r" b="b"/>
              <a:pathLst>
                <a:path w="2297" h="1470" extrusionOk="0">
                  <a:moveTo>
                    <a:pt x="0" y="1"/>
                  </a:moveTo>
                  <a:lnTo>
                    <a:pt x="2296" y="1469"/>
                  </a:lnTo>
                  <a:lnTo>
                    <a:pt x="2296" y="1093"/>
                  </a:lnTo>
                  <a:lnTo>
                    <a:pt x="60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8"/>
            <p:cNvSpPr/>
            <p:nvPr/>
          </p:nvSpPr>
          <p:spPr>
            <a:xfrm>
              <a:off x="1579155" y="4603505"/>
              <a:ext cx="52272" cy="33497"/>
            </a:xfrm>
            <a:custGeom>
              <a:avLst/>
              <a:gdLst/>
              <a:ahLst/>
              <a:cxnLst/>
              <a:rect l="l" t="t" r="r" b="b"/>
              <a:pathLst>
                <a:path w="766" h="491" extrusionOk="0">
                  <a:moveTo>
                    <a:pt x="0" y="1"/>
                  </a:moveTo>
                  <a:lnTo>
                    <a:pt x="765" y="490"/>
                  </a:lnTo>
                  <a:lnTo>
                    <a:pt x="765" y="114"/>
                  </a:lnTo>
                  <a:lnTo>
                    <a:pt x="5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8" name="Google Shape;288;p8"/>
          <p:cNvGrpSpPr/>
          <p:nvPr/>
        </p:nvGrpSpPr>
        <p:grpSpPr>
          <a:xfrm>
            <a:off x="2209880" y="5650426"/>
            <a:ext cx="1307919" cy="1591631"/>
            <a:chOff x="8157229" y="4125394"/>
            <a:chExt cx="1307919" cy="1193723"/>
          </a:xfrm>
        </p:grpSpPr>
        <p:sp>
          <p:nvSpPr>
            <p:cNvPr id="289" name="Google Shape;289;p8"/>
            <p:cNvSpPr/>
            <p:nvPr/>
          </p:nvSpPr>
          <p:spPr>
            <a:xfrm>
              <a:off x="8273492" y="4549997"/>
              <a:ext cx="242042" cy="610348"/>
            </a:xfrm>
            <a:custGeom>
              <a:avLst/>
              <a:gdLst/>
              <a:ahLst/>
              <a:cxnLst/>
              <a:rect l="l" t="t" r="r" b="b"/>
              <a:pathLst>
                <a:path w="2047" h="5159" extrusionOk="0">
                  <a:moveTo>
                    <a:pt x="1" y="1"/>
                  </a:moveTo>
                  <a:lnTo>
                    <a:pt x="1" y="741"/>
                  </a:lnTo>
                  <a:lnTo>
                    <a:pt x="1582" y="4719"/>
                  </a:lnTo>
                  <a:cubicBezTo>
                    <a:pt x="1720" y="4869"/>
                    <a:pt x="1883" y="5020"/>
                    <a:pt x="2046" y="5158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8"/>
            <p:cNvSpPr/>
            <p:nvPr/>
          </p:nvSpPr>
          <p:spPr>
            <a:xfrm>
              <a:off x="8273492" y="4328763"/>
              <a:ext cx="362177" cy="911678"/>
            </a:xfrm>
            <a:custGeom>
              <a:avLst/>
              <a:gdLst/>
              <a:ahLst/>
              <a:cxnLst/>
              <a:rect l="l" t="t" r="r" b="b"/>
              <a:pathLst>
                <a:path w="3063" h="7706" extrusionOk="0">
                  <a:moveTo>
                    <a:pt x="1" y="1"/>
                  </a:moveTo>
                  <a:lnTo>
                    <a:pt x="1" y="741"/>
                  </a:lnTo>
                  <a:lnTo>
                    <a:pt x="2674" y="7492"/>
                  </a:lnTo>
                  <a:cubicBezTo>
                    <a:pt x="2799" y="7568"/>
                    <a:pt x="2925" y="7643"/>
                    <a:pt x="3063" y="770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8"/>
            <p:cNvSpPr/>
            <p:nvPr/>
          </p:nvSpPr>
          <p:spPr>
            <a:xfrm>
              <a:off x="8273492" y="4125394"/>
              <a:ext cx="467531" cy="1159650"/>
            </a:xfrm>
            <a:custGeom>
              <a:avLst/>
              <a:gdLst/>
              <a:ahLst/>
              <a:cxnLst/>
              <a:rect l="l" t="t" r="r" b="b"/>
              <a:pathLst>
                <a:path w="3954" h="9802" extrusionOk="0">
                  <a:moveTo>
                    <a:pt x="1" y="1"/>
                  </a:moveTo>
                  <a:lnTo>
                    <a:pt x="1" y="590"/>
                  </a:lnTo>
                  <a:lnTo>
                    <a:pt x="3615" y="9676"/>
                  </a:lnTo>
                  <a:cubicBezTo>
                    <a:pt x="3728" y="9726"/>
                    <a:pt x="3841" y="9764"/>
                    <a:pt x="3954" y="9801"/>
                  </a:cubicBezTo>
                  <a:lnTo>
                    <a:pt x="5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8"/>
            <p:cNvSpPr/>
            <p:nvPr/>
          </p:nvSpPr>
          <p:spPr>
            <a:xfrm>
              <a:off x="8332850" y="4125394"/>
              <a:ext cx="504659" cy="1183312"/>
            </a:xfrm>
            <a:custGeom>
              <a:avLst/>
              <a:gdLst/>
              <a:ahLst/>
              <a:cxnLst/>
              <a:rect l="l" t="t" r="r" b="b"/>
              <a:pathLst>
                <a:path w="4268" h="10002" extrusionOk="0">
                  <a:moveTo>
                    <a:pt x="1" y="1"/>
                  </a:moveTo>
                  <a:lnTo>
                    <a:pt x="3953" y="9939"/>
                  </a:lnTo>
                  <a:cubicBezTo>
                    <a:pt x="4066" y="9964"/>
                    <a:pt x="4167" y="9989"/>
                    <a:pt x="4267" y="10002"/>
                  </a:cubicBezTo>
                  <a:lnTo>
                    <a:pt x="30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8"/>
            <p:cNvSpPr/>
            <p:nvPr/>
          </p:nvSpPr>
          <p:spPr>
            <a:xfrm>
              <a:off x="8421888" y="4125394"/>
              <a:ext cx="507615" cy="1192303"/>
            </a:xfrm>
            <a:custGeom>
              <a:avLst/>
              <a:gdLst/>
              <a:ahLst/>
              <a:cxnLst/>
              <a:rect l="l" t="t" r="r" b="b"/>
              <a:pathLst>
                <a:path w="4293" h="10078" extrusionOk="0">
                  <a:moveTo>
                    <a:pt x="1" y="1"/>
                  </a:moveTo>
                  <a:lnTo>
                    <a:pt x="3991" y="10065"/>
                  </a:lnTo>
                  <a:cubicBezTo>
                    <a:pt x="4091" y="10077"/>
                    <a:pt x="4192" y="10077"/>
                    <a:pt x="4292" y="10077"/>
                  </a:cubicBezTo>
                  <a:lnTo>
                    <a:pt x="28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8"/>
            <p:cNvSpPr/>
            <p:nvPr/>
          </p:nvSpPr>
          <p:spPr>
            <a:xfrm>
              <a:off x="8509388" y="4125394"/>
              <a:ext cx="509152" cy="1193723"/>
            </a:xfrm>
            <a:custGeom>
              <a:avLst/>
              <a:gdLst/>
              <a:ahLst/>
              <a:cxnLst/>
              <a:rect l="l" t="t" r="r" b="b"/>
              <a:pathLst>
                <a:path w="4306" h="10090" extrusionOk="0">
                  <a:moveTo>
                    <a:pt x="1" y="1"/>
                  </a:moveTo>
                  <a:lnTo>
                    <a:pt x="4004" y="10090"/>
                  </a:lnTo>
                  <a:lnTo>
                    <a:pt x="4305" y="10090"/>
                  </a:lnTo>
                  <a:lnTo>
                    <a:pt x="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8"/>
            <p:cNvSpPr/>
            <p:nvPr/>
          </p:nvSpPr>
          <p:spPr>
            <a:xfrm>
              <a:off x="8597006" y="4125394"/>
              <a:ext cx="509034" cy="1193723"/>
            </a:xfrm>
            <a:custGeom>
              <a:avLst/>
              <a:gdLst/>
              <a:ahLst/>
              <a:cxnLst/>
              <a:rect l="l" t="t" r="r" b="b"/>
              <a:pathLst>
                <a:path w="4305" h="10090" extrusionOk="0">
                  <a:moveTo>
                    <a:pt x="0" y="1"/>
                  </a:moveTo>
                  <a:lnTo>
                    <a:pt x="4016" y="10090"/>
                  </a:lnTo>
                  <a:lnTo>
                    <a:pt x="4305" y="10090"/>
                  </a:lnTo>
                  <a:lnTo>
                    <a:pt x="28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8"/>
            <p:cNvSpPr/>
            <p:nvPr/>
          </p:nvSpPr>
          <p:spPr>
            <a:xfrm>
              <a:off x="8684507" y="4125394"/>
              <a:ext cx="509034" cy="1193723"/>
            </a:xfrm>
            <a:custGeom>
              <a:avLst/>
              <a:gdLst/>
              <a:ahLst/>
              <a:cxnLst/>
              <a:rect l="l" t="t" r="r" b="b"/>
              <a:pathLst>
                <a:path w="4305" h="10090" extrusionOk="0">
                  <a:moveTo>
                    <a:pt x="1" y="1"/>
                  </a:moveTo>
                  <a:lnTo>
                    <a:pt x="4016" y="10090"/>
                  </a:lnTo>
                  <a:lnTo>
                    <a:pt x="4305" y="10090"/>
                  </a:lnTo>
                  <a:lnTo>
                    <a:pt x="30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8"/>
            <p:cNvSpPr/>
            <p:nvPr/>
          </p:nvSpPr>
          <p:spPr>
            <a:xfrm>
              <a:off x="8773544" y="4125394"/>
              <a:ext cx="507615" cy="1193723"/>
            </a:xfrm>
            <a:custGeom>
              <a:avLst/>
              <a:gdLst/>
              <a:ahLst/>
              <a:cxnLst/>
              <a:rect l="l" t="t" r="r" b="b"/>
              <a:pathLst>
                <a:path w="4293" h="10090" extrusionOk="0">
                  <a:moveTo>
                    <a:pt x="1" y="1"/>
                  </a:moveTo>
                  <a:lnTo>
                    <a:pt x="4004" y="10090"/>
                  </a:lnTo>
                  <a:lnTo>
                    <a:pt x="4292" y="10090"/>
                  </a:lnTo>
                  <a:lnTo>
                    <a:pt x="289" y="13"/>
                  </a:lnTo>
                  <a:cubicBezTo>
                    <a:pt x="226" y="13"/>
                    <a:pt x="176" y="1"/>
                    <a:pt x="11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8"/>
            <p:cNvSpPr/>
            <p:nvPr/>
          </p:nvSpPr>
          <p:spPr>
            <a:xfrm>
              <a:off x="8862581" y="4129890"/>
              <a:ext cx="507615" cy="1189227"/>
            </a:xfrm>
            <a:custGeom>
              <a:avLst/>
              <a:gdLst/>
              <a:ahLst/>
              <a:cxnLst/>
              <a:rect l="l" t="t" r="r" b="b"/>
              <a:pathLst>
                <a:path w="4293" h="10052" extrusionOk="0">
                  <a:moveTo>
                    <a:pt x="1" y="0"/>
                  </a:moveTo>
                  <a:lnTo>
                    <a:pt x="3991" y="10052"/>
                  </a:lnTo>
                  <a:lnTo>
                    <a:pt x="4292" y="10052"/>
                  </a:lnTo>
                  <a:lnTo>
                    <a:pt x="314" y="50"/>
                  </a:lnTo>
                  <a:cubicBezTo>
                    <a:pt x="214" y="25"/>
                    <a:pt x="101" y="13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8"/>
            <p:cNvSpPr/>
            <p:nvPr/>
          </p:nvSpPr>
          <p:spPr>
            <a:xfrm>
              <a:off x="8957531" y="4147636"/>
              <a:ext cx="500166" cy="1171481"/>
            </a:xfrm>
            <a:custGeom>
              <a:avLst/>
              <a:gdLst/>
              <a:ahLst/>
              <a:cxnLst/>
              <a:rect l="l" t="t" r="r" b="b"/>
              <a:pathLst>
                <a:path w="4230" h="9902" extrusionOk="0">
                  <a:moveTo>
                    <a:pt x="1" y="1"/>
                  </a:moveTo>
                  <a:lnTo>
                    <a:pt x="3941" y="9902"/>
                  </a:lnTo>
                  <a:lnTo>
                    <a:pt x="4230" y="9902"/>
                  </a:lnTo>
                  <a:lnTo>
                    <a:pt x="327" y="101"/>
                  </a:lnTo>
                  <a:cubicBezTo>
                    <a:pt x="227" y="64"/>
                    <a:pt x="114" y="26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8"/>
            <p:cNvSpPr/>
            <p:nvPr/>
          </p:nvSpPr>
          <p:spPr>
            <a:xfrm>
              <a:off x="9059930" y="4183246"/>
              <a:ext cx="405217" cy="1020047"/>
            </a:xfrm>
            <a:custGeom>
              <a:avLst/>
              <a:gdLst/>
              <a:ahLst/>
              <a:cxnLst/>
              <a:rect l="l" t="t" r="r" b="b"/>
              <a:pathLst>
                <a:path w="3427" h="8622" extrusionOk="0">
                  <a:moveTo>
                    <a:pt x="1" y="1"/>
                  </a:moveTo>
                  <a:lnTo>
                    <a:pt x="3426" y="8622"/>
                  </a:lnTo>
                  <a:lnTo>
                    <a:pt x="3426" y="7882"/>
                  </a:lnTo>
                  <a:lnTo>
                    <a:pt x="364" y="177"/>
                  </a:lnTo>
                  <a:cubicBezTo>
                    <a:pt x="239" y="114"/>
                    <a:pt x="126" y="51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8"/>
            <p:cNvSpPr/>
            <p:nvPr/>
          </p:nvSpPr>
          <p:spPr>
            <a:xfrm>
              <a:off x="9172734" y="4247132"/>
              <a:ext cx="292414" cy="735044"/>
            </a:xfrm>
            <a:custGeom>
              <a:avLst/>
              <a:gdLst/>
              <a:ahLst/>
              <a:cxnLst/>
              <a:rect l="l" t="t" r="r" b="b"/>
              <a:pathLst>
                <a:path w="2473" h="6213" extrusionOk="0">
                  <a:moveTo>
                    <a:pt x="0" y="1"/>
                  </a:moveTo>
                  <a:lnTo>
                    <a:pt x="2472" y="6212"/>
                  </a:lnTo>
                  <a:lnTo>
                    <a:pt x="2472" y="5472"/>
                  </a:lnTo>
                  <a:lnTo>
                    <a:pt x="414" y="314"/>
                  </a:lnTo>
                  <a:cubicBezTo>
                    <a:pt x="289" y="201"/>
                    <a:pt x="151" y="10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8"/>
            <p:cNvSpPr/>
            <p:nvPr/>
          </p:nvSpPr>
          <p:spPr>
            <a:xfrm>
              <a:off x="9312143" y="4374785"/>
              <a:ext cx="151469" cy="381660"/>
            </a:xfrm>
            <a:custGeom>
              <a:avLst/>
              <a:gdLst/>
              <a:ahLst/>
              <a:cxnLst/>
              <a:rect l="l" t="t" r="r" b="b"/>
              <a:pathLst>
                <a:path w="1281" h="3226" extrusionOk="0">
                  <a:moveTo>
                    <a:pt x="1" y="1"/>
                  </a:moveTo>
                  <a:lnTo>
                    <a:pt x="1281" y="3226"/>
                  </a:lnTo>
                  <a:cubicBezTo>
                    <a:pt x="1193" y="2009"/>
                    <a:pt x="729" y="892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8"/>
            <p:cNvSpPr/>
            <p:nvPr/>
          </p:nvSpPr>
          <p:spPr>
            <a:xfrm rot="-2561039" flipH="1">
              <a:off x="8266542" y="4732358"/>
              <a:ext cx="151468" cy="381653"/>
            </a:xfrm>
            <a:custGeom>
              <a:avLst/>
              <a:gdLst/>
              <a:ahLst/>
              <a:cxnLst/>
              <a:rect l="l" t="t" r="r" b="b"/>
              <a:pathLst>
                <a:path w="1281" h="3226" extrusionOk="0">
                  <a:moveTo>
                    <a:pt x="1" y="1"/>
                  </a:moveTo>
                  <a:lnTo>
                    <a:pt x="1281" y="3226"/>
                  </a:lnTo>
                  <a:cubicBezTo>
                    <a:pt x="1193" y="2009"/>
                    <a:pt x="729" y="892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4" name="Google Shape;304;p8"/>
          <p:cNvSpPr/>
          <p:nvPr/>
        </p:nvSpPr>
        <p:spPr>
          <a:xfrm>
            <a:off x="111984" y="220489"/>
            <a:ext cx="510096" cy="678847"/>
          </a:xfrm>
          <a:custGeom>
            <a:avLst/>
            <a:gdLst/>
            <a:ahLst/>
            <a:cxnLst/>
            <a:rect l="l" t="t" r="r" b="b"/>
            <a:pathLst>
              <a:path w="6375" h="6363" extrusionOk="0">
                <a:moveTo>
                  <a:pt x="0" y="0"/>
                </a:moveTo>
                <a:lnTo>
                  <a:pt x="0" y="2874"/>
                </a:lnTo>
                <a:cubicBezTo>
                  <a:pt x="0" y="4806"/>
                  <a:pt x="1569" y="6362"/>
                  <a:pt x="3489" y="6362"/>
                </a:cubicBezTo>
                <a:lnTo>
                  <a:pt x="6375" y="6362"/>
                </a:lnTo>
                <a:lnTo>
                  <a:pt x="6375" y="3652"/>
                </a:lnTo>
                <a:cubicBezTo>
                  <a:pt x="6375" y="1631"/>
                  <a:pt x="4731" y="0"/>
                  <a:pt x="272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9"/>
          <p:cNvSpPr txBox="1">
            <a:spLocks noGrp="1"/>
          </p:cNvSpPr>
          <p:nvPr>
            <p:ph type="title"/>
          </p:nvPr>
        </p:nvSpPr>
        <p:spPr>
          <a:xfrm>
            <a:off x="4572000" y="1901733"/>
            <a:ext cx="3852000" cy="14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rPr lang="es-ES" smtClean="0"/>
              <a:t>Haga clic para modificar el estilo de título del patrón</a:t>
            </a:r>
            <a:endParaRPr/>
          </a:p>
        </p:txBody>
      </p:sp>
      <p:sp>
        <p:nvSpPr>
          <p:cNvPr id="307" name="Google Shape;307;p9"/>
          <p:cNvSpPr txBox="1">
            <a:spLocks noGrp="1"/>
          </p:cNvSpPr>
          <p:nvPr>
            <p:ph type="subTitle" idx="1"/>
          </p:nvPr>
        </p:nvSpPr>
        <p:spPr>
          <a:xfrm>
            <a:off x="4572000" y="3412667"/>
            <a:ext cx="3852000" cy="154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/>
          </a:p>
        </p:txBody>
      </p:sp>
      <p:sp>
        <p:nvSpPr>
          <p:cNvPr id="308" name="Google Shape;308;p9"/>
          <p:cNvSpPr/>
          <p:nvPr/>
        </p:nvSpPr>
        <p:spPr>
          <a:xfrm>
            <a:off x="-1239525" y="720000"/>
            <a:ext cx="4961700" cy="5418000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09" name="Google Shape;309;p9"/>
          <p:cNvGrpSpPr/>
          <p:nvPr/>
        </p:nvGrpSpPr>
        <p:grpSpPr>
          <a:xfrm>
            <a:off x="5598476" y="-1531808"/>
            <a:ext cx="3545529" cy="2251823"/>
            <a:chOff x="4063975" y="-1169456"/>
            <a:chExt cx="3545529" cy="1688867"/>
          </a:xfrm>
        </p:grpSpPr>
        <p:sp>
          <p:nvSpPr>
            <p:cNvPr id="310" name="Google Shape;310;p9"/>
            <p:cNvSpPr/>
            <p:nvPr/>
          </p:nvSpPr>
          <p:spPr>
            <a:xfrm flipH="1">
              <a:off x="5920692" y="-1169456"/>
              <a:ext cx="1688812" cy="1688867"/>
            </a:xfrm>
            <a:custGeom>
              <a:avLst/>
              <a:gdLst/>
              <a:ahLst/>
              <a:cxnLst/>
              <a:rect l="l" t="t" r="r" b="b"/>
              <a:pathLst>
                <a:path w="21974" h="21974" extrusionOk="0">
                  <a:moveTo>
                    <a:pt x="16779" y="0"/>
                  </a:moveTo>
                  <a:cubicBezTo>
                    <a:pt x="7505" y="0"/>
                    <a:pt x="1" y="7505"/>
                    <a:pt x="1" y="16766"/>
                  </a:cubicBezTo>
                  <a:lnTo>
                    <a:pt x="1" y="21973"/>
                  </a:lnTo>
                  <a:lnTo>
                    <a:pt x="5196" y="21973"/>
                  </a:lnTo>
                  <a:cubicBezTo>
                    <a:pt x="14470" y="21973"/>
                    <a:pt x="21974" y="14457"/>
                    <a:pt x="21974" y="5196"/>
                  </a:cubicBezTo>
                  <a:lnTo>
                    <a:pt x="2197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11" name="Google Shape;311;p9"/>
            <p:cNvGrpSpPr/>
            <p:nvPr/>
          </p:nvGrpSpPr>
          <p:grpSpPr>
            <a:xfrm flipH="1">
              <a:off x="5560019" y="-414208"/>
              <a:ext cx="877847" cy="868009"/>
              <a:chOff x="6088588" y="-408158"/>
              <a:chExt cx="877847" cy="868009"/>
            </a:xfrm>
          </p:grpSpPr>
          <p:sp>
            <p:nvSpPr>
              <p:cNvPr id="312" name="Google Shape;312;p9"/>
              <p:cNvSpPr/>
              <p:nvPr/>
            </p:nvSpPr>
            <p:spPr>
              <a:xfrm>
                <a:off x="6088588" y="-408158"/>
                <a:ext cx="557559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6401" h="290" extrusionOk="0">
                    <a:moveTo>
                      <a:pt x="1" y="1"/>
                    </a:moveTo>
                    <a:lnTo>
                      <a:pt x="1" y="277"/>
                    </a:lnTo>
                    <a:lnTo>
                      <a:pt x="6401" y="289"/>
                    </a:lnTo>
                    <a:cubicBezTo>
                      <a:pt x="6100" y="176"/>
                      <a:pt x="5773" y="76"/>
                      <a:pt x="5447" y="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" name="Google Shape;313;p9"/>
              <p:cNvSpPr/>
              <p:nvPr/>
            </p:nvSpPr>
            <p:spPr>
              <a:xfrm>
                <a:off x="6088588" y="-348055"/>
                <a:ext cx="669054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7681" h="290" extrusionOk="0">
                    <a:moveTo>
                      <a:pt x="1" y="1"/>
                    </a:moveTo>
                    <a:lnTo>
                      <a:pt x="1" y="277"/>
                    </a:lnTo>
                    <a:lnTo>
                      <a:pt x="7681" y="289"/>
                    </a:lnTo>
                    <a:cubicBezTo>
                      <a:pt x="7555" y="189"/>
                      <a:pt x="7417" y="101"/>
                      <a:pt x="7267" y="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" name="Google Shape;314;p9"/>
              <p:cNvSpPr/>
              <p:nvPr/>
            </p:nvSpPr>
            <p:spPr>
              <a:xfrm>
                <a:off x="6088588" y="-287865"/>
                <a:ext cx="738999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8484" h="289" extrusionOk="0">
                    <a:moveTo>
                      <a:pt x="1" y="0"/>
                    </a:moveTo>
                    <a:lnTo>
                      <a:pt x="1" y="276"/>
                    </a:lnTo>
                    <a:lnTo>
                      <a:pt x="8484" y="289"/>
                    </a:lnTo>
                    <a:cubicBezTo>
                      <a:pt x="8396" y="201"/>
                      <a:pt x="8308" y="113"/>
                      <a:pt x="8208" y="2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" name="Google Shape;315;p9"/>
              <p:cNvSpPr/>
              <p:nvPr/>
            </p:nvSpPr>
            <p:spPr>
              <a:xfrm>
                <a:off x="6088588" y="-227762"/>
                <a:ext cx="788213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049" h="289" extrusionOk="0">
                    <a:moveTo>
                      <a:pt x="1" y="0"/>
                    </a:moveTo>
                    <a:lnTo>
                      <a:pt x="1" y="276"/>
                    </a:lnTo>
                    <a:lnTo>
                      <a:pt x="9049" y="289"/>
                    </a:lnTo>
                    <a:cubicBezTo>
                      <a:pt x="8986" y="201"/>
                      <a:pt x="8923" y="113"/>
                      <a:pt x="8848" y="2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" name="Google Shape;316;p9"/>
              <p:cNvSpPr/>
              <p:nvPr/>
            </p:nvSpPr>
            <p:spPr>
              <a:xfrm>
                <a:off x="6088588" y="-167659"/>
                <a:ext cx="824275" cy="26306"/>
              </a:xfrm>
              <a:custGeom>
                <a:avLst/>
                <a:gdLst/>
                <a:ahLst/>
                <a:cxnLst/>
                <a:rect l="l" t="t" r="r" b="b"/>
                <a:pathLst>
                  <a:path w="9463" h="302" extrusionOk="0">
                    <a:moveTo>
                      <a:pt x="1" y="0"/>
                    </a:moveTo>
                    <a:lnTo>
                      <a:pt x="1" y="276"/>
                    </a:lnTo>
                    <a:lnTo>
                      <a:pt x="9463" y="302"/>
                    </a:lnTo>
                    <a:cubicBezTo>
                      <a:pt x="9425" y="201"/>
                      <a:pt x="9375" y="113"/>
                      <a:pt x="9325" y="2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" name="Google Shape;317;p9"/>
              <p:cNvSpPr/>
              <p:nvPr/>
            </p:nvSpPr>
            <p:spPr>
              <a:xfrm>
                <a:off x="6088588" y="-106424"/>
                <a:ext cx="850493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764" h="289" extrusionOk="0">
                    <a:moveTo>
                      <a:pt x="1" y="0"/>
                    </a:moveTo>
                    <a:lnTo>
                      <a:pt x="1" y="264"/>
                    </a:lnTo>
                    <a:lnTo>
                      <a:pt x="9764" y="289"/>
                    </a:lnTo>
                    <a:cubicBezTo>
                      <a:pt x="9726" y="188"/>
                      <a:pt x="9689" y="101"/>
                      <a:pt x="9663" y="13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" name="Google Shape;318;p9"/>
              <p:cNvSpPr/>
              <p:nvPr/>
            </p:nvSpPr>
            <p:spPr>
              <a:xfrm>
                <a:off x="6088588" y="-46321"/>
                <a:ext cx="866956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953" h="289" extrusionOk="0">
                    <a:moveTo>
                      <a:pt x="1" y="0"/>
                    </a:moveTo>
                    <a:lnTo>
                      <a:pt x="1" y="101"/>
                    </a:lnTo>
                    <a:cubicBezTo>
                      <a:pt x="1" y="151"/>
                      <a:pt x="1" y="214"/>
                      <a:pt x="1" y="264"/>
                    </a:cubicBezTo>
                    <a:lnTo>
                      <a:pt x="9952" y="289"/>
                    </a:lnTo>
                    <a:cubicBezTo>
                      <a:pt x="9940" y="189"/>
                      <a:pt x="9914" y="101"/>
                      <a:pt x="9889" y="13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" name="Google Shape;319;p9"/>
              <p:cNvSpPr/>
              <p:nvPr/>
            </p:nvSpPr>
            <p:spPr>
              <a:xfrm>
                <a:off x="6090766" y="13782"/>
                <a:ext cx="873489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10028" h="290" extrusionOk="0">
                    <a:moveTo>
                      <a:pt x="1" y="1"/>
                    </a:moveTo>
                    <a:cubicBezTo>
                      <a:pt x="13" y="88"/>
                      <a:pt x="26" y="176"/>
                      <a:pt x="39" y="264"/>
                    </a:cubicBezTo>
                    <a:lnTo>
                      <a:pt x="10027" y="289"/>
                    </a:lnTo>
                    <a:cubicBezTo>
                      <a:pt x="10027" y="201"/>
                      <a:pt x="10015" y="101"/>
                      <a:pt x="10002" y="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" name="Google Shape;320;p9"/>
              <p:cNvSpPr/>
              <p:nvPr/>
            </p:nvSpPr>
            <p:spPr>
              <a:xfrm>
                <a:off x="6101741" y="73885"/>
                <a:ext cx="864691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9927" h="29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3" y="89"/>
                      <a:pt x="38" y="176"/>
                      <a:pt x="63" y="264"/>
                    </a:cubicBezTo>
                    <a:lnTo>
                      <a:pt x="9927" y="289"/>
                    </a:lnTo>
                    <a:lnTo>
                      <a:pt x="9927" y="114"/>
                    </a:lnTo>
                    <a:cubicBezTo>
                      <a:pt x="9927" y="76"/>
                      <a:pt x="9927" y="51"/>
                      <a:pt x="9927" y="13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" name="Google Shape;321;p9"/>
              <p:cNvSpPr/>
              <p:nvPr/>
            </p:nvSpPr>
            <p:spPr>
              <a:xfrm>
                <a:off x="6119250" y="133988"/>
                <a:ext cx="847183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29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5" y="89"/>
                      <a:pt x="63" y="177"/>
                      <a:pt x="101" y="264"/>
                    </a:cubicBezTo>
                    <a:lnTo>
                      <a:pt x="9726" y="289"/>
                    </a:lnTo>
                    <a:lnTo>
                      <a:pt x="9726" y="13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" name="Google Shape;322;p9"/>
              <p:cNvSpPr/>
              <p:nvPr/>
            </p:nvSpPr>
            <p:spPr>
              <a:xfrm>
                <a:off x="6145469" y="194179"/>
                <a:ext cx="820965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425" h="289" extrusionOk="0">
                    <a:moveTo>
                      <a:pt x="0" y="0"/>
                    </a:moveTo>
                    <a:cubicBezTo>
                      <a:pt x="51" y="88"/>
                      <a:pt x="101" y="188"/>
                      <a:pt x="151" y="276"/>
                    </a:cubicBezTo>
                    <a:lnTo>
                      <a:pt x="9425" y="289"/>
                    </a:lnTo>
                    <a:lnTo>
                      <a:pt x="9425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" name="Google Shape;323;p9"/>
              <p:cNvSpPr/>
              <p:nvPr/>
            </p:nvSpPr>
            <p:spPr>
              <a:xfrm>
                <a:off x="6182663" y="254282"/>
                <a:ext cx="783771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8998" h="289" extrusionOk="0">
                    <a:moveTo>
                      <a:pt x="0" y="0"/>
                    </a:moveTo>
                    <a:cubicBezTo>
                      <a:pt x="75" y="88"/>
                      <a:pt x="138" y="188"/>
                      <a:pt x="213" y="276"/>
                    </a:cubicBezTo>
                    <a:lnTo>
                      <a:pt x="8998" y="289"/>
                    </a:lnTo>
                    <a:lnTo>
                      <a:pt x="8998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" name="Google Shape;324;p9"/>
              <p:cNvSpPr/>
              <p:nvPr/>
            </p:nvSpPr>
            <p:spPr>
              <a:xfrm>
                <a:off x="6233968" y="314385"/>
                <a:ext cx="732466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8409" h="290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01" y="101"/>
                      <a:pt x="189" y="189"/>
                      <a:pt x="289" y="277"/>
                    </a:cubicBezTo>
                    <a:lnTo>
                      <a:pt x="8409" y="289"/>
                    </a:lnTo>
                    <a:lnTo>
                      <a:pt x="8409" y="2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" name="Google Shape;325;p9"/>
              <p:cNvSpPr/>
              <p:nvPr/>
            </p:nvSpPr>
            <p:spPr>
              <a:xfrm>
                <a:off x="6307224" y="374488"/>
                <a:ext cx="659211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7568" h="290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39" y="101"/>
                      <a:pt x="289" y="189"/>
                      <a:pt x="440" y="277"/>
                    </a:cubicBezTo>
                    <a:lnTo>
                      <a:pt x="7568" y="289"/>
                    </a:lnTo>
                    <a:lnTo>
                      <a:pt x="7568" y="26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" name="Google Shape;326;p9"/>
              <p:cNvSpPr/>
              <p:nvPr/>
            </p:nvSpPr>
            <p:spPr>
              <a:xfrm>
                <a:off x="6427430" y="435723"/>
                <a:ext cx="539006" cy="24128"/>
              </a:xfrm>
              <a:custGeom>
                <a:avLst/>
                <a:gdLst/>
                <a:ahLst/>
                <a:cxnLst/>
                <a:rect l="l" t="t" r="r" b="b"/>
                <a:pathLst>
                  <a:path w="6188" h="277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403" y="126"/>
                      <a:pt x="829" y="226"/>
                      <a:pt x="1256" y="276"/>
                    </a:cubicBezTo>
                    <a:lnTo>
                      <a:pt x="6188" y="276"/>
                    </a:lnTo>
                    <a:lnTo>
                      <a:pt x="6188" y="1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27" name="Google Shape;327;p9"/>
            <p:cNvSpPr/>
            <p:nvPr/>
          </p:nvSpPr>
          <p:spPr>
            <a:xfrm>
              <a:off x="4628261" y="-546774"/>
              <a:ext cx="781992" cy="781992"/>
            </a:xfrm>
            <a:custGeom>
              <a:avLst/>
              <a:gdLst/>
              <a:ahLst/>
              <a:cxnLst/>
              <a:rect l="l" t="t" r="r" b="b"/>
              <a:pathLst>
                <a:path w="7606" h="7606" extrusionOk="0">
                  <a:moveTo>
                    <a:pt x="0" y="1"/>
                  </a:moveTo>
                  <a:lnTo>
                    <a:pt x="0" y="3251"/>
                  </a:lnTo>
                  <a:cubicBezTo>
                    <a:pt x="0" y="5660"/>
                    <a:pt x="1946" y="7605"/>
                    <a:pt x="4367" y="7605"/>
                  </a:cubicBezTo>
                  <a:lnTo>
                    <a:pt x="7605" y="7605"/>
                  </a:lnTo>
                  <a:lnTo>
                    <a:pt x="7605" y="4167"/>
                  </a:lnTo>
                  <a:cubicBezTo>
                    <a:pt x="7605" y="1871"/>
                    <a:pt x="5735" y="1"/>
                    <a:pt x="34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81C241"/>
                </a:solidFill>
              </a:endParaRPr>
            </a:p>
          </p:txBody>
        </p:sp>
        <p:sp>
          <p:nvSpPr>
            <p:cNvPr id="328" name="Google Shape;328;p9"/>
            <p:cNvSpPr/>
            <p:nvPr/>
          </p:nvSpPr>
          <p:spPr>
            <a:xfrm flipH="1">
              <a:off x="4063975" y="-150121"/>
              <a:ext cx="510096" cy="509135"/>
            </a:xfrm>
            <a:custGeom>
              <a:avLst/>
              <a:gdLst/>
              <a:ahLst/>
              <a:cxnLst/>
              <a:rect l="l" t="t" r="r" b="b"/>
              <a:pathLst>
                <a:path w="6375" h="6363" extrusionOk="0">
                  <a:moveTo>
                    <a:pt x="0" y="0"/>
                  </a:moveTo>
                  <a:lnTo>
                    <a:pt x="0" y="2874"/>
                  </a:lnTo>
                  <a:cubicBezTo>
                    <a:pt x="0" y="4806"/>
                    <a:pt x="1569" y="6362"/>
                    <a:pt x="3489" y="6362"/>
                  </a:cubicBezTo>
                  <a:lnTo>
                    <a:pt x="6375" y="6362"/>
                  </a:lnTo>
                  <a:lnTo>
                    <a:pt x="6375" y="3652"/>
                  </a:lnTo>
                  <a:cubicBezTo>
                    <a:pt x="6375" y="1631"/>
                    <a:pt x="4731" y="0"/>
                    <a:pt x="27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9" name="Google Shape;329;p9"/>
          <p:cNvSpPr/>
          <p:nvPr/>
        </p:nvSpPr>
        <p:spPr>
          <a:xfrm>
            <a:off x="111984" y="220489"/>
            <a:ext cx="510096" cy="678847"/>
          </a:xfrm>
          <a:custGeom>
            <a:avLst/>
            <a:gdLst/>
            <a:ahLst/>
            <a:cxnLst/>
            <a:rect l="l" t="t" r="r" b="b"/>
            <a:pathLst>
              <a:path w="6375" h="6363" extrusionOk="0">
                <a:moveTo>
                  <a:pt x="0" y="0"/>
                </a:moveTo>
                <a:lnTo>
                  <a:pt x="0" y="2874"/>
                </a:lnTo>
                <a:cubicBezTo>
                  <a:pt x="0" y="4806"/>
                  <a:pt x="1569" y="6362"/>
                  <a:pt x="3489" y="6362"/>
                </a:cubicBezTo>
                <a:lnTo>
                  <a:pt x="6375" y="6362"/>
                </a:lnTo>
                <a:lnTo>
                  <a:pt x="6375" y="3652"/>
                </a:lnTo>
                <a:cubicBezTo>
                  <a:pt x="6375" y="1631"/>
                  <a:pt x="4731" y="0"/>
                  <a:pt x="272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0" name="Google Shape;330;p9"/>
          <p:cNvGrpSpPr/>
          <p:nvPr/>
        </p:nvGrpSpPr>
        <p:grpSpPr>
          <a:xfrm>
            <a:off x="2209880" y="5650426"/>
            <a:ext cx="1307919" cy="1591631"/>
            <a:chOff x="8157229" y="4125394"/>
            <a:chExt cx="1307919" cy="1193723"/>
          </a:xfrm>
        </p:grpSpPr>
        <p:sp>
          <p:nvSpPr>
            <p:cNvPr id="331" name="Google Shape;331;p9"/>
            <p:cNvSpPr/>
            <p:nvPr/>
          </p:nvSpPr>
          <p:spPr>
            <a:xfrm>
              <a:off x="8273492" y="4549997"/>
              <a:ext cx="242042" cy="610348"/>
            </a:xfrm>
            <a:custGeom>
              <a:avLst/>
              <a:gdLst/>
              <a:ahLst/>
              <a:cxnLst/>
              <a:rect l="l" t="t" r="r" b="b"/>
              <a:pathLst>
                <a:path w="2047" h="5159" extrusionOk="0">
                  <a:moveTo>
                    <a:pt x="1" y="1"/>
                  </a:moveTo>
                  <a:lnTo>
                    <a:pt x="1" y="741"/>
                  </a:lnTo>
                  <a:lnTo>
                    <a:pt x="1582" y="4719"/>
                  </a:lnTo>
                  <a:cubicBezTo>
                    <a:pt x="1720" y="4869"/>
                    <a:pt x="1883" y="5020"/>
                    <a:pt x="2046" y="5158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9"/>
            <p:cNvSpPr/>
            <p:nvPr/>
          </p:nvSpPr>
          <p:spPr>
            <a:xfrm>
              <a:off x="8273492" y="4328763"/>
              <a:ext cx="362177" cy="911678"/>
            </a:xfrm>
            <a:custGeom>
              <a:avLst/>
              <a:gdLst/>
              <a:ahLst/>
              <a:cxnLst/>
              <a:rect l="l" t="t" r="r" b="b"/>
              <a:pathLst>
                <a:path w="3063" h="7706" extrusionOk="0">
                  <a:moveTo>
                    <a:pt x="1" y="1"/>
                  </a:moveTo>
                  <a:lnTo>
                    <a:pt x="1" y="741"/>
                  </a:lnTo>
                  <a:lnTo>
                    <a:pt x="2674" y="7492"/>
                  </a:lnTo>
                  <a:cubicBezTo>
                    <a:pt x="2799" y="7568"/>
                    <a:pt x="2925" y="7643"/>
                    <a:pt x="3063" y="770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9"/>
            <p:cNvSpPr/>
            <p:nvPr/>
          </p:nvSpPr>
          <p:spPr>
            <a:xfrm>
              <a:off x="8273492" y="4125394"/>
              <a:ext cx="467531" cy="1159650"/>
            </a:xfrm>
            <a:custGeom>
              <a:avLst/>
              <a:gdLst/>
              <a:ahLst/>
              <a:cxnLst/>
              <a:rect l="l" t="t" r="r" b="b"/>
              <a:pathLst>
                <a:path w="3954" h="9802" extrusionOk="0">
                  <a:moveTo>
                    <a:pt x="1" y="1"/>
                  </a:moveTo>
                  <a:lnTo>
                    <a:pt x="1" y="590"/>
                  </a:lnTo>
                  <a:lnTo>
                    <a:pt x="3615" y="9676"/>
                  </a:lnTo>
                  <a:cubicBezTo>
                    <a:pt x="3728" y="9726"/>
                    <a:pt x="3841" y="9764"/>
                    <a:pt x="3954" y="9801"/>
                  </a:cubicBezTo>
                  <a:lnTo>
                    <a:pt x="5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9"/>
            <p:cNvSpPr/>
            <p:nvPr/>
          </p:nvSpPr>
          <p:spPr>
            <a:xfrm>
              <a:off x="8332850" y="4125394"/>
              <a:ext cx="504659" cy="1183312"/>
            </a:xfrm>
            <a:custGeom>
              <a:avLst/>
              <a:gdLst/>
              <a:ahLst/>
              <a:cxnLst/>
              <a:rect l="l" t="t" r="r" b="b"/>
              <a:pathLst>
                <a:path w="4268" h="10002" extrusionOk="0">
                  <a:moveTo>
                    <a:pt x="1" y="1"/>
                  </a:moveTo>
                  <a:lnTo>
                    <a:pt x="3953" y="9939"/>
                  </a:lnTo>
                  <a:cubicBezTo>
                    <a:pt x="4066" y="9964"/>
                    <a:pt x="4167" y="9989"/>
                    <a:pt x="4267" y="10002"/>
                  </a:cubicBezTo>
                  <a:lnTo>
                    <a:pt x="30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9"/>
            <p:cNvSpPr/>
            <p:nvPr/>
          </p:nvSpPr>
          <p:spPr>
            <a:xfrm>
              <a:off x="8421888" y="4125394"/>
              <a:ext cx="507615" cy="1192303"/>
            </a:xfrm>
            <a:custGeom>
              <a:avLst/>
              <a:gdLst/>
              <a:ahLst/>
              <a:cxnLst/>
              <a:rect l="l" t="t" r="r" b="b"/>
              <a:pathLst>
                <a:path w="4293" h="10078" extrusionOk="0">
                  <a:moveTo>
                    <a:pt x="1" y="1"/>
                  </a:moveTo>
                  <a:lnTo>
                    <a:pt x="3991" y="10065"/>
                  </a:lnTo>
                  <a:cubicBezTo>
                    <a:pt x="4091" y="10077"/>
                    <a:pt x="4192" y="10077"/>
                    <a:pt x="4292" y="10077"/>
                  </a:cubicBezTo>
                  <a:lnTo>
                    <a:pt x="28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9"/>
            <p:cNvSpPr/>
            <p:nvPr/>
          </p:nvSpPr>
          <p:spPr>
            <a:xfrm>
              <a:off x="8509388" y="4125394"/>
              <a:ext cx="509152" cy="1193723"/>
            </a:xfrm>
            <a:custGeom>
              <a:avLst/>
              <a:gdLst/>
              <a:ahLst/>
              <a:cxnLst/>
              <a:rect l="l" t="t" r="r" b="b"/>
              <a:pathLst>
                <a:path w="4306" h="10090" extrusionOk="0">
                  <a:moveTo>
                    <a:pt x="1" y="1"/>
                  </a:moveTo>
                  <a:lnTo>
                    <a:pt x="4004" y="10090"/>
                  </a:lnTo>
                  <a:lnTo>
                    <a:pt x="4305" y="10090"/>
                  </a:lnTo>
                  <a:lnTo>
                    <a:pt x="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9"/>
            <p:cNvSpPr/>
            <p:nvPr/>
          </p:nvSpPr>
          <p:spPr>
            <a:xfrm>
              <a:off x="8597006" y="4125394"/>
              <a:ext cx="509034" cy="1193723"/>
            </a:xfrm>
            <a:custGeom>
              <a:avLst/>
              <a:gdLst/>
              <a:ahLst/>
              <a:cxnLst/>
              <a:rect l="l" t="t" r="r" b="b"/>
              <a:pathLst>
                <a:path w="4305" h="10090" extrusionOk="0">
                  <a:moveTo>
                    <a:pt x="0" y="1"/>
                  </a:moveTo>
                  <a:lnTo>
                    <a:pt x="4016" y="10090"/>
                  </a:lnTo>
                  <a:lnTo>
                    <a:pt x="4305" y="10090"/>
                  </a:lnTo>
                  <a:lnTo>
                    <a:pt x="28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9"/>
            <p:cNvSpPr/>
            <p:nvPr/>
          </p:nvSpPr>
          <p:spPr>
            <a:xfrm>
              <a:off x="8684507" y="4125394"/>
              <a:ext cx="509034" cy="1193723"/>
            </a:xfrm>
            <a:custGeom>
              <a:avLst/>
              <a:gdLst/>
              <a:ahLst/>
              <a:cxnLst/>
              <a:rect l="l" t="t" r="r" b="b"/>
              <a:pathLst>
                <a:path w="4305" h="10090" extrusionOk="0">
                  <a:moveTo>
                    <a:pt x="1" y="1"/>
                  </a:moveTo>
                  <a:lnTo>
                    <a:pt x="4016" y="10090"/>
                  </a:lnTo>
                  <a:lnTo>
                    <a:pt x="4305" y="10090"/>
                  </a:lnTo>
                  <a:lnTo>
                    <a:pt x="30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9"/>
            <p:cNvSpPr/>
            <p:nvPr/>
          </p:nvSpPr>
          <p:spPr>
            <a:xfrm>
              <a:off x="8773544" y="4125394"/>
              <a:ext cx="507615" cy="1193723"/>
            </a:xfrm>
            <a:custGeom>
              <a:avLst/>
              <a:gdLst/>
              <a:ahLst/>
              <a:cxnLst/>
              <a:rect l="l" t="t" r="r" b="b"/>
              <a:pathLst>
                <a:path w="4293" h="10090" extrusionOk="0">
                  <a:moveTo>
                    <a:pt x="1" y="1"/>
                  </a:moveTo>
                  <a:lnTo>
                    <a:pt x="4004" y="10090"/>
                  </a:lnTo>
                  <a:lnTo>
                    <a:pt x="4292" y="10090"/>
                  </a:lnTo>
                  <a:lnTo>
                    <a:pt x="289" y="13"/>
                  </a:lnTo>
                  <a:cubicBezTo>
                    <a:pt x="226" y="13"/>
                    <a:pt x="176" y="1"/>
                    <a:pt x="11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9"/>
            <p:cNvSpPr/>
            <p:nvPr/>
          </p:nvSpPr>
          <p:spPr>
            <a:xfrm>
              <a:off x="8862581" y="4129890"/>
              <a:ext cx="507615" cy="1189227"/>
            </a:xfrm>
            <a:custGeom>
              <a:avLst/>
              <a:gdLst/>
              <a:ahLst/>
              <a:cxnLst/>
              <a:rect l="l" t="t" r="r" b="b"/>
              <a:pathLst>
                <a:path w="4293" h="10052" extrusionOk="0">
                  <a:moveTo>
                    <a:pt x="1" y="0"/>
                  </a:moveTo>
                  <a:lnTo>
                    <a:pt x="3991" y="10052"/>
                  </a:lnTo>
                  <a:lnTo>
                    <a:pt x="4292" y="10052"/>
                  </a:lnTo>
                  <a:lnTo>
                    <a:pt x="314" y="50"/>
                  </a:lnTo>
                  <a:cubicBezTo>
                    <a:pt x="214" y="25"/>
                    <a:pt x="101" y="13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9"/>
            <p:cNvSpPr/>
            <p:nvPr/>
          </p:nvSpPr>
          <p:spPr>
            <a:xfrm>
              <a:off x="8957531" y="4147636"/>
              <a:ext cx="500166" cy="1171481"/>
            </a:xfrm>
            <a:custGeom>
              <a:avLst/>
              <a:gdLst/>
              <a:ahLst/>
              <a:cxnLst/>
              <a:rect l="l" t="t" r="r" b="b"/>
              <a:pathLst>
                <a:path w="4230" h="9902" extrusionOk="0">
                  <a:moveTo>
                    <a:pt x="1" y="1"/>
                  </a:moveTo>
                  <a:lnTo>
                    <a:pt x="3941" y="9902"/>
                  </a:lnTo>
                  <a:lnTo>
                    <a:pt x="4230" y="9902"/>
                  </a:lnTo>
                  <a:lnTo>
                    <a:pt x="327" y="101"/>
                  </a:lnTo>
                  <a:cubicBezTo>
                    <a:pt x="227" y="64"/>
                    <a:pt x="114" y="26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9"/>
            <p:cNvSpPr/>
            <p:nvPr/>
          </p:nvSpPr>
          <p:spPr>
            <a:xfrm>
              <a:off x="9059930" y="4183246"/>
              <a:ext cx="405217" cy="1020047"/>
            </a:xfrm>
            <a:custGeom>
              <a:avLst/>
              <a:gdLst/>
              <a:ahLst/>
              <a:cxnLst/>
              <a:rect l="l" t="t" r="r" b="b"/>
              <a:pathLst>
                <a:path w="3427" h="8622" extrusionOk="0">
                  <a:moveTo>
                    <a:pt x="1" y="1"/>
                  </a:moveTo>
                  <a:lnTo>
                    <a:pt x="3426" y="8622"/>
                  </a:lnTo>
                  <a:lnTo>
                    <a:pt x="3426" y="7882"/>
                  </a:lnTo>
                  <a:lnTo>
                    <a:pt x="364" y="177"/>
                  </a:lnTo>
                  <a:cubicBezTo>
                    <a:pt x="239" y="114"/>
                    <a:pt x="126" y="51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9"/>
            <p:cNvSpPr/>
            <p:nvPr/>
          </p:nvSpPr>
          <p:spPr>
            <a:xfrm>
              <a:off x="9172734" y="4247132"/>
              <a:ext cx="292414" cy="735044"/>
            </a:xfrm>
            <a:custGeom>
              <a:avLst/>
              <a:gdLst/>
              <a:ahLst/>
              <a:cxnLst/>
              <a:rect l="l" t="t" r="r" b="b"/>
              <a:pathLst>
                <a:path w="2473" h="6213" extrusionOk="0">
                  <a:moveTo>
                    <a:pt x="0" y="1"/>
                  </a:moveTo>
                  <a:lnTo>
                    <a:pt x="2472" y="6212"/>
                  </a:lnTo>
                  <a:lnTo>
                    <a:pt x="2472" y="5472"/>
                  </a:lnTo>
                  <a:lnTo>
                    <a:pt x="414" y="314"/>
                  </a:lnTo>
                  <a:cubicBezTo>
                    <a:pt x="289" y="201"/>
                    <a:pt x="151" y="10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9"/>
            <p:cNvSpPr/>
            <p:nvPr/>
          </p:nvSpPr>
          <p:spPr>
            <a:xfrm>
              <a:off x="9312143" y="4374785"/>
              <a:ext cx="151469" cy="381660"/>
            </a:xfrm>
            <a:custGeom>
              <a:avLst/>
              <a:gdLst/>
              <a:ahLst/>
              <a:cxnLst/>
              <a:rect l="l" t="t" r="r" b="b"/>
              <a:pathLst>
                <a:path w="1281" h="3226" extrusionOk="0">
                  <a:moveTo>
                    <a:pt x="1" y="1"/>
                  </a:moveTo>
                  <a:lnTo>
                    <a:pt x="1281" y="3226"/>
                  </a:lnTo>
                  <a:cubicBezTo>
                    <a:pt x="1193" y="2009"/>
                    <a:pt x="729" y="892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9"/>
            <p:cNvSpPr/>
            <p:nvPr/>
          </p:nvSpPr>
          <p:spPr>
            <a:xfrm rot="-2561039" flipH="1">
              <a:off x="8266542" y="4732358"/>
              <a:ext cx="151468" cy="381653"/>
            </a:xfrm>
            <a:custGeom>
              <a:avLst/>
              <a:gdLst/>
              <a:ahLst/>
              <a:cxnLst/>
              <a:rect l="l" t="t" r="r" b="b"/>
              <a:pathLst>
                <a:path w="1281" h="3226" extrusionOk="0">
                  <a:moveTo>
                    <a:pt x="1" y="1"/>
                  </a:moveTo>
                  <a:lnTo>
                    <a:pt x="1281" y="3226"/>
                  </a:lnTo>
                  <a:cubicBezTo>
                    <a:pt x="1193" y="2009"/>
                    <a:pt x="729" y="892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6" name="Google Shape;346;p9"/>
          <p:cNvGrpSpPr/>
          <p:nvPr/>
        </p:nvGrpSpPr>
        <p:grpSpPr>
          <a:xfrm>
            <a:off x="7055375" y="5680112"/>
            <a:ext cx="1455073" cy="1988213"/>
            <a:chOff x="7055374" y="3809659"/>
            <a:chExt cx="1455073" cy="1491160"/>
          </a:xfrm>
        </p:grpSpPr>
        <p:sp>
          <p:nvSpPr>
            <p:cNvPr id="347" name="Google Shape;347;p9"/>
            <p:cNvSpPr/>
            <p:nvPr/>
          </p:nvSpPr>
          <p:spPr>
            <a:xfrm>
              <a:off x="7055374" y="4384967"/>
              <a:ext cx="35287" cy="915852"/>
            </a:xfrm>
            <a:custGeom>
              <a:avLst/>
              <a:gdLst/>
              <a:ahLst/>
              <a:cxnLst/>
              <a:rect l="l" t="t" r="r" b="b"/>
              <a:pathLst>
                <a:path w="441" h="11446" extrusionOk="0">
                  <a:moveTo>
                    <a:pt x="440" y="1"/>
                  </a:moveTo>
                  <a:cubicBezTo>
                    <a:pt x="252" y="553"/>
                    <a:pt x="101" y="1118"/>
                    <a:pt x="1" y="1708"/>
                  </a:cubicBezTo>
                  <a:lnTo>
                    <a:pt x="1" y="11445"/>
                  </a:lnTo>
                  <a:lnTo>
                    <a:pt x="440" y="11445"/>
                  </a:lnTo>
                  <a:lnTo>
                    <a:pt x="44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9"/>
            <p:cNvSpPr/>
            <p:nvPr/>
          </p:nvSpPr>
          <p:spPr>
            <a:xfrm>
              <a:off x="7144751" y="4202293"/>
              <a:ext cx="34246" cy="1098526"/>
            </a:xfrm>
            <a:custGeom>
              <a:avLst/>
              <a:gdLst/>
              <a:ahLst/>
              <a:cxnLst/>
              <a:rect l="l" t="t" r="r" b="b"/>
              <a:pathLst>
                <a:path w="428" h="13729" extrusionOk="0">
                  <a:moveTo>
                    <a:pt x="427" y="0"/>
                  </a:moveTo>
                  <a:cubicBezTo>
                    <a:pt x="277" y="238"/>
                    <a:pt x="126" y="489"/>
                    <a:pt x="1" y="740"/>
                  </a:cubicBezTo>
                  <a:lnTo>
                    <a:pt x="1" y="13728"/>
                  </a:lnTo>
                  <a:lnTo>
                    <a:pt x="427" y="13728"/>
                  </a:lnTo>
                  <a:lnTo>
                    <a:pt x="42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9"/>
            <p:cNvSpPr/>
            <p:nvPr/>
          </p:nvSpPr>
          <p:spPr>
            <a:xfrm>
              <a:off x="7233087" y="4087791"/>
              <a:ext cx="35287" cy="1213027"/>
            </a:xfrm>
            <a:custGeom>
              <a:avLst/>
              <a:gdLst/>
              <a:ahLst/>
              <a:cxnLst/>
              <a:rect l="l" t="t" r="r" b="b"/>
              <a:pathLst>
                <a:path w="441" h="15160" extrusionOk="0">
                  <a:moveTo>
                    <a:pt x="440" y="1"/>
                  </a:moveTo>
                  <a:cubicBezTo>
                    <a:pt x="290" y="164"/>
                    <a:pt x="139" y="327"/>
                    <a:pt x="1" y="502"/>
                  </a:cubicBezTo>
                  <a:lnTo>
                    <a:pt x="1" y="15159"/>
                  </a:lnTo>
                  <a:lnTo>
                    <a:pt x="440" y="15159"/>
                  </a:lnTo>
                  <a:lnTo>
                    <a:pt x="44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9"/>
            <p:cNvSpPr/>
            <p:nvPr/>
          </p:nvSpPr>
          <p:spPr>
            <a:xfrm>
              <a:off x="7321504" y="4003456"/>
              <a:ext cx="35207" cy="1297363"/>
            </a:xfrm>
            <a:custGeom>
              <a:avLst/>
              <a:gdLst/>
              <a:ahLst/>
              <a:cxnLst/>
              <a:rect l="l" t="t" r="r" b="b"/>
              <a:pathLst>
                <a:path w="440" h="16214" extrusionOk="0">
                  <a:moveTo>
                    <a:pt x="439" y="0"/>
                  </a:moveTo>
                  <a:cubicBezTo>
                    <a:pt x="289" y="126"/>
                    <a:pt x="151" y="251"/>
                    <a:pt x="0" y="377"/>
                  </a:cubicBezTo>
                  <a:lnTo>
                    <a:pt x="0" y="16213"/>
                  </a:lnTo>
                  <a:lnTo>
                    <a:pt x="439" y="16213"/>
                  </a:lnTo>
                  <a:lnTo>
                    <a:pt x="4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9"/>
            <p:cNvSpPr/>
            <p:nvPr/>
          </p:nvSpPr>
          <p:spPr>
            <a:xfrm>
              <a:off x="7410881" y="3939204"/>
              <a:ext cx="35207" cy="1361615"/>
            </a:xfrm>
            <a:custGeom>
              <a:avLst/>
              <a:gdLst/>
              <a:ahLst/>
              <a:cxnLst/>
              <a:rect l="l" t="t" r="r" b="b"/>
              <a:pathLst>
                <a:path w="440" h="17017" extrusionOk="0">
                  <a:moveTo>
                    <a:pt x="439" y="0"/>
                  </a:moveTo>
                  <a:cubicBezTo>
                    <a:pt x="289" y="101"/>
                    <a:pt x="138" y="189"/>
                    <a:pt x="0" y="289"/>
                  </a:cubicBezTo>
                  <a:lnTo>
                    <a:pt x="0" y="17016"/>
                  </a:lnTo>
                  <a:lnTo>
                    <a:pt x="439" y="17016"/>
                  </a:lnTo>
                  <a:lnTo>
                    <a:pt x="4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9"/>
            <p:cNvSpPr/>
            <p:nvPr/>
          </p:nvSpPr>
          <p:spPr>
            <a:xfrm>
              <a:off x="7499217" y="3890955"/>
              <a:ext cx="35207" cy="1409864"/>
            </a:xfrm>
            <a:custGeom>
              <a:avLst/>
              <a:gdLst/>
              <a:ahLst/>
              <a:cxnLst/>
              <a:rect l="l" t="t" r="r" b="b"/>
              <a:pathLst>
                <a:path w="440" h="17620" extrusionOk="0">
                  <a:moveTo>
                    <a:pt x="440" y="1"/>
                  </a:moveTo>
                  <a:cubicBezTo>
                    <a:pt x="289" y="76"/>
                    <a:pt x="151" y="139"/>
                    <a:pt x="0" y="214"/>
                  </a:cubicBezTo>
                  <a:lnTo>
                    <a:pt x="0" y="17619"/>
                  </a:lnTo>
                  <a:lnTo>
                    <a:pt x="440" y="17619"/>
                  </a:lnTo>
                  <a:lnTo>
                    <a:pt x="44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9"/>
            <p:cNvSpPr/>
            <p:nvPr/>
          </p:nvSpPr>
          <p:spPr>
            <a:xfrm>
              <a:off x="7588594" y="3854868"/>
              <a:ext cx="34166" cy="1445951"/>
            </a:xfrm>
            <a:custGeom>
              <a:avLst/>
              <a:gdLst/>
              <a:ahLst/>
              <a:cxnLst/>
              <a:rect l="l" t="t" r="r" b="b"/>
              <a:pathLst>
                <a:path w="427" h="18071" extrusionOk="0">
                  <a:moveTo>
                    <a:pt x="427" y="0"/>
                  </a:moveTo>
                  <a:cubicBezTo>
                    <a:pt x="289" y="50"/>
                    <a:pt x="138" y="101"/>
                    <a:pt x="0" y="163"/>
                  </a:cubicBezTo>
                  <a:lnTo>
                    <a:pt x="0" y="18070"/>
                  </a:lnTo>
                  <a:lnTo>
                    <a:pt x="427" y="18070"/>
                  </a:lnTo>
                  <a:lnTo>
                    <a:pt x="42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9"/>
            <p:cNvSpPr/>
            <p:nvPr/>
          </p:nvSpPr>
          <p:spPr>
            <a:xfrm>
              <a:off x="7676931" y="3830783"/>
              <a:ext cx="35207" cy="1470036"/>
            </a:xfrm>
            <a:custGeom>
              <a:avLst/>
              <a:gdLst/>
              <a:ahLst/>
              <a:cxnLst/>
              <a:rect l="l" t="t" r="r" b="b"/>
              <a:pathLst>
                <a:path w="440" h="18372" extrusionOk="0">
                  <a:moveTo>
                    <a:pt x="440" y="0"/>
                  </a:moveTo>
                  <a:cubicBezTo>
                    <a:pt x="289" y="25"/>
                    <a:pt x="151" y="63"/>
                    <a:pt x="1" y="100"/>
                  </a:cubicBezTo>
                  <a:lnTo>
                    <a:pt x="1" y="18371"/>
                  </a:lnTo>
                  <a:lnTo>
                    <a:pt x="440" y="18371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9"/>
            <p:cNvSpPr/>
            <p:nvPr/>
          </p:nvSpPr>
          <p:spPr>
            <a:xfrm>
              <a:off x="7765267" y="3815660"/>
              <a:ext cx="35287" cy="1483158"/>
            </a:xfrm>
            <a:custGeom>
              <a:avLst/>
              <a:gdLst/>
              <a:ahLst/>
              <a:cxnLst/>
              <a:rect l="l" t="t" r="r" b="b"/>
              <a:pathLst>
                <a:path w="441" h="18536" extrusionOk="0">
                  <a:moveTo>
                    <a:pt x="440" y="1"/>
                  </a:moveTo>
                  <a:cubicBezTo>
                    <a:pt x="302" y="13"/>
                    <a:pt x="151" y="38"/>
                    <a:pt x="1" y="51"/>
                  </a:cubicBezTo>
                  <a:lnTo>
                    <a:pt x="1" y="18535"/>
                  </a:lnTo>
                  <a:cubicBezTo>
                    <a:pt x="151" y="18535"/>
                    <a:pt x="302" y="18523"/>
                    <a:pt x="440" y="18510"/>
                  </a:cubicBezTo>
                  <a:lnTo>
                    <a:pt x="44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9"/>
            <p:cNvSpPr/>
            <p:nvPr/>
          </p:nvSpPr>
          <p:spPr>
            <a:xfrm>
              <a:off x="7854644" y="3809659"/>
              <a:ext cx="35207" cy="1479077"/>
            </a:xfrm>
            <a:custGeom>
              <a:avLst/>
              <a:gdLst/>
              <a:ahLst/>
              <a:cxnLst/>
              <a:rect l="l" t="t" r="r" b="b"/>
              <a:pathLst>
                <a:path w="440" h="18485" extrusionOk="0">
                  <a:moveTo>
                    <a:pt x="440" y="0"/>
                  </a:moveTo>
                  <a:cubicBezTo>
                    <a:pt x="289" y="0"/>
                    <a:pt x="139" y="13"/>
                    <a:pt x="1" y="13"/>
                  </a:cubicBezTo>
                  <a:lnTo>
                    <a:pt x="1" y="18485"/>
                  </a:lnTo>
                  <a:cubicBezTo>
                    <a:pt x="151" y="18460"/>
                    <a:pt x="289" y="18435"/>
                    <a:pt x="440" y="18410"/>
                  </a:cubicBezTo>
                  <a:lnTo>
                    <a:pt x="44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9"/>
            <p:cNvSpPr/>
            <p:nvPr/>
          </p:nvSpPr>
          <p:spPr>
            <a:xfrm>
              <a:off x="7943061" y="3809659"/>
              <a:ext cx="35207" cy="1458994"/>
            </a:xfrm>
            <a:custGeom>
              <a:avLst/>
              <a:gdLst/>
              <a:ahLst/>
              <a:cxnLst/>
              <a:rect l="l" t="t" r="r" b="b"/>
              <a:pathLst>
                <a:path w="440" h="18234" extrusionOk="0">
                  <a:moveTo>
                    <a:pt x="0" y="0"/>
                  </a:moveTo>
                  <a:lnTo>
                    <a:pt x="0" y="18234"/>
                  </a:lnTo>
                  <a:cubicBezTo>
                    <a:pt x="151" y="18196"/>
                    <a:pt x="301" y="18146"/>
                    <a:pt x="439" y="18096"/>
                  </a:cubicBezTo>
                  <a:lnTo>
                    <a:pt x="4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9"/>
            <p:cNvSpPr/>
            <p:nvPr/>
          </p:nvSpPr>
          <p:spPr>
            <a:xfrm>
              <a:off x="8032357" y="3809659"/>
              <a:ext cx="34246" cy="1427868"/>
            </a:xfrm>
            <a:custGeom>
              <a:avLst/>
              <a:gdLst/>
              <a:ahLst/>
              <a:cxnLst/>
              <a:rect l="l" t="t" r="r" b="b"/>
              <a:pathLst>
                <a:path w="428" h="17845" extrusionOk="0">
                  <a:moveTo>
                    <a:pt x="1" y="0"/>
                  </a:moveTo>
                  <a:lnTo>
                    <a:pt x="1" y="17845"/>
                  </a:lnTo>
                  <a:cubicBezTo>
                    <a:pt x="139" y="17782"/>
                    <a:pt x="290" y="17719"/>
                    <a:pt x="428" y="17657"/>
                  </a:cubicBezTo>
                  <a:lnTo>
                    <a:pt x="42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9"/>
            <p:cNvSpPr/>
            <p:nvPr/>
          </p:nvSpPr>
          <p:spPr>
            <a:xfrm>
              <a:off x="8120774" y="3809659"/>
              <a:ext cx="35207" cy="1384740"/>
            </a:xfrm>
            <a:custGeom>
              <a:avLst/>
              <a:gdLst/>
              <a:ahLst/>
              <a:cxnLst/>
              <a:rect l="l" t="t" r="r" b="b"/>
              <a:pathLst>
                <a:path w="440" h="17306" extrusionOk="0">
                  <a:moveTo>
                    <a:pt x="0" y="0"/>
                  </a:moveTo>
                  <a:lnTo>
                    <a:pt x="0" y="17305"/>
                  </a:lnTo>
                  <a:cubicBezTo>
                    <a:pt x="151" y="17217"/>
                    <a:pt x="289" y="17130"/>
                    <a:pt x="439" y="17042"/>
                  </a:cubicBezTo>
                  <a:lnTo>
                    <a:pt x="4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9"/>
            <p:cNvSpPr/>
            <p:nvPr/>
          </p:nvSpPr>
          <p:spPr>
            <a:xfrm>
              <a:off x="8210151" y="3809659"/>
              <a:ext cx="34166" cy="1325448"/>
            </a:xfrm>
            <a:custGeom>
              <a:avLst/>
              <a:gdLst/>
              <a:ahLst/>
              <a:cxnLst/>
              <a:rect l="l" t="t" r="r" b="b"/>
              <a:pathLst>
                <a:path w="427" h="16565" extrusionOk="0">
                  <a:moveTo>
                    <a:pt x="0" y="0"/>
                  </a:moveTo>
                  <a:lnTo>
                    <a:pt x="0" y="16565"/>
                  </a:lnTo>
                  <a:cubicBezTo>
                    <a:pt x="138" y="16465"/>
                    <a:pt x="289" y="16339"/>
                    <a:pt x="427" y="16226"/>
                  </a:cubicBezTo>
                  <a:lnTo>
                    <a:pt x="42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9"/>
            <p:cNvSpPr/>
            <p:nvPr/>
          </p:nvSpPr>
          <p:spPr>
            <a:xfrm>
              <a:off x="8298487" y="3809659"/>
              <a:ext cx="35207" cy="1248154"/>
            </a:xfrm>
            <a:custGeom>
              <a:avLst/>
              <a:gdLst/>
              <a:ahLst/>
              <a:cxnLst/>
              <a:rect l="l" t="t" r="r" b="b"/>
              <a:pathLst>
                <a:path w="440" h="15599" extrusionOk="0">
                  <a:moveTo>
                    <a:pt x="0" y="0"/>
                  </a:moveTo>
                  <a:lnTo>
                    <a:pt x="0" y="15599"/>
                  </a:lnTo>
                  <a:cubicBezTo>
                    <a:pt x="151" y="15448"/>
                    <a:pt x="289" y="15297"/>
                    <a:pt x="440" y="15134"/>
                  </a:cubicBezTo>
                  <a:lnTo>
                    <a:pt x="44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9"/>
            <p:cNvSpPr/>
            <p:nvPr/>
          </p:nvSpPr>
          <p:spPr>
            <a:xfrm>
              <a:off x="8386824" y="3809659"/>
              <a:ext cx="35207" cy="1141734"/>
            </a:xfrm>
            <a:custGeom>
              <a:avLst/>
              <a:gdLst/>
              <a:ahLst/>
              <a:cxnLst/>
              <a:rect l="l" t="t" r="r" b="b"/>
              <a:pathLst>
                <a:path w="440" h="14269" extrusionOk="0">
                  <a:moveTo>
                    <a:pt x="1" y="0"/>
                  </a:moveTo>
                  <a:lnTo>
                    <a:pt x="1" y="14268"/>
                  </a:lnTo>
                  <a:cubicBezTo>
                    <a:pt x="164" y="14043"/>
                    <a:pt x="302" y="13817"/>
                    <a:pt x="440" y="13591"/>
                  </a:cubicBezTo>
                  <a:lnTo>
                    <a:pt x="44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9"/>
            <p:cNvSpPr/>
            <p:nvPr/>
          </p:nvSpPr>
          <p:spPr>
            <a:xfrm>
              <a:off x="8476201" y="3809659"/>
              <a:ext cx="34246" cy="978103"/>
            </a:xfrm>
            <a:custGeom>
              <a:avLst/>
              <a:gdLst/>
              <a:ahLst/>
              <a:cxnLst/>
              <a:rect l="l" t="t" r="r" b="b"/>
              <a:pathLst>
                <a:path w="428" h="12224" extrusionOk="0">
                  <a:moveTo>
                    <a:pt x="0" y="0"/>
                  </a:moveTo>
                  <a:lnTo>
                    <a:pt x="0" y="12223"/>
                  </a:lnTo>
                  <a:cubicBezTo>
                    <a:pt x="176" y="11784"/>
                    <a:pt x="314" y="11320"/>
                    <a:pt x="427" y="10855"/>
                  </a:cubicBezTo>
                  <a:lnTo>
                    <a:pt x="42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64" name="Google Shape;364;p9"/>
          <p:cNvSpPr/>
          <p:nvPr/>
        </p:nvSpPr>
        <p:spPr>
          <a:xfrm>
            <a:off x="6285523" y="6137992"/>
            <a:ext cx="715976" cy="952817"/>
          </a:xfrm>
          <a:custGeom>
            <a:avLst/>
            <a:gdLst/>
            <a:ahLst/>
            <a:cxnLst/>
            <a:rect l="l" t="t" r="r" b="b"/>
            <a:pathLst>
              <a:path w="6375" h="6363" extrusionOk="0">
                <a:moveTo>
                  <a:pt x="0" y="0"/>
                </a:moveTo>
                <a:lnTo>
                  <a:pt x="0" y="2874"/>
                </a:lnTo>
                <a:cubicBezTo>
                  <a:pt x="0" y="4806"/>
                  <a:pt x="1569" y="6362"/>
                  <a:pt x="3489" y="6362"/>
                </a:cubicBezTo>
                <a:lnTo>
                  <a:pt x="6375" y="6362"/>
                </a:lnTo>
                <a:lnTo>
                  <a:pt x="6375" y="3652"/>
                </a:lnTo>
                <a:cubicBezTo>
                  <a:pt x="6375" y="1631"/>
                  <a:pt x="4731" y="0"/>
                  <a:pt x="272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10"/>
          <p:cNvSpPr/>
          <p:nvPr/>
        </p:nvSpPr>
        <p:spPr>
          <a:xfrm flipH="1">
            <a:off x="1" y="-720965"/>
            <a:ext cx="781992" cy="1042656"/>
          </a:xfrm>
          <a:custGeom>
            <a:avLst/>
            <a:gdLst/>
            <a:ahLst/>
            <a:cxnLst/>
            <a:rect l="l" t="t" r="r" b="b"/>
            <a:pathLst>
              <a:path w="7606" h="7606" extrusionOk="0">
                <a:moveTo>
                  <a:pt x="0" y="1"/>
                </a:moveTo>
                <a:lnTo>
                  <a:pt x="0" y="3251"/>
                </a:lnTo>
                <a:cubicBezTo>
                  <a:pt x="0" y="5660"/>
                  <a:pt x="1946" y="7605"/>
                  <a:pt x="4367" y="7605"/>
                </a:cubicBezTo>
                <a:lnTo>
                  <a:pt x="7605" y="7605"/>
                </a:lnTo>
                <a:lnTo>
                  <a:pt x="7605" y="4167"/>
                </a:lnTo>
                <a:cubicBezTo>
                  <a:pt x="7605" y="1871"/>
                  <a:pt x="5735" y="1"/>
                  <a:pt x="343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81C241"/>
              </a:solidFill>
            </a:endParaRPr>
          </a:p>
        </p:txBody>
      </p:sp>
      <p:sp>
        <p:nvSpPr>
          <p:cNvPr id="367" name="Google Shape;367;p10"/>
          <p:cNvSpPr/>
          <p:nvPr/>
        </p:nvSpPr>
        <p:spPr>
          <a:xfrm>
            <a:off x="782009" y="-192094"/>
            <a:ext cx="510096" cy="678847"/>
          </a:xfrm>
          <a:custGeom>
            <a:avLst/>
            <a:gdLst/>
            <a:ahLst/>
            <a:cxnLst/>
            <a:rect l="l" t="t" r="r" b="b"/>
            <a:pathLst>
              <a:path w="6375" h="6363" extrusionOk="0">
                <a:moveTo>
                  <a:pt x="0" y="0"/>
                </a:moveTo>
                <a:lnTo>
                  <a:pt x="0" y="2874"/>
                </a:lnTo>
                <a:cubicBezTo>
                  <a:pt x="0" y="4806"/>
                  <a:pt x="1569" y="6362"/>
                  <a:pt x="3489" y="6362"/>
                </a:cubicBezTo>
                <a:lnTo>
                  <a:pt x="6375" y="6362"/>
                </a:lnTo>
                <a:lnTo>
                  <a:pt x="6375" y="3652"/>
                </a:lnTo>
                <a:cubicBezTo>
                  <a:pt x="6375" y="1631"/>
                  <a:pt x="4731" y="0"/>
                  <a:pt x="272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p10"/>
          <p:cNvSpPr/>
          <p:nvPr/>
        </p:nvSpPr>
        <p:spPr>
          <a:xfrm>
            <a:off x="7815675" y="6168833"/>
            <a:ext cx="662884" cy="883632"/>
          </a:xfrm>
          <a:custGeom>
            <a:avLst/>
            <a:gdLst/>
            <a:ahLst/>
            <a:cxnLst/>
            <a:rect l="l" t="t" r="r" b="b"/>
            <a:pathLst>
              <a:path w="15951" h="15951" extrusionOk="0">
                <a:moveTo>
                  <a:pt x="1" y="1"/>
                </a:moveTo>
                <a:lnTo>
                  <a:pt x="1" y="3778"/>
                </a:lnTo>
                <a:cubicBezTo>
                  <a:pt x="1" y="10504"/>
                  <a:pt x="5447" y="15950"/>
                  <a:pt x="12173" y="15950"/>
                </a:cubicBezTo>
                <a:lnTo>
                  <a:pt x="15951" y="15950"/>
                </a:lnTo>
                <a:lnTo>
                  <a:pt x="15951" y="12173"/>
                </a:lnTo>
                <a:cubicBezTo>
                  <a:pt x="15951" y="5459"/>
                  <a:pt x="10492" y="1"/>
                  <a:pt x="377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69" name="Google Shape;369;p10"/>
          <p:cNvGrpSpPr/>
          <p:nvPr/>
        </p:nvGrpSpPr>
        <p:grpSpPr>
          <a:xfrm>
            <a:off x="8326145" y="6138007"/>
            <a:ext cx="817859" cy="1090195"/>
            <a:chOff x="813569" y="4603505"/>
            <a:chExt cx="817859" cy="817646"/>
          </a:xfrm>
        </p:grpSpPr>
        <p:sp>
          <p:nvSpPr>
            <p:cNvPr id="370" name="Google Shape;370;p10"/>
            <p:cNvSpPr/>
            <p:nvPr/>
          </p:nvSpPr>
          <p:spPr>
            <a:xfrm>
              <a:off x="813569" y="5417671"/>
              <a:ext cx="5186" cy="3479"/>
            </a:xfrm>
            <a:custGeom>
              <a:avLst/>
              <a:gdLst/>
              <a:ahLst/>
              <a:cxnLst/>
              <a:rect l="l" t="t" r="r" b="b"/>
              <a:pathLst>
                <a:path w="76" h="51" extrusionOk="0">
                  <a:moveTo>
                    <a:pt x="0" y="1"/>
                  </a:moveTo>
                  <a:lnTo>
                    <a:pt x="0" y="51"/>
                  </a:lnTo>
                  <a:lnTo>
                    <a:pt x="76" y="5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10"/>
            <p:cNvSpPr/>
            <p:nvPr/>
          </p:nvSpPr>
          <p:spPr>
            <a:xfrm>
              <a:off x="813569" y="5350881"/>
              <a:ext cx="108843" cy="70269"/>
            </a:xfrm>
            <a:custGeom>
              <a:avLst/>
              <a:gdLst/>
              <a:ahLst/>
              <a:cxnLst/>
              <a:rect l="l" t="t" r="r" b="b"/>
              <a:pathLst>
                <a:path w="1595" h="1030" extrusionOk="0">
                  <a:moveTo>
                    <a:pt x="0" y="1"/>
                  </a:moveTo>
                  <a:lnTo>
                    <a:pt x="0" y="390"/>
                  </a:lnTo>
                  <a:lnTo>
                    <a:pt x="992" y="1030"/>
                  </a:lnTo>
                  <a:lnTo>
                    <a:pt x="1594" y="103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10"/>
            <p:cNvSpPr/>
            <p:nvPr/>
          </p:nvSpPr>
          <p:spPr>
            <a:xfrm>
              <a:off x="813569" y="5284160"/>
              <a:ext cx="212431" cy="136991"/>
            </a:xfrm>
            <a:custGeom>
              <a:avLst/>
              <a:gdLst/>
              <a:ahLst/>
              <a:cxnLst/>
              <a:rect l="l" t="t" r="r" b="b"/>
              <a:pathLst>
                <a:path w="3113" h="2008" extrusionOk="0">
                  <a:moveTo>
                    <a:pt x="0" y="0"/>
                  </a:moveTo>
                  <a:lnTo>
                    <a:pt x="0" y="389"/>
                  </a:lnTo>
                  <a:lnTo>
                    <a:pt x="2523" y="2008"/>
                  </a:lnTo>
                  <a:lnTo>
                    <a:pt x="3112" y="20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10"/>
            <p:cNvSpPr/>
            <p:nvPr/>
          </p:nvSpPr>
          <p:spPr>
            <a:xfrm>
              <a:off x="813569" y="5218189"/>
              <a:ext cx="316019" cy="202962"/>
            </a:xfrm>
            <a:custGeom>
              <a:avLst/>
              <a:gdLst/>
              <a:ahLst/>
              <a:cxnLst/>
              <a:rect l="l" t="t" r="r" b="b"/>
              <a:pathLst>
                <a:path w="4631" h="2975" extrusionOk="0">
                  <a:moveTo>
                    <a:pt x="0" y="1"/>
                  </a:moveTo>
                  <a:lnTo>
                    <a:pt x="0" y="377"/>
                  </a:lnTo>
                  <a:lnTo>
                    <a:pt x="4041" y="2975"/>
                  </a:lnTo>
                  <a:lnTo>
                    <a:pt x="4631" y="297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10"/>
            <p:cNvSpPr/>
            <p:nvPr/>
          </p:nvSpPr>
          <p:spPr>
            <a:xfrm>
              <a:off x="813569" y="5151467"/>
              <a:ext cx="413671" cy="268865"/>
            </a:xfrm>
            <a:custGeom>
              <a:avLst/>
              <a:gdLst/>
              <a:ahLst/>
              <a:cxnLst/>
              <a:rect l="l" t="t" r="r" b="b"/>
              <a:pathLst>
                <a:path w="6062" h="3941" extrusionOk="0">
                  <a:moveTo>
                    <a:pt x="0" y="0"/>
                  </a:moveTo>
                  <a:lnTo>
                    <a:pt x="0" y="377"/>
                  </a:lnTo>
                  <a:lnTo>
                    <a:pt x="5547" y="3940"/>
                  </a:lnTo>
                  <a:cubicBezTo>
                    <a:pt x="5710" y="3928"/>
                    <a:pt x="5886" y="3915"/>
                    <a:pt x="6061" y="38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10"/>
            <p:cNvSpPr/>
            <p:nvPr/>
          </p:nvSpPr>
          <p:spPr>
            <a:xfrm>
              <a:off x="813569" y="5084677"/>
              <a:ext cx="490714" cy="322829"/>
            </a:xfrm>
            <a:custGeom>
              <a:avLst/>
              <a:gdLst/>
              <a:ahLst/>
              <a:cxnLst/>
              <a:rect l="l" t="t" r="r" b="b"/>
              <a:pathLst>
                <a:path w="7191" h="4732" extrusionOk="0">
                  <a:moveTo>
                    <a:pt x="0" y="0"/>
                  </a:moveTo>
                  <a:lnTo>
                    <a:pt x="0" y="389"/>
                  </a:lnTo>
                  <a:lnTo>
                    <a:pt x="6777" y="4731"/>
                  </a:lnTo>
                  <a:cubicBezTo>
                    <a:pt x="6915" y="4694"/>
                    <a:pt x="7053" y="4668"/>
                    <a:pt x="7191" y="461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10"/>
            <p:cNvSpPr/>
            <p:nvPr/>
          </p:nvSpPr>
          <p:spPr>
            <a:xfrm>
              <a:off x="814388" y="5019593"/>
              <a:ext cx="554109" cy="365604"/>
            </a:xfrm>
            <a:custGeom>
              <a:avLst/>
              <a:gdLst/>
              <a:ahLst/>
              <a:cxnLst/>
              <a:rect l="l" t="t" r="r" b="b"/>
              <a:pathLst>
                <a:path w="8120" h="5359" extrusionOk="0">
                  <a:moveTo>
                    <a:pt x="26" y="1"/>
                  </a:moveTo>
                  <a:cubicBezTo>
                    <a:pt x="13" y="126"/>
                    <a:pt x="1" y="252"/>
                    <a:pt x="1" y="365"/>
                  </a:cubicBezTo>
                  <a:lnTo>
                    <a:pt x="7769" y="5359"/>
                  </a:lnTo>
                  <a:cubicBezTo>
                    <a:pt x="7894" y="5309"/>
                    <a:pt x="8007" y="5259"/>
                    <a:pt x="8120" y="5196"/>
                  </a:cubicBezTo>
                  <a:lnTo>
                    <a:pt x="2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10"/>
            <p:cNvSpPr/>
            <p:nvPr/>
          </p:nvSpPr>
          <p:spPr>
            <a:xfrm>
              <a:off x="821280" y="4959694"/>
              <a:ext cx="602082" cy="396441"/>
            </a:xfrm>
            <a:custGeom>
              <a:avLst/>
              <a:gdLst/>
              <a:ahLst/>
              <a:cxnLst/>
              <a:rect l="l" t="t" r="r" b="b"/>
              <a:pathLst>
                <a:path w="8823" h="5811" extrusionOk="0">
                  <a:moveTo>
                    <a:pt x="76" y="0"/>
                  </a:moveTo>
                  <a:cubicBezTo>
                    <a:pt x="50" y="113"/>
                    <a:pt x="25" y="226"/>
                    <a:pt x="0" y="339"/>
                  </a:cubicBezTo>
                  <a:lnTo>
                    <a:pt x="8521" y="5810"/>
                  </a:lnTo>
                  <a:cubicBezTo>
                    <a:pt x="8621" y="5748"/>
                    <a:pt x="8722" y="5685"/>
                    <a:pt x="8822" y="5622"/>
                  </a:cubicBezTo>
                  <a:lnTo>
                    <a:pt x="7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10"/>
            <p:cNvSpPr/>
            <p:nvPr/>
          </p:nvSpPr>
          <p:spPr>
            <a:xfrm>
              <a:off x="835815" y="4904024"/>
              <a:ext cx="635451" cy="417863"/>
            </a:xfrm>
            <a:custGeom>
              <a:avLst/>
              <a:gdLst/>
              <a:ahLst/>
              <a:cxnLst/>
              <a:rect l="l" t="t" r="r" b="b"/>
              <a:pathLst>
                <a:path w="9312" h="6125" extrusionOk="0">
                  <a:moveTo>
                    <a:pt x="114" y="0"/>
                  </a:moveTo>
                  <a:cubicBezTo>
                    <a:pt x="76" y="113"/>
                    <a:pt x="38" y="214"/>
                    <a:pt x="1" y="314"/>
                  </a:cubicBezTo>
                  <a:lnTo>
                    <a:pt x="9048" y="6124"/>
                  </a:lnTo>
                  <a:cubicBezTo>
                    <a:pt x="9136" y="6049"/>
                    <a:pt x="9224" y="5974"/>
                    <a:pt x="9312" y="5911"/>
                  </a:cubicBezTo>
                  <a:lnTo>
                    <a:pt x="11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10"/>
            <p:cNvSpPr/>
            <p:nvPr/>
          </p:nvSpPr>
          <p:spPr>
            <a:xfrm>
              <a:off x="857242" y="4852653"/>
              <a:ext cx="654285" cy="430689"/>
            </a:xfrm>
            <a:custGeom>
              <a:avLst/>
              <a:gdLst/>
              <a:ahLst/>
              <a:cxnLst/>
              <a:rect l="l" t="t" r="r" b="b"/>
              <a:pathLst>
                <a:path w="9588" h="6313" extrusionOk="0">
                  <a:moveTo>
                    <a:pt x="138" y="1"/>
                  </a:moveTo>
                  <a:cubicBezTo>
                    <a:pt x="88" y="101"/>
                    <a:pt x="38" y="189"/>
                    <a:pt x="0" y="289"/>
                  </a:cubicBezTo>
                  <a:lnTo>
                    <a:pt x="9374" y="6313"/>
                  </a:lnTo>
                  <a:cubicBezTo>
                    <a:pt x="9450" y="6225"/>
                    <a:pt x="9525" y="6149"/>
                    <a:pt x="9588" y="6074"/>
                  </a:cubicBezTo>
                  <a:lnTo>
                    <a:pt x="13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10"/>
            <p:cNvSpPr/>
            <p:nvPr/>
          </p:nvSpPr>
          <p:spPr>
            <a:xfrm>
              <a:off x="883788" y="4804693"/>
              <a:ext cx="662883" cy="435874"/>
            </a:xfrm>
            <a:custGeom>
              <a:avLst/>
              <a:gdLst/>
              <a:ahLst/>
              <a:cxnLst/>
              <a:rect l="l" t="t" r="r" b="b"/>
              <a:pathLst>
                <a:path w="9714" h="6389" extrusionOk="0">
                  <a:moveTo>
                    <a:pt x="176" y="1"/>
                  </a:moveTo>
                  <a:cubicBezTo>
                    <a:pt x="113" y="89"/>
                    <a:pt x="51" y="177"/>
                    <a:pt x="0" y="277"/>
                  </a:cubicBezTo>
                  <a:lnTo>
                    <a:pt x="9525" y="6388"/>
                  </a:lnTo>
                  <a:cubicBezTo>
                    <a:pt x="9588" y="6300"/>
                    <a:pt x="9650" y="6212"/>
                    <a:pt x="9713" y="6125"/>
                  </a:cubicBezTo>
                  <a:lnTo>
                    <a:pt x="17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10"/>
            <p:cNvSpPr/>
            <p:nvPr/>
          </p:nvSpPr>
          <p:spPr>
            <a:xfrm>
              <a:off x="916338" y="4760212"/>
              <a:ext cx="660290" cy="434100"/>
            </a:xfrm>
            <a:custGeom>
              <a:avLst/>
              <a:gdLst/>
              <a:ahLst/>
              <a:cxnLst/>
              <a:rect l="l" t="t" r="r" b="b"/>
              <a:pathLst>
                <a:path w="9676" h="6363" extrusionOk="0">
                  <a:moveTo>
                    <a:pt x="214" y="0"/>
                  </a:moveTo>
                  <a:cubicBezTo>
                    <a:pt x="138" y="88"/>
                    <a:pt x="63" y="163"/>
                    <a:pt x="0" y="251"/>
                  </a:cubicBezTo>
                  <a:lnTo>
                    <a:pt x="9512" y="6363"/>
                  </a:lnTo>
                  <a:cubicBezTo>
                    <a:pt x="9562" y="6262"/>
                    <a:pt x="9625" y="6174"/>
                    <a:pt x="9675" y="6074"/>
                  </a:cubicBezTo>
                  <a:lnTo>
                    <a:pt x="21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10"/>
            <p:cNvSpPr/>
            <p:nvPr/>
          </p:nvSpPr>
          <p:spPr>
            <a:xfrm>
              <a:off x="954826" y="4719960"/>
              <a:ext cx="644936" cy="423866"/>
            </a:xfrm>
            <a:custGeom>
              <a:avLst/>
              <a:gdLst/>
              <a:ahLst/>
              <a:cxnLst/>
              <a:rect l="l" t="t" r="r" b="b"/>
              <a:pathLst>
                <a:path w="9451" h="6213" extrusionOk="0">
                  <a:moveTo>
                    <a:pt x="239" y="1"/>
                  </a:moveTo>
                  <a:cubicBezTo>
                    <a:pt x="151" y="76"/>
                    <a:pt x="76" y="151"/>
                    <a:pt x="1" y="226"/>
                  </a:cubicBezTo>
                  <a:lnTo>
                    <a:pt x="9325" y="6212"/>
                  </a:lnTo>
                  <a:cubicBezTo>
                    <a:pt x="9375" y="6112"/>
                    <a:pt x="9413" y="6011"/>
                    <a:pt x="9450" y="5911"/>
                  </a:cubicBezTo>
                  <a:lnTo>
                    <a:pt x="23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10"/>
            <p:cNvSpPr/>
            <p:nvPr/>
          </p:nvSpPr>
          <p:spPr>
            <a:xfrm>
              <a:off x="998500" y="4683120"/>
              <a:ext cx="619210" cy="407629"/>
            </a:xfrm>
            <a:custGeom>
              <a:avLst/>
              <a:gdLst/>
              <a:ahLst/>
              <a:cxnLst/>
              <a:rect l="l" t="t" r="r" b="b"/>
              <a:pathLst>
                <a:path w="9074" h="5975" extrusionOk="0">
                  <a:moveTo>
                    <a:pt x="289" y="1"/>
                  </a:moveTo>
                  <a:cubicBezTo>
                    <a:pt x="189" y="76"/>
                    <a:pt x="101" y="139"/>
                    <a:pt x="1" y="214"/>
                  </a:cubicBezTo>
                  <a:lnTo>
                    <a:pt x="8973" y="5974"/>
                  </a:lnTo>
                  <a:cubicBezTo>
                    <a:pt x="9011" y="5861"/>
                    <a:pt x="9036" y="5748"/>
                    <a:pt x="9074" y="5648"/>
                  </a:cubicBezTo>
                  <a:lnTo>
                    <a:pt x="2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10"/>
            <p:cNvSpPr/>
            <p:nvPr/>
          </p:nvSpPr>
          <p:spPr>
            <a:xfrm>
              <a:off x="1049884" y="4652352"/>
              <a:ext cx="578129" cy="380136"/>
            </a:xfrm>
            <a:custGeom>
              <a:avLst/>
              <a:gdLst/>
              <a:ahLst/>
              <a:cxnLst/>
              <a:rect l="l" t="t" r="r" b="b"/>
              <a:pathLst>
                <a:path w="8472" h="5572" extrusionOk="0">
                  <a:moveTo>
                    <a:pt x="327" y="0"/>
                  </a:moveTo>
                  <a:cubicBezTo>
                    <a:pt x="214" y="50"/>
                    <a:pt x="114" y="113"/>
                    <a:pt x="1" y="163"/>
                  </a:cubicBezTo>
                  <a:lnTo>
                    <a:pt x="8421" y="5572"/>
                  </a:lnTo>
                  <a:cubicBezTo>
                    <a:pt x="8446" y="5459"/>
                    <a:pt x="8459" y="5333"/>
                    <a:pt x="8471" y="5220"/>
                  </a:cubicBezTo>
                  <a:lnTo>
                    <a:pt x="32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10"/>
            <p:cNvSpPr/>
            <p:nvPr/>
          </p:nvSpPr>
          <p:spPr>
            <a:xfrm>
              <a:off x="1109868" y="4625814"/>
              <a:ext cx="521558" cy="344183"/>
            </a:xfrm>
            <a:custGeom>
              <a:avLst/>
              <a:gdLst/>
              <a:ahLst/>
              <a:cxnLst/>
              <a:rect l="l" t="t" r="r" b="b"/>
              <a:pathLst>
                <a:path w="7643" h="5045" extrusionOk="0">
                  <a:moveTo>
                    <a:pt x="377" y="0"/>
                  </a:moveTo>
                  <a:cubicBezTo>
                    <a:pt x="251" y="50"/>
                    <a:pt x="126" y="88"/>
                    <a:pt x="0" y="138"/>
                  </a:cubicBezTo>
                  <a:lnTo>
                    <a:pt x="7630" y="5045"/>
                  </a:lnTo>
                  <a:cubicBezTo>
                    <a:pt x="7630" y="4969"/>
                    <a:pt x="7642" y="4907"/>
                    <a:pt x="7642" y="4844"/>
                  </a:cubicBezTo>
                  <a:lnTo>
                    <a:pt x="7642" y="4656"/>
                  </a:lnTo>
                  <a:lnTo>
                    <a:pt x="3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10"/>
            <p:cNvSpPr/>
            <p:nvPr/>
          </p:nvSpPr>
          <p:spPr>
            <a:xfrm>
              <a:off x="1180087" y="4608690"/>
              <a:ext cx="451339" cy="294517"/>
            </a:xfrm>
            <a:custGeom>
              <a:avLst/>
              <a:gdLst/>
              <a:ahLst/>
              <a:cxnLst/>
              <a:rect l="l" t="t" r="r" b="b"/>
              <a:pathLst>
                <a:path w="6614" h="4317" extrusionOk="0">
                  <a:moveTo>
                    <a:pt x="465" y="0"/>
                  </a:moveTo>
                  <a:cubicBezTo>
                    <a:pt x="314" y="25"/>
                    <a:pt x="151" y="50"/>
                    <a:pt x="0" y="75"/>
                  </a:cubicBezTo>
                  <a:lnTo>
                    <a:pt x="6613" y="4317"/>
                  </a:lnTo>
                  <a:lnTo>
                    <a:pt x="6613" y="3940"/>
                  </a:lnTo>
                  <a:lnTo>
                    <a:pt x="46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10"/>
            <p:cNvSpPr/>
            <p:nvPr/>
          </p:nvSpPr>
          <p:spPr>
            <a:xfrm>
              <a:off x="1268253" y="4603505"/>
              <a:ext cx="363173" cy="233799"/>
            </a:xfrm>
            <a:custGeom>
              <a:avLst/>
              <a:gdLst/>
              <a:ahLst/>
              <a:cxnLst/>
              <a:rect l="l" t="t" r="r" b="b"/>
              <a:pathLst>
                <a:path w="5322" h="3427" extrusionOk="0">
                  <a:moveTo>
                    <a:pt x="1" y="1"/>
                  </a:moveTo>
                  <a:lnTo>
                    <a:pt x="5321" y="3427"/>
                  </a:lnTo>
                  <a:lnTo>
                    <a:pt x="5321" y="3038"/>
                  </a:lnTo>
                  <a:lnTo>
                    <a:pt x="59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10"/>
            <p:cNvSpPr/>
            <p:nvPr/>
          </p:nvSpPr>
          <p:spPr>
            <a:xfrm>
              <a:off x="1371023" y="4603505"/>
              <a:ext cx="260404" cy="167009"/>
            </a:xfrm>
            <a:custGeom>
              <a:avLst/>
              <a:gdLst/>
              <a:ahLst/>
              <a:cxnLst/>
              <a:rect l="l" t="t" r="r" b="b"/>
              <a:pathLst>
                <a:path w="3816" h="2448" extrusionOk="0">
                  <a:moveTo>
                    <a:pt x="1" y="1"/>
                  </a:moveTo>
                  <a:lnTo>
                    <a:pt x="3815" y="2448"/>
                  </a:lnTo>
                  <a:lnTo>
                    <a:pt x="3815" y="2059"/>
                  </a:lnTo>
                  <a:lnTo>
                    <a:pt x="60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10"/>
            <p:cNvSpPr/>
            <p:nvPr/>
          </p:nvSpPr>
          <p:spPr>
            <a:xfrm>
              <a:off x="1474680" y="4603505"/>
              <a:ext cx="156747" cy="100287"/>
            </a:xfrm>
            <a:custGeom>
              <a:avLst/>
              <a:gdLst/>
              <a:ahLst/>
              <a:cxnLst/>
              <a:rect l="l" t="t" r="r" b="b"/>
              <a:pathLst>
                <a:path w="2297" h="1470" extrusionOk="0">
                  <a:moveTo>
                    <a:pt x="0" y="1"/>
                  </a:moveTo>
                  <a:lnTo>
                    <a:pt x="2296" y="1469"/>
                  </a:lnTo>
                  <a:lnTo>
                    <a:pt x="2296" y="1093"/>
                  </a:lnTo>
                  <a:lnTo>
                    <a:pt x="60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10"/>
            <p:cNvSpPr/>
            <p:nvPr/>
          </p:nvSpPr>
          <p:spPr>
            <a:xfrm>
              <a:off x="1579155" y="4603505"/>
              <a:ext cx="52272" cy="33497"/>
            </a:xfrm>
            <a:custGeom>
              <a:avLst/>
              <a:gdLst/>
              <a:ahLst/>
              <a:cxnLst/>
              <a:rect l="l" t="t" r="r" b="b"/>
              <a:pathLst>
                <a:path w="766" h="491" extrusionOk="0">
                  <a:moveTo>
                    <a:pt x="0" y="1"/>
                  </a:moveTo>
                  <a:lnTo>
                    <a:pt x="765" y="490"/>
                  </a:lnTo>
                  <a:lnTo>
                    <a:pt x="765" y="114"/>
                  </a:lnTo>
                  <a:lnTo>
                    <a:pt x="5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1" name="Google Shape;391;p10"/>
          <p:cNvSpPr txBox="1">
            <a:spLocks noGrp="1"/>
          </p:cNvSpPr>
          <p:nvPr>
            <p:ph type="title"/>
          </p:nvPr>
        </p:nvSpPr>
        <p:spPr>
          <a:xfrm>
            <a:off x="5013800" y="1263500"/>
            <a:ext cx="3417000" cy="286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rPr lang="es-ES" smtClean="0"/>
              <a:t>Haga clic para modificar el estilo de título del patrón</a:t>
            </a:r>
            <a:endParaRPr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11"/>
          <p:cNvSpPr txBox="1">
            <a:spLocks noGrp="1"/>
          </p:cNvSpPr>
          <p:nvPr>
            <p:ph type="title" hasCustomPrompt="1"/>
          </p:nvPr>
        </p:nvSpPr>
        <p:spPr>
          <a:xfrm>
            <a:off x="720000" y="1940767"/>
            <a:ext cx="4052100" cy="19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394" name="Google Shape;394;p11"/>
          <p:cNvSpPr txBox="1">
            <a:spLocks noGrp="1"/>
          </p:cNvSpPr>
          <p:nvPr>
            <p:ph type="body" idx="1"/>
          </p:nvPr>
        </p:nvSpPr>
        <p:spPr>
          <a:xfrm>
            <a:off x="720000" y="3894767"/>
            <a:ext cx="4052100" cy="82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solidFill>
                  <a:schemeClr val="accent3"/>
                </a:solidFill>
              </a:defRPr>
            </a:lvl1pPr>
            <a:lvl2pPr marL="914400" lvl="1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95" name="Google Shape;395;p11"/>
          <p:cNvSpPr/>
          <p:nvPr/>
        </p:nvSpPr>
        <p:spPr>
          <a:xfrm>
            <a:off x="-9675" y="-1551208"/>
            <a:ext cx="1688812" cy="2251823"/>
          </a:xfrm>
          <a:custGeom>
            <a:avLst/>
            <a:gdLst/>
            <a:ahLst/>
            <a:cxnLst/>
            <a:rect l="l" t="t" r="r" b="b"/>
            <a:pathLst>
              <a:path w="21974" h="21974" extrusionOk="0">
                <a:moveTo>
                  <a:pt x="16779" y="0"/>
                </a:moveTo>
                <a:cubicBezTo>
                  <a:pt x="7505" y="0"/>
                  <a:pt x="1" y="7505"/>
                  <a:pt x="1" y="16766"/>
                </a:cubicBezTo>
                <a:lnTo>
                  <a:pt x="1" y="21973"/>
                </a:lnTo>
                <a:lnTo>
                  <a:pt x="5196" y="21973"/>
                </a:lnTo>
                <a:cubicBezTo>
                  <a:pt x="14470" y="21973"/>
                  <a:pt x="21974" y="14457"/>
                  <a:pt x="21974" y="5196"/>
                </a:cubicBezTo>
                <a:lnTo>
                  <a:pt x="2197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96" name="Google Shape;396;p11"/>
          <p:cNvGrpSpPr/>
          <p:nvPr/>
        </p:nvGrpSpPr>
        <p:grpSpPr>
          <a:xfrm>
            <a:off x="1161964" y="-544210"/>
            <a:ext cx="877847" cy="1157345"/>
            <a:chOff x="6088588" y="-408158"/>
            <a:chExt cx="877847" cy="868009"/>
          </a:xfrm>
        </p:grpSpPr>
        <p:sp>
          <p:nvSpPr>
            <p:cNvPr id="397" name="Google Shape;397;p11"/>
            <p:cNvSpPr/>
            <p:nvPr/>
          </p:nvSpPr>
          <p:spPr>
            <a:xfrm>
              <a:off x="6088588" y="-408158"/>
              <a:ext cx="557559" cy="25260"/>
            </a:xfrm>
            <a:custGeom>
              <a:avLst/>
              <a:gdLst/>
              <a:ahLst/>
              <a:cxnLst/>
              <a:rect l="l" t="t" r="r" b="b"/>
              <a:pathLst>
                <a:path w="6401" h="290" extrusionOk="0">
                  <a:moveTo>
                    <a:pt x="1" y="1"/>
                  </a:moveTo>
                  <a:lnTo>
                    <a:pt x="1" y="277"/>
                  </a:lnTo>
                  <a:lnTo>
                    <a:pt x="6401" y="289"/>
                  </a:lnTo>
                  <a:cubicBezTo>
                    <a:pt x="6100" y="176"/>
                    <a:pt x="5773" y="76"/>
                    <a:pt x="5447" y="13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11"/>
            <p:cNvSpPr/>
            <p:nvPr/>
          </p:nvSpPr>
          <p:spPr>
            <a:xfrm>
              <a:off x="6088588" y="-348055"/>
              <a:ext cx="669054" cy="25260"/>
            </a:xfrm>
            <a:custGeom>
              <a:avLst/>
              <a:gdLst/>
              <a:ahLst/>
              <a:cxnLst/>
              <a:rect l="l" t="t" r="r" b="b"/>
              <a:pathLst>
                <a:path w="7681" h="290" extrusionOk="0">
                  <a:moveTo>
                    <a:pt x="1" y="1"/>
                  </a:moveTo>
                  <a:lnTo>
                    <a:pt x="1" y="277"/>
                  </a:lnTo>
                  <a:lnTo>
                    <a:pt x="7681" y="289"/>
                  </a:lnTo>
                  <a:cubicBezTo>
                    <a:pt x="7555" y="189"/>
                    <a:pt x="7417" y="101"/>
                    <a:pt x="7267" y="13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11"/>
            <p:cNvSpPr/>
            <p:nvPr/>
          </p:nvSpPr>
          <p:spPr>
            <a:xfrm>
              <a:off x="6088588" y="-287865"/>
              <a:ext cx="738999" cy="25173"/>
            </a:xfrm>
            <a:custGeom>
              <a:avLst/>
              <a:gdLst/>
              <a:ahLst/>
              <a:cxnLst/>
              <a:rect l="l" t="t" r="r" b="b"/>
              <a:pathLst>
                <a:path w="8484" h="289" extrusionOk="0">
                  <a:moveTo>
                    <a:pt x="1" y="0"/>
                  </a:moveTo>
                  <a:lnTo>
                    <a:pt x="1" y="276"/>
                  </a:lnTo>
                  <a:lnTo>
                    <a:pt x="8484" y="289"/>
                  </a:lnTo>
                  <a:cubicBezTo>
                    <a:pt x="8396" y="201"/>
                    <a:pt x="8308" y="113"/>
                    <a:pt x="8208" y="25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11"/>
            <p:cNvSpPr/>
            <p:nvPr/>
          </p:nvSpPr>
          <p:spPr>
            <a:xfrm>
              <a:off x="6088588" y="-227762"/>
              <a:ext cx="788213" cy="25173"/>
            </a:xfrm>
            <a:custGeom>
              <a:avLst/>
              <a:gdLst/>
              <a:ahLst/>
              <a:cxnLst/>
              <a:rect l="l" t="t" r="r" b="b"/>
              <a:pathLst>
                <a:path w="9049" h="289" extrusionOk="0">
                  <a:moveTo>
                    <a:pt x="1" y="0"/>
                  </a:moveTo>
                  <a:lnTo>
                    <a:pt x="1" y="276"/>
                  </a:lnTo>
                  <a:lnTo>
                    <a:pt x="9049" y="289"/>
                  </a:lnTo>
                  <a:cubicBezTo>
                    <a:pt x="8986" y="201"/>
                    <a:pt x="8923" y="113"/>
                    <a:pt x="8848" y="25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11"/>
            <p:cNvSpPr/>
            <p:nvPr/>
          </p:nvSpPr>
          <p:spPr>
            <a:xfrm>
              <a:off x="6088588" y="-167659"/>
              <a:ext cx="824275" cy="26306"/>
            </a:xfrm>
            <a:custGeom>
              <a:avLst/>
              <a:gdLst/>
              <a:ahLst/>
              <a:cxnLst/>
              <a:rect l="l" t="t" r="r" b="b"/>
              <a:pathLst>
                <a:path w="9463" h="302" extrusionOk="0">
                  <a:moveTo>
                    <a:pt x="1" y="0"/>
                  </a:moveTo>
                  <a:lnTo>
                    <a:pt x="1" y="276"/>
                  </a:lnTo>
                  <a:lnTo>
                    <a:pt x="9463" y="302"/>
                  </a:lnTo>
                  <a:cubicBezTo>
                    <a:pt x="9425" y="201"/>
                    <a:pt x="9375" y="113"/>
                    <a:pt x="9325" y="25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6088588" y="-106424"/>
              <a:ext cx="850493" cy="25173"/>
            </a:xfrm>
            <a:custGeom>
              <a:avLst/>
              <a:gdLst/>
              <a:ahLst/>
              <a:cxnLst/>
              <a:rect l="l" t="t" r="r" b="b"/>
              <a:pathLst>
                <a:path w="9764" h="289" extrusionOk="0">
                  <a:moveTo>
                    <a:pt x="1" y="0"/>
                  </a:moveTo>
                  <a:lnTo>
                    <a:pt x="1" y="264"/>
                  </a:lnTo>
                  <a:lnTo>
                    <a:pt x="9764" y="289"/>
                  </a:lnTo>
                  <a:cubicBezTo>
                    <a:pt x="9726" y="188"/>
                    <a:pt x="9689" y="101"/>
                    <a:pt x="9663" y="13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6088588" y="-46321"/>
              <a:ext cx="866956" cy="25173"/>
            </a:xfrm>
            <a:custGeom>
              <a:avLst/>
              <a:gdLst/>
              <a:ahLst/>
              <a:cxnLst/>
              <a:rect l="l" t="t" r="r" b="b"/>
              <a:pathLst>
                <a:path w="9953" h="289" extrusionOk="0">
                  <a:moveTo>
                    <a:pt x="1" y="0"/>
                  </a:moveTo>
                  <a:lnTo>
                    <a:pt x="1" y="101"/>
                  </a:lnTo>
                  <a:cubicBezTo>
                    <a:pt x="1" y="151"/>
                    <a:pt x="1" y="214"/>
                    <a:pt x="1" y="264"/>
                  </a:cubicBezTo>
                  <a:lnTo>
                    <a:pt x="9952" y="289"/>
                  </a:lnTo>
                  <a:cubicBezTo>
                    <a:pt x="9940" y="189"/>
                    <a:pt x="9914" y="101"/>
                    <a:pt x="9889" y="13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6090766" y="13782"/>
              <a:ext cx="873489" cy="25260"/>
            </a:xfrm>
            <a:custGeom>
              <a:avLst/>
              <a:gdLst/>
              <a:ahLst/>
              <a:cxnLst/>
              <a:rect l="l" t="t" r="r" b="b"/>
              <a:pathLst>
                <a:path w="10028" h="290" extrusionOk="0">
                  <a:moveTo>
                    <a:pt x="1" y="1"/>
                  </a:moveTo>
                  <a:cubicBezTo>
                    <a:pt x="13" y="88"/>
                    <a:pt x="26" y="176"/>
                    <a:pt x="39" y="264"/>
                  </a:cubicBezTo>
                  <a:lnTo>
                    <a:pt x="10027" y="289"/>
                  </a:lnTo>
                  <a:cubicBezTo>
                    <a:pt x="10027" y="201"/>
                    <a:pt x="10015" y="101"/>
                    <a:pt x="10002" y="13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11"/>
            <p:cNvSpPr/>
            <p:nvPr/>
          </p:nvSpPr>
          <p:spPr>
            <a:xfrm>
              <a:off x="6101741" y="73885"/>
              <a:ext cx="864691" cy="25260"/>
            </a:xfrm>
            <a:custGeom>
              <a:avLst/>
              <a:gdLst/>
              <a:ahLst/>
              <a:cxnLst/>
              <a:rect l="l" t="t" r="r" b="b"/>
              <a:pathLst>
                <a:path w="9927" h="290" extrusionOk="0">
                  <a:moveTo>
                    <a:pt x="0" y="1"/>
                  </a:moveTo>
                  <a:lnTo>
                    <a:pt x="0" y="1"/>
                  </a:lnTo>
                  <a:cubicBezTo>
                    <a:pt x="13" y="89"/>
                    <a:pt x="38" y="176"/>
                    <a:pt x="63" y="264"/>
                  </a:cubicBezTo>
                  <a:lnTo>
                    <a:pt x="9927" y="289"/>
                  </a:lnTo>
                  <a:lnTo>
                    <a:pt x="9927" y="114"/>
                  </a:lnTo>
                  <a:cubicBezTo>
                    <a:pt x="9927" y="76"/>
                    <a:pt x="9927" y="51"/>
                    <a:pt x="9927" y="13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6119250" y="133988"/>
              <a:ext cx="847183" cy="25260"/>
            </a:xfrm>
            <a:custGeom>
              <a:avLst/>
              <a:gdLst/>
              <a:ahLst/>
              <a:cxnLst/>
              <a:rect l="l" t="t" r="r" b="b"/>
              <a:pathLst>
                <a:path w="9726" h="290" extrusionOk="0">
                  <a:moveTo>
                    <a:pt x="0" y="1"/>
                  </a:moveTo>
                  <a:lnTo>
                    <a:pt x="0" y="1"/>
                  </a:lnTo>
                  <a:cubicBezTo>
                    <a:pt x="25" y="89"/>
                    <a:pt x="63" y="177"/>
                    <a:pt x="101" y="264"/>
                  </a:cubicBezTo>
                  <a:lnTo>
                    <a:pt x="9726" y="289"/>
                  </a:lnTo>
                  <a:lnTo>
                    <a:pt x="9726" y="1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6145469" y="194179"/>
              <a:ext cx="820965" cy="25173"/>
            </a:xfrm>
            <a:custGeom>
              <a:avLst/>
              <a:gdLst/>
              <a:ahLst/>
              <a:cxnLst/>
              <a:rect l="l" t="t" r="r" b="b"/>
              <a:pathLst>
                <a:path w="9425" h="289" extrusionOk="0">
                  <a:moveTo>
                    <a:pt x="0" y="0"/>
                  </a:moveTo>
                  <a:cubicBezTo>
                    <a:pt x="51" y="88"/>
                    <a:pt x="101" y="188"/>
                    <a:pt x="151" y="276"/>
                  </a:cubicBezTo>
                  <a:lnTo>
                    <a:pt x="9425" y="289"/>
                  </a:lnTo>
                  <a:lnTo>
                    <a:pt x="9425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6182663" y="254282"/>
              <a:ext cx="783771" cy="25173"/>
            </a:xfrm>
            <a:custGeom>
              <a:avLst/>
              <a:gdLst/>
              <a:ahLst/>
              <a:cxnLst/>
              <a:rect l="l" t="t" r="r" b="b"/>
              <a:pathLst>
                <a:path w="8998" h="289" extrusionOk="0">
                  <a:moveTo>
                    <a:pt x="0" y="0"/>
                  </a:moveTo>
                  <a:cubicBezTo>
                    <a:pt x="75" y="88"/>
                    <a:pt x="138" y="188"/>
                    <a:pt x="213" y="276"/>
                  </a:cubicBezTo>
                  <a:lnTo>
                    <a:pt x="8998" y="289"/>
                  </a:lnTo>
                  <a:lnTo>
                    <a:pt x="8998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6233968" y="314385"/>
              <a:ext cx="732466" cy="25260"/>
            </a:xfrm>
            <a:custGeom>
              <a:avLst/>
              <a:gdLst/>
              <a:ahLst/>
              <a:cxnLst/>
              <a:rect l="l" t="t" r="r" b="b"/>
              <a:pathLst>
                <a:path w="8409" h="290" extrusionOk="0">
                  <a:moveTo>
                    <a:pt x="1" y="0"/>
                  </a:moveTo>
                  <a:lnTo>
                    <a:pt x="1" y="0"/>
                  </a:lnTo>
                  <a:cubicBezTo>
                    <a:pt x="101" y="101"/>
                    <a:pt x="189" y="189"/>
                    <a:pt x="289" y="277"/>
                  </a:cubicBezTo>
                  <a:lnTo>
                    <a:pt x="8409" y="289"/>
                  </a:lnTo>
                  <a:lnTo>
                    <a:pt x="8409" y="2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6307224" y="374488"/>
              <a:ext cx="659211" cy="25260"/>
            </a:xfrm>
            <a:custGeom>
              <a:avLst/>
              <a:gdLst/>
              <a:ahLst/>
              <a:cxnLst/>
              <a:rect l="l" t="t" r="r" b="b"/>
              <a:pathLst>
                <a:path w="7568" h="290" extrusionOk="0">
                  <a:moveTo>
                    <a:pt x="1" y="1"/>
                  </a:moveTo>
                  <a:lnTo>
                    <a:pt x="1" y="1"/>
                  </a:lnTo>
                  <a:cubicBezTo>
                    <a:pt x="139" y="101"/>
                    <a:pt x="289" y="189"/>
                    <a:pt x="440" y="277"/>
                  </a:cubicBezTo>
                  <a:lnTo>
                    <a:pt x="7568" y="289"/>
                  </a:lnTo>
                  <a:lnTo>
                    <a:pt x="7568" y="2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6427430" y="435723"/>
              <a:ext cx="539006" cy="24128"/>
            </a:xfrm>
            <a:custGeom>
              <a:avLst/>
              <a:gdLst/>
              <a:ahLst/>
              <a:cxnLst/>
              <a:rect l="l" t="t" r="r" b="b"/>
              <a:pathLst>
                <a:path w="6188" h="277" extrusionOk="0">
                  <a:moveTo>
                    <a:pt x="1" y="0"/>
                  </a:moveTo>
                  <a:lnTo>
                    <a:pt x="1" y="0"/>
                  </a:lnTo>
                  <a:cubicBezTo>
                    <a:pt x="403" y="126"/>
                    <a:pt x="829" y="226"/>
                    <a:pt x="1256" y="276"/>
                  </a:cubicBezTo>
                  <a:lnTo>
                    <a:pt x="6188" y="276"/>
                  </a:lnTo>
                  <a:lnTo>
                    <a:pt x="6188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12" name="Google Shape;412;p11"/>
          <p:cNvSpPr/>
          <p:nvPr/>
        </p:nvSpPr>
        <p:spPr>
          <a:xfrm flipH="1">
            <a:off x="2189576" y="-720965"/>
            <a:ext cx="781992" cy="1042656"/>
          </a:xfrm>
          <a:custGeom>
            <a:avLst/>
            <a:gdLst/>
            <a:ahLst/>
            <a:cxnLst/>
            <a:rect l="l" t="t" r="r" b="b"/>
            <a:pathLst>
              <a:path w="7606" h="7606" extrusionOk="0">
                <a:moveTo>
                  <a:pt x="0" y="1"/>
                </a:moveTo>
                <a:lnTo>
                  <a:pt x="0" y="3251"/>
                </a:lnTo>
                <a:cubicBezTo>
                  <a:pt x="0" y="5660"/>
                  <a:pt x="1946" y="7605"/>
                  <a:pt x="4367" y="7605"/>
                </a:cubicBezTo>
                <a:lnTo>
                  <a:pt x="7605" y="7605"/>
                </a:lnTo>
                <a:lnTo>
                  <a:pt x="7605" y="4167"/>
                </a:lnTo>
                <a:cubicBezTo>
                  <a:pt x="7605" y="1871"/>
                  <a:pt x="5735" y="1"/>
                  <a:pt x="343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81C241"/>
              </a:solidFill>
            </a:endParaRPr>
          </a:p>
        </p:txBody>
      </p:sp>
      <p:sp>
        <p:nvSpPr>
          <p:cNvPr id="413" name="Google Shape;413;p11"/>
          <p:cNvSpPr/>
          <p:nvPr/>
        </p:nvSpPr>
        <p:spPr>
          <a:xfrm>
            <a:off x="3025759" y="-192094"/>
            <a:ext cx="510096" cy="678847"/>
          </a:xfrm>
          <a:custGeom>
            <a:avLst/>
            <a:gdLst/>
            <a:ahLst/>
            <a:cxnLst/>
            <a:rect l="l" t="t" r="r" b="b"/>
            <a:pathLst>
              <a:path w="6375" h="6363" extrusionOk="0">
                <a:moveTo>
                  <a:pt x="0" y="0"/>
                </a:moveTo>
                <a:lnTo>
                  <a:pt x="0" y="2874"/>
                </a:lnTo>
                <a:cubicBezTo>
                  <a:pt x="0" y="4806"/>
                  <a:pt x="1569" y="6362"/>
                  <a:pt x="3489" y="6362"/>
                </a:cubicBezTo>
                <a:lnTo>
                  <a:pt x="6375" y="6362"/>
                </a:lnTo>
                <a:lnTo>
                  <a:pt x="6375" y="3652"/>
                </a:lnTo>
                <a:cubicBezTo>
                  <a:pt x="6375" y="1631"/>
                  <a:pt x="4731" y="0"/>
                  <a:pt x="272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4" name="Google Shape;414;p11"/>
          <p:cNvSpPr/>
          <p:nvPr/>
        </p:nvSpPr>
        <p:spPr>
          <a:xfrm>
            <a:off x="0" y="6168833"/>
            <a:ext cx="662884" cy="883632"/>
          </a:xfrm>
          <a:custGeom>
            <a:avLst/>
            <a:gdLst/>
            <a:ahLst/>
            <a:cxnLst/>
            <a:rect l="l" t="t" r="r" b="b"/>
            <a:pathLst>
              <a:path w="15951" h="15951" extrusionOk="0">
                <a:moveTo>
                  <a:pt x="1" y="1"/>
                </a:moveTo>
                <a:lnTo>
                  <a:pt x="1" y="3778"/>
                </a:lnTo>
                <a:cubicBezTo>
                  <a:pt x="1" y="10504"/>
                  <a:pt x="5447" y="15950"/>
                  <a:pt x="12173" y="15950"/>
                </a:cubicBezTo>
                <a:lnTo>
                  <a:pt x="15951" y="15950"/>
                </a:lnTo>
                <a:lnTo>
                  <a:pt x="15951" y="12173"/>
                </a:lnTo>
                <a:cubicBezTo>
                  <a:pt x="15951" y="5459"/>
                  <a:pt x="10492" y="1"/>
                  <a:pt x="377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15" name="Google Shape;415;p11"/>
          <p:cNvGrpSpPr/>
          <p:nvPr/>
        </p:nvGrpSpPr>
        <p:grpSpPr>
          <a:xfrm>
            <a:off x="510470" y="6138007"/>
            <a:ext cx="817859" cy="1090195"/>
            <a:chOff x="813569" y="4603505"/>
            <a:chExt cx="817859" cy="817646"/>
          </a:xfrm>
        </p:grpSpPr>
        <p:sp>
          <p:nvSpPr>
            <p:cNvPr id="416" name="Google Shape;416;p11"/>
            <p:cNvSpPr/>
            <p:nvPr/>
          </p:nvSpPr>
          <p:spPr>
            <a:xfrm>
              <a:off x="813569" y="5417671"/>
              <a:ext cx="5186" cy="3479"/>
            </a:xfrm>
            <a:custGeom>
              <a:avLst/>
              <a:gdLst/>
              <a:ahLst/>
              <a:cxnLst/>
              <a:rect l="l" t="t" r="r" b="b"/>
              <a:pathLst>
                <a:path w="76" h="51" extrusionOk="0">
                  <a:moveTo>
                    <a:pt x="0" y="1"/>
                  </a:moveTo>
                  <a:lnTo>
                    <a:pt x="0" y="51"/>
                  </a:lnTo>
                  <a:lnTo>
                    <a:pt x="76" y="5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813569" y="5350881"/>
              <a:ext cx="108843" cy="70269"/>
            </a:xfrm>
            <a:custGeom>
              <a:avLst/>
              <a:gdLst/>
              <a:ahLst/>
              <a:cxnLst/>
              <a:rect l="l" t="t" r="r" b="b"/>
              <a:pathLst>
                <a:path w="1595" h="1030" extrusionOk="0">
                  <a:moveTo>
                    <a:pt x="0" y="1"/>
                  </a:moveTo>
                  <a:lnTo>
                    <a:pt x="0" y="390"/>
                  </a:lnTo>
                  <a:lnTo>
                    <a:pt x="992" y="1030"/>
                  </a:lnTo>
                  <a:lnTo>
                    <a:pt x="1594" y="103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813569" y="5284160"/>
              <a:ext cx="212431" cy="136991"/>
            </a:xfrm>
            <a:custGeom>
              <a:avLst/>
              <a:gdLst/>
              <a:ahLst/>
              <a:cxnLst/>
              <a:rect l="l" t="t" r="r" b="b"/>
              <a:pathLst>
                <a:path w="3113" h="2008" extrusionOk="0">
                  <a:moveTo>
                    <a:pt x="0" y="0"/>
                  </a:moveTo>
                  <a:lnTo>
                    <a:pt x="0" y="389"/>
                  </a:lnTo>
                  <a:lnTo>
                    <a:pt x="2523" y="2008"/>
                  </a:lnTo>
                  <a:lnTo>
                    <a:pt x="3112" y="20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813569" y="5218189"/>
              <a:ext cx="316019" cy="202962"/>
            </a:xfrm>
            <a:custGeom>
              <a:avLst/>
              <a:gdLst/>
              <a:ahLst/>
              <a:cxnLst/>
              <a:rect l="l" t="t" r="r" b="b"/>
              <a:pathLst>
                <a:path w="4631" h="2975" extrusionOk="0">
                  <a:moveTo>
                    <a:pt x="0" y="1"/>
                  </a:moveTo>
                  <a:lnTo>
                    <a:pt x="0" y="377"/>
                  </a:lnTo>
                  <a:lnTo>
                    <a:pt x="4041" y="2975"/>
                  </a:lnTo>
                  <a:lnTo>
                    <a:pt x="4631" y="297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813569" y="5151467"/>
              <a:ext cx="413671" cy="268865"/>
            </a:xfrm>
            <a:custGeom>
              <a:avLst/>
              <a:gdLst/>
              <a:ahLst/>
              <a:cxnLst/>
              <a:rect l="l" t="t" r="r" b="b"/>
              <a:pathLst>
                <a:path w="6062" h="3941" extrusionOk="0">
                  <a:moveTo>
                    <a:pt x="0" y="0"/>
                  </a:moveTo>
                  <a:lnTo>
                    <a:pt x="0" y="377"/>
                  </a:lnTo>
                  <a:lnTo>
                    <a:pt x="5547" y="3940"/>
                  </a:lnTo>
                  <a:cubicBezTo>
                    <a:pt x="5710" y="3928"/>
                    <a:pt x="5886" y="3915"/>
                    <a:pt x="6061" y="38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813569" y="5084677"/>
              <a:ext cx="490714" cy="322829"/>
            </a:xfrm>
            <a:custGeom>
              <a:avLst/>
              <a:gdLst/>
              <a:ahLst/>
              <a:cxnLst/>
              <a:rect l="l" t="t" r="r" b="b"/>
              <a:pathLst>
                <a:path w="7191" h="4732" extrusionOk="0">
                  <a:moveTo>
                    <a:pt x="0" y="0"/>
                  </a:moveTo>
                  <a:lnTo>
                    <a:pt x="0" y="389"/>
                  </a:lnTo>
                  <a:lnTo>
                    <a:pt x="6777" y="4731"/>
                  </a:lnTo>
                  <a:cubicBezTo>
                    <a:pt x="6915" y="4694"/>
                    <a:pt x="7053" y="4668"/>
                    <a:pt x="7191" y="461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814388" y="5019593"/>
              <a:ext cx="554109" cy="365604"/>
            </a:xfrm>
            <a:custGeom>
              <a:avLst/>
              <a:gdLst/>
              <a:ahLst/>
              <a:cxnLst/>
              <a:rect l="l" t="t" r="r" b="b"/>
              <a:pathLst>
                <a:path w="8120" h="5359" extrusionOk="0">
                  <a:moveTo>
                    <a:pt x="26" y="1"/>
                  </a:moveTo>
                  <a:cubicBezTo>
                    <a:pt x="13" y="126"/>
                    <a:pt x="1" y="252"/>
                    <a:pt x="1" y="365"/>
                  </a:cubicBezTo>
                  <a:lnTo>
                    <a:pt x="7769" y="5359"/>
                  </a:lnTo>
                  <a:cubicBezTo>
                    <a:pt x="7894" y="5309"/>
                    <a:pt x="8007" y="5259"/>
                    <a:pt x="8120" y="5196"/>
                  </a:cubicBezTo>
                  <a:lnTo>
                    <a:pt x="2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821280" y="4959694"/>
              <a:ext cx="602082" cy="396441"/>
            </a:xfrm>
            <a:custGeom>
              <a:avLst/>
              <a:gdLst/>
              <a:ahLst/>
              <a:cxnLst/>
              <a:rect l="l" t="t" r="r" b="b"/>
              <a:pathLst>
                <a:path w="8823" h="5811" extrusionOk="0">
                  <a:moveTo>
                    <a:pt x="76" y="0"/>
                  </a:moveTo>
                  <a:cubicBezTo>
                    <a:pt x="50" y="113"/>
                    <a:pt x="25" y="226"/>
                    <a:pt x="0" y="339"/>
                  </a:cubicBezTo>
                  <a:lnTo>
                    <a:pt x="8521" y="5810"/>
                  </a:lnTo>
                  <a:cubicBezTo>
                    <a:pt x="8621" y="5748"/>
                    <a:pt x="8722" y="5685"/>
                    <a:pt x="8822" y="5622"/>
                  </a:cubicBezTo>
                  <a:lnTo>
                    <a:pt x="7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11"/>
            <p:cNvSpPr/>
            <p:nvPr/>
          </p:nvSpPr>
          <p:spPr>
            <a:xfrm>
              <a:off x="835815" y="4904024"/>
              <a:ext cx="635451" cy="417863"/>
            </a:xfrm>
            <a:custGeom>
              <a:avLst/>
              <a:gdLst/>
              <a:ahLst/>
              <a:cxnLst/>
              <a:rect l="l" t="t" r="r" b="b"/>
              <a:pathLst>
                <a:path w="9312" h="6125" extrusionOk="0">
                  <a:moveTo>
                    <a:pt x="114" y="0"/>
                  </a:moveTo>
                  <a:cubicBezTo>
                    <a:pt x="76" y="113"/>
                    <a:pt x="38" y="214"/>
                    <a:pt x="1" y="314"/>
                  </a:cubicBezTo>
                  <a:lnTo>
                    <a:pt x="9048" y="6124"/>
                  </a:lnTo>
                  <a:cubicBezTo>
                    <a:pt x="9136" y="6049"/>
                    <a:pt x="9224" y="5974"/>
                    <a:pt x="9312" y="5911"/>
                  </a:cubicBezTo>
                  <a:lnTo>
                    <a:pt x="11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11"/>
            <p:cNvSpPr/>
            <p:nvPr/>
          </p:nvSpPr>
          <p:spPr>
            <a:xfrm>
              <a:off x="857242" y="4852653"/>
              <a:ext cx="654285" cy="430689"/>
            </a:xfrm>
            <a:custGeom>
              <a:avLst/>
              <a:gdLst/>
              <a:ahLst/>
              <a:cxnLst/>
              <a:rect l="l" t="t" r="r" b="b"/>
              <a:pathLst>
                <a:path w="9588" h="6313" extrusionOk="0">
                  <a:moveTo>
                    <a:pt x="138" y="1"/>
                  </a:moveTo>
                  <a:cubicBezTo>
                    <a:pt x="88" y="101"/>
                    <a:pt x="38" y="189"/>
                    <a:pt x="0" y="289"/>
                  </a:cubicBezTo>
                  <a:lnTo>
                    <a:pt x="9374" y="6313"/>
                  </a:lnTo>
                  <a:cubicBezTo>
                    <a:pt x="9450" y="6225"/>
                    <a:pt x="9525" y="6149"/>
                    <a:pt x="9588" y="6074"/>
                  </a:cubicBezTo>
                  <a:lnTo>
                    <a:pt x="13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883788" y="4804693"/>
              <a:ext cx="662883" cy="435874"/>
            </a:xfrm>
            <a:custGeom>
              <a:avLst/>
              <a:gdLst/>
              <a:ahLst/>
              <a:cxnLst/>
              <a:rect l="l" t="t" r="r" b="b"/>
              <a:pathLst>
                <a:path w="9714" h="6389" extrusionOk="0">
                  <a:moveTo>
                    <a:pt x="176" y="1"/>
                  </a:moveTo>
                  <a:cubicBezTo>
                    <a:pt x="113" y="89"/>
                    <a:pt x="51" y="177"/>
                    <a:pt x="0" y="277"/>
                  </a:cubicBezTo>
                  <a:lnTo>
                    <a:pt x="9525" y="6388"/>
                  </a:lnTo>
                  <a:cubicBezTo>
                    <a:pt x="9588" y="6300"/>
                    <a:pt x="9650" y="6212"/>
                    <a:pt x="9713" y="6125"/>
                  </a:cubicBezTo>
                  <a:lnTo>
                    <a:pt x="17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11"/>
            <p:cNvSpPr/>
            <p:nvPr/>
          </p:nvSpPr>
          <p:spPr>
            <a:xfrm>
              <a:off x="916338" y="4760212"/>
              <a:ext cx="660290" cy="434100"/>
            </a:xfrm>
            <a:custGeom>
              <a:avLst/>
              <a:gdLst/>
              <a:ahLst/>
              <a:cxnLst/>
              <a:rect l="l" t="t" r="r" b="b"/>
              <a:pathLst>
                <a:path w="9676" h="6363" extrusionOk="0">
                  <a:moveTo>
                    <a:pt x="214" y="0"/>
                  </a:moveTo>
                  <a:cubicBezTo>
                    <a:pt x="138" y="88"/>
                    <a:pt x="63" y="163"/>
                    <a:pt x="0" y="251"/>
                  </a:cubicBezTo>
                  <a:lnTo>
                    <a:pt x="9512" y="6363"/>
                  </a:lnTo>
                  <a:cubicBezTo>
                    <a:pt x="9562" y="6262"/>
                    <a:pt x="9625" y="6174"/>
                    <a:pt x="9675" y="6074"/>
                  </a:cubicBezTo>
                  <a:lnTo>
                    <a:pt x="21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11"/>
            <p:cNvSpPr/>
            <p:nvPr/>
          </p:nvSpPr>
          <p:spPr>
            <a:xfrm>
              <a:off x="954826" y="4719960"/>
              <a:ext cx="644936" cy="423866"/>
            </a:xfrm>
            <a:custGeom>
              <a:avLst/>
              <a:gdLst/>
              <a:ahLst/>
              <a:cxnLst/>
              <a:rect l="l" t="t" r="r" b="b"/>
              <a:pathLst>
                <a:path w="9451" h="6213" extrusionOk="0">
                  <a:moveTo>
                    <a:pt x="239" y="1"/>
                  </a:moveTo>
                  <a:cubicBezTo>
                    <a:pt x="151" y="76"/>
                    <a:pt x="76" y="151"/>
                    <a:pt x="1" y="226"/>
                  </a:cubicBezTo>
                  <a:lnTo>
                    <a:pt x="9325" y="6212"/>
                  </a:lnTo>
                  <a:cubicBezTo>
                    <a:pt x="9375" y="6112"/>
                    <a:pt x="9413" y="6011"/>
                    <a:pt x="9450" y="5911"/>
                  </a:cubicBezTo>
                  <a:lnTo>
                    <a:pt x="23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998500" y="4683120"/>
              <a:ext cx="619210" cy="407629"/>
            </a:xfrm>
            <a:custGeom>
              <a:avLst/>
              <a:gdLst/>
              <a:ahLst/>
              <a:cxnLst/>
              <a:rect l="l" t="t" r="r" b="b"/>
              <a:pathLst>
                <a:path w="9074" h="5975" extrusionOk="0">
                  <a:moveTo>
                    <a:pt x="289" y="1"/>
                  </a:moveTo>
                  <a:cubicBezTo>
                    <a:pt x="189" y="76"/>
                    <a:pt x="101" y="139"/>
                    <a:pt x="1" y="214"/>
                  </a:cubicBezTo>
                  <a:lnTo>
                    <a:pt x="8973" y="5974"/>
                  </a:lnTo>
                  <a:cubicBezTo>
                    <a:pt x="9011" y="5861"/>
                    <a:pt x="9036" y="5748"/>
                    <a:pt x="9074" y="5648"/>
                  </a:cubicBezTo>
                  <a:lnTo>
                    <a:pt x="2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1049884" y="4652352"/>
              <a:ext cx="578129" cy="380136"/>
            </a:xfrm>
            <a:custGeom>
              <a:avLst/>
              <a:gdLst/>
              <a:ahLst/>
              <a:cxnLst/>
              <a:rect l="l" t="t" r="r" b="b"/>
              <a:pathLst>
                <a:path w="8472" h="5572" extrusionOk="0">
                  <a:moveTo>
                    <a:pt x="327" y="0"/>
                  </a:moveTo>
                  <a:cubicBezTo>
                    <a:pt x="214" y="50"/>
                    <a:pt x="114" y="113"/>
                    <a:pt x="1" y="163"/>
                  </a:cubicBezTo>
                  <a:lnTo>
                    <a:pt x="8421" y="5572"/>
                  </a:lnTo>
                  <a:cubicBezTo>
                    <a:pt x="8446" y="5459"/>
                    <a:pt x="8459" y="5333"/>
                    <a:pt x="8471" y="5220"/>
                  </a:cubicBezTo>
                  <a:lnTo>
                    <a:pt x="32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1109868" y="4625814"/>
              <a:ext cx="521558" cy="344183"/>
            </a:xfrm>
            <a:custGeom>
              <a:avLst/>
              <a:gdLst/>
              <a:ahLst/>
              <a:cxnLst/>
              <a:rect l="l" t="t" r="r" b="b"/>
              <a:pathLst>
                <a:path w="7643" h="5045" extrusionOk="0">
                  <a:moveTo>
                    <a:pt x="377" y="0"/>
                  </a:moveTo>
                  <a:cubicBezTo>
                    <a:pt x="251" y="50"/>
                    <a:pt x="126" y="88"/>
                    <a:pt x="0" y="138"/>
                  </a:cubicBezTo>
                  <a:lnTo>
                    <a:pt x="7630" y="5045"/>
                  </a:lnTo>
                  <a:cubicBezTo>
                    <a:pt x="7630" y="4969"/>
                    <a:pt x="7642" y="4907"/>
                    <a:pt x="7642" y="4844"/>
                  </a:cubicBezTo>
                  <a:lnTo>
                    <a:pt x="7642" y="4656"/>
                  </a:lnTo>
                  <a:lnTo>
                    <a:pt x="3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1180087" y="4608690"/>
              <a:ext cx="451339" cy="294517"/>
            </a:xfrm>
            <a:custGeom>
              <a:avLst/>
              <a:gdLst/>
              <a:ahLst/>
              <a:cxnLst/>
              <a:rect l="l" t="t" r="r" b="b"/>
              <a:pathLst>
                <a:path w="6614" h="4317" extrusionOk="0">
                  <a:moveTo>
                    <a:pt x="465" y="0"/>
                  </a:moveTo>
                  <a:cubicBezTo>
                    <a:pt x="314" y="25"/>
                    <a:pt x="151" y="50"/>
                    <a:pt x="0" y="75"/>
                  </a:cubicBezTo>
                  <a:lnTo>
                    <a:pt x="6613" y="4317"/>
                  </a:lnTo>
                  <a:lnTo>
                    <a:pt x="6613" y="3940"/>
                  </a:lnTo>
                  <a:lnTo>
                    <a:pt x="46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1268253" y="4603505"/>
              <a:ext cx="363173" cy="233799"/>
            </a:xfrm>
            <a:custGeom>
              <a:avLst/>
              <a:gdLst/>
              <a:ahLst/>
              <a:cxnLst/>
              <a:rect l="l" t="t" r="r" b="b"/>
              <a:pathLst>
                <a:path w="5322" h="3427" extrusionOk="0">
                  <a:moveTo>
                    <a:pt x="1" y="1"/>
                  </a:moveTo>
                  <a:lnTo>
                    <a:pt x="5321" y="3427"/>
                  </a:lnTo>
                  <a:lnTo>
                    <a:pt x="5321" y="3038"/>
                  </a:lnTo>
                  <a:lnTo>
                    <a:pt x="59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1371023" y="4603505"/>
              <a:ext cx="260404" cy="167009"/>
            </a:xfrm>
            <a:custGeom>
              <a:avLst/>
              <a:gdLst/>
              <a:ahLst/>
              <a:cxnLst/>
              <a:rect l="l" t="t" r="r" b="b"/>
              <a:pathLst>
                <a:path w="3816" h="2448" extrusionOk="0">
                  <a:moveTo>
                    <a:pt x="1" y="1"/>
                  </a:moveTo>
                  <a:lnTo>
                    <a:pt x="3815" y="2448"/>
                  </a:lnTo>
                  <a:lnTo>
                    <a:pt x="3815" y="2059"/>
                  </a:lnTo>
                  <a:lnTo>
                    <a:pt x="60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1474680" y="4603505"/>
              <a:ext cx="156747" cy="100287"/>
            </a:xfrm>
            <a:custGeom>
              <a:avLst/>
              <a:gdLst/>
              <a:ahLst/>
              <a:cxnLst/>
              <a:rect l="l" t="t" r="r" b="b"/>
              <a:pathLst>
                <a:path w="2297" h="1470" extrusionOk="0">
                  <a:moveTo>
                    <a:pt x="0" y="1"/>
                  </a:moveTo>
                  <a:lnTo>
                    <a:pt x="2296" y="1469"/>
                  </a:lnTo>
                  <a:lnTo>
                    <a:pt x="2296" y="1093"/>
                  </a:lnTo>
                  <a:lnTo>
                    <a:pt x="60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1579155" y="4603505"/>
              <a:ext cx="52272" cy="33497"/>
            </a:xfrm>
            <a:custGeom>
              <a:avLst/>
              <a:gdLst/>
              <a:ahLst/>
              <a:cxnLst/>
              <a:rect l="l" t="t" r="r" b="b"/>
              <a:pathLst>
                <a:path w="766" h="491" extrusionOk="0">
                  <a:moveTo>
                    <a:pt x="0" y="1"/>
                  </a:moveTo>
                  <a:lnTo>
                    <a:pt x="765" y="490"/>
                  </a:lnTo>
                  <a:lnTo>
                    <a:pt x="765" y="114"/>
                  </a:lnTo>
                  <a:lnTo>
                    <a:pt x="5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7"/>
          <p:cNvSpPr txBox="1">
            <a:spLocks noGrp="1"/>
          </p:cNvSpPr>
          <p:nvPr>
            <p:ph type="title"/>
          </p:nvPr>
        </p:nvSpPr>
        <p:spPr>
          <a:xfrm>
            <a:off x="702436" y="1977961"/>
            <a:ext cx="2680800" cy="134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800"/>
              <a:buFont typeface="Source Sans Pro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rPr lang="es-ES" smtClean="0"/>
              <a:t>Haga clic para modificar el estilo de título del patrón</a:t>
            </a:r>
            <a:endParaRPr/>
          </a:p>
        </p:txBody>
      </p:sp>
      <p:sp>
        <p:nvSpPr>
          <p:cNvPr id="138" name="Google Shape;138;p7"/>
          <p:cNvSpPr txBox="1">
            <a:spLocks noGrp="1"/>
          </p:cNvSpPr>
          <p:nvPr>
            <p:ph type="subTitle" idx="1"/>
          </p:nvPr>
        </p:nvSpPr>
        <p:spPr>
          <a:xfrm flipH="1">
            <a:off x="702000" y="3530775"/>
            <a:ext cx="2760600" cy="204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r>
              <a:rPr lang="es-ES" smtClean="0"/>
              <a:t>Haga clic para modificar el estilo de subtítulo del patrón</a:t>
            </a:r>
            <a:endParaRPr/>
          </a:p>
        </p:txBody>
      </p:sp>
      <p:sp>
        <p:nvSpPr>
          <p:cNvPr id="139" name="Google Shape;139;p7"/>
          <p:cNvSpPr/>
          <p:nvPr/>
        </p:nvSpPr>
        <p:spPr>
          <a:xfrm rot="-8598720" flipH="1">
            <a:off x="8280895" y="417495"/>
            <a:ext cx="2794705" cy="1538492"/>
          </a:xfrm>
          <a:custGeom>
            <a:avLst/>
            <a:gdLst/>
            <a:ahLst/>
            <a:cxnLst/>
            <a:rect l="l" t="t" r="r" b="b"/>
            <a:pathLst>
              <a:path w="53286" h="27151" extrusionOk="0">
                <a:moveTo>
                  <a:pt x="0" y="1"/>
                </a:moveTo>
                <a:lnTo>
                  <a:pt x="13186" y="27150"/>
                </a:lnTo>
                <a:lnTo>
                  <a:pt x="53286" y="21993"/>
                </a:lnTo>
                <a:lnTo>
                  <a:pt x="0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14"/>
          <p:cNvSpPr txBox="1">
            <a:spLocks noGrp="1"/>
          </p:cNvSpPr>
          <p:nvPr>
            <p:ph type="title"/>
          </p:nvPr>
        </p:nvSpPr>
        <p:spPr>
          <a:xfrm>
            <a:off x="720000" y="720000"/>
            <a:ext cx="7704000" cy="6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600"/>
            </a:lvl9pPr>
          </a:lstStyle>
          <a:p>
            <a:r>
              <a:rPr lang="es-ES" smtClean="0"/>
              <a:t>Haga clic para modificar el estilo de título del patrón</a:t>
            </a:r>
            <a:endParaRPr/>
          </a:p>
        </p:txBody>
      </p:sp>
      <p:sp>
        <p:nvSpPr>
          <p:cNvPr id="441" name="Google Shape;441;p14"/>
          <p:cNvSpPr txBox="1">
            <a:spLocks noGrp="1"/>
          </p:cNvSpPr>
          <p:nvPr>
            <p:ph type="subTitle" idx="1"/>
          </p:nvPr>
        </p:nvSpPr>
        <p:spPr>
          <a:xfrm>
            <a:off x="771652" y="3953733"/>
            <a:ext cx="1569300" cy="7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1C241"/>
              </a:buClr>
              <a:buSzPts val="2800"/>
              <a:buNone/>
              <a:defRPr sz="1600">
                <a:solidFill>
                  <a:schemeClr val="dk1"/>
                </a:solidFill>
                <a:latin typeface="Exo SemiBold"/>
                <a:ea typeface="Exo SemiBold"/>
                <a:cs typeface="Exo SemiBold"/>
                <a:sym typeface="Exo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/>
          </a:p>
        </p:txBody>
      </p:sp>
      <p:sp>
        <p:nvSpPr>
          <p:cNvPr id="442" name="Google Shape;442;p14"/>
          <p:cNvSpPr txBox="1">
            <a:spLocks noGrp="1"/>
          </p:cNvSpPr>
          <p:nvPr>
            <p:ph type="subTitle" idx="2"/>
          </p:nvPr>
        </p:nvSpPr>
        <p:spPr>
          <a:xfrm>
            <a:off x="4476722" y="3953733"/>
            <a:ext cx="1569300" cy="7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1C241"/>
              </a:buClr>
              <a:buSzPts val="2800"/>
              <a:buNone/>
              <a:defRPr sz="1600">
                <a:solidFill>
                  <a:schemeClr val="dk1"/>
                </a:solidFill>
                <a:latin typeface="Exo SemiBold"/>
                <a:ea typeface="Exo SemiBold"/>
                <a:cs typeface="Exo SemiBold"/>
                <a:sym typeface="Exo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/>
          </a:p>
        </p:txBody>
      </p:sp>
      <p:sp>
        <p:nvSpPr>
          <p:cNvPr id="443" name="Google Shape;443;p14"/>
          <p:cNvSpPr txBox="1">
            <a:spLocks noGrp="1"/>
          </p:cNvSpPr>
          <p:nvPr>
            <p:ph type="subTitle" idx="3"/>
          </p:nvPr>
        </p:nvSpPr>
        <p:spPr>
          <a:xfrm>
            <a:off x="2637977" y="3953733"/>
            <a:ext cx="1569300" cy="7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1C241"/>
              </a:buClr>
              <a:buSzPts val="2800"/>
              <a:buNone/>
              <a:defRPr sz="1600">
                <a:solidFill>
                  <a:schemeClr val="dk1"/>
                </a:solidFill>
                <a:latin typeface="Exo SemiBold"/>
                <a:ea typeface="Exo SemiBold"/>
                <a:cs typeface="Exo SemiBold"/>
                <a:sym typeface="Exo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/>
          </a:p>
        </p:txBody>
      </p:sp>
      <p:sp>
        <p:nvSpPr>
          <p:cNvPr id="444" name="Google Shape;444;p14"/>
          <p:cNvSpPr txBox="1">
            <a:spLocks noGrp="1"/>
          </p:cNvSpPr>
          <p:nvPr>
            <p:ph type="subTitle" idx="4"/>
          </p:nvPr>
        </p:nvSpPr>
        <p:spPr>
          <a:xfrm>
            <a:off x="6345787" y="3953733"/>
            <a:ext cx="1569300" cy="7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1C241"/>
              </a:buClr>
              <a:buSzPts val="2800"/>
              <a:buNone/>
              <a:defRPr sz="1600">
                <a:solidFill>
                  <a:schemeClr val="dk1"/>
                </a:solidFill>
                <a:latin typeface="Exo SemiBold"/>
                <a:ea typeface="Exo SemiBold"/>
                <a:cs typeface="Exo SemiBold"/>
                <a:sym typeface="Exo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/>
          </a:p>
        </p:txBody>
      </p:sp>
      <p:sp>
        <p:nvSpPr>
          <p:cNvPr id="445" name="Google Shape;445;p14"/>
          <p:cNvSpPr txBox="1">
            <a:spLocks noGrp="1"/>
          </p:cNvSpPr>
          <p:nvPr>
            <p:ph type="title" idx="5" hasCustomPrompt="1"/>
          </p:nvPr>
        </p:nvSpPr>
        <p:spPr>
          <a:xfrm>
            <a:off x="1260014" y="2960067"/>
            <a:ext cx="770700" cy="66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57C57"/>
              </a:buClr>
              <a:buSzPts val="1600"/>
              <a:buNone/>
              <a:defRPr sz="3400">
                <a:solidFill>
                  <a:schemeClr val="dk1"/>
                </a:solidFill>
                <a:latin typeface="Exo SemiBold"/>
                <a:ea typeface="Exo SemiBold"/>
                <a:cs typeface="Exo SemiBold"/>
                <a:sym typeface="Ex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16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16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16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16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16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16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16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16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46" name="Google Shape;446;p14"/>
          <p:cNvSpPr txBox="1">
            <a:spLocks noGrp="1"/>
          </p:cNvSpPr>
          <p:nvPr>
            <p:ph type="title" idx="6" hasCustomPrompt="1"/>
          </p:nvPr>
        </p:nvSpPr>
        <p:spPr>
          <a:xfrm>
            <a:off x="4989376" y="2960067"/>
            <a:ext cx="770700" cy="66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57C57"/>
              </a:buClr>
              <a:buSzPts val="1600"/>
              <a:buNone/>
              <a:defRPr sz="3400">
                <a:solidFill>
                  <a:schemeClr val="dk1"/>
                </a:solidFill>
                <a:latin typeface="Exo SemiBold"/>
                <a:ea typeface="Exo SemiBold"/>
                <a:cs typeface="Exo SemiBold"/>
                <a:sym typeface="Ex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16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16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16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16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16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16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16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16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47" name="Google Shape;447;p14"/>
          <p:cNvSpPr txBox="1">
            <a:spLocks noGrp="1"/>
          </p:cNvSpPr>
          <p:nvPr>
            <p:ph type="title" idx="7" hasCustomPrompt="1"/>
          </p:nvPr>
        </p:nvSpPr>
        <p:spPr>
          <a:xfrm>
            <a:off x="3151283" y="2960051"/>
            <a:ext cx="770700" cy="66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57C57"/>
              </a:buClr>
              <a:buSzPts val="1600"/>
              <a:buNone/>
              <a:defRPr sz="3400">
                <a:solidFill>
                  <a:schemeClr val="dk1"/>
                </a:solidFill>
                <a:latin typeface="Exo SemiBold"/>
                <a:ea typeface="Exo SemiBold"/>
                <a:cs typeface="Exo SemiBold"/>
                <a:sym typeface="Ex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16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16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16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16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16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16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16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16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48" name="Google Shape;448;p14"/>
          <p:cNvSpPr txBox="1">
            <a:spLocks noGrp="1"/>
          </p:cNvSpPr>
          <p:nvPr>
            <p:ph type="title" idx="8" hasCustomPrompt="1"/>
          </p:nvPr>
        </p:nvSpPr>
        <p:spPr>
          <a:xfrm>
            <a:off x="6855675" y="2960084"/>
            <a:ext cx="770700" cy="66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57C57"/>
              </a:buClr>
              <a:buSzPts val="1600"/>
              <a:buNone/>
              <a:defRPr sz="3400">
                <a:solidFill>
                  <a:schemeClr val="dk1"/>
                </a:solidFill>
                <a:latin typeface="Exo SemiBold"/>
                <a:ea typeface="Exo SemiBold"/>
                <a:cs typeface="Exo SemiBold"/>
                <a:sym typeface="Ex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16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16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16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16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16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16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16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16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449" name="Google Shape;449;p14"/>
          <p:cNvGrpSpPr/>
          <p:nvPr/>
        </p:nvGrpSpPr>
        <p:grpSpPr>
          <a:xfrm>
            <a:off x="-39117" y="6138017"/>
            <a:ext cx="2128963" cy="1934220"/>
            <a:chOff x="-39118" y="4603512"/>
            <a:chExt cx="2128963" cy="1450665"/>
          </a:xfrm>
        </p:grpSpPr>
        <p:sp>
          <p:nvSpPr>
            <p:cNvPr id="450" name="Google Shape;450;p14"/>
            <p:cNvSpPr/>
            <p:nvPr/>
          </p:nvSpPr>
          <p:spPr>
            <a:xfrm>
              <a:off x="-39118" y="4633701"/>
              <a:ext cx="1420476" cy="1420476"/>
            </a:xfrm>
            <a:custGeom>
              <a:avLst/>
              <a:gdLst/>
              <a:ahLst/>
              <a:cxnLst/>
              <a:rect l="l" t="t" r="r" b="b"/>
              <a:pathLst>
                <a:path w="15951" h="15951" extrusionOk="0">
                  <a:moveTo>
                    <a:pt x="1" y="1"/>
                  </a:moveTo>
                  <a:lnTo>
                    <a:pt x="1" y="3778"/>
                  </a:lnTo>
                  <a:cubicBezTo>
                    <a:pt x="1" y="10504"/>
                    <a:pt x="5447" y="15950"/>
                    <a:pt x="12173" y="15950"/>
                  </a:cubicBezTo>
                  <a:lnTo>
                    <a:pt x="15951" y="15950"/>
                  </a:lnTo>
                  <a:lnTo>
                    <a:pt x="15951" y="12173"/>
                  </a:lnTo>
                  <a:cubicBezTo>
                    <a:pt x="15951" y="5459"/>
                    <a:pt x="10492" y="1"/>
                    <a:pt x="37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14"/>
            <p:cNvSpPr/>
            <p:nvPr/>
          </p:nvSpPr>
          <p:spPr>
            <a:xfrm>
              <a:off x="1022554" y="5666254"/>
              <a:ext cx="6768" cy="4542"/>
            </a:xfrm>
            <a:custGeom>
              <a:avLst/>
              <a:gdLst/>
              <a:ahLst/>
              <a:cxnLst/>
              <a:rect l="l" t="t" r="r" b="b"/>
              <a:pathLst>
                <a:path w="76" h="51" extrusionOk="0">
                  <a:moveTo>
                    <a:pt x="0" y="1"/>
                  </a:moveTo>
                  <a:lnTo>
                    <a:pt x="0" y="51"/>
                  </a:lnTo>
                  <a:lnTo>
                    <a:pt x="76" y="5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14"/>
            <p:cNvSpPr/>
            <p:nvPr/>
          </p:nvSpPr>
          <p:spPr>
            <a:xfrm>
              <a:off x="1022554" y="5579072"/>
              <a:ext cx="142039" cy="91724"/>
            </a:xfrm>
            <a:custGeom>
              <a:avLst/>
              <a:gdLst/>
              <a:ahLst/>
              <a:cxnLst/>
              <a:rect l="l" t="t" r="r" b="b"/>
              <a:pathLst>
                <a:path w="1595" h="1030" extrusionOk="0">
                  <a:moveTo>
                    <a:pt x="0" y="1"/>
                  </a:moveTo>
                  <a:lnTo>
                    <a:pt x="0" y="390"/>
                  </a:lnTo>
                  <a:lnTo>
                    <a:pt x="992" y="1030"/>
                  </a:lnTo>
                  <a:lnTo>
                    <a:pt x="1594" y="103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14"/>
            <p:cNvSpPr/>
            <p:nvPr/>
          </p:nvSpPr>
          <p:spPr>
            <a:xfrm>
              <a:off x="1022554" y="5491980"/>
              <a:ext cx="277220" cy="178817"/>
            </a:xfrm>
            <a:custGeom>
              <a:avLst/>
              <a:gdLst/>
              <a:ahLst/>
              <a:cxnLst/>
              <a:rect l="l" t="t" r="r" b="b"/>
              <a:pathLst>
                <a:path w="3113" h="2008" extrusionOk="0">
                  <a:moveTo>
                    <a:pt x="0" y="0"/>
                  </a:moveTo>
                  <a:lnTo>
                    <a:pt x="0" y="389"/>
                  </a:lnTo>
                  <a:lnTo>
                    <a:pt x="2523" y="2008"/>
                  </a:lnTo>
                  <a:lnTo>
                    <a:pt x="3112" y="20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14"/>
            <p:cNvSpPr/>
            <p:nvPr/>
          </p:nvSpPr>
          <p:spPr>
            <a:xfrm>
              <a:off x="1022554" y="5405867"/>
              <a:ext cx="412402" cy="264931"/>
            </a:xfrm>
            <a:custGeom>
              <a:avLst/>
              <a:gdLst/>
              <a:ahLst/>
              <a:cxnLst/>
              <a:rect l="l" t="t" r="r" b="b"/>
              <a:pathLst>
                <a:path w="4631" h="2975" extrusionOk="0">
                  <a:moveTo>
                    <a:pt x="0" y="1"/>
                  </a:moveTo>
                  <a:lnTo>
                    <a:pt x="0" y="377"/>
                  </a:lnTo>
                  <a:lnTo>
                    <a:pt x="4041" y="2975"/>
                  </a:lnTo>
                  <a:lnTo>
                    <a:pt x="4631" y="297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14"/>
            <p:cNvSpPr/>
            <p:nvPr/>
          </p:nvSpPr>
          <p:spPr>
            <a:xfrm>
              <a:off x="1022554" y="5318774"/>
              <a:ext cx="539836" cy="350956"/>
            </a:xfrm>
            <a:custGeom>
              <a:avLst/>
              <a:gdLst/>
              <a:ahLst/>
              <a:cxnLst/>
              <a:rect l="l" t="t" r="r" b="b"/>
              <a:pathLst>
                <a:path w="6062" h="3941" extrusionOk="0">
                  <a:moveTo>
                    <a:pt x="0" y="0"/>
                  </a:moveTo>
                  <a:lnTo>
                    <a:pt x="0" y="377"/>
                  </a:lnTo>
                  <a:lnTo>
                    <a:pt x="5547" y="3940"/>
                  </a:lnTo>
                  <a:cubicBezTo>
                    <a:pt x="5710" y="3928"/>
                    <a:pt x="5886" y="3915"/>
                    <a:pt x="6061" y="38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14"/>
            <p:cNvSpPr/>
            <p:nvPr/>
          </p:nvSpPr>
          <p:spPr>
            <a:xfrm>
              <a:off x="1022554" y="5231593"/>
              <a:ext cx="640377" cy="421396"/>
            </a:xfrm>
            <a:custGeom>
              <a:avLst/>
              <a:gdLst/>
              <a:ahLst/>
              <a:cxnLst/>
              <a:rect l="l" t="t" r="r" b="b"/>
              <a:pathLst>
                <a:path w="7191" h="4732" extrusionOk="0">
                  <a:moveTo>
                    <a:pt x="0" y="0"/>
                  </a:moveTo>
                  <a:lnTo>
                    <a:pt x="0" y="389"/>
                  </a:lnTo>
                  <a:lnTo>
                    <a:pt x="6777" y="4731"/>
                  </a:lnTo>
                  <a:cubicBezTo>
                    <a:pt x="6915" y="4694"/>
                    <a:pt x="7053" y="4668"/>
                    <a:pt x="7191" y="461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14"/>
            <p:cNvSpPr/>
            <p:nvPr/>
          </p:nvSpPr>
          <p:spPr>
            <a:xfrm>
              <a:off x="1023623" y="5146638"/>
              <a:ext cx="723106" cy="477232"/>
            </a:xfrm>
            <a:custGeom>
              <a:avLst/>
              <a:gdLst/>
              <a:ahLst/>
              <a:cxnLst/>
              <a:rect l="l" t="t" r="r" b="b"/>
              <a:pathLst>
                <a:path w="8120" h="5359" extrusionOk="0">
                  <a:moveTo>
                    <a:pt x="26" y="1"/>
                  </a:moveTo>
                  <a:cubicBezTo>
                    <a:pt x="13" y="126"/>
                    <a:pt x="1" y="252"/>
                    <a:pt x="1" y="365"/>
                  </a:cubicBezTo>
                  <a:lnTo>
                    <a:pt x="7769" y="5359"/>
                  </a:lnTo>
                  <a:cubicBezTo>
                    <a:pt x="7894" y="5309"/>
                    <a:pt x="8007" y="5259"/>
                    <a:pt x="8120" y="5196"/>
                  </a:cubicBezTo>
                  <a:lnTo>
                    <a:pt x="2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14"/>
            <p:cNvSpPr/>
            <p:nvPr/>
          </p:nvSpPr>
          <p:spPr>
            <a:xfrm>
              <a:off x="1032617" y="5068451"/>
              <a:ext cx="785710" cy="517484"/>
            </a:xfrm>
            <a:custGeom>
              <a:avLst/>
              <a:gdLst/>
              <a:ahLst/>
              <a:cxnLst/>
              <a:rect l="l" t="t" r="r" b="b"/>
              <a:pathLst>
                <a:path w="8823" h="5811" extrusionOk="0">
                  <a:moveTo>
                    <a:pt x="76" y="0"/>
                  </a:moveTo>
                  <a:cubicBezTo>
                    <a:pt x="50" y="113"/>
                    <a:pt x="25" y="226"/>
                    <a:pt x="0" y="339"/>
                  </a:cubicBezTo>
                  <a:lnTo>
                    <a:pt x="8521" y="5810"/>
                  </a:lnTo>
                  <a:cubicBezTo>
                    <a:pt x="8621" y="5748"/>
                    <a:pt x="8722" y="5685"/>
                    <a:pt x="8822" y="5622"/>
                  </a:cubicBezTo>
                  <a:lnTo>
                    <a:pt x="7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14"/>
            <p:cNvSpPr/>
            <p:nvPr/>
          </p:nvSpPr>
          <p:spPr>
            <a:xfrm>
              <a:off x="1051585" y="4995785"/>
              <a:ext cx="829257" cy="545447"/>
            </a:xfrm>
            <a:custGeom>
              <a:avLst/>
              <a:gdLst/>
              <a:ahLst/>
              <a:cxnLst/>
              <a:rect l="l" t="t" r="r" b="b"/>
              <a:pathLst>
                <a:path w="9312" h="6125" extrusionOk="0">
                  <a:moveTo>
                    <a:pt x="114" y="0"/>
                  </a:moveTo>
                  <a:cubicBezTo>
                    <a:pt x="76" y="113"/>
                    <a:pt x="38" y="214"/>
                    <a:pt x="1" y="314"/>
                  </a:cubicBezTo>
                  <a:lnTo>
                    <a:pt x="9048" y="6124"/>
                  </a:lnTo>
                  <a:cubicBezTo>
                    <a:pt x="9136" y="6049"/>
                    <a:pt x="9224" y="5974"/>
                    <a:pt x="9312" y="5911"/>
                  </a:cubicBezTo>
                  <a:lnTo>
                    <a:pt x="11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14"/>
            <p:cNvSpPr/>
            <p:nvPr/>
          </p:nvSpPr>
          <p:spPr>
            <a:xfrm>
              <a:off x="1079547" y="4928729"/>
              <a:ext cx="853835" cy="562188"/>
            </a:xfrm>
            <a:custGeom>
              <a:avLst/>
              <a:gdLst/>
              <a:ahLst/>
              <a:cxnLst/>
              <a:rect l="l" t="t" r="r" b="b"/>
              <a:pathLst>
                <a:path w="9588" h="6313" extrusionOk="0">
                  <a:moveTo>
                    <a:pt x="138" y="1"/>
                  </a:moveTo>
                  <a:cubicBezTo>
                    <a:pt x="88" y="101"/>
                    <a:pt x="38" y="189"/>
                    <a:pt x="0" y="289"/>
                  </a:cubicBezTo>
                  <a:lnTo>
                    <a:pt x="9374" y="6313"/>
                  </a:lnTo>
                  <a:cubicBezTo>
                    <a:pt x="9450" y="6225"/>
                    <a:pt x="9525" y="6149"/>
                    <a:pt x="9588" y="6074"/>
                  </a:cubicBezTo>
                  <a:lnTo>
                    <a:pt x="13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14"/>
            <p:cNvSpPr/>
            <p:nvPr/>
          </p:nvSpPr>
          <p:spPr>
            <a:xfrm>
              <a:off x="1114188" y="4866125"/>
              <a:ext cx="865056" cy="568956"/>
            </a:xfrm>
            <a:custGeom>
              <a:avLst/>
              <a:gdLst/>
              <a:ahLst/>
              <a:cxnLst/>
              <a:rect l="l" t="t" r="r" b="b"/>
              <a:pathLst>
                <a:path w="9714" h="6389" extrusionOk="0">
                  <a:moveTo>
                    <a:pt x="176" y="1"/>
                  </a:moveTo>
                  <a:cubicBezTo>
                    <a:pt x="113" y="89"/>
                    <a:pt x="51" y="177"/>
                    <a:pt x="0" y="277"/>
                  </a:cubicBezTo>
                  <a:lnTo>
                    <a:pt x="9525" y="6388"/>
                  </a:lnTo>
                  <a:cubicBezTo>
                    <a:pt x="9588" y="6300"/>
                    <a:pt x="9650" y="6212"/>
                    <a:pt x="9713" y="6125"/>
                  </a:cubicBezTo>
                  <a:lnTo>
                    <a:pt x="17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14"/>
            <p:cNvSpPr/>
            <p:nvPr/>
          </p:nvSpPr>
          <p:spPr>
            <a:xfrm>
              <a:off x="1156666" y="4808064"/>
              <a:ext cx="861672" cy="566641"/>
            </a:xfrm>
            <a:custGeom>
              <a:avLst/>
              <a:gdLst/>
              <a:ahLst/>
              <a:cxnLst/>
              <a:rect l="l" t="t" r="r" b="b"/>
              <a:pathLst>
                <a:path w="9676" h="6363" extrusionOk="0">
                  <a:moveTo>
                    <a:pt x="214" y="0"/>
                  </a:moveTo>
                  <a:cubicBezTo>
                    <a:pt x="138" y="88"/>
                    <a:pt x="63" y="163"/>
                    <a:pt x="0" y="251"/>
                  </a:cubicBezTo>
                  <a:lnTo>
                    <a:pt x="9512" y="6363"/>
                  </a:lnTo>
                  <a:cubicBezTo>
                    <a:pt x="9562" y="6262"/>
                    <a:pt x="9625" y="6174"/>
                    <a:pt x="9675" y="6074"/>
                  </a:cubicBezTo>
                  <a:lnTo>
                    <a:pt x="21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14"/>
            <p:cNvSpPr/>
            <p:nvPr/>
          </p:nvSpPr>
          <p:spPr>
            <a:xfrm>
              <a:off x="1206891" y="4755523"/>
              <a:ext cx="841635" cy="553283"/>
            </a:xfrm>
            <a:custGeom>
              <a:avLst/>
              <a:gdLst/>
              <a:ahLst/>
              <a:cxnLst/>
              <a:rect l="l" t="t" r="r" b="b"/>
              <a:pathLst>
                <a:path w="9451" h="6213" extrusionOk="0">
                  <a:moveTo>
                    <a:pt x="239" y="1"/>
                  </a:moveTo>
                  <a:cubicBezTo>
                    <a:pt x="151" y="76"/>
                    <a:pt x="76" y="151"/>
                    <a:pt x="1" y="226"/>
                  </a:cubicBezTo>
                  <a:lnTo>
                    <a:pt x="9325" y="6212"/>
                  </a:lnTo>
                  <a:cubicBezTo>
                    <a:pt x="9375" y="6112"/>
                    <a:pt x="9413" y="6011"/>
                    <a:pt x="9450" y="5911"/>
                  </a:cubicBezTo>
                  <a:lnTo>
                    <a:pt x="23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14"/>
            <p:cNvSpPr/>
            <p:nvPr/>
          </p:nvSpPr>
          <p:spPr>
            <a:xfrm>
              <a:off x="1263884" y="4707436"/>
              <a:ext cx="808062" cy="532089"/>
            </a:xfrm>
            <a:custGeom>
              <a:avLst/>
              <a:gdLst/>
              <a:ahLst/>
              <a:cxnLst/>
              <a:rect l="l" t="t" r="r" b="b"/>
              <a:pathLst>
                <a:path w="9074" h="5975" extrusionOk="0">
                  <a:moveTo>
                    <a:pt x="289" y="1"/>
                  </a:moveTo>
                  <a:cubicBezTo>
                    <a:pt x="189" y="76"/>
                    <a:pt x="101" y="139"/>
                    <a:pt x="1" y="214"/>
                  </a:cubicBezTo>
                  <a:lnTo>
                    <a:pt x="8973" y="5974"/>
                  </a:lnTo>
                  <a:cubicBezTo>
                    <a:pt x="9011" y="5861"/>
                    <a:pt x="9036" y="5748"/>
                    <a:pt x="9074" y="5648"/>
                  </a:cubicBezTo>
                  <a:lnTo>
                    <a:pt x="2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14"/>
            <p:cNvSpPr/>
            <p:nvPr/>
          </p:nvSpPr>
          <p:spPr>
            <a:xfrm>
              <a:off x="1330940" y="4667273"/>
              <a:ext cx="754453" cy="496201"/>
            </a:xfrm>
            <a:custGeom>
              <a:avLst/>
              <a:gdLst/>
              <a:ahLst/>
              <a:cxnLst/>
              <a:rect l="l" t="t" r="r" b="b"/>
              <a:pathLst>
                <a:path w="8472" h="5572" extrusionOk="0">
                  <a:moveTo>
                    <a:pt x="327" y="0"/>
                  </a:moveTo>
                  <a:cubicBezTo>
                    <a:pt x="214" y="50"/>
                    <a:pt x="114" y="113"/>
                    <a:pt x="1" y="163"/>
                  </a:cubicBezTo>
                  <a:lnTo>
                    <a:pt x="8421" y="5572"/>
                  </a:lnTo>
                  <a:cubicBezTo>
                    <a:pt x="8446" y="5459"/>
                    <a:pt x="8459" y="5333"/>
                    <a:pt x="8471" y="5220"/>
                  </a:cubicBezTo>
                  <a:lnTo>
                    <a:pt x="32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14"/>
            <p:cNvSpPr/>
            <p:nvPr/>
          </p:nvSpPr>
          <p:spPr>
            <a:xfrm>
              <a:off x="1409216" y="4632632"/>
              <a:ext cx="680628" cy="449270"/>
            </a:xfrm>
            <a:custGeom>
              <a:avLst/>
              <a:gdLst/>
              <a:ahLst/>
              <a:cxnLst/>
              <a:rect l="l" t="t" r="r" b="b"/>
              <a:pathLst>
                <a:path w="7643" h="5045" extrusionOk="0">
                  <a:moveTo>
                    <a:pt x="377" y="0"/>
                  </a:moveTo>
                  <a:cubicBezTo>
                    <a:pt x="251" y="50"/>
                    <a:pt x="126" y="88"/>
                    <a:pt x="0" y="138"/>
                  </a:cubicBezTo>
                  <a:lnTo>
                    <a:pt x="7630" y="5045"/>
                  </a:lnTo>
                  <a:cubicBezTo>
                    <a:pt x="7630" y="4969"/>
                    <a:pt x="7642" y="4907"/>
                    <a:pt x="7642" y="4844"/>
                  </a:cubicBezTo>
                  <a:lnTo>
                    <a:pt x="7642" y="4656"/>
                  </a:lnTo>
                  <a:lnTo>
                    <a:pt x="3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14"/>
            <p:cNvSpPr/>
            <p:nvPr/>
          </p:nvSpPr>
          <p:spPr>
            <a:xfrm>
              <a:off x="1500850" y="4610280"/>
              <a:ext cx="588993" cy="384440"/>
            </a:xfrm>
            <a:custGeom>
              <a:avLst/>
              <a:gdLst/>
              <a:ahLst/>
              <a:cxnLst/>
              <a:rect l="l" t="t" r="r" b="b"/>
              <a:pathLst>
                <a:path w="6614" h="4317" extrusionOk="0">
                  <a:moveTo>
                    <a:pt x="465" y="0"/>
                  </a:moveTo>
                  <a:cubicBezTo>
                    <a:pt x="314" y="25"/>
                    <a:pt x="151" y="50"/>
                    <a:pt x="0" y="75"/>
                  </a:cubicBezTo>
                  <a:lnTo>
                    <a:pt x="6613" y="4317"/>
                  </a:lnTo>
                  <a:lnTo>
                    <a:pt x="6613" y="3940"/>
                  </a:lnTo>
                  <a:lnTo>
                    <a:pt x="46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14"/>
            <p:cNvSpPr/>
            <p:nvPr/>
          </p:nvSpPr>
          <p:spPr>
            <a:xfrm>
              <a:off x="1615905" y="4603512"/>
              <a:ext cx="473937" cy="305183"/>
            </a:xfrm>
            <a:custGeom>
              <a:avLst/>
              <a:gdLst/>
              <a:ahLst/>
              <a:cxnLst/>
              <a:rect l="l" t="t" r="r" b="b"/>
              <a:pathLst>
                <a:path w="5322" h="3427" extrusionOk="0">
                  <a:moveTo>
                    <a:pt x="1" y="1"/>
                  </a:moveTo>
                  <a:lnTo>
                    <a:pt x="5321" y="3427"/>
                  </a:lnTo>
                  <a:lnTo>
                    <a:pt x="5321" y="3038"/>
                  </a:lnTo>
                  <a:lnTo>
                    <a:pt x="59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14"/>
            <p:cNvSpPr/>
            <p:nvPr/>
          </p:nvSpPr>
          <p:spPr>
            <a:xfrm>
              <a:off x="1750016" y="4603512"/>
              <a:ext cx="339824" cy="218001"/>
            </a:xfrm>
            <a:custGeom>
              <a:avLst/>
              <a:gdLst/>
              <a:ahLst/>
              <a:cxnLst/>
              <a:rect l="l" t="t" r="r" b="b"/>
              <a:pathLst>
                <a:path w="3816" h="2448" extrusionOk="0">
                  <a:moveTo>
                    <a:pt x="1" y="1"/>
                  </a:moveTo>
                  <a:lnTo>
                    <a:pt x="3815" y="2448"/>
                  </a:lnTo>
                  <a:lnTo>
                    <a:pt x="3815" y="2059"/>
                  </a:lnTo>
                  <a:lnTo>
                    <a:pt x="60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14"/>
            <p:cNvSpPr/>
            <p:nvPr/>
          </p:nvSpPr>
          <p:spPr>
            <a:xfrm>
              <a:off x="1885286" y="4603512"/>
              <a:ext cx="204554" cy="130907"/>
            </a:xfrm>
            <a:custGeom>
              <a:avLst/>
              <a:gdLst/>
              <a:ahLst/>
              <a:cxnLst/>
              <a:rect l="l" t="t" r="r" b="b"/>
              <a:pathLst>
                <a:path w="2297" h="1470" extrusionOk="0">
                  <a:moveTo>
                    <a:pt x="0" y="1"/>
                  </a:moveTo>
                  <a:lnTo>
                    <a:pt x="2296" y="1469"/>
                  </a:lnTo>
                  <a:lnTo>
                    <a:pt x="2296" y="1093"/>
                  </a:lnTo>
                  <a:lnTo>
                    <a:pt x="60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14"/>
            <p:cNvSpPr/>
            <p:nvPr/>
          </p:nvSpPr>
          <p:spPr>
            <a:xfrm>
              <a:off x="2021624" y="4603512"/>
              <a:ext cx="68214" cy="43725"/>
            </a:xfrm>
            <a:custGeom>
              <a:avLst/>
              <a:gdLst/>
              <a:ahLst/>
              <a:cxnLst/>
              <a:rect l="l" t="t" r="r" b="b"/>
              <a:pathLst>
                <a:path w="766" h="491" extrusionOk="0">
                  <a:moveTo>
                    <a:pt x="0" y="1"/>
                  </a:moveTo>
                  <a:lnTo>
                    <a:pt x="765" y="490"/>
                  </a:lnTo>
                  <a:lnTo>
                    <a:pt x="765" y="114"/>
                  </a:lnTo>
                  <a:lnTo>
                    <a:pt x="5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2" name="Google Shape;472;p14"/>
          <p:cNvGrpSpPr/>
          <p:nvPr/>
        </p:nvGrpSpPr>
        <p:grpSpPr>
          <a:xfrm>
            <a:off x="7180333" y="-1996073"/>
            <a:ext cx="2487331" cy="2716084"/>
            <a:chOff x="7180332" y="-1497055"/>
            <a:chExt cx="2487331" cy="2037063"/>
          </a:xfrm>
        </p:grpSpPr>
        <p:sp>
          <p:nvSpPr>
            <p:cNvPr id="473" name="Google Shape;473;p14"/>
            <p:cNvSpPr/>
            <p:nvPr/>
          </p:nvSpPr>
          <p:spPr>
            <a:xfrm rot="10800000" flipH="1">
              <a:off x="7630746" y="-1497055"/>
              <a:ext cx="2036917" cy="2037063"/>
            </a:xfrm>
            <a:custGeom>
              <a:avLst/>
              <a:gdLst/>
              <a:ahLst/>
              <a:cxnLst/>
              <a:rect l="l" t="t" r="r" b="b"/>
              <a:pathLst>
                <a:path w="23429" h="23430" extrusionOk="0">
                  <a:moveTo>
                    <a:pt x="17882" y="1"/>
                  </a:moveTo>
                  <a:cubicBezTo>
                    <a:pt x="8006" y="1"/>
                    <a:pt x="0" y="8007"/>
                    <a:pt x="0" y="17883"/>
                  </a:cubicBezTo>
                  <a:lnTo>
                    <a:pt x="0" y="23429"/>
                  </a:lnTo>
                  <a:lnTo>
                    <a:pt x="5547" y="23429"/>
                  </a:lnTo>
                  <a:cubicBezTo>
                    <a:pt x="15423" y="23429"/>
                    <a:pt x="23429" y="15423"/>
                    <a:pt x="23429" y="5547"/>
                  </a:cubicBezTo>
                  <a:lnTo>
                    <a:pt x="2342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14"/>
            <p:cNvSpPr/>
            <p:nvPr/>
          </p:nvSpPr>
          <p:spPr>
            <a:xfrm rot="10800000" flipH="1">
              <a:off x="7180332" y="-264468"/>
              <a:ext cx="182290" cy="459422"/>
            </a:xfrm>
            <a:custGeom>
              <a:avLst/>
              <a:gdLst/>
              <a:ahLst/>
              <a:cxnLst/>
              <a:rect l="l" t="t" r="r" b="b"/>
              <a:pathLst>
                <a:path w="2047" h="5159" extrusionOk="0">
                  <a:moveTo>
                    <a:pt x="1" y="1"/>
                  </a:moveTo>
                  <a:lnTo>
                    <a:pt x="1" y="741"/>
                  </a:lnTo>
                  <a:lnTo>
                    <a:pt x="1582" y="4719"/>
                  </a:lnTo>
                  <a:cubicBezTo>
                    <a:pt x="1720" y="4869"/>
                    <a:pt x="1883" y="5020"/>
                    <a:pt x="2046" y="5158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14"/>
            <p:cNvSpPr/>
            <p:nvPr/>
          </p:nvSpPr>
          <p:spPr>
            <a:xfrm rot="10800000" flipH="1">
              <a:off x="7180332" y="-324758"/>
              <a:ext cx="272768" cy="686239"/>
            </a:xfrm>
            <a:custGeom>
              <a:avLst/>
              <a:gdLst/>
              <a:ahLst/>
              <a:cxnLst/>
              <a:rect l="l" t="t" r="r" b="b"/>
              <a:pathLst>
                <a:path w="3063" h="7706" extrusionOk="0">
                  <a:moveTo>
                    <a:pt x="1" y="1"/>
                  </a:moveTo>
                  <a:lnTo>
                    <a:pt x="1" y="741"/>
                  </a:lnTo>
                  <a:lnTo>
                    <a:pt x="2674" y="7492"/>
                  </a:lnTo>
                  <a:cubicBezTo>
                    <a:pt x="2799" y="7568"/>
                    <a:pt x="2925" y="7643"/>
                    <a:pt x="3063" y="770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14"/>
            <p:cNvSpPr/>
            <p:nvPr/>
          </p:nvSpPr>
          <p:spPr>
            <a:xfrm rot="10800000" flipH="1">
              <a:off x="7180332" y="-358333"/>
              <a:ext cx="352114" cy="872893"/>
            </a:xfrm>
            <a:custGeom>
              <a:avLst/>
              <a:gdLst/>
              <a:ahLst/>
              <a:cxnLst/>
              <a:rect l="l" t="t" r="r" b="b"/>
              <a:pathLst>
                <a:path w="3954" h="9802" extrusionOk="0">
                  <a:moveTo>
                    <a:pt x="1" y="1"/>
                  </a:moveTo>
                  <a:lnTo>
                    <a:pt x="1" y="590"/>
                  </a:lnTo>
                  <a:lnTo>
                    <a:pt x="3615" y="9676"/>
                  </a:lnTo>
                  <a:cubicBezTo>
                    <a:pt x="3728" y="9726"/>
                    <a:pt x="3841" y="9764"/>
                    <a:pt x="3954" y="9801"/>
                  </a:cubicBezTo>
                  <a:lnTo>
                    <a:pt x="5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14"/>
            <p:cNvSpPr/>
            <p:nvPr/>
          </p:nvSpPr>
          <p:spPr>
            <a:xfrm rot="10800000" flipH="1">
              <a:off x="7225036" y="-376143"/>
              <a:ext cx="380076" cy="890703"/>
            </a:xfrm>
            <a:custGeom>
              <a:avLst/>
              <a:gdLst/>
              <a:ahLst/>
              <a:cxnLst/>
              <a:rect l="l" t="t" r="r" b="b"/>
              <a:pathLst>
                <a:path w="4268" h="10002" extrusionOk="0">
                  <a:moveTo>
                    <a:pt x="1" y="1"/>
                  </a:moveTo>
                  <a:lnTo>
                    <a:pt x="3954" y="9939"/>
                  </a:lnTo>
                  <a:cubicBezTo>
                    <a:pt x="4067" y="9964"/>
                    <a:pt x="4167" y="9989"/>
                    <a:pt x="4267" y="10002"/>
                  </a:cubicBezTo>
                  <a:lnTo>
                    <a:pt x="30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14"/>
            <p:cNvSpPr/>
            <p:nvPr/>
          </p:nvSpPr>
          <p:spPr>
            <a:xfrm rot="10800000" flipH="1">
              <a:off x="7292091" y="-382911"/>
              <a:ext cx="382302" cy="897471"/>
            </a:xfrm>
            <a:custGeom>
              <a:avLst/>
              <a:gdLst/>
              <a:ahLst/>
              <a:cxnLst/>
              <a:rect l="l" t="t" r="r" b="b"/>
              <a:pathLst>
                <a:path w="4293" h="10078" extrusionOk="0">
                  <a:moveTo>
                    <a:pt x="1" y="1"/>
                  </a:moveTo>
                  <a:lnTo>
                    <a:pt x="3991" y="10065"/>
                  </a:lnTo>
                  <a:cubicBezTo>
                    <a:pt x="4092" y="10077"/>
                    <a:pt x="4192" y="10077"/>
                    <a:pt x="4293" y="10077"/>
                  </a:cubicBezTo>
                  <a:lnTo>
                    <a:pt x="2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14"/>
            <p:cNvSpPr/>
            <p:nvPr/>
          </p:nvSpPr>
          <p:spPr>
            <a:xfrm rot="10800000" flipH="1">
              <a:off x="7358079" y="-383980"/>
              <a:ext cx="383371" cy="898540"/>
            </a:xfrm>
            <a:custGeom>
              <a:avLst/>
              <a:gdLst/>
              <a:ahLst/>
              <a:cxnLst/>
              <a:rect l="l" t="t" r="r" b="b"/>
              <a:pathLst>
                <a:path w="4305" h="10090" extrusionOk="0">
                  <a:moveTo>
                    <a:pt x="0" y="1"/>
                  </a:moveTo>
                  <a:lnTo>
                    <a:pt x="4003" y="10090"/>
                  </a:lnTo>
                  <a:lnTo>
                    <a:pt x="4304" y="10090"/>
                  </a:lnTo>
                  <a:lnTo>
                    <a:pt x="2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14"/>
            <p:cNvSpPr/>
            <p:nvPr/>
          </p:nvSpPr>
          <p:spPr>
            <a:xfrm rot="10800000" flipH="1">
              <a:off x="7423977" y="-383980"/>
              <a:ext cx="383371" cy="898540"/>
            </a:xfrm>
            <a:custGeom>
              <a:avLst/>
              <a:gdLst/>
              <a:ahLst/>
              <a:cxnLst/>
              <a:rect l="l" t="t" r="r" b="b"/>
              <a:pathLst>
                <a:path w="4305" h="10090" extrusionOk="0">
                  <a:moveTo>
                    <a:pt x="1" y="1"/>
                  </a:moveTo>
                  <a:lnTo>
                    <a:pt x="4016" y="10090"/>
                  </a:lnTo>
                  <a:lnTo>
                    <a:pt x="4305" y="10090"/>
                  </a:lnTo>
                  <a:lnTo>
                    <a:pt x="2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14"/>
            <p:cNvSpPr/>
            <p:nvPr/>
          </p:nvSpPr>
          <p:spPr>
            <a:xfrm rot="10800000" flipH="1">
              <a:off x="7489875" y="-383980"/>
              <a:ext cx="383460" cy="898540"/>
            </a:xfrm>
            <a:custGeom>
              <a:avLst/>
              <a:gdLst/>
              <a:ahLst/>
              <a:cxnLst/>
              <a:rect l="l" t="t" r="r" b="b"/>
              <a:pathLst>
                <a:path w="4306" h="10090" extrusionOk="0">
                  <a:moveTo>
                    <a:pt x="1" y="1"/>
                  </a:moveTo>
                  <a:lnTo>
                    <a:pt x="4017" y="10090"/>
                  </a:lnTo>
                  <a:lnTo>
                    <a:pt x="4305" y="10090"/>
                  </a:lnTo>
                  <a:lnTo>
                    <a:pt x="30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14"/>
            <p:cNvSpPr/>
            <p:nvPr/>
          </p:nvSpPr>
          <p:spPr>
            <a:xfrm rot="10800000" flipH="1">
              <a:off x="7556931" y="-383980"/>
              <a:ext cx="382302" cy="898540"/>
            </a:xfrm>
            <a:custGeom>
              <a:avLst/>
              <a:gdLst/>
              <a:ahLst/>
              <a:cxnLst/>
              <a:rect l="l" t="t" r="r" b="b"/>
              <a:pathLst>
                <a:path w="4293" h="10090" extrusionOk="0">
                  <a:moveTo>
                    <a:pt x="1" y="1"/>
                  </a:moveTo>
                  <a:lnTo>
                    <a:pt x="4004" y="10090"/>
                  </a:lnTo>
                  <a:lnTo>
                    <a:pt x="4293" y="10090"/>
                  </a:lnTo>
                  <a:lnTo>
                    <a:pt x="289" y="13"/>
                  </a:lnTo>
                  <a:cubicBezTo>
                    <a:pt x="227" y="13"/>
                    <a:pt x="177" y="1"/>
                    <a:pt x="11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14"/>
            <p:cNvSpPr/>
            <p:nvPr/>
          </p:nvSpPr>
          <p:spPr>
            <a:xfrm rot="10800000" flipH="1">
              <a:off x="7623987" y="-383980"/>
              <a:ext cx="382302" cy="895156"/>
            </a:xfrm>
            <a:custGeom>
              <a:avLst/>
              <a:gdLst/>
              <a:ahLst/>
              <a:cxnLst/>
              <a:rect l="l" t="t" r="r" b="b"/>
              <a:pathLst>
                <a:path w="4293" h="10052" extrusionOk="0">
                  <a:moveTo>
                    <a:pt x="1" y="0"/>
                  </a:moveTo>
                  <a:lnTo>
                    <a:pt x="3991" y="10052"/>
                  </a:lnTo>
                  <a:lnTo>
                    <a:pt x="4293" y="10052"/>
                  </a:lnTo>
                  <a:lnTo>
                    <a:pt x="315" y="50"/>
                  </a:lnTo>
                  <a:cubicBezTo>
                    <a:pt x="214" y="25"/>
                    <a:pt x="101" y="13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14"/>
            <p:cNvSpPr/>
            <p:nvPr/>
          </p:nvSpPr>
          <p:spPr>
            <a:xfrm rot="10800000" flipH="1">
              <a:off x="7695495" y="-383979"/>
              <a:ext cx="376692" cy="881798"/>
            </a:xfrm>
            <a:custGeom>
              <a:avLst/>
              <a:gdLst/>
              <a:ahLst/>
              <a:cxnLst/>
              <a:rect l="l" t="t" r="r" b="b"/>
              <a:pathLst>
                <a:path w="4230" h="9902" extrusionOk="0">
                  <a:moveTo>
                    <a:pt x="1" y="1"/>
                  </a:moveTo>
                  <a:lnTo>
                    <a:pt x="3941" y="9902"/>
                  </a:lnTo>
                  <a:lnTo>
                    <a:pt x="4230" y="9902"/>
                  </a:lnTo>
                  <a:lnTo>
                    <a:pt x="327" y="101"/>
                  </a:lnTo>
                  <a:cubicBezTo>
                    <a:pt x="227" y="64"/>
                    <a:pt x="114" y="26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14"/>
            <p:cNvSpPr/>
            <p:nvPr/>
          </p:nvSpPr>
          <p:spPr>
            <a:xfrm rot="10800000" flipH="1">
              <a:off x="7772614" y="-296797"/>
              <a:ext cx="305183" cy="767811"/>
            </a:xfrm>
            <a:custGeom>
              <a:avLst/>
              <a:gdLst/>
              <a:ahLst/>
              <a:cxnLst/>
              <a:rect l="l" t="t" r="r" b="b"/>
              <a:pathLst>
                <a:path w="3427" h="8622" extrusionOk="0">
                  <a:moveTo>
                    <a:pt x="1" y="1"/>
                  </a:moveTo>
                  <a:lnTo>
                    <a:pt x="3427" y="8622"/>
                  </a:lnTo>
                  <a:lnTo>
                    <a:pt x="3427" y="7882"/>
                  </a:lnTo>
                  <a:lnTo>
                    <a:pt x="365" y="177"/>
                  </a:lnTo>
                  <a:cubicBezTo>
                    <a:pt x="239" y="114"/>
                    <a:pt x="126" y="5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14"/>
            <p:cNvSpPr/>
            <p:nvPr/>
          </p:nvSpPr>
          <p:spPr>
            <a:xfrm rot="10800000" flipH="1">
              <a:off x="7857569" y="-130357"/>
              <a:ext cx="220227" cy="553283"/>
            </a:xfrm>
            <a:custGeom>
              <a:avLst/>
              <a:gdLst/>
              <a:ahLst/>
              <a:cxnLst/>
              <a:rect l="l" t="t" r="r" b="b"/>
              <a:pathLst>
                <a:path w="2473" h="6213" extrusionOk="0">
                  <a:moveTo>
                    <a:pt x="1" y="1"/>
                  </a:moveTo>
                  <a:lnTo>
                    <a:pt x="2473" y="6212"/>
                  </a:lnTo>
                  <a:lnTo>
                    <a:pt x="2473" y="5472"/>
                  </a:lnTo>
                  <a:lnTo>
                    <a:pt x="415" y="314"/>
                  </a:lnTo>
                  <a:cubicBezTo>
                    <a:pt x="289" y="201"/>
                    <a:pt x="151" y="10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14"/>
            <p:cNvSpPr/>
            <p:nvPr/>
          </p:nvSpPr>
          <p:spPr>
            <a:xfrm rot="10800000" flipH="1">
              <a:off x="7962650" y="39556"/>
              <a:ext cx="114076" cy="287283"/>
            </a:xfrm>
            <a:custGeom>
              <a:avLst/>
              <a:gdLst/>
              <a:ahLst/>
              <a:cxnLst/>
              <a:rect l="l" t="t" r="r" b="b"/>
              <a:pathLst>
                <a:path w="1281" h="3226" extrusionOk="0">
                  <a:moveTo>
                    <a:pt x="0" y="1"/>
                  </a:moveTo>
                  <a:lnTo>
                    <a:pt x="1280" y="3226"/>
                  </a:lnTo>
                  <a:cubicBezTo>
                    <a:pt x="1192" y="2009"/>
                    <a:pt x="728" y="892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88" name="Google Shape;488;p14"/>
          <p:cNvSpPr/>
          <p:nvPr/>
        </p:nvSpPr>
        <p:spPr>
          <a:xfrm rot="10800000" flipH="1">
            <a:off x="8856557" y="3943107"/>
            <a:ext cx="608594" cy="811459"/>
          </a:xfrm>
          <a:custGeom>
            <a:avLst/>
            <a:gdLst/>
            <a:ahLst/>
            <a:cxnLst/>
            <a:rect l="l" t="t" r="r" b="b"/>
            <a:pathLst>
              <a:path w="7606" h="7606" extrusionOk="0">
                <a:moveTo>
                  <a:pt x="0" y="1"/>
                </a:moveTo>
                <a:lnTo>
                  <a:pt x="0" y="3251"/>
                </a:lnTo>
                <a:cubicBezTo>
                  <a:pt x="0" y="5660"/>
                  <a:pt x="1946" y="7605"/>
                  <a:pt x="4367" y="7605"/>
                </a:cubicBezTo>
                <a:lnTo>
                  <a:pt x="7605" y="7605"/>
                </a:lnTo>
                <a:lnTo>
                  <a:pt x="7605" y="4167"/>
                </a:lnTo>
                <a:cubicBezTo>
                  <a:pt x="7605" y="1871"/>
                  <a:pt x="5735" y="1"/>
                  <a:pt x="343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9" name="Google Shape;489;p14"/>
          <p:cNvSpPr/>
          <p:nvPr/>
        </p:nvSpPr>
        <p:spPr>
          <a:xfrm>
            <a:off x="8514949" y="280187"/>
            <a:ext cx="460575" cy="614100"/>
          </a:xfrm>
          <a:custGeom>
            <a:avLst/>
            <a:gdLst/>
            <a:ahLst/>
            <a:cxnLst/>
            <a:rect l="l" t="t" r="r" b="b"/>
            <a:pathLst>
              <a:path w="23430" h="23430" extrusionOk="0">
                <a:moveTo>
                  <a:pt x="17883" y="1"/>
                </a:moveTo>
                <a:cubicBezTo>
                  <a:pt x="8007" y="1"/>
                  <a:pt x="1" y="8007"/>
                  <a:pt x="1" y="17883"/>
                </a:cubicBezTo>
                <a:lnTo>
                  <a:pt x="1" y="23429"/>
                </a:lnTo>
                <a:lnTo>
                  <a:pt x="5547" y="23429"/>
                </a:lnTo>
                <a:cubicBezTo>
                  <a:pt x="15423" y="23429"/>
                  <a:pt x="23430" y="15423"/>
                  <a:pt x="23430" y="5547"/>
                </a:cubicBezTo>
                <a:lnTo>
                  <a:pt x="23430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0" name="Google Shape;490;p14"/>
          <p:cNvSpPr/>
          <p:nvPr/>
        </p:nvSpPr>
        <p:spPr>
          <a:xfrm rot="10800000">
            <a:off x="8928832" y="2152407"/>
            <a:ext cx="608594" cy="811459"/>
          </a:xfrm>
          <a:custGeom>
            <a:avLst/>
            <a:gdLst/>
            <a:ahLst/>
            <a:cxnLst/>
            <a:rect l="l" t="t" r="r" b="b"/>
            <a:pathLst>
              <a:path w="7606" h="7606" extrusionOk="0">
                <a:moveTo>
                  <a:pt x="0" y="1"/>
                </a:moveTo>
                <a:lnTo>
                  <a:pt x="0" y="3251"/>
                </a:lnTo>
                <a:cubicBezTo>
                  <a:pt x="0" y="5660"/>
                  <a:pt x="1946" y="7605"/>
                  <a:pt x="4367" y="7605"/>
                </a:cubicBezTo>
                <a:lnTo>
                  <a:pt x="7605" y="7605"/>
                </a:lnTo>
                <a:lnTo>
                  <a:pt x="7605" y="4167"/>
                </a:lnTo>
                <a:cubicBezTo>
                  <a:pt x="7605" y="1871"/>
                  <a:pt x="5735" y="1"/>
                  <a:pt x="343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1" name="Google Shape;491;p14"/>
          <p:cNvSpPr/>
          <p:nvPr/>
        </p:nvSpPr>
        <p:spPr>
          <a:xfrm>
            <a:off x="8535707" y="5507956"/>
            <a:ext cx="263914" cy="350457"/>
          </a:xfrm>
          <a:custGeom>
            <a:avLst/>
            <a:gdLst/>
            <a:ahLst/>
            <a:cxnLst/>
            <a:rect l="l" t="t" r="r" b="b"/>
            <a:pathLst>
              <a:path w="3201" h="3188" extrusionOk="0">
                <a:moveTo>
                  <a:pt x="2435" y="0"/>
                </a:moveTo>
                <a:cubicBezTo>
                  <a:pt x="1092" y="0"/>
                  <a:pt x="0" y="1080"/>
                  <a:pt x="0" y="2435"/>
                </a:cubicBezTo>
                <a:lnTo>
                  <a:pt x="0" y="3188"/>
                </a:lnTo>
                <a:lnTo>
                  <a:pt x="753" y="3188"/>
                </a:lnTo>
                <a:cubicBezTo>
                  <a:pt x="2108" y="3188"/>
                  <a:pt x="3200" y="2096"/>
                  <a:pt x="3200" y="753"/>
                </a:cubicBezTo>
                <a:lnTo>
                  <a:pt x="320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1_Big number"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15"/>
          <p:cNvSpPr txBox="1">
            <a:spLocks noGrp="1"/>
          </p:cNvSpPr>
          <p:nvPr>
            <p:ph type="title" hasCustomPrompt="1"/>
          </p:nvPr>
        </p:nvSpPr>
        <p:spPr>
          <a:xfrm>
            <a:off x="3240475" y="2014400"/>
            <a:ext cx="5105100" cy="19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8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94" name="Google Shape;494;p15"/>
          <p:cNvSpPr txBox="1">
            <a:spLocks noGrp="1"/>
          </p:cNvSpPr>
          <p:nvPr>
            <p:ph type="subTitle" idx="1"/>
          </p:nvPr>
        </p:nvSpPr>
        <p:spPr>
          <a:xfrm>
            <a:off x="3240475" y="3844467"/>
            <a:ext cx="5105100" cy="87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/>
          </a:p>
        </p:txBody>
      </p:sp>
      <p:grpSp>
        <p:nvGrpSpPr>
          <p:cNvPr id="495" name="Google Shape;495;p15"/>
          <p:cNvGrpSpPr/>
          <p:nvPr/>
        </p:nvGrpSpPr>
        <p:grpSpPr>
          <a:xfrm flipH="1">
            <a:off x="5703979" y="-1247322"/>
            <a:ext cx="3545529" cy="2251823"/>
            <a:chOff x="-9675" y="-1163406"/>
            <a:chExt cx="3545529" cy="1688867"/>
          </a:xfrm>
        </p:grpSpPr>
        <p:sp>
          <p:nvSpPr>
            <p:cNvPr id="496" name="Google Shape;496;p15"/>
            <p:cNvSpPr/>
            <p:nvPr/>
          </p:nvSpPr>
          <p:spPr>
            <a:xfrm>
              <a:off x="-9675" y="-1163406"/>
              <a:ext cx="1688812" cy="1688867"/>
            </a:xfrm>
            <a:custGeom>
              <a:avLst/>
              <a:gdLst/>
              <a:ahLst/>
              <a:cxnLst/>
              <a:rect l="l" t="t" r="r" b="b"/>
              <a:pathLst>
                <a:path w="21974" h="21974" extrusionOk="0">
                  <a:moveTo>
                    <a:pt x="16779" y="0"/>
                  </a:moveTo>
                  <a:cubicBezTo>
                    <a:pt x="7505" y="0"/>
                    <a:pt x="1" y="7505"/>
                    <a:pt x="1" y="16766"/>
                  </a:cubicBezTo>
                  <a:lnTo>
                    <a:pt x="1" y="21973"/>
                  </a:lnTo>
                  <a:lnTo>
                    <a:pt x="5196" y="21973"/>
                  </a:lnTo>
                  <a:cubicBezTo>
                    <a:pt x="14470" y="21973"/>
                    <a:pt x="21974" y="14457"/>
                    <a:pt x="21974" y="5196"/>
                  </a:cubicBezTo>
                  <a:lnTo>
                    <a:pt x="2197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97" name="Google Shape;497;p15"/>
            <p:cNvGrpSpPr/>
            <p:nvPr/>
          </p:nvGrpSpPr>
          <p:grpSpPr>
            <a:xfrm>
              <a:off x="1161963" y="-408158"/>
              <a:ext cx="877847" cy="868009"/>
              <a:chOff x="6088588" y="-408158"/>
              <a:chExt cx="877847" cy="868009"/>
            </a:xfrm>
          </p:grpSpPr>
          <p:sp>
            <p:nvSpPr>
              <p:cNvPr id="498" name="Google Shape;498;p15"/>
              <p:cNvSpPr/>
              <p:nvPr/>
            </p:nvSpPr>
            <p:spPr>
              <a:xfrm>
                <a:off x="6088588" y="-408158"/>
                <a:ext cx="557559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6401" h="290" extrusionOk="0">
                    <a:moveTo>
                      <a:pt x="1" y="1"/>
                    </a:moveTo>
                    <a:lnTo>
                      <a:pt x="1" y="277"/>
                    </a:lnTo>
                    <a:lnTo>
                      <a:pt x="6401" y="289"/>
                    </a:lnTo>
                    <a:cubicBezTo>
                      <a:pt x="6100" y="176"/>
                      <a:pt x="5773" y="76"/>
                      <a:pt x="5447" y="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9" name="Google Shape;499;p15"/>
              <p:cNvSpPr/>
              <p:nvPr/>
            </p:nvSpPr>
            <p:spPr>
              <a:xfrm>
                <a:off x="6088588" y="-348055"/>
                <a:ext cx="669054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7681" h="290" extrusionOk="0">
                    <a:moveTo>
                      <a:pt x="1" y="1"/>
                    </a:moveTo>
                    <a:lnTo>
                      <a:pt x="1" y="277"/>
                    </a:lnTo>
                    <a:lnTo>
                      <a:pt x="7681" y="289"/>
                    </a:lnTo>
                    <a:cubicBezTo>
                      <a:pt x="7555" y="189"/>
                      <a:pt x="7417" y="101"/>
                      <a:pt x="7267" y="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0" name="Google Shape;500;p15"/>
              <p:cNvSpPr/>
              <p:nvPr/>
            </p:nvSpPr>
            <p:spPr>
              <a:xfrm>
                <a:off x="6088588" y="-287865"/>
                <a:ext cx="738999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8484" h="289" extrusionOk="0">
                    <a:moveTo>
                      <a:pt x="1" y="0"/>
                    </a:moveTo>
                    <a:lnTo>
                      <a:pt x="1" y="276"/>
                    </a:lnTo>
                    <a:lnTo>
                      <a:pt x="8484" y="289"/>
                    </a:lnTo>
                    <a:cubicBezTo>
                      <a:pt x="8396" y="201"/>
                      <a:pt x="8308" y="113"/>
                      <a:pt x="8208" y="2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1" name="Google Shape;501;p15"/>
              <p:cNvSpPr/>
              <p:nvPr/>
            </p:nvSpPr>
            <p:spPr>
              <a:xfrm>
                <a:off x="6088588" y="-227762"/>
                <a:ext cx="788213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049" h="289" extrusionOk="0">
                    <a:moveTo>
                      <a:pt x="1" y="0"/>
                    </a:moveTo>
                    <a:lnTo>
                      <a:pt x="1" y="276"/>
                    </a:lnTo>
                    <a:lnTo>
                      <a:pt x="9049" y="289"/>
                    </a:lnTo>
                    <a:cubicBezTo>
                      <a:pt x="8986" y="201"/>
                      <a:pt x="8923" y="113"/>
                      <a:pt x="8848" y="2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2" name="Google Shape;502;p15"/>
              <p:cNvSpPr/>
              <p:nvPr/>
            </p:nvSpPr>
            <p:spPr>
              <a:xfrm>
                <a:off x="6088588" y="-167659"/>
                <a:ext cx="824275" cy="26306"/>
              </a:xfrm>
              <a:custGeom>
                <a:avLst/>
                <a:gdLst/>
                <a:ahLst/>
                <a:cxnLst/>
                <a:rect l="l" t="t" r="r" b="b"/>
                <a:pathLst>
                  <a:path w="9463" h="302" extrusionOk="0">
                    <a:moveTo>
                      <a:pt x="1" y="0"/>
                    </a:moveTo>
                    <a:lnTo>
                      <a:pt x="1" y="276"/>
                    </a:lnTo>
                    <a:lnTo>
                      <a:pt x="9463" y="302"/>
                    </a:lnTo>
                    <a:cubicBezTo>
                      <a:pt x="9425" y="201"/>
                      <a:pt x="9375" y="113"/>
                      <a:pt x="9325" y="2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3" name="Google Shape;503;p15"/>
              <p:cNvSpPr/>
              <p:nvPr/>
            </p:nvSpPr>
            <p:spPr>
              <a:xfrm>
                <a:off x="6088588" y="-106424"/>
                <a:ext cx="850493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764" h="289" extrusionOk="0">
                    <a:moveTo>
                      <a:pt x="1" y="0"/>
                    </a:moveTo>
                    <a:lnTo>
                      <a:pt x="1" y="264"/>
                    </a:lnTo>
                    <a:lnTo>
                      <a:pt x="9764" y="289"/>
                    </a:lnTo>
                    <a:cubicBezTo>
                      <a:pt x="9726" y="188"/>
                      <a:pt x="9689" y="101"/>
                      <a:pt x="9663" y="13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4" name="Google Shape;504;p15"/>
              <p:cNvSpPr/>
              <p:nvPr/>
            </p:nvSpPr>
            <p:spPr>
              <a:xfrm>
                <a:off x="6088588" y="-46321"/>
                <a:ext cx="866956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953" h="289" extrusionOk="0">
                    <a:moveTo>
                      <a:pt x="1" y="0"/>
                    </a:moveTo>
                    <a:lnTo>
                      <a:pt x="1" y="101"/>
                    </a:lnTo>
                    <a:cubicBezTo>
                      <a:pt x="1" y="151"/>
                      <a:pt x="1" y="214"/>
                      <a:pt x="1" y="264"/>
                    </a:cubicBezTo>
                    <a:lnTo>
                      <a:pt x="9952" y="289"/>
                    </a:lnTo>
                    <a:cubicBezTo>
                      <a:pt x="9940" y="189"/>
                      <a:pt x="9914" y="101"/>
                      <a:pt x="9889" y="13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5" name="Google Shape;505;p15"/>
              <p:cNvSpPr/>
              <p:nvPr/>
            </p:nvSpPr>
            <p:spPr>
              <a:xfrm>
                <a:off x="6090766" y="13782"/>
                <a:ext cx="873489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10028" h="290" extrusionOk="0">
                    <a:moveTo>
                      <a:pt x="1" y="1"/>
                    </a:moveTo>
                    <a:cubicBezTo>
                      <a:pt x="13" y="88"/>
                      <a:pt x="26" y="176"/>
                      <a:pt x="39" y="264"/>
                    </a:cubicBezTo>
                    <a:lnTo>
                      <a:pt x="10027" y="289"/>
                    </a:lnTo>
                    <a:cubicBezTo>
                      <a:pt x="10027" y="201"/>
                      <a:pt x="10015" y="101"/>
                      <a:pt x="10002" y="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" name="Google Shape;506;p15"/>
              <p:cNvSpPr/>
              <p:nvPr/>
            </p:nvSpPr>
            <p:spPr>
              <a:xfrm>
                <a:off x="6101741" y="73885"/>
                <a:ext cx="864691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9927" h="29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3" y="89"/>
                      <a:pt x="38" y="176"/>
                      <a:pt x="63" y="264"/>
                    </a:cubicBezTo>
                    <a:lnTo>
                      <a:pt x="9927" y="289"/>
                    </a:lnTo>
                    <a:lnTo>
                      <a:pt x="9927" y="114"/>
                    </a:lnTo>
                    <a:cubicBezTo>
                      <a:pt x="9927" y="76"/>
                      <a:pt x="9927" y="51"/>
                      <a:pt x="9927" y="13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7" name="Google Shape;507;p15"/>
              <p:cNvSpPr/>
              <p:nvPr/>
            </p:nvSpPr>
            <p:spPr>
              <a:xfrm>
                <a:off x="6119250" y="133988"/>
                <a:ext cx="847183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29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5" y="89"/>
                      <a:pt x="63" y="177"/>
                      <a:pt x="101" y="264"/>
                    </a:cubicBezTo>
                    <a:lnTo>
                      <a:pt x="9726" y="289"/>
                    </a:lnTo>
                    <a:lnTo>
                      <a:pt x="9726" y="13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8" name="Google Shape;508;p15"/>
              <p:cNvSpPr/>
              <p:nvPr/>
            </p:nvSpPr>
            <p:spPr>
              <a:xfrm>
                <a:off x="6145469" y="194179"/>
                <a:ext cx="820965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425" h="289" extrusionOk="0">
                    <a:moveTo>
                      <a:pt x="0" y="0"/>
                    </a:moveTo>
                    <a:cubicBezTo>
                      <a:pt x="51" y="88"/>
                      <a:pt x="101" y="188"/>
                      <a:pt x="151" y="276"/>
                    </a:cubicBezTo>
                    <a:lnTo>
                      <a:pt x="9425" y="289"/>
                    </a:lnTo>
                    <a:lnTo>
                      <a:pt x="9425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9" name="Google Shape;509;p15"/>
              <p:cNvSpPr/>
              <p:nvPr/>
            </p:nvSpPr>
            <p:spPr>
              <a:xfrm>
                <a:off x="6182663" y="254282"/>
                <a:ext cx="783771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8998" h="289" extrusionOk="0">
                    <a:moveTo>
                      <a:pt x="0" y="0"/>
                    </a:moveTo>
                    <a:cubicBezTo>
                      <a:pt x="75" y="88"/>
                      <a:pt x="138" y="188"/>
                      <a:pt x="213" y="276"/>
                    </a:cubicBezTo>
                    <a:lnTo>
                      <a:pt x="8998" y="289"/>
                    </a:lnTo>
                    <a:lnTo>
                      <a:pt x="8998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0" name="Google Shape;510;p15"/>
              <p:cNvSpPr/>
              <p:nvPr/>
            </p:nvSpPr>
            <p:spPr>
              <a:xfrm>
                <a:off x="6233968" y="314385"/>
                <a:ext cx="732466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8409" h="290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01" y="101"/>
                      <a:pt x="189" y="189"/>
                      <a:pt x="289" y="277"/>
                    </a:cubicBezTo>
                    <a:lnTo>
                      <a:pt x="8409" y="289"/>
                    </a:lnTo>
                    <a:lnTo>
                      <a:pt x="8409" y="2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1" name="Google Shape;511;p15"/>
              <p:cNvSpPr/>
              <p:nvPr/>
            </p:nvSpPr>
            <p:spPr>
              <a:xfrm>
                <a:off x="6307224" y="374488"/>
                <a:ext cx="659211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7568" h="290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39" y="101"/>
                      <a:pt x="289" y="189"/>
                      <a:pt x="440" y="277"/>
                    </a:cubicBezTo>
                    <a:lnTo>
                      <a:pt x="7568" y="289"/>
                    </a:lnTo>
                    <a:lnTo>
                      <a:pt x="7568" y="26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" name="Google Shape;512;p15"/>
              <p:cNvSpPr/>
              <p:nvPr/>
            </p:nvSpPr>
            <p:spPr>
              <a:xfrm>
                <a:off x="6427430" y="435723"/>
                <a:ext cx="539006" cy="24128"/>
              </a:xfrm>
              <a:custGeom>
                <a:avLst/>
                <a:gdLst/>
                <a:ahLst/>
                <a:cxnLst/>
                <a:rect l="l" t="t" r="r" b="b"/>
                <a:pathLst>
                  <a:path w="6188" h="277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403" y="126"/>
                      <a:pt x="829" y="226"/>
                      <a:pt x="1256" y="276"/>
                    </a:cubicBezTo>
                    <a:lnTo>
                      <a:pt x="6188" y="276"/>
                    </a:lnTo>
                    <a:lnTo>
                      <a:pt x="6188" y="1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13" name="Google Shape;513;p15"/>
            <p:cNvSpPr/>
            <p:nvPr/>
          </p:nvSpPr>
          <p:spPr>
            <a:xfrm flipH="1">
              <a:off x="2189576" y="-540724"/>
              <a:ext cx="781992" cy="781992"/>
            </a:xfrm>
            <a:custGeom>
              <a:avLst/>
              <a:gdLst/>
              <a:ahLst/>
              <a:cxnLst/>
              <a:rect l="l" t="t" r="r" b="b"/>
              <a:pathLst>
                <a:path w="7606" h="7606" extrusionOk="0">
                  <a:moveTo>
                    <a:pt x="0" y="1"/>
                  </a:moveTo>
                  <a:lnTo>
                    <a:pt x="0" y="3251"/>
                  </a:lnTo>
                  <a:cubicBezTo>
                    <a:pt x="0" y="5660"/>
                    <a:pt x="1946" y="7605"/>
                    <a:pt x="4367" y="7605"/>
                  </a:cubicBezTo>
                  <a:lnTo>
                    <a:pt x="7605" y="7605"/>
                  </a:lnTo>
                  <a:lnTo>
                    <a:pt x="7605" y="4167"/>
                  </a:lnTo>
                  <a:cubicBezTo>
                    <a:pt x="7605" y="1871"/>
                    <a:pt x="5735" y="1"/>
                    <a:pt x="34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514" name="Google Shape;514;p15"/>
            <p:cNvSpPr/>
            <p:nvPr/>
          </p:nvSpPr>
          <p:spPr>
            <a:xfrm>
              <a:off x="3025759" y="-144071"/>
              <a:ext cx="510096" cy="509135"/>
            </a:xfrm>
            <a:custGeom>
              <a:avLst/>
              <a:gdLst/>
              <a:ahLst/>
              <a:cxnLst/>
              <a:rect l="l" t="t" r="r" b="b"/>
              <a:pathLst>
                <a:path w="6375" h="6363" extrusionOk="0">
                  <a:moveTo>
                    <a:pt x="0" y="0"/>
                  </a:moveTo>
                  <a:lnTo>
                    <a:pt x="0" y="2874"/>
                  </a:lnTo>
                  <a:cubicBezTo>
                    <a:pt x="0" y="4806"/>
                    <a:pt x="1569" y="6362"/>
                    <a:pt x="3489" y="6362"/>
                  </a:cubicBezTo>
                  <a:lnTo>
                    <a:pt x="6375" y="6362"/>
                  </a:lnTo>
                  <a:lnTo>
                    <a:pt x="6375" y="3652"/>
                  </a:lnTo>
                  <a:cubicBezTo>
                    <a:pt x="6375" y="1631"/>
                    <a:pt x="4731" y="0"/>
                    <a:pt x="27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 1">
  <p:cSld name="Caption 1"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p16"/>
          <p:cNvSpPr txBox="1">
            <a:spLocks noGrp="1"/>
          </p:cNvSpPr>
          <p:nvPr>
            <p:ph type="title"/>
          </p:nvPr>
        </p:nvSpPr>
        <p:spPr>
          <a:xfrm>
            <a:off x="752675" y="805433"/>
            <a:ext cx="2553900" cy="263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rPr lang="es-ES" smtClean="0"/>
              <a:t>Haga clic para modificar el estilo de título del patrón</a:t>
            </a:r>
            <a:endParaRPr/>
          </a:p>
        </p:txBody>
      </p:sp>
      <p:sp>
        <p:nvSpPr>
          <p:cNvPr id="517" name="Google Shape;517;p16"/>
          <p:cNvSpPr/>
          <p:nvPr/>
        </p:nvSpPr>
        <p:spPr>
          <a:xfrm>
            <a:off x="1224613" y="6002700"/>
            <a:ext cx="662884" cy="883632"/>
          </a:xfrm>
          <a:custGeom>
            <a:avLst/>
            <a:gdLst/>
            <a:ahLst/>
            <a:cxnLst/>
            <a:rect l="l" t="t" r="r" b="b"/>
            <a:pathLst>
              <a:path w="15951" h="15951" extrusionOk="0">
                <a:moveTo>
                  <a:pt x="1" y="1"/>
                </a:moveTo>
                <a:lnTo>
                  <a:pt x="1" y="3778"/>
                </a:lnTo>
                <a:cubicBezTo>
                  <a:pt x="1" y="10504"/>
                  <a:pt x="5447" y="15950"/>
                  <a:pt x="12173" y="15950"/>
                </a:cubicBezTo>
                <a:lnTo>
                  <a:pt x="15951" y="15950"/>
                </a:lnTo>
                <a:lnTo>
                  <a:pt x="15951" y="12173"/>
                </a:lnTo>
                <a:cubicBezTo>
                  <a:pt x="15951" y="5459"/>
                  <a:pt x="10492" y="1"/>
                  <a:pt x="377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18" name="Google Shape;518;p16"/>
          <p:cNvGrpSpPr/>
          <p:nvPr/>
        </p:nvGrpSpPr>
        <p:grpSpPr>
          <a:xfrm>
            <a:off x="1735082" y="5971873"/>
            <a:ext cx="817859" cy="1090195"/>
            <a:chOff x="813569" y="4603505"/>
            <a:chExt cx="817859" cy="817646"/>
          </a:xfrm>
        </p:grpSpPr>
        <p:sp>
          <p:nvSpPr>
            <p:cNvPr id="519" name="Google Shape;519;p16"/>
            <p:cNvSpPr/>
            <p:nvPr/>
          </p:nvSpPr>
          <p:spPr>
            <a:xfrm>
              <a:off x="813569" y="5417671"/>
              <a:ext cx="5186" cy="3479"/>
            </a:xfrm>
            <a:custGeom>
              <a:avLst/>
              <a:gdLst/>
              <a:ahLst/>
              <a:cxnLst/>
              <a:rect l="l" t="t" r="r" b="b"/>
              <a:pathLst>
                <a:path w="76" h="51" extrusionOk="0">
                  <a:moveTo>
                    <a:pt x="0" y="1"/>
                  </a:moveTo>
                  <a:lnTo>
                    <a:pt x="0" y="51"/>
                  </a:lnTo>
                  <a:lnTo>
                    <a:pt x="76" y="5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16"/>
            <p:cNvSpPr/>
            <p:nvPr/>
          </p:nvSpPr>
          <p:spPr>
            <a:xfrm>
              <a:off x="813569" y="5350881"/>
              <a:ext cx="108843" cy="70269"/>
            </a:xfrm>
            <a:custGeom>
              <a:avLst/>
              <a:gdLst/>
              <a:ahLst/>
              <a:cxnLst/>
              <a:rect l="l" t="t" r="r" b="b"/>
              <a:pathLst>
                <a:path w="1595" h="1030" extrusionOk="0">
                  <a:moveTo>
                    <a:pt x="0" y="1"/>
                  </a:moveTo>
                  <a:lnTo>
                    <a:pt x="0" y="390"/>
                  </a:lnTo>
                  <a:lnTo>
                    <a:pt x="992" y="1030"/>
                  </a:lnTo>
                  <a:lnTo>
                    <a:pt x="1594" y="103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16"/>
            <p:cNvSpPr/>
            <p:nvPr/>
          </p:nvSpPr>
          <p:spPr>
            <a:xfrm>
              <a:off x="813569" y="5284160"/>
              <a:ext cx="212431" cy="136991"/>
            </a:xfrm>
            <a:custGeom>
              <a:avLst/>
              <a:gdLst/>
              <a:ahLst/>
              <a:cxnLst/>
              <a:rect l="l" t="t" r="r" b="b"/>
              <a:pathLst>
                <a:path w="3113" h="2008" extrusionOk="0">
                  <a:moveTo>
                    <a:pt x="0" y="0"/>
                  </a:moveTo>
                  <a:lnTo>
                    <a:pt x="0" y="389"/>
                  </a:lnTo>
                  <a:lnTo>
                    <a:pt x="2523" y="2008"/>
                  </a:lnTo>
                  <a:lnTo>
                    <a:pt x="3112" y="20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16"/>
            <p:cNvSpPr/>
            <p:nvPr/>
          </p:nvSpPr>
          <p:spPr>
            <a:xfrm>
              <a:off x="813569" y="5218189"/>
              <a:ext cx="316019" cy="202962"/>
            </a:xfrm>
            <a:custGeom>
              <a:avLst/>
              <a:gdLst/>
              <a:ahLst/>
              <a:cxnLst/>
              <a:rect l="l" t="t" r="r" b="b"/>
              <a:pathLst>
                <a:path w="4631" h="2975" extrusionOk="0">
                  <a:moveTo>
                    <a:pt x="0" y="1"/>
                  </a:moveTo>
                  <a:lnTo>
                    <a:pt x="0" y="377"/>
                  </a:lnTo>
                  <a:lnTo>
                    <a:pt x="4041" y="2975"/>
                  </a:lnTo>
                  <a:lnTo>
                    <a:pt x="4631" y="297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16"/>
            <p:cNvSpPr/>
            <p:nvPr/>
          </p:nvSpPr>
          <p:spPr>
            <a:xfrm>
              <a:off x="813569" y="5151467"/>
              <a:ext cx="413671" cy="268865"/>
            </a:xfrm>
            <a:custGeom>
              <a:avLst/>
              <a:gdLst/>
              <a:ahLst/>
              <a:cxnLst/>
              <a:rect l="l" t="t" r="r" b="b"/>
              <a:pathLst>
                <a:path w="6062" h="3941" extrusionOk="0">
                  <a:moveTo>
                    <a:pt x="0" y="0"/>
                  </a:moveTo>
                  <a:lnTo>
                    <a:pt x="0" y="377"/>
                  </a:lnTo>
                  <a:lnTo>
                    <a:pt x="5547" y="3940"/>
                  </a:lnTo>
                  <a:cubicBezTo>
                    <a:pt x="5710" y="3928"/>
                    <a:pt x="5886" y="3915"/>
                    <a:pt x="6061" y="38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16"/>
            <p:cNvSpPr/>
            <p:nvPr/>
          </p:nvSpPr>
          <p:spPr>
            <a:xfrm>
              <a:off x="813569" y="5084677"/>
              <a:ext cx="490714" cy="322829"/>
            </a:xfrm>
            <a:custGeom>
              <a:avLst/>
              <a:gdLst/>
              <a:ahLst/>
              <a:cxnLst/>
              <a:rect l="l" t="t" r="r" b="b"/>
              <a:pathLst>
                <a:path w="7191" h="4732" extrusionOk="0">
                  <a:moveTo>
                    <a:pt x="0" y="0"/>
                  </a:moveTo>
                  <a:lnTo>
                    <a:pt x="0" y="389"/>
                  </a:lnTo>
                  <a:lnTo>
                    <a:pt x="6777" y="4731"/>
                  </a:lnTo>
                  <a:cubicBezTo>
                    <a:pt x="6915" y="4694"/>
                    <a:pt x="7053" y="4668"/>
                    <a:pt x="7191" y="461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16"/>
            <p:cNvSpPr/>
            <p:nvPr/>
          </p:nvSpPr>
          <p:spPr>
            <a:xfrm>
              <a:off x="814388" y="5019593"/>
              <a:ext cx="554109" cy="365604"/>
            </a:xfrm>
            <a:custGeom>
              <a:avLst/>
              <a:gdLst/>
              <a:ahLst/>
              <a:cxnLst/>
              <a:rect l="l" t="t" r="r" b="b"/>
              <a:pathLst>
                <a:path w="8120" h="5359" extrusionOk="0">
                  <a:moveTo>
                    <a:pt x="26" y="1"/>
                  </a:moveTo>
                  <a:cubicBezTo>
                    <a:pt x="13" y="126"/>
                    <a:pt x="1" y="252"/>
                    <a:pt x="1" y="365"/>
                  </a:cubicBezTo>
                  <a:lnTo>
                    <a:pt x="7769" y="5359"/>
                  </a:lnTo>
                  <a:cubicBezTo>
                    <a:pt x="7894" y="5309"/>
                    <a:pt x="8007" y="5259"/>
                    <a:pt x="8120" y="5196"/>
                  </a:cubicBezTo>
                  <a:lnTo>
                    <a:pt x="2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16"/>
            <p:cNvSpPr/>
            <p:nvPr/>
          </p:nvSpPr>
          <p:spPr>
            <a:xfrm>
              <a:off x="821280" y="4959694"/>
              <a:ext cx="602082" cy="396441"/>
            </a:xfrm>
            <a:custGeom>
              <a:avLst/>
              <a:gdLst/>
              <a:ahLst/>
              <a:cxnLst/>
              <a:rect l="l" t="t" r="r" b="b"/>
              <a:pathLst>
                <a:path w="8823" h="5811" extrusionOk="0">
                  <a:moveTo>
                    <a:pt x="76" y="0"/>
                  </a:moveTo>
                  <a:cubicBezTo>
                    <a:pt x="50" y="113"/>
                    <a:pt x="25" y="226"/>
                    <a:pt x="0" y="339"/>
                  </a:cubicBezTo>
                  <a:lnTo>
                    <a:pt x="8521" y="5810"/>
                  </a:lnTo>
                  <a:cubicBezTo>
                    <a:pt x="8621" y="5748"/>
                    <a:pt x="8722" y="5685"/>
                    <a:pt x="8822" y="5622"/>
                  </a:cubicBezTo>
                  <a:lnTo>
                    <a:pt x="7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16"/>
            <p:cNvSpPr/>
            <p:nvPr/>
          </p:nvSpPr>
          <p:spPr>
            <a:xfrm>
              <a:off x="835815" y="4904024"/>
              <a:ext cx="635451" cy="417863"/>
            </a:xfrm>
            <a:custGeom>
              <a:avLst/>
              <a:gdLst/>
              <a:ahLst/>
              <a:cxnLst/>
              <a:rect l="l" t="t" r="r" b="b"/>
              <a:pathLst>
                <a:path w="9312" h="6125" extrusionOk="0">
                  <a:moveTo>
                    <a:pt x="114" y="0"/>
                  </a:moveTo>
                  <a:cubicBezTo>
                    <a:pt x="76" y="113"/>
                    <a:pt x="38" y="214"/>
                    <a:pt x="1" y="314"/>
                  </a:cubicBezTo>
                  <a:lnTo>
                    <a:pt x="9048" y="6124"/>
                  </a:lnTo>
                  <a:cubicBezTo>
                    <a:pt x="9136" y="6049"/>
                    <a:pt x="9224" y="5974"/>
                    <a:pt x="9312" y="5911"/>
                  </a:cubicBezTo>
                  <a:lnTo>
                    <a:pt x="11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16"/>
            <p:cNvSpPr/>
            <p:nvPr/>
          </p:nvSpPr>
          <p:spPr>
            <a:xfrm>
              <a:off x="857242" y="4852653"/>
              <a:ext cx="654285" cy="430689"/>
            </a:xfrm>
            <a:custGeom>
              <a:avLst/>
              <a:gdLst/>
              <a:ahLst/>
              <a:cxnLst/>
              <a:rect l="l" t="t" r="r" b="b"/>
              <a:pathLst>
                <a:path w="9588" h="6313" extrusionOk="0">
                  <a:moveTo>
                    <a:pt x="138" y="1"/>
                  </a:moveTo>
                  <a:cubicBezTo>
                    <a:pt x="88" y="101"/>
                    <a:pt x="38" y="189"/>
                    <a:pt x="0" y="289"/>
                  </a:cubicBezTo>
                  <a:lnTo>
                    <a:pt x="9374" y="6313"/>
                  </a:lnTo>
                  <a:cubicBezTo>
                    <a:pt x="9450" y="6225"/>
                    <a:pt x="9525" y="6149"/>
                    <a:pt x="9588" y="6074"/>
                  </a:cubicBezTo>
                  <a:lnTo>
                    <a:pt x="13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16"/>
            <p:cNvSpPr/>
            <p:nvPr/>
          </p:nvSpPr>
          <p:spPr>
            <a:xfrm>
              <a:off x="883788" y="4804693"/>
              <a:ext cx="662883" cy="435874"/>
            </a:xfrm>
            <a:custGeom>
              <a:avLst/>
              <a:gdLst/>
              <a:ahLst/>
              <a:cxnLst/>
              <a:rect l="l" t="t" r="r" b="b"/>
              <a:pathLst>
                <a:path w="9714" h="6389" extrusionOk="0">
                  <a:moveTo>
                    <a:pt x="176" y="1"/>
                  </a:moveTo>
                  <a:cubicBezTo>
                    <a:pt x="113" y="89"/>
                    <a:pt x="51" y="177"/>
                    <a:pt x="0" y="277"/>
                  </a:cubicBezTo>
                  <a:lnTo>
                    <a:pt x="9525" y="6388"/>
                  </a:lnTo>
                  <a:cubicBezTo>
                    <a:pt x="9588" y="6300"/>
                    <a:pt x="9650" y="6212"/>
                    <a:pt x="9713" y="6125"/>
                  </a:cubicBezTo>
                  <a:lnTo>
                    <a:pt x="17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16"/>
            <p:cNvSpPr/>
            <p:nvPr/>
          </p:nvSpPr>
          <p:spPr>
            <a:xfrm>
              <a:off x="916338" y="4760212"/>
              <a:ext cx="660290" cy="434100"/>
            </a:xfrm>
            <a:custGeom>
              <a:avLst/>
              <a:gdLst/>
              <a:ahLst/>
              <a:cxnLst/>
              <a:rect l="l" t="t" r="r" b="b"/>
              <a:pathLst>
                <a:path w="9676" h="6363" extrusionOk="0">
                  <a:moveTo>
                    <a:pt x="214" y="0"/>
                  </a:moveTo>
                  <a:cubicBezTo>
                    <a:pt x="138" y="88"/>
                    <a:pt x="63" y="163"/>
                    <a:pt x="0" y="251"/>
                  </a:cubicBezTo>
                  <a:lnTo>
                    <a:pt x="9512" y="6363"/>
                  </a:lnTo>
                  <a:cubicBezTo>
                    <a:pt x="9562" y="6262"/>
                    <a:pt x="9625" y="6174"/>
                    <a:pt x="9675" y="6074"/>
                  </a:cubicBezTo>
                  <a:lnTo>
                    <a:pt x="21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16"/>
            <p:cNvSpPr/>
            <p:nvPr/>
          </p:nvSpPr>
          <p:spPr>
            <a:xfrm>
              <a:off x="954826" y="4719960"/>
              <a:ext cx="644936" cy="423866"/>
            </a:xfrm>
            <a:custGeom>
              <a:avLst/>
              <a:gdLst/>
              <a:ahLst/>
              <a:cxnLst/>
              <a:rect l="l" t="t" r="r" b="b"/>
              <a:pathLst>
                <a:path w="9451" h="6213" extrusionOk="0">
                  <a:moveTo>
                    <a:pt x="239" y="1"/>
                  </a:moveTo>
                  <a:cubicBezTo>
                    <a:pt x="151" y="76"/>
                    <a:pt x="76" y="151"/>
                    <a:pt x="1" y="226"/>
                  </a:cubicBezTo>
                  <a:lnTo>
                    <a:pt x="9325" y="6212"/>
                  </a:lnTo>
                  <a:cubicBezTo>
                    <a:pt x="9375" y="6112"/>
                    <a:pt x="9413" y="6011"/>
                    <a:pt x="9450" y="5911"/>
                  </a:cubicBezTo>
                  <a:lnTo>
                    <a:pt x="23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16"/>
            <p:cNvSpPr/>
            <p:nvPr/>
          </p:nvSpPr>
          <p:spPr>
            <a:xfrm>
              <a:off x="998500" y="4683120"/>
              <a:ext cx="619210" cy="407629"/>
            </a:xfrm>
            <a:custGeom>
              <a:avLst/>
              <a:gdLst/>
              <a:ahLst/>
              <a:cxnLst/>
              <a:rect l="l" t="t" r="r" b="b"/>
              <a:pathLst>
                <a:path w="9074" h="5975" extrusionOk="0">
                  <a:moveTo>
                    <a:pt x="289" y="1"/>
                  </a:moveTo>
                  <a:cubicBezTo>
                    <a:pt x="189" y="76"/>
                    <a:pt x="101" y="139"/>
                    <a:pt x="1" y="214"/>
                  </a:cubicBezTo>
                  <a:lnTo>
                    <a:pt x="8973" y="5974"/>
                  </a:lnTo>
                  <a:cubicBezTo>
                    <a:pt x="9011" y="5861"/>
                    <a:pt x="9036" y="5748"/>
                    <a:pt x="9074" y="5648"/>
                  </a:cubicBezTo>
                  <a:lnTo>
                    <a:pt x="2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16"/>
            <p:cNvSpPr/>
            <p:nvPr/>
          </p:nvSpPr>
          <p:spPr>
            <a:xfrm>
              <a:off x="1049884" y="4652352"/>
              <a:ext cx="578129" cy="380136"/>
            </a:xfrm>
            <a:custGeom>
              <a:avLst/>
              <a:gdLst/>
              <a:ahLst/>
              <a:cxnLst/>
              <a:rect l="l" t="t" r="r" b="b"/>
              <a:pathLst>
                <a:path w="8472" h="5572" extrusionOk="0">
                  <a:moveTo>
                    <a:pt x="327" y="0"/>
                  </a:moveTo>
                  <a:cubicBezTo>
                    <a:pt x="214" y="50"/>
                    <a:pt x="114" y="113"/>
                    <a:pt x="1" y="163"/>
                  </a:cubicBezTo>
                  <a:lnTo>
                    <a:pt x="8421" y="5572"/>
                  </a:lnTo>
                  <a:cubicBezTo>
                    <a:pt x="8446" y="5459"/>
                    <a:pt x="8459" y="5333"/>
                    <a:pt x="8471" y="5220"/>
                  </a:cubicBezTo>
                  <a:lnTo>
                    <a:pt x="32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16"/>
            <p:cNvSpPr/>
            <p:nvPr/>
          </p:nvSpPr>
          <p:spPr>
            <a:xfrm>
              <a:off x="1109868" y="4625814"/>
              <a:ext cx="521558" cy="344183"/>
            </a:xfrm>
            <a:custGeom>
              <a:avLst/>
              <a:gdLst/>
              <a:ahLst/>
              <a:cxnLst/>
              <a:rect l="l" t="t" r="r" b="b"/>
              <a:pathLst>
                <a:path w="7643" h="5045" extrusionOk="0">
                  <a:moveTo>
                    <a:pt x="377" y="0"/>
                  </a:moveTo>
                  <a:cubicBezTo>
                    <a:pt x="251" y="50"/>
                    <a:pt x="126" y="88"/>
                    <a:pt x="0" y="138"/>
                  </a:cubicBezTo>
                  <a:lnTo>
                    <a:pt x="7630" y="5045"/>
                  </a:lnTo>
                  <a:cubicBezTo>
                    <a:pt x="7630" y="4969"/>
                    <a:pt x="7642" y="4907"/>
                    <a:pt x="7642" y="4844"/>
                  </a:cubicBezTo>
                  <a:lnTo>
                    <a:pt x="7642" y="4656"/>
                  </a:lnTo>
                  <a:lnTo>
                    <a:pt x="3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16"/>
            <p:cNvSpPr/>
            <p:nvPr/>
          </p:nvSpPr>
          <p:spPr>
            <a:xfrm>
              <a:off x="1180087" y="4608690"/>
              <a:ext cx="451339" cy="294517"/>
            </a:xfrm>
            <a:custGeom>
              <a:avLst/>
              <a:gdLst/>
              <a:ahLst/>
              <a:cxnLst/>
              <a:rect l="l" t="t" r="r" b="b"/>
              <a:pathLst>
                <a:path w="6614" h="4317" extrusionOk="0">
                  <a:moveTo>
                    <a:pt x="465" y="0"/>
                  </a:moveTo>
                  <a:cubicBezTo>
                    <a:pt x="314" y="25"/>
                    <a:pt x="151" y="50"/>
                    <a:pt x="0" y="75"/>
                  </a:cubicBezTo>
                  <a:lnTo>
                    <a:pt x="6613" y="4317"/>
                  </a:lnTo>
                  <a:lnTo>
                    <a:pt x="6613" y="3940"/>
                  </a:lnTo>
                  <a:lnTo>
                    <a:pt x="46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16"/>
            <p:cNvSpPr/>
            <p:nvPr/>
          </p:nvSpPr>
          <p:spPr>
            <a:xfrm>
              <a:off x="1268253" y="4603505"/>
              <a:ext cx="363173" cy="233799"/>
            </a:xfrm>
            <a:custGeom>
              <a:avLst/>
              <a:gdLst/>
              <a:ahLst/>
              <a:cxnLst/>
              <a:rect l="l" t="t" r="r" b="b"/>
              <a:pathLst>
                <a:path w="5322" h="3427" extrusionOk="0">
                  <a:moveTo>
                    <a:pt x="1" y="1"/>
                  </a:moveTo>
                  <a:lnTo>
                    <a:pt x="5321" y="3427"/>
                  </a:lnTo>
                  <a:lnTo>
                    <a:pt x="5321" y="3038"/>
                  </a:lnTo>
                  <a:lnTo>
                    <a:pt x="59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16"/>
            <p:cNvSpPr/>
            <p:nvPr/>
          </p:nvSpPr>
          <p:spPr>
            <a:xfrm>
              <a:off x="1371023" y="4603505"/>
              <a:ext cx="260404" cy="167009"/>
            </a:xfrm>
            <a:custGeom>
              <a:avLst/>
              <a:gdLst/>
              <a:ahLst/>
              <a:cxnLst/>
              <a:rect l="l" t="t" r="r" b="b"/>
              <a:pathLst>
                <a:path w="3816" h="2448" extrusionOk="0">
                  <a:moveTo>
                    <a:pt x="1" y="1"/>
                  </a:moveTo>
                  <a:lnTo>
                    <a:pt x="3815" y="2448"/>
                  </a:lnTo>
                  <a:lnTo>
                    <a:pt x="3815" y="2059"/>
                  </a:lnTo>
                  <a:lnTo>
                    <a:pt x="60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16"/>
            <p:cNvSpPr/>
            <p:nvPr/>
          </p:nvSpPr>
          <p:spPr>
            <a:xfrm>
              <a:off x="1474680" y="4603505"/>
              <a:ext cx="156747" cy="100287"/>
            </a:xfrm>
            <a:custGeom>
              <a:avLst/>
              <a:gdLst/>
              <a:ahLst/>
              <a:cxnLst/>
              <a:rect l="l" t="t" r="r" b="b"/>
              <a:pathLst>
                <a:path w="2297" h="1470" extrusionOk="0">
                  <a:moveTo>
                    <a:pt x="0" y="1"/>
                  </a:moveTo>
                  <a:lnTo>
                    <a:pt x="2296" y="1469"/>
                  </a:lnTo>
                  <a:lnTo>
                    <a:pt x="2296" y="1093"/>
                  </a:lnTo>
                  <a:lnTo>
                    <a:pt x="60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16"/>
            <p:cNvSpPr/>
            <p:nvPr/>
          </p:nvSpPr>
          <p:spPr>
            <a:xfrm>
              <a:off x="1579155" y="4603505"/>
              <a:ext cx="52272" cy="33497"/>
            </a:xfrm>
            <a:custGeom>
              <a:avLst/>
              <a:gdLst/>
              <a:ahLst/>
              <a:cxnLst/>
              <a:rect l="l" t="t" r="r" b="b"/>
              <a:pathLst>
                <a:path w="766" h="491" extrusionOk="0">
                  <a:moveTo>
                    <a:pt x="0" y="1"/>
                  </a:moveTo>
                  <a:lnTo>
                    <a:pt x="765" y="490"/>
                  </a:lnTo>
                  <a:lnTo>
                    <a:pt x="765" y="114"/>
                  </a:lnTo>
                  <a:lnTo>
                    <a:pt x="5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40" name="Google Shape;540;p16"/>
          <p:cNvSpPr/>
          <p:nvPr/>
        </p:nvSpPr>
        <p:spPr>
          <a:xfrm rot="10800000" flipH="1">
            <a:off x="6696088" y="-42092"/>
            <a:ext cx="662884" cy="883632"/>
          </a:xfrm>
          <a:custGeom>
            <a:avLst/>
            <a:gdLst/>
            <a:ahLst/>
            <a:cxnLst/>
            <a:rect l="l" t="t" r="r" b="b"/>
            <a:pathLst>
              <a:path w="15951" h="15951" extrusionOk="0">
                <a:moveTo>
                  <a:pt x="1" y="1"/>
                </a:moveTo>
                <a:lnTo>
                  <a:pt x="1" y="3778"/>
                </a:lnTo>
                <a:cubicBezTo>
                  <a:pt x="1" y="10504"/>
                  <a:pt x="5447" y="15950"/>
                  <a:pt x="12173" y="15950"/>
                </a:cubicBezTo>
                <a:lnTo>
                  <a:pt x="15951" y="15950"/>
                </a:lnTo>
                <a:lnTo>
                  <a:pt x="15951" y="12173"/>
                </a:lnTo>
                <a:cubicBezTo>
                  <a:pt x="15951" y="5459"/>
                  <a:pt x="10492" y="1"/>
                  <a:pt x="377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41" name="Google Shape;541;p16"/>
          <p:cNvGrpSpPr/>
          <p:nvPr/>
        </p:nvGrpSpPr>
        <p:grpSpPr>
          <a:xfrm rot="10800000" flipH="1">
            <a:off x="7206557" y="-217827"/>
            <a:ext cx="817859" cy="1090195"/>
            <a:chOff x="813569" y="4603505"/>
            <a:chExt cx="817859" cy="817646"/>
          </a:xfrm>
        </p:grpSpPr>
        <p:sp>
          <p:nvSpPr>
            <p:cNvPr id="542" name="Google Shape;542;p16"/>
            <p:cNvSpPr/>
            <p:nvPr/>
          </p:nvSpPr>
          <p:spPr>
            <a:xfrm>
              <a:off x="813569" y="5417671"/>
              <a:ext cx="5186" cy="3479"/>
            </a:xfrm>
            <a:custGeom>
              <a:avLst/>
              <a:gdLst/>
              <a:ahLst/>
              <a:cxnLst/>
              <a:rect l="l" t="t" r="r" b="b"/>
              <a:pathLst>
                <a:path w="76" h="51" extrusionOk="0">
                  <a:moveTo>
                    <a:pt x="0" y="1"/>
                  </a:moveTo>
                  <a:lnTo>
                    <a:pt x="0" y="51"/>
                  </a:lnTo>
                  <a:lnTo>
                    <a:pt x="76" y="5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16"/>
            <p:cNvSpPr/>
            <p:nvPr/>
          </p:nvSpPr>
          <p:spPr>
            <a:xfrm>
              <a:off x="813569" y="5350881"/>
              <a:ext cx="108843" cy="70269"/>
            </a:xfrm>
            <a:custGeom>
              <a:avLst/>
              <a:gdLst/>
              <a:ahLst/>
              <a:cxnLst/>
              <a:rect l="l" t="t" r="r" b="b"/>
              <a:pathLst>
                <a:path w="1595" h="1030" extrusionOk="0">
                  <a:moveTo>
                    <a:pt x="0" y="1"/>
                  </a:moveTo>
                  <a:lnTo>
                    <a:pt x="0" y="390"/>
                  </a:lnTo>
                  <a:lnTo>
                    <a:pt x="992" y="1030"/>
                  </a:lnTo>
                  <a:lnTo>
                    <a:pt x="1594" y="103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16"/>
            <p:cNvSpPr/>
            <p:nvPr/>
          </p:nvSpPr>
          <p:spPr>
            <a:xfrm>
              <a:off x="813569" y="5284160"/>
              <a:ext cx="212431" cy="136991"/>
            </a:xfrm>
            <a:custGeom>
              <a:avLst/>
              <a:gdLst/>
              <a:ahLst/>
              <a:cxnLst/>
              <a:rect l="l" t="t" r="r" b="b"/>
              <a:pathLst>
                <a:path w="3113" h="2008" extrusionOk="0">
                  <a:moveTo>
                    <a:pt x="0" y="0"/>
                  </a:moveTo>
                  <a:lnTo>
                    <a:pt x="0" y="389"/>
                  </a:lnTo>
                  <a:lnTo>
                    <a:pt x="2523" y="2008"/>
                  </a:lnTo>
                  <a:lnTo>
                    <a:pt x="3112" y="20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16"/>
            <p:cNvSpPr/>
            <p:nvPr/>
          </p:nvSpPr>
          <p:spPr>
            <a:xfrm>
              <a:off x="813569" y="5218189"/>
              <a:ext cx="316019" cy="202962"/>
            </a:xfrm>
            <a:custGeom>
              <a:avLst/>
              <a:gdLst/>
              <a:ahLst/>
              <a:cxnLst/>
              <a:rect l="l" t="t" r="r" b="b"/>
              <a:pathLst>
                <a:path w="4631" h="2975" extrusionOk="0">
                  <a:moveTo>
                    <a:pt x="0" y="1"/>
                  </a:moveTo>
                  <a:lnTo>
                    <a:pt x="0" y="377"/>
                  </a:lnTo>
                  <a:lnTo>
                    <a:pt x="4041" y="2975"/>
                  </a:lnTo>
                  <a:lnTo>
                    <a:pt x="4631" y="297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16"/>
            <p:cNvSpPr/>
            <p:nvPr/>
          </p:nvSpPr>
          <p:spPr>
            <a:xfrm>
              <a:off x="813569" y="5151467"/>
              <a:ext cx="413671" cy="268865"/>
            </a:xfrm>
            <a:custGeom>
              <a:avLst/>
              <a:gdLst/>
              <a:ahLst/>
              <a:cxnLst/>
              <a:rect l="l" t="t" r="r" b="b"/>
              <a:pathLst>
                <a:path w="6062" h="3941" extrusionOk="0">
                  <a:moveTo>
                    <a:pt x="0" y="0"/>
                  </a:moveTo>
                  <a:lnTo>
                    <a:pt x="0" y="377"/>
                  </a:lnTo>
                  <a:lnTo>
                    <a:pt x="5547" y="3940"/>
                  </a:lnTo>
                  <a:cubicBezTo>
                    <a:pt x="5710" y="3928"/>
                    <a:pt x="5886" y="3915"/>
                    <a:pt x="6061" y="38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16"/>
            <p:cNvSpPr/>
            <p:nvPr/>
          </p:nvSpPr>
          <p:spPr>
            <a:xfrm>
              <a:off x="813569" y="5084677"/>
              <a:ext cx="490714" cy="322829"/>
            </a:xfrm>
            <a:custGeom>
              <a:avLst/>
              <a:gdLst/>
              <a:ahLst/>
              <a:cxnLst/>
              <a:rect l="l" t="t" r="r" b="b"/>
              <a:pathLst>
                <a:path w="7191" h="4732" extrusionOk="0">
                  <a:moveTo>
                    <a:pt x="0" y="0"/>
                  </a:moveTo>
                  <a:lnTo>
                    <a:pt x="0" y="389"/>
                  </a:lnTo>
                  <a:lnTo>
                    <a:pt x="6777" y="4731"/>
                  </a:lnTo>
                  <a:cubicBezTo>
                    <a:pt x="6915" y="4694"/>
                    <a:pt x="7053" y="4668"/>
                    <a:pt x="7191" y="461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16"/>
            <p:cNvSpPr/>
            <p:nvPr/>
          </p:nvSpPr>
          <p:spPr>
            <a:xfrm>
              <a:off x="814388" y="5019593"/>
              <a:ext cx="554109" cy="365604"/>
            </a:xfrm>
            <a:custGeom>
              <a:avLst/>
              <a:gdLst/>
              <a:ahLst/>
              <a:cxnLst/>
              <a:rect l="l" t="t" r="r" b="b"/>
              <a:pathLst>
                <a:path w="8120" h="5359" extrusionOk="0">
                  <a:moveTo>
                    <a:pt x="26" y="1"/>
                  </a:moveTo>
                  <a:cubicBezTo>
                    <a:pt x="13" y="126"/>
                    <a:pt x="1" y="252"/>
                    <a:pt x="1" y="365"/>
                  </a:cubicBezTo>
                  <a:lnTo>
                    <a:pt x="7769" y="5359"/>
                  </a:lnTo>
                  <a:cubicBezTo>
                    <a:pt x="7894" y="5309"/>
                    <a:pt x="8007" y="5259"/>
                    <a:pt x="8120" y="5196"/>
                  </a:cubicBezTo>
                  <a:lnTo>
                    <a:pt x="2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16"/>
            <p:cNvSpPr/>
            <p:nvPr/>
          </p:nvSpPr>
          <p:spPr>
            <a:xfrm>
              <a:off x="821280" y="4959694"/>
              <a:ext cx="602082" cy="396441"/>
            </a:xfrm>
            <a:custGeom>
              <a:avLst/>
              <a:gdLst/>
              <a:ahLst/>
              <a:cxnLst/>
              <a:rect l="l" t="t" r="r" b="b"/>
              <a:pathLst>
                <a:path w="8823" h="5811" extrusionOk="0">
                  <a:moveTo>
                    <a:pt x="76" y="0"/>
                  </a:moveTo>
                  <a:cubicBezTo>
                    <a:pt x="50" y="113"/>
                    <a:pt x="25" y="226"/>
                    <a:pt x="0" y="339"/>
                  </a:cubicBezTo>
                  <a:lnTo>
                    <a:pt x="8521" y="5810"/>
                  </a:lnTo>
                  <a:cubicBezTo>
                    <a:pt x="8621" y="5748"/>
                    <a:pt x="8722" y="5685"/>
                    <a:pt x="8822" y="5622"/>
                  </a:cubicBezTo>
                  <a:lnTo>
                    <a:pt x="7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16"/>
            <p:cNvSpPr/>
            <p:nvPr/>
          </p:nvSpPr>
          <p:spPr>
            <a:xfrm>
              <a:off x="835815" y="4904024"/>
              <a:ext cx="635451" cy="417863"/>
            </a:xfrm>
            <a:custGeom>
              <a:avLst/>
              <a:gdLst/>
              <a:ahLst/>
              <a:cxnLst/>
              <a:rect l="l" t="t" r="r" b="b"/>
              <a:pathLst>
                <a:path w="9312" h="6125" extrusionOk="0">
                  <a:moveTo>
                    <a:pt x="114" y="0"/>
                  </a:moveTo>
                  <a:cubicBezTo>
                    <a:pt x="76" y="113"/>
                    <a:pt x="38" y="214"/>
                    <a:pt x="1" y="314"/>
                  </a:cubicBezTo>
                  <a:lnTo>
                    <a:pt x="9048" y="6124"/>
                  </a:lnTo>
                  <a:cubicBezTo>
                    <a:pt x="9136" y="6049"/>
                    <a:pt x="9224" y="5974"/>
                    <a:pt x="9312" y="5911"/>
                  </a:cubicBezTo>
                  <a:lnTo>
                    <a:pt x="1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16"/>
            <p:cNvSpPr/>
            <p:nvPr/>
          </p:nvSpPr>
          <p:spPr>
            <a:xfrm>
              <a:off x="857242" y="4852653"/>
              <a:ext cx="654285" cy="430689"/>
            </a:xfrm>
            <a:custGeom>
              <a:avLst/>
              <a:gdLst/>
              <a:ahLst/>
              <a:cxnLst/>
              <a:rect l="l" t="t" r="r" b="b"/>
              <a:pathLst>
                <a:path w="9588" h="6313" extrusionOk="0">
                  <a:moveTo>
                    <a:pt x="138" y="1"/>
                  </a:moveTo>
                  <a:cubicBezTo>
                    <a:pt x="88" y="101"/>
                    <a:pt x="38" y="189"/>
                    <a:pt x="0" y="289"/>
                  </a:cubicBezTo>
                  <a:lnTo>
                    <a:pt x="9374" y="6313"/>
                  </a:lnTo>
                  <a:cubicBezTo>
                    <a:pt x="9450" y="6225"/>
                    <a:pt x="9525" y="6149"/>
                    <a:pt x="9588" y="6074"/>
                  </a:cubicBezTo>
                  <a:lnTo>
                    <a:pt x="13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16"/>
            <p:cNvSpPr/>
            <p:nvPr/>
          </p:nvSpPr>
          <p:spPr>
            <a:xfrm>
              <a:off x="883788" y="4804693"/>
              <a:ext cx="662883" cy="435874"/>
            </a:xfrm>
            <a:custGeom>
              <a:avLst/>
              <a:gdLst/>
              <a:ahLst/>
              <a:cxnLst/>
              <a:rect l="l" t="t" r="r" b="b"/>
              <a:pathLst>
                <a:path w="9714" h="6389" extrusionOk="0">
                  <a:moveTo>
                    <a:pt x="176" y="1"/>
                  </a:moveTo>
                  <a:cubicBezTo>
                    <a:pt x="113" y="89"/>
                    <a:pt x="51" y="177"/>
                    <a:pt x="0" y="277"/>
                  </a:cubicBezTo>
                  <a:lnTo>
                    <a:pt x="9525" y="6388"/>
                  </a:lnTo>
                  <a:cubicBezTo>
                    <a:pt x="9588" y="6300"/>
                    <a:pt x="9650" y="6212"/>
                    <a:pt x="9713" y="6125"/>
                  </a:cubicBezTo>
                  <a:lnTo>
                    <a:pt x="17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16"/>
            <p:cNvSpPr/>
            <p:nvPr/>
          </p:nvSpPr>
          <p:spPr>
            <a:xfrm>
              <a:off x="916338" y="4760212"/>
              <a:ext cx="660290" cy="434100"/>
            </a:xfrm>
            <a:custGeom>
              <a:avLst/>
              <a:gdLst/>
              <a:ahLst/>
              <a:cxnLst/>
              <a:rect l="l" t="t" r="r" b="b"/>
              <a:pathLst>
                <a:path w="9676" h="6363" extrusionOk="0">
                  <a:moveTo>
                    <a:pt x="214" y="0"/>
                  </a:moveTo>
                  <a:cubicBezTo>
                    <a:pt x="138" y="88"/>
                    <a:pt x="63" y="163"/>
                    <a:pt x="0" y="251"/>
                  </a:cubicBezTo>
                  <a:lnTo>
                    <a:pt x="9512" y="6363"/>
                  </a:lnTo>
                  <a:cubicBezTo>
                    <a:pt x="9562" y="6262"/>
                    <a:pt x="9625" y="6174"/>
                    <a:pt x="9675" y="6074"/>
                  </a:cubicBezTo>
                  <a:lnTo>
                    <a:pt x="2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16"/>
            <p:cNvSpPr/>
            <p:nvPr/>
          </p:nvSpPr>
          <p:spPr>
            <a:xfrm>
              <a:off x="954826" y="4719960"/>
              <a:ext cx="644936" cy="423866"/>
            </a:xfrm>
            <a:custGeom>
              <a:avLst/>
              <a:gdLst/>
              <a:ahLst/>
              <a:cxnLst/>
              <a:rect l="l" t="t" r="r" b="b"/>
              <a:pathLst>
                <a:path w="9451" h="6213" extrusionOk="0">
                  <a:moveTo>
                    <a:pt x="239" y="1"/>
                  </a:moveTo>
                  <a:cubicBezTo>
                    <a:pt x="151" y="76"/>
                    <a:pt x="76" y="151"/>
                    <a:pt x="1" y="226"/>
                  </a:cubicBezTo>
                  <a:lnTo>
                    <a:pt x="9325" y="6212"/>
                  </a:lnTo>
                  <a:cubicBezTo>
                    <a:pt x="9375" y="6112"/>
                    <a:pt x="9413" y="6011"/>
                    <a:pt x="9450" y="5911"/>
                  </a:cubicBezTo>
                  <a:lnTo>
                    <a:pt x="23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16"/>
            <p:cNvSpPr/>
            <p:nvPr/>
          </p:nvSpPr>
          <p:spPr>
            <a:xfrm>
              <a:off x="998500" y="4683120"/>
              <a:ext cx="619210" cy="407629"/>
            </a:xfrm>
            <a:custGeom>
              <a:avLst/>
              <a:gdLst/>
              <a:ahLst/>
              <a:cxnLst/>
              <a:rect l="l" t="t" r="r" b="b"/>
              <a:pathLst>
                <a:path w="9074" h="5975" extrusionOk="0">
                  <a:moveTo>
                    <a:pt x="289" y="1"/>
                  </a:moveTo>
                  <a:cubicBezTo>
                    <a:pt x="189" y="76"/>
                    <a:pt x="101" y="139"/>
                    <a:pt x="1" y="214"/>
                  </a:cubicBezTo>
                  <a:lnTo>
                    <a:pt x="8973" y="5974"/>
                  </a:lnTo>
                  <a:cubicBezTo>
                    <a:pt x="9011" y="5861"/>
                    <a:pt x="9036" y="5748"/>
                    <a:pt x="9074" y="5648"/>
                  </a:cubicBezTo>
                  <a:lnTo>
                    <a:pt x="28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16"/>
            <p:cNvSpPr/>
            <p:nvPr/>
          </p:nvSpPr>
          <p:spPr>
            <a:xfrm>
              <a:off x="1049884" y="4652352"/>
              <a:ext cx="578129" cy="380136"/>
            </a:xfrm>
            <a:custGeom>
              <a:avLst/>
              <a:gdLst/>
              <a:ahLst/>
              <a:cxnLst/>
              <a:rect l="l" t="t" r="r" b="b"/>
              <a:pathLst>
                <a:path w="8472" h="5572" extrusionOk="0">
                  <a:moveTo>
                    <a:pt x="327" y="0"/>
                  </a:moveTo>
                  <a:cubicBezTo>
                    <a:pt x="214" y="50"/>
                    <a:pt x="114" y="113"/>
                    <a:pt x="1" y="163"/>
                  </a:cubicBezTo>
                  <a:lnTo>
                    <a:pt x="8421" y="5572"/>
                  </a:lnTo>
                  <a:cubicBezTo>
                    <a:pt x="8446" y="5459"/>
                    <a:pt x="8459" y="5333"/>
                    <a:pt x="8471" y="5220"/>
                  </a:cubicBezTo>
                  <a:lnTo>
                    <a:pt x="32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16"/>
            <p:cNvSpPr/>
            <p:nvPr/>
          </p:nvSpPr>
          <p:spPr>
            <a:xfrm>
              <a:off x="1109868" y="4625814"/>
              <a:ext cx="521558" cy="344183"/>
            </a:xfrm>
            <a:custGeom>
              <a:avLst/>
              <a:gdLst/>
              <a:ahLst/>
              <a:cxnLst/>
              <a:rect l="l" t="t" r="r" b="b"/>
              <a:pathLst>
                <a:path w="7643" h="5045" extrusionOk="0">
                  <a:moveTo>
                    <a:pt x="377" y="0"/>
                  </a:moveTo>
                  <a:cubicBezTo>
                    <a:pt x="251" y="50"/>
                    <a:pt x="126" y="88"/>
                    <a:pt x="0" y="138"/>
                  </a:cubicBezTo>
                  <a:lnTo>
                    <a:pt x="7630" y="5045"/>
                  </a:lnTo>
                  <a:cubicBezTo>
                    <a:pt x="7630" y="4969"/>
                    <a:pt x="7642" y="4907"/>
                    <a:pt x="7642" y="4844"/>
                  </a:cubicBezTo>
                  <a:lnTo>
                    <a:pt x="7642" y="4656"/>
                  </a:lnTo>
                  <a:lnTo>
                    <a:pt x="37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16"/>
            <p:cNvSpPr/>
            <p:nvPr/>
          </p:nvSpPr>
          <p:spPr>
            <a:xfrm>
              <a:off x="1180087" y="4608690"/>
              <a:ext cx="451339" cy="294517"/>
            </a:xfrm>
            <a:custGeom>
              <a:avLst/>
              <a:gdLst/>
              <a:ahLst/>
              <a:cxnLst/>
              <a:rect l="l" t="t" r="r" b="b"/>
              <a:pathLst>
                <a:path w="6614" h="4317" extrusionOk="0">
                  <a:moveTo>
                    <a:pt x="465" y="0"/>
                  </a:moveTo>
                  <a:cubicBezTo>
                    <a:pt x="314" y="25"/>
                    <a:pt x="151" y="50"/>
                    <a:pt x="0" y="75"/>
                  </a:cubicBezTo>
                  <a:lnTo>
                    <a:pt x="6613" y="4317"/>
                  </a:lnTo>
                  <a:lnTo>
                    <a:pt x="6613" y="3940"/>
                  </a:lnTo>
                  <a:lnTo>
                    <a:pt x="46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16"/>
            <p:cNvSpPr/>
            <p:nvPr/>
          </p:nvSpPr>
          <p:spPr>
            <a:xfrm>
              <a:off x="1268253" y="4603505"/>
              <a:ext cx="363173" cy="233799"/>
            </a:xfrm>
            <a:custGeom>
              <a:avLst/>
              <a:gdLst/>
              <a:ahLst/>
              <a:cxnLst/>
              <a:rect l="l" t="t" r="r" b="b"/>
              <a:pathLst>
                <a:path w="5322" h="3427" extrusionOk="0">
                  <a:moveTo>
                    <a:pt x="1" y="1"/>
                  </a:moveTo>
                  <a:lnTo>
                    <a:pt x="5321" y="3427"/>
                  </a:lnTo>
                  <a:lnTo>
                    <a:pt x="5321" y="3038"/>
                  </a:lnTo>
                  <a:lnTo>
                    <a:pt x="59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16"/>
            <p:cNvSpPr/>
            <p:nvPr/>
          </p:nvSpPr>
          <p:spPr>
            <a:xfrm>
              <a:off x="1371023" y="4603505"/>
              <a:ext cx="260404" cy="167009"/>
            </a:xfrm>
            <a:custGeom>
              <a:avLst/>
              <a:gdLst/>
              <a:ahLst/>
              <a:cxnLst/>
              <a:rect l="l" t="t" r="r" b="b"/>
              <a:pathLst>
                <a:path w="3816" h="2448" extrusionOk="0">
                  <a:moveTo>
                    <a:pt x="1" y="1"/>
                  </a:moveTo>
                  <a:lnTo>
                    <a:pt x="3815" y="2448"/>
                  </a:lnTo>
                  <a:lnTo>
                    <a:pt x="3815" y="2059"/>
                  </a:lnTo>
                  <a:lnTo>
                    <a:pt x="60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16"/>
            <p:cNvSpPr/>
            <p:nvPr/>
          </p:nvSpPr>
          <p:spPr>
            <a:xfrm>
              <a:off x="1474680" y="4603505"/>
              <a:ext cx="156747" cy="100287"/>
            </a:xfrm>
            <a:custGeom>
              <a:avLst/>
              <a:gdLst/>
              <a:ahLst/>
              <a:cxnLst/>
              <a:rect l="l" t="t" r="r" b="b"/>
              <a:pathLst>
                <a:path w="2297" h="1470" extrusionOk="0">
                  <a:moveTo>
                    <a:pt x="0" y="1"/>
                  </a:moveTo>
                  <a:lnTo>
                    <a:pt x="2296" y="1469"/>
                  </a:lnTo>
                  <a:lnTo>
                    <a:pt x="2296" y="1093"/>
                  </a:lnTo>
                  <a:lnTo>
                    <a:pt x="60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16"/>
            <p:cNvSpPr/>
            <p:nvPr/>
          </p:nvSpPr>
          <p:spPr>
            <a:xfrm>
              <a:off x="1579155" y="4603505"/>
              <a:ext cx="52272" cy="33497"/>
            </a:xfrm>
            <a:custGeom>
              <a:avLst/>
              <a:gdLst/>
              <a:ahLst/>
              <a:cxnLst/>
              <a:rect l="l" t="t" r="r" b="b"/>
              <a:pathLst>
                <a:path w="766" h="491" extrusionOk="0">
                  <a:moveTo>
                    <a:pt x="0" y="1"/>
                  </a:moveTo>
                  <a:lnTo>
                    <a:pt x="765" y="490"/>
                  </a:lnTo>
                  <a:lnTo>
                    <a:pt x="765" y="114"/>
                  </a:lnTo>
                  <a:lnTo>
                    <a:pt x="5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idea 1">
  <p:cSld name="Main idea 1"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p17"/>
          <p:cNvSpPr txBox="1">
            <a:spLocks noGrp="1"/>
          </p:cNvSpPr>
          <p:nvPr>
            <p:ph type="title"/>
          </p:nvPr>
        </p:nvSpPr>
        <p:spPr>
          <a:xfrm>
            <a:off x="884800" y="1853800"/>
            <a:ext cx="3852000" cy="315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5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rPr lang="es-ES" smtClean="0"/>
              <a:t>Haga clic para modificar el estilo de título del patrón</a:t>
            </a:r>
            <a:endParaRPr/>
          </a:p>
        </p:txBody>
      </p:sp>
      <p:grpSp>
        <p:nvGrpSpPr>
          <p:cNvPr id="565" name="Google Shape;565;p17"/>
          <p:cNvGrpSpPr/>
          <p:nvPr/>
        </p:nvGrpSpPr>
        <p:grpSpPr>
          <a:xfrm flipH="1">
            <a:off x="-450450" y="5153893"/>
            <a:ext cx="3545529" cy="2251823"/>
            <a:chOff x="4063975" y="-1169456"/>
            <a:chExt cx="3545529" cy="1688867"/>
          </a:xfrm>
        </p:grpSpPr>
        <p:sp>
          <p:nvSpPr>
            <p:cNvPr id="566" name="Google Shape;566;p17"/>
            <p:cNvSpPr/>
            <p:nvPr/>
          </p:nvSpPr>
          <p:spPr>
            <a:xfrm flipH="1">
              <a:off x="5920692" y="-1169456"/>
              <a:ext cx="1688812" cy="1688867"/>
            </a:xfrm>
            <a:custGeom>
              <a:avLst/>
              <a:gdLst/>
              <a:ahLst/>
              <a:cxnLst/>
              <a:rect l="l" t="t" r="r" b="b"/>
              <a:pathLst>
                <a:path w="21974" h="21974" extrusionOk="0">
                  <a:moveTo>
                    <a:pt x="16779" y="0"/>
                  </a:moveTo>
                  <a:cubicBezTo>
                    <a:pt x="7505" y="0"/>
                    <a:pt x="1" y="7505"/>
                    <a:pt x="1" y="16766"/>
                  </a:cubicBezTo>
                  <a:lnTo>
                    <a:pt x="1" y="21973"/>
                  </a:lnTo>
                  <a:lnTo>
                    <a:pt x="5196" y="21973"/>
                  </a:lnTo>
                  <a:cubicBezTo>
                    <a:pt x="14470" y="21973"/>
                    <a:pt x="21974" y="14457"/>
                    <a:pt x="21974" y="5196"/>
                  </a:cubicBezTo>
                  <a:lnTo>
                    <a:pt x="2197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67" name="Google Shape;567;p17"/>
            <p:cNvGrpSpPr/>
            <p:nvPr/>
          </p:nvGrpSpPr>
          <p:grpSpPr>
            <a:xfrm flipH="1">
              <a:off x="5560019" y="-414208"/>
              <a:ext cx="877847" cy="868009"/>
              <a:chOff x="6088588" y="-408158"/>
              <a:chExt cx="877847" cy="868009"/>
            </a:xfrm>
          </p:grpSpPr>
          <p:sp>
            <p:nvSpPr>
              <p:cNvPr id="568" name="Google Shape;568;p17"/>
              <p:cNvSpPr/>
              <p:nvPr/>
            </p:nvSpPr>
            <p:spPr>
              <a:xfrm>
                <a:off x="6088588" y="-408158"/>
                <a:ext cx="557559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6401" h="290" extrusionOk="0">
                    <a:moveTo>
                      <a:pt x="1" y="1"/>
                    </a:moveTo>
                    <a:lnTo>
                      <a:pt x="1" y="277"/>
                    </a:lnTo>
                    <a:lnTo>
                      <a:pt x="6401" y="289"/>
                    </a:lnTo>
                    <a:cubicBezTo>
                      <a:pt x="6100" y="176"/>
                      <a:pt x="5773" y="76"/>
                      <a:pt x="5447" y="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9" name="Google Shape;569;p17"/>
              <p:cNvSpPr/>
              <p:nvPr/>
            </p:nvSpPr>
            <p:spPr>
              <a:xfrm>
                <a:off x="6088588" y="-348055"/>
                <a:ext cx="669054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7681" h="290" extrusionOk="0">
                    <a:moveTo>
                      <a:pt x="1" y="1"/>
                    </a:moveTo>
                    <a:lnTo>
                      <a:pt x="1" y="277"/>
                    </a:lnTo>
                    <a:lnTo>
                      <a:pt x="7681" y="289"/>
                    </a:lnTo>
                    <a:cubicBezTo>
                      <a:pt x="7555" y="189"/>
                      <a:pt x="7417" y="101"/>
                      <a:pt x="7267" y="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0" name="Google Shape;570;p17"/>
              <p:cNvSpPr/>
              <p:nvPr/>
            </p:nvSpPr>
            <p:spPr>
              <a:xfrm>
                <a:off x="6088588" y="-287865"/>
                <a:ext cx="738999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8484" h="289" extrusionOk="0">
                    <a:moveTo>
                      <a:pt x="1" y="0"/>
                    </a:moveTo>
                    <a:lnTo>
                      <a:pt x="1" y="276"/>
                    </a:lnTo>
                    <a:lnTo>
                      <a:pt x="8484" y="289"/>
                    </a:lnTo>
                    <a:cubicBezTo>
                      <a:pt x="8396" y="201"/>
                      <a:pt x="8308" y="113"/>
                      <a:pt x="8208" y="2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1" name="Google Shape;571;p17"/>
              <p:cNvSpPr/>
              <p:nvPr/>
            </p:nvSpPr>
            <p:spPr>
              <a:xfrm>
                <a:off x="6088588" y="-227762"/>
                <a:ext cx="788213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049" h="289" extrusionOk="0">
                    <a:moveTo>
                      <a:pt x="1" y="0"/>
                    </a:moveTo>
                    <a:lnTo>
                      <a:pt x="1" y="276"/>
                    </a:lnTo>
                    <a:lnTo>
                      <a:pt x="9049" y="289"/>
                    </a:lnTo>
                    <a:cubicBezTo>
                      <a:pt x="8986" y="201"/>
                      <a:pt x="8923" y="113"/>
                      <a:pt x="8848" y="2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" name="Google Shape;572;p17"/>
              <p:cNvSpPr/>
              <p:nvPr/>
            </p:nvSpPr>
            <p:spPr>
              <a:xfrm>
                <a:off x="6088588" y="-167659"/>
                <a:ext cx="824275" cy="26306"/>
              </a:xfrm>
              <a:custGeom>
                <a:avLst/>
                <a:gdLst/>
                <a:ahLst/>
                <a:cxnLst/>
                <a:rect l="l" t="t" r="r" b="b"/>
                <a:pathLst>
                  <a:path w="9463" h="302" extrusionOk="0">
                    <a:moveTo>
                      <a:pt x="1" y="0"/>
                    </a:moveTo>
                    <a:lnTo>
                      <a:pt x="1" y="276"/>
                    </a:lnTo>
                    <a:lnTo>
                      <a:pt x="9463" y="302"/>
                    </a:lnTo>
                    <a:cubicBezTo>
                      <a:pt x="9425" y="201"/>
                      <a:pt x="9375" y="113"/>
                      <a:pt x="9325" y="2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" name="Google Shape;573;p17"/>
              <p:cNvSpPr/>
              <p:nvPr/>
            </p:nvSpPr>
            <p:spPr>
              <a:xfrm>
                <a:off x="6088588" y="-106424"/>
                <a:ext cx="850493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764" h="289" extrusionOk="0">
                    <a:moveTo>
                      <a:pt x="1" y="0"/>
                    </a:moveTo>
                    <a:lnTo>
                      <a:pt x="1" y="264"/>
                    </a:lnTo>
                    <a:lnTo>
                      <a:pt x="9764" y="289"/>
                    </a:lnTo>
                    <a:cubicBezTo>
                      <a:pt x="9726" y="188"/>
                      <a:pt x="9689" y="101"/>
                      <a:pt x="9663" y="13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4" name="Google Shape;574;p17"/>
              <p:cNvSpPr/>
              <p:nvPr/>
            </p:nvSpPr>
            <p:spPr>
              <a:xfrm>
                <a:off x="6088588" y="-46321"/>
                <a:ext cx="866956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953" h="289" extrusionOk="0">
                    <a:moveTo>
                      <a:pt x="1" y="0"/>
                    </a:moveTo>
                    <a:lnTo>
                      <a:pt x="1" y="101"/>
                    </a:lnTo>
                    <a:cubicBezTo>
                      <a:pt x="1" y="151"/>
                      <a:pt x="1" y="214"/>
                      <a:pt x="1" y="264"/>
                    </a:cubicBezTo>
                    <a:lnTo>
                      <a:pt x="9952" y="289"/>
                    </a:lnTo>
                    <a:cubicBezTo>
                      <a:pt x="9940" y="189"/>
                      <a:pt x="9914" y="101"/>
                      <a:pt x="9889" y="13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5" name="Google Shape;575;p17"/>
              <p:cNvSpPr/>
              <p:nvPr/>
            </p:nvSpPr>
            <p:spPr>
              <a:xfrm>
                <a:off x="6090766" y="13782"/>
                <a:ext cx="873489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10028" h="290" extrusionOk="0">
                    <a:moveTo>
                      <a:pt x="1" y="1"/>
                    </a:moveTo>
                    <a:cubicBezTo>
                      <a:pt x="13" y="88"/>
                      <a:pt x="26" y="176"/>
                      <a:pt x="39" y="264"/>
                    </a:cubicBezTo>
                    <a:lnTo>
                      <a:pt x="10027" y="289"/>
                    </a:lnTo>
                    <a:cubicBezTo>
                      <a:pt x="10027" y="201"/>
                      <a:pt x="10015" y="101"/>
                      <a:pt x="10002" y="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6" name="Google Shape;576;p17"/>
              <p:cNvSpPr/>
              <p:nvPr/>
            </p:nvSpPr>
            <p:spPr>
              <a:xfrm>
                <a:off x="6101741" y="73885"/>
                <a:ext cx="864691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9927" h="29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3" y="89"/>
                      <a:pt x="38" y="176"/>
                      <a:pt x="63" y="264"/>
                    </a:cubicBezTo>
                    <a:lnTo>
                      <a:pt x="9927" y="289"/>
                    </a:lnTo>
                    <a:lnTo>
                      <a:pt x="9927" y="114"/>
                    </a:lnTo>
                    <a:cubicBezTo>
                      <a:pt x="9927" y="76"/>
                      <a:pt x="9927" y="51"/>
                      <a:pt x="9927" y="13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7" name="Google Shape;577;p17"/>
              <p:cNvSpPr/>
              <p:nvPr/>
            </p:nvSpPr>
            <p:spPr>
              <a:xfrm>
                <a:off x="6119250" y="133988"/>
                <a:ext cx="847183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29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5" y="89"/>
                      <a:pt x="63" y="177"/>
                      <a:pt x="101" y="264"/>
                    </a:cubicBezTo>
                    <a:lnTo>
                      <a:pt x="9726" y="289"/>
                    </a:lnTo>
                    <a:lnTo>
                      <a:pt x="9726" y="13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8" name="Google Shape;578;p17"/>
              <p:cNvSpPr/>
              <p:nvPr/>
            </p:nvSpPr>
            <p:spPr>
              <a:xfrm>
                <a:off x="6145469" y="194179"/>
                <a:ext cx="820965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425" h="289" extrusionOk="0">
                    <a:moveTo>
                      <a:pt x="0" y="0"/>
                    </a:moveTo>
                    <a:cubicBezTo>
                      <a:pt x="51" y="88"/>
                      <a:pt x="101" y="188"/>
                      <a:pt x="151" y="276"/>
                    </a:cubicBezTo>
                    <a:lnTo>
                      <a:pt x="9425" y="289"/>
                    </a:lnTo>
                    <a:lnTo>
                      <a:pt x="9425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9" name="Google Shape;579;p17"/>
              <p:cNvSpPr/>
              <p:nvPr/>
            </p:nvSpPr>
            <p:spPr>
              <a:xfrm>
                <a:off x="6182663" y="254282"/>
                <a:ext cx="783771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8998" h="289" extrusionOk="0">
                    <a:moveTo>
                      <a:pt x="0" y="0"/>
                    </a:moveTo>
                    <a:cubicBezTo>
                      <a:pt x="75" y="88"/>
                      <a:pt x="138" y="188"/>
                      <a:pt x="213" y="276"/>
                    </a:cubicBezTo>
                    <a:lnTo>
                      <a:pt x="8998" y="289"/>
                    </a:lnTo>
                    <a:lnTo>
                      <a:pt x="8998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0" name="Google Shape;580;p17"/>
              <p:cNvSpPr/>
              <p:nvPr/>
            </p:nvSpPr>
            <p:spPr>
              <a:xfrm>
                <a:off x="6233968" y="314385"/>
                <a:ext cx="732466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8409" h="290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01" y="101"/>
                      <a:pt x="189" y="189"/>
                      <a:pt x="289" y="277"/>
                    </a:cubicBezTo>
                    <a:lnTo>
                      <a:pt x="8409" y="289"/>
                    </a:lnTo>
                    <a:lnTo>
                      <a:pt x="8409" y="2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1" name="Google Shape;581;p17"/>
              <p:cNvSpPr/>
              <p:nvPr/>
            </p:nvSpPr>
            <p:spPr>
              <a:xfrm>
                <a:off x="6307224" y="374488"/>
                <a:ext cx="659211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7568" h="290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39" y="101"/>
                      <a:pt x="289" y="189"/>
                      <a:pt x="440" y="277"/>
                    </a:cubicBezTo>
                    <a:lnTo>
                      <a:pt x="7568" y="289"/>
                    </a:lnTo>
                    <a:lnTo>
                      <a:pt x="7568" y="26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2" name="Google Shape;582;p17"/>
              <p:cNvSpPr/>
              <p:nvPr/>
            </p:nvSpPr>
            <p:spPr>
              <a:xfrm>
                <a:off x="6427430" y="435723"/>
                <a:ext cx="539006" cy="24128"/>
              </a:xfrm>
              <a:custGeom>
                <a:avLst/>
                <a:gdLst/>
                <a:ahLst/>
                <a:cxnLst/>
                <a:rect l="l" t="t" r="r" b="b"/>
                <a:pathLst>
                  <a:path w="6188" h="277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403" y="126"/>
                      <a:pt x="829" y="226"/>
                      <a:pt x="1256" y="276"/>
                    </a:cubicBezTo>
                    <a:lnTo>
                      <a:pt x="6188" y="276"/>
                    </a:lnTo>
                    <a:lnTo>
                      <a:pt x="6188" y="1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83" name="Google Shape;583;p17"/>
            <p:cNvSpPr/>
            <p:nvPr/>
          </p:nvSpPr>
          <p:spPr>
            <a:xfrm>
              <a:off x="4628261" y="-546774"/>
              <a:ext cx="781992" cy="781992"/>
            </a:xfrm>
            <a:custGeom>
              <a:avLst/>
              <a:gdLst/>
              <a:ahLst/>
              <a:cxnLst/>
              <a:rect l="l" t="t" r="r" b="b"/>
              <a:pathLst>
                <a:path w="7606" h="7606" extrusionOk="0">
                  <a:moveTo>
                    <a:pt x="0" y="1"/>
                  </a:moveTo>
                  <a:lnTo>
                    <a:pt x="0" y="3251"/>
                  </a:lnTo>
                  <a:cubicBezTo>
                    <a:pt x="0" y="5660"/>
                    <a:pt x="1946" y="7605"/>
                    <a:pt x="4367" y="7605"/>
                  </a:cubicBezTo>
                  <a:lnTo>
                    <a:pt x="7605" y="7605"/>
                  </a:lnTo>
                  <a:lnTo>
                    <a:pt x="7605" y="4167"/>
                  </a:lnTo>
                  <a:cubicBezTo>
                    <a:pt x="7605" y="1871"/>
                    <a:pt x="5735" y="1"/>
                    <a:pt x="34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81C241"/>
                </a:solidFill>
              </a:endParaRPr>
            </a:p>
          </p:txBody>
        </p:sp>
        <p:sp>
          <p:nvSpPr>
            <p:cNvPr id="584" name="Google Shape;584;p17"/>
            <p:cNvSpPr/>
            <p:nvPr/>
          </p:nvSpPr>
          <p:spPr>
            <a:xfrm flipH="1">
              <a:off x="4063975" y="-150121"/>
              <a:ext cx="510096" cy="509135"/>
            </a:xfrm>
            <a:custGeom>
              <a:avLst/>
              <a:gdLst/>
              <a:ahLst/>
              <a:cxnLst/>
              <a:rect l="l" t="t" r="r" b="b"/>
              <a:pathLst>
                <a:path w="6375" h="6363" extrusionOk="0">
                  <a:moveTo>
                    <a:pt x="0" y="0"/>
                  </a:moveTo>
                  <a:lnTo>
                    <a:pt x="0" y="2874"/>
                  </a:lnTo>
                  <a:cubicBezTo>
                    <a:pt x="0" y="4806"/>
                    <a:pt x="1569" y="6362"/>
                    <a:pt x="3489" y="6362"/>
                  </a:cubicBezTo>
                  <a:lnTo>
                    <a:pt x="6375" y="6362"/>
                  </a:lnTo>
                  <a:lnTo>
                    <a:pt x="6375" y="3652"/>
                  </a:lnTo>
                  <a:cubicBezTo>
                    <a:pt x="6375" y="1631"/>
                    <a:pt x="4731" y="0"/>
                    <a:pt x="27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5" name="Google Shape;585;p17"/>
          <p:cNvGrpSpPr/>
          <p:nvPr/>
        </p:nvGrpSpPr>
        <p:grpSpPr>
          <a:xfrm>
            <a:off x="3425845" y="-1882939"/>
            <a:ext cx="2487331" cy="2716084"/>
            <a:chOff x="7180332" y="-1497055"/>
            <a:chExt cx="2487331" cy="2037063"/>
          </a:xfrm>
        </p:grpSpPr>
        <p:sp>
          <p:nvSpPr>
            <p:cNvPr id="586" name="Google Shape;586;p17"/>
            <p:cNvSpPr/>
            <p:nvPr/>
          </p:nvSpPr>
          <p:spPr>
            <a:xfrm rot="10800000" flipH="1">
              <a:off x="7630746" y="-1497055"/>
              <a:ext cx="2036917" cy="2037063"/>
            </a:xfrm>
            <a:custGeom>
              <a:avLst/>
              <a:gdLst/>
              <a:ahLst/>
              <a:cxnLst/>
              <a:rect l="l" t="t" r="r" b="b"/>
              <a:pathLst>
                <a:path w="23429" h="23430" extrusionOk="0">
                  <a:moveTo>
                    <a:pt x="17882" y="1"/>
                  </a:moveTo>
                  <a:cubicBezTo>
                    <a:pt x="8006" y="1"/>
                    <a:pt x="0" y="8007"/>
                    <a:pt x="0" y="17883"/>
                  </a:cubicBezTo>
                  <a:lnTo>
                    <a:pt x="0" y="23429"/>
                  </a:lnTo>
                  <a:lnTo>
                    <a:pt x="5547" y="23429"/>
                  </a:lnTo>
                  <a:cubicBezTo>
                    <a:pt x="15423" y="23429"/>
                    <a:pt x="23429" y="15423"/>
                    <a:pt x="23429" y="5547"/>
                  </a:cubicBezTo>
                  <a:lnTo>
                    <a:pt x="2342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17"/>
            <p:cNvSpPr/>
            <p:nvPr/>
          </p:nvSpPr>
          <p:spPr>
            <a:xfrm rot="10800000" flipH="1">
              <a:off x="7180332" y="-264468"/>
              <a:ext cx="182290" cy="459422"/>
            </a:xfrm>
            <a:custGeom>
              <a:avLst/>
              <a:gdLst/>
              <a:ahLst/>
              <a:cxnLst/>
              <a:rect l="l" t="t" r="r" b="b"/>
              <a:pathLst>
                <a:path w="2047" h="5159" extrusionOk="0">
                  <a:moveTo>
                    <a:pt x="1" y="1"/>
                  </a:moveTo>
                  <a:lnTo>
                    <a:pt x="1" y="741"/>
                  </a:lnTo>
                  <a:lnTo>
                    <a:pt x="1582" y="4719"/>
                  </a:lnTo>
                  <a:cubicBezTo>
                    <a:pt x="1720" y="4869"/>
                    <a:pt x="1883" y="5020"/>
                    <a:pt x="2046" y="5158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17"/>
            <p:cNvSpPr/>
            <p:nvPr/>
          </p:nvSpPr>
          <p:spPr>
            <a:xfrm rot="10800000" flipH="1">
              <a:off x="7180332" y="-324758"/>
              <a:ext cx="272768" cy="686239"/>
            </a:xfrm>
            <a:custGeom>
              <a:avLst/>
              <a:gdLst/>
              <a:ahLst/>
              <a:cxnLst/>
              <a:rect l="l" t="t" r="r" b="b"/>
              <a:pathLst>
                <a:path w="3063" h="7706" extrusionOk="0">
                  <a:moveTo>
                    <a:pt x="1" y="1"/>
                  </a:moveTo>
                  <a:lnTo>
                    <a:pt x="1" y="741"/>
                  </a:lnTo>
                  <a:lnTo>
                    <a:pt x="2674" y="7492"/>
                  </a:lnTo>
                  <a:cubicBezTo>
                    <a:pt x="2799" y="7568"/>
                    <a:pt x="2925" y="7643"/>
                    <a:pt x="3063" y="770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17"/>
            <p:cNvSpPr/>
            <p:nvPr/>
          </p:nvSpPr>
          <p:spPr>
            <a:xfrm rot="10800000" flipH="1">
              <a:off x="7180332" y="-358333"/>
              <a:ext cx="352114" cy="872893"/>
            </a:xfrm>
            <a:custGeom>
              <a:avLst/>
              <a:gdLst/>
              <a:ahLst/>
              <a:cxnLst/>
              <a:rect l="l" t="t" r="r" b="b"/>
              <a:pathLst>
                <a:path w="3954" h="9802" extrusionOk="0">
                  <a:moveTo>
                    <a:pt x="1" y="1"/>
                  </a:moveTo>
                  <a:lnTo>
                    <a:pt x="1" y="590"/>
                  </a:lnTo>
                  <a:lnTo>
                    <a:pt x="3615" y="9676"/>
                  </a:lnTo>
                  <a:cubicBezTo>
                    <a:pt x="3728" y="9726"/>
                    <a:pt x="3841" y="9764"/>
                    <a:pt x="3954" y="9801"/>
                  </a:cubicBezTo>
                  <a:lnTo>
                    <a:pt x="5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17"/>
            <p:cNvSpPr/>
            <p:nvPr/>
          </p:nvSpPr>
          <p:spPr>
            <a:xfrm rot="10800000" flipH="1">
              <a:off x="7225036" y="-376143"/>
              <a:ext cx="380076" cy="890703"/>
            </a:xfrm>
            <a:custGeom>
              <a:avLst/>
              <a:gdLst/>
              <a:ahLst/>
              <a:cxnLst/>
              <a:rect l="l" t="t" r="r" b="b"/>
              <a:pathLst>
                <a:path w="4268" h="10002" extrusionOk="0">
                  <a:moveTo>
                    <a:pt x="1" y="1"/>
                  </a:moveTo>
                  <a:lnTo>
                    <a:pt x="3954" y="9939"/>
                  </a:lnTo>
                  <a:cubicBezTo>
                    <a:pt x="4067" y="9964"/>
                    <a:pt x="4167" y="9989"/>
                    <a:pt x="4267" y="10002"/>
                  </a:cubicBezTo>
                  <a:lnTo>
                    <a:pt x="30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17"/>
            <p:cNvSpPr/>
            <p:nvPr/>
          </p:nvSpPr>
          <p:spPr>
            <a:xfrm rot="10800000" flipH="1">
              <a:off x="7292091" y="-382911"/>
              <a:ext cx="382302" cy="897471"/>
            </a:xfrm>
            <a:custGeom>
              <a:avLst/>
              <a:gdLst/>
              <a:ahLst/>
              <a:cxnLst/>
              <a:rect l="l" t="t" r="r" b="b"/>
              <a:pathLst>
                <a:path w="4293" h="10078" extrusionOk="0">
                  <a:moveTo>
                    <a:pt x="1" y="1"/>
                  </a:moveTo>
                  <a:lnTo>
                    <a:pt x="3991" y="10065"/>
                  </a:lnTo>
                  <a:cubicBezTo>
                    <a:pt x="4092" y="10077"/>
                    <a:pt x="4192" y="10077"/>
                    <a:pt x="4293" y="10077"/>
                  </a:cubicBezTo>
                  <a:lnTo>
                    <a:pt x="2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17"/>
            <p:cNvSpPr/>
            <p:nvPr/>
          </p:nvSpPr>
          <p:spPr>
            <a:xfrm rot="10800000" flipH="1">
              <a:off x="7358079" y="-383980"/>
              <a:ext cx="383371" cy="898540"/>
            </a:xfrm>
            <a:custGeom>
              <a:avLst/>
              <a:gdLst/>
              <a:ahLst/>
              <a:cxnLst/>
              <a:rect l="l" t="t" r="r" b="b"/>
              <a:pathLst>
                <a:path w="4305" h="10090" extrusionOk="0">
                  <a:moveTo>
                    <a:pt x="0" y="1"/>
                  </a:moveTo>
                  <a:lnTo>
                    <a:pt x="4003" y="10090"/>
                  </a:lnTo>
                  <a:lnTo>
                    <a:pt x="4304" y="10090"/>
                  </a:lnTo>
                  <a:lnTo>
                    <a:pt x="2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17"/>
            <p:cNvSpPr/>
            <p:nvPr/>
          </p:nvSpPr>
          <p:spPr>
            <a:xfrm rot="10800000" flipH="1">
              <a:off x="7423977" y="-383980"/>
              <a:ext cx="383371" cy="898540"/>
            </a:xfrm>
            <a:custGeom>
              <a:avLst/>
              <a:gdLst/>
              <a:ahLst/>
              <a:cxnLst/>
              <a:rect l="l" t="t" r="r" b="b"/>
              <a:pathLst>
                <a:path w="4305" h="10090" extrusionOk="0">
                  <a:moveTo>
                    <a:pt x="1" y="1"/>
                  </a:moveTo>
                  <a:lnTo>
                    <a:pt x="4016" y="10090"/>
                  </a:lnTo>
                  <a:lnTo>
                    <a:pt x="4305" y="10090"/>
                  </a:lnTo>
                  <a:lnTo>
                    <a:pt x="2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17"/>
            <p:cNvSpPr/>
            <p:nvPr/>
          </p:nvSpPr>
          <p:spPr>
            <a:xfrm rot="10800000" flipH="1">
              <a:off x="7489875" y="-383980"/>
              <a:ext cx="383460" cy="898540"/>
            </a:xfrm>
            <a:custGeom>
              <a:avLst/>
              <a:gdLst/>
              <a:ahLst/>
              <a:cxnLst/>
              <a:rect l="l" t="t" r="r" b="b"/>
              <a:pathLst>
                <a:path w="4306" h="10090" extrusionOk="0">
                  <a:moveTo>
                    <a:pt x="1" y="1"/>
                  </a:moveTo>
                  <a:lnTo>
                    <a:pt x="4017" y="10090"/>
                  </a:lnTo>
                  <a:lnTo>
                    <a:pt x="4305" y="10090"/>
                  </a:lnTo>
                  <a:lnTo>
                    <a:pt x="30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17"/>
            <p:cNvSpPr/>
            <p:nvPr/>
          </p:nvSpPr>
          <p:spPr>
            <a:xfrm rot="10800000" flipH="1">
              <a:off x="7556931" y="-383980"/>
              <a:ext cx="382302" cy="898540"/>
            </a:xfrm>
            <a:custGeom>
              <a:avLst/>
              <a:gdLst/>
              <a:ahLst/>
              <a:cxnLst/>
              <a:rect l="l" t="t" r="r" b="b"/>
              <a:pathLst>
                <a:path w="4293" h="10090" extrusionOk="0">
                  <a:moveTo>
                    <a:pt x="1" y="1"/>
                  </a:moveTo>
                  <a:lnTo>
                    <a:pt x="4004" y="10090"/>
                  </a:lnTo>
                  <a:lnTo>
                    <a:pt x="4293" y="10090"/>
                  </a:lnTo>
                  <a:lnTo>
                    <a:pt x="289" y="13"/>
                  </a:lnTo>
                  <a:cubicBezTo>
                    <a:pt x="227" y="13"/>
                    <a:pt x="177" y="1"/>
                    <a:pt x="11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17"/>
            <p:cNvSpPr/>
            <p:nvPr/>
          </p:nvSpPr>
          <p:spPr>
            <a:xfrm rot="10800000" flipH="1">
              <a:off x="7623987" y="-383980"/>
              <a:ext cx="382302" cy="895156"/>
            </a:xfrm>
            <a:custGeom>
              <a:avLst/>
              <a:gdLst/>
              <a:ahLst/>
              <a:cxnLst/>
              <a:rect l="l" t="t" r="r" b="b"/>
              <a:pathLst>
                <a:path w="4293" h="10052" extrusionOk="0">
                  <a:moveTo>
                    <a:pt x="1" y="0"/>
                  </a:moveTo>
                  <a:lnTo>
                    <a:pt x="3991" y="10052"/>
                  </a:lnTo>
                  <a:lnTo>
                    <a:pt x="4293" y="10052"/>
                  </a:lnTo>
                  <a:lnTo>
                    <a:pt x="315" y="50"/>
                  </a:lnTo>
                  <a:cubicBezTo>
                    <a:pt x="214" y="25"/>
                    <a:pt x="101" y="13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17"/>
            <p:cNvSpPr/>
            <p:nvPr/>
          </p:nvSpPr>
          <p:spPr>
            <a:xfrm rot="10800000" flipH="1">
              <a:off x="7695495" y="-383979"/>
              <a:ext cx="376692" cy="881798"/>
            </a:xfrm>
            <a:custGeom>
              <a:avLst/>
              <a:gdLst/>
              <a:ahLst/>
              <a:cxnLst/>
              <a:rect l="l" t="t" r="r" b="b"/>
              <a:pathLst>
                <a:path w="4230" h="9902" extrusionOk="0">
                  <a:moveTo>
                    <a:pt x="1" y="1"/>
                  </a:moveTo>
                  <a:lnTo>
                    <a:pt x="3941" y="9902"/>
                  </a:lnTo>
                  <a:lnTo>
                    <a:pt x="4230" y="9902"/>
                  </a:lnTo>
                  <a:lnTo>
                    <a:pt x="327" y="101"/>
                  </a:lnTo>
                  <a:cubicBezTo>
                    <a:pt x="227" y="64"/>
                    <a:pt x="114" y="26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17"/>
            <p:cNvSpPr/>
            <p:nvPr/>
          </p:nvSpPr>
          <p:spPr>
            <a:xfrm rot="10800000" flipH="1">
              <a:off x="7772614" y="-296797"/>
              <a:ext cx="305183" cy="767811"/>
            </a:xfrm>
            <a:custGeom>
              <a:avLst/>
              <a:gdLst/>
              <a:ahLst/>
              <a:cxnLst/>
              <a:rect l="l" t="t" r="r" b="b"/>
              <a:pathLst>
                <a:path w="3427" h="8622" extrusionOk="0">
                  <a:moveTo>
                    <a:pt x="1" y="1"/>
                  </a:moveTo>
                  <a:lnTo>
                    <a:pt x="3427" y="8622"/>
                  </a:lnTo>
                  <a:lnTo>
                    <a:pt x="3427" y="7882"/>
                  </a:lnTo>
                  <a:lnTo>
                    <a:pt x="365" y="177"/>
                  </a:lnTo>
                  <a:cubicBezTo>
                    <a:pt x="239" y="114"/>
                    <a:pt x="126" y="5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17"/>
            <p:cNvSpPr/>
            <p:nvPr/>
          </p:nvSpPr>
          <p:spPr>
            <a:xfrm rot="10800000" flipH="1">
              <a:off x="7857569" y="-130357"/>
              <a:ext cx="220227" cy="553283"/>
            </a:xfrm>
            <a:custGeom>
              <a:avLst/>
              <a:gdLst/>
              <a:ahLst/>
              <a:cxnLst/>
              <a:rect l="l" t="t" r="r" b="b"/>
              <a:pathLst>
                <a:path w="2473" h="6213" extrusionOk="0">
                  <a:moveTo>
                    <a:pt x="1" y="1"/>
                  </a:moveTo>
                  <a:lnTo>
                    <a:pt x="2473" y="6212"/>
                  </a:lnTo>
                  <a:lnTo>
                    <a:pt x="2473" y="5472"/>
                  </a:lnTo>
                  <a:lnTo>
                    <a:pt x="415" y="314"/>
                  </a:lnTo>
                  <a:cubicBezTo>
                    <a:pt x="289" y="201"/>
                    <a:pt x="151" y="10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17"/>
            <p:cNvSpPr/>
            <p:nvPr/>
          </p:nvSpPr>
          <p:spPr>
            <a:xfrm rot="10800000" flipH="1">
              <a:off x="7962650" y="39556"/>
              <a:ext cx="114076" cy="287283"/>
            </a:xfrm>
            <a:custGeom>
              <a:avLst/>
              <a:gdLst/>
              <a:ahLst/>
              <a:cxnLst/>
              <a:rect l="l" t="t" r="r" b="b"/>
              <a:pathLst>
                <a:path w="1281" h="3226" extrusionOk="0">
                  <a:moveTo>
                    <a:pt x="0" y="1"/>
                  </a:moveTo>
                  <a:lnTo>
                    <a:pt x="1280" y="3226"/>
                  </a:lnTo>
                  <a:cubicBezTo>
                    <a:pt x="1192" y="2009"/>
                    <a:pt x="728" y="892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1">
  <p:cSld name="One column text 1">
    <p:spTree>
      <p:nvGrpSpPr>
        <p:cNvPr id="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p18"/>
          <p:cNvSpPr txBox="1">
            <a:spLocks noGrp="1"/>
          </p:cNvSpPr>
          <p:nvPr>
            <p:ph type="title"/>
          </p:nvPr>
        </p:nvSpPr>
        <p:spPr>
          <a:xfrm>
            <a:off x="4017600" y="2056800"/>
            <a:ext cx="3852000" cy="6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rPr lang="es-ES" smtClean="0"/>
              <a:t>Haga clic para modificar el estilo de título del patrón</a:t>
            </a:r>
            <a:endParaRPr/>
          </a:p>
        </p:txBody>
      </p:sp>
      <p:sp>
        <p:nvSpPr>
          <p:cNvPr id="603" name="Google Shape;603;p18"/>
          <p:cNvSpPr txBox="1">
            <a:spLocks noGrp="1"/>
          </p:cNvSpPr>
          <p:nvPr>
            <p:ph type="subTitle" idx="1"/>
          </p:nvPr>
        </p:nvSpPr>
        <p:spPr>
          <a:xfrm>
            <a:off x="4017600" y="2693600"/>
            <a:ext cx="3852000" cy="210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 sz="1400"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/>
          </a:p>
        </p:txBody>
      </p:sp>
      <p:grpSp>
        <p:nvGrpSpPr>
          <p:cNvPr id="604" name="Google Shape;604;p18"/>
          <p:cNvGrpSpPr/>
          <p:nvPr/>
        </p:nvGrpSpPr>
        <p:grpSpPr>
          <a:xfrm>
            <a:off x="5836026" y="5042226"/>
            <a:ext cx="3545529" cy="2251823"/>
            <a:chOff x="4063975" y="-1169456"/>
            <a:chExt cx="3545529" cy="1688867"/>
          </a:xfrm>
        </p:grpSpPr>
        <p:sp>
          <p:nvSpPr>
            <p:cNvPr id="605" name="Google Shape;605;p18"/>
            <p:cNvSpPr/>
            <p:nvPr/>
          </p:nvSpPr>
          <p:spPr>
            <a:xfrm flipH="1">
              <a:off x="5920692" y="-1169456"/>
              <a:ext cx="1688812" cy="1688867"/>
            </a:xfrm>
            <a:custGeom>
              <a:avLst/>
              <a:gdLst/>
              <a:ahLst/>
              <a:cxnLst/>
              <a:rect l="l" t="t" r="r" b="b"/>
              <a:pathLst>
                <a:path w="21974" h="21974" extrusionOk="0">
                  <a:moveTo>
                    <a:pt x="16779" y="0"/>
                  </a:moveTo>
                  <a:cubicBezTo>
                    <a:pt x="7505" y="0"/>
                    <a:pt x="1" y="7505"/>
                    <a:pt x="1" y="16766"/>
                  </a:cubicBezTo>
                  <a:lnTo>
                    <a:pt x="1" y="21973"/>
                  </a:lnTo>
                  <a:lnTo>
                    <a:pt x="5196" y="21973"/>
                  </a:lnTo>
                  <a:cubicBezTo>
                    <a:pt x="14470" y="21973"/>
                    <a:pt x="21974" y="14457"/>
                    <a:pt x="21974" y="5196"/>
                  </a:cubicBezTo>
                  <a:lnTo>
                    <a:pt x="2197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06" name="Google Shape;606;p18"/>
            <p:cNvGrpSpPr/>
            <p:nvPr/>
          </p:nvGrpSpPr>
          <p:grpSpPr>
            <a:xfrm flipH="1">
              <a:off x="5560019" y="-414208"/>
              <a:ext cx="877847" cy="868009"/>
              <a:chOff x="6088588" y="-408158"/>
              <a:chExt cx="877847" cy="868009"/>
            </a:xfrm>
          </p:grpSpPr>
          <p:sp>
            <p:nvSpPr>
              <p:cNvPr id="607" name="Google Shape;607;p18"/>
              <p:cNvSpPr/>
              <p:nvPr/>
            </p:nvSpPr>
            <p:spPr>
              <a:xfrm>
                <a:off x="6088588" y="-408158"/>
                <a:ext cx="557559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6401" h="290" extrusionOk="0">
                    <a:moveTo>
                      <a:pt x="1" y="1"/>
                    </a:moveTo>
                    <a:lnTo>
                      <a:pt x="1" y="277"/>
                    </a:lnTo>
                    <a:lnTo>
                      <a:pt x="6401" y="289"/>
                    </a:lnTo>
                    <a:cubicBezTo>
                      <a:pt x="6100" y="176"/>
                      <a:pt x="5773" y="76"/>
                      <a:pt x="5447" y="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8" name="Google Shape;608;p18"/>
              <p:cNvSpPr/>
              <p:nvPr/>
            </p:nvSpPr>
            <p:spPr>
              <a:xfrm>
                <a:off x="6088588" y="-348055"/>
                <a:ext cx="669054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7681" h="290" extrusionOk="0">
                    <a:moveTo>
                      <a:pt x="1" y="1"/>
                    </a:moveTo>
                    <a:lnTo>
                      <a:pt x="1" y="277"/>
                    </a:lnTo>
                    <a:lnTo>
                      <a:pt x="7681" y="289"/>
                    </a:lnTo>
                    <a:cubicBezTo>
                      <a:pt x="7555" y="189"/>
                      <a:pt x="7417" y="101"/>
                      <a:pt x="7267" y="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9" name="Google Shape;609;p18"/>
              <p:cNvSpPr/>
              <p:nvPr/>
            </p:nvSpPr>
            <p:spPr>
              <a:xfrm>
                <a:off x="6088588" y="-287865"/>
                <a:ext cx="738999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8484" h="289" extrusionOk="0">
                    <a:moveTo>
                      <a:pt x="1" y="0"/>
                    </a:moveTo>
                    <a:lnTo>
                      <a:pt x="1" y="276"/>
                    </a:lnTo>
                    <a:lnTo>
                      <a:pt x="8484" y="289"/>
                    </a:lnTo>
                    <a:cubicBezTo>
                      <a:pt x="8396" y="201"/>
                      <a:pt x="8308" y="113"/>
                      <a:pt x="8208" y="2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0" name="Google Shape;610;p18"/>
              <p:cNvSpPr/>
              <p:nvPr/>
            </p:nvSpPr>
            <p:spPr>
              <a:xfrm>
                <a:off x="6088588" y="-227762"/>
                <a:ext cx="788213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049" h="289" extrusionOk="0">
                    <a:moveTo>
                      <a:pt x="1" y="0"/>
                    </a:moveTo>
                    <a:lnTo>
                      <a:pt x="1" y="276"/>
                    </a:lnTo>
                    <a:lnTo>
                      <a:pt x="9049" y="289"/>
                    </a:lnTo>
                    <a:cubicBezTo>
                      <a:pt x="8986" y="201"/>
                      <a:pt x="8923" y="113"/>
                      <a:pt x="8848" y="2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1" name="Google Shape;611;p18"/>
              <p:cNvSpPr/>
              <p:nvPr/>
            </p:nvSpPr>
            <p:spPr>
              <a:xfrm>
                <a:off x="6088588" y="-167659"/>
                <a:ext cx="824275" cy="26306"/>
              </a:xfrm>
              <a:custGeom>
                <a:avLst/>
                <a:gdLst/>
                <a:ahLst/>
                <a:cxnLst/>
                <a:rect l="l" t="t" r="r" b="b"/>
                <a:pathLst>
                  <a:path w="9463" h="302" extrusionOk="0">
                    <a:moveTo>
                      <a:pt x="1" y="0"/>
                    </a:moveTo>
                    <a:lnTo>
                      <a:pt x="1" y="276"/>
                    </a:lnTo>
                    <a:lnTo>
                      <a:pt x="9463" y="302"/>
                    </a:lnTo>
                    <a:cubicBezTo>
                      <a:pt x="9425" y="201"/>
                      <a:pt x="9375" y="113"/>
                      <a:pt x="9325" y="2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2" name="Google Shape;612;p18"/>
              <p:cNvSpPr/>
              <p:nvPr/>
            </p:nvSpPr>
            <p:spPr>
              <a:xfrm>
                <a:off x="6088588" y="-106424"/>
                <a:ext cx="850493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764" h="289" extrusionOk="0">
                    <a:moveTo>
                      <a:pt x="1" y="0"/>
                    </a:moveTo>
                    <a:lnTo>
                      <a:pt x="1" y="264"/>
                    </a:lnTo>
                    <a:lnTo>
                      <a:pt x="9764" y="289"/>
                    </a:lnTo>
                    <a:cubicBezTo>
                      <a:pt x="9726" y="188"/>
                      <a:pt x="9689" y="101"/>
                      <a:pt x="9663" y="13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3" name="Google Shape;613;p18"/>
              <p:cNvSpPr/>
              <p:nvPr/>
            </p:nvSpPr>
            <p:spPr>
              <a:xfrm>
                <a:off x="6088588" y="-46321"/>
                <a:ext cx="866956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953" h="289" extrusionOk="0">
                    <a:moveTo>
                      <a:pt x="1" y="0"/>
                    </a:moveTo>
                    <a:lnTo>
                      <a:pt x="1" y="101"/>
                    </a:lnTo>
                    <a:cubicBezTo>
                      <a:pt x="1" y="151"/>
                      <a:pt x="1" y="214"/>
                      <a:pt x="1" y="264"/>
                    </a:cubicBezTo>
                    <a:lnTo>
                      <a:pt x="9952" y="289"/>
                    </a:lnTo>
                    <a:cubicBezTo>
                      <a:pt x="9940" y="189"/>
                      <a:pt x="9914" y="101"/>
                      <a:pt x="9889" y="13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4" name="Google Shape;614;p18"/>
              <p:cNvSpPr/>
              <p:nvPr/>
            </p:nvSpPr>
            <p:spPr>
              <a:xfrm>
                <a:off x="6090766" y="13782"/>
                <a:ext cx="873489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10028" h="290" extrusionOk="0">
                    <a:moveTo>
                      <a:pt x="1" y="1"/>
                    </a:moveTo>
                    <a:cubicBezTo>
                      <a:pt x="13" y="88"/>
                      <a:pt x="26" y="176"/>
                      <a:pt x="39" y="264"/>
                    </a:cubicBezTo>
                    <a:lnTo>
                      <a:pt x="10027" y="289"/>
                    </a:lnTo>
                    <a:cubicBezTo>
                      <a:pt x="10027" y="201"/>
                      <a:pt x="10015" y="101"/>
                      <a:pt x="10002" y="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5" name="Google Shape;615;p18"/>
              <p:cNvSpPr/>
              <p:nvPr/>
            </p:nvSpPr>
            <p:spPr>
              <a:xfrm>
                <a:off x="6101741" y="73885"/>
                <a:ext cx="864691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9927" h="29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3" y="89"/>
                      <a:pt x="38" y="176"/>
                      <a:pt x="63" y="264"/>
                    </a:cubicBezTo>
                    <a:lnTo>
                      <a:pt x="9927" y="289"/>
                    </a:lnTo>
                    <a:lnTo>
                      <a:pt x="9927" y="114"/>
                    </a:lnTo>
                    <a:cubicBezTo>
                      <a:pt x="9927" y="76"/>
                      <a:pt x="9927" y="51"/>
                      <a:pt x="9927" y="13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6" name="Google Shape;616;p18"/>
              <p:cNvSpPr/>
              <p:nvPr/>
            </p:nvSpPr>
            <p:spPr>
              <a:xfrm>
                <a:off x="6119250" y="133988"/>
                <a:ext cx="847183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29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5" y="89"/>
                      <a:pt x="63" y="177"/>
                      <a:pt x="101" y="264"/>
                    </a:cubicBezTo>
                    <a:lnTo>
                      <a:pt x="9726" y="289"/>
                    </a:lnTo>
                    <a:lnTo>
                      <a:pt x="9726" y="13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7" name="Google Shape;617;p18"/>
              <p:cNvSpPr/>
              <p:nvPr/>
            </p:nvSpPr>
            <p:spPr>
              <a:xfrm>
                <a:off x="6145469" y="194179"/>
                <a:ext cx="820965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425" h="289" extrusionOk="0">
                    <a:moveTo>
                      <a:pt x="0" y="0"/>
                    </a:moveTo>
                    <a:cubicBezTo>
                      <a:pt x="51" y="88"/>
                      <a:pt x="101" y="188"/>
                      <a:pt x="151" y="276"/>
                    </a:cubicBezTo>
                    <a:lnTo>
                      <a:pt x="9425" y="289"/>
                    </a:lnTo>
                    <a:lnTo>
                      <a:pt x="9425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8" name="Google Shape;618;p18"/>
              <p:cNvSpPr/>
              <p:nvPr/>
            </p:nvSpPr>
            <p:spPr>
              <a:xfrm>
                <a:off x="6182663" y="254282"/>
                <a:ext cx="783771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8998" h="289" extrusionOk="0">
                    <a:moveTo>
                      <a:pt x="0" y="0"/>
                    </a:moveTo>
                    <a:cubicBezTo>
                      <a:pt x="75" y="88"/>
                      <a:pt x="138" y="188"/>
                      <a:pt x="213" y="276"/>
                    </a:cubicBezTo>
                    <a:lnTo>
                      <a:pt x="8998" y="289"/>
                    </a:lnTo>
                    <a:lnTo>
                      <a:pt x="8998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9" name="Google Shape;619;p18"/>
              <p:cNvSpPr/>
              <p:nvPr/>
            </p:nvSpPr>
            <p:spPr>
              <a:xfrm>
                <a:off x="6233968" y="314385"/>
                <a:ext cx="732466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8409" h="290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01" y="101"/>
                      <a:pt x="189" y="189"/>
                      <a:pt x="289" y="277"/>
                    </a:cubicBezTo>
                    <a:lnTo>
                      <a:pt x="8409" y="289"/>
                    </a:lnTo>
                    <a:lnTo>
                      <a:pt x="8409" y="2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0" name="Google Shape;620;p18"/>
              <p:cNvSpPr/>
              <p:nvPr/>
            </p:nvSpPr>
            <p:spPr>
              <a:xfrm>
                <a:off x="6307224" y="374488"/>
                <a:ext cx="659211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7568" h="290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39" y="101"/>
                      <a:pt x="289" y="189"/>
                      <a:pt x="440" y="277"/>
                    </a:cubicBezTo>
                    <a:lnTo>
                      <a:pt x="7568" y="289"/>
                    </a:lnTo>
                    <a:lnTo>
                      <a:pt x="7568" y="26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1" name="Google Shape;621;p18"/>
              <p:cNvSpPr/>
              <p:nvPr/>
            </p:nvSpPr>
            <p:spPr>
              <a:xfrm>
                <a:off x="6427430" y="435723"/>
                <a:ext cx="539006" cy="24128"/>
              </a:xfrm>
              <a:custGeom>
                <a:avLst/>
                <a:gdLst/>
                <a:ahLst/>
                <a:cxnLst/>
                <a:rect l="l" t="t" r="r" b="b"/>
                <a:pathLst>
                  <a:path w="6188" h="277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403" y="126"/>
                      <a:pt x="829" y="226"/>
                      <a:pt x="1256" y="276"/>
                    </a:cubicBezTo>
                    <a:lnTo>
                      <a:pt x="6188" y="276"/>
                    </a:lnTo>
                    <a:lnTo>
                      <a:pt x="6188" y="1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22" name="Google Shape;622;p18"/>
            <p:cNvSpPr/>
            <p:nvPr/>
          </p:nvSpPr>
          <p:spPr>
            <a:xfrm>
              <a:off x="4628261" y="-546774"/>
              <a:ext cx="781992" cy="781992"/>
            </a:xfrm>
            <a:custGeom>
              <a:avLst/>
              <a:gdLst/>
              <a:ahLst/>
              <a:cxnLst/>
              <a:rect l="l" t="t" r="r" b="b"/>
              <a:pathLst>
                <a:path w="7606" h="7606" extrusionOk="0">
                  <a:moveTo>
                    <a:pt x="0" y="1"/>
                  </a:moveTo>
                  <a:lnTo>
                    <a:pt x="0" y="3251"/>
                  </a:lnTo>
                  <a:cubicBezTo>
                    <a:pt x="0" y="5660"/>
                    <a:pt x="1946" y="7605"/>
                    <a:pt x="4367" y="7605"/>
                  </a:cubicBezTo>
                  <a:lnTo>
                    <a:pt x="7605" y="7605"/>
                  </a:lnTo>
                  <a:lnTo>
                    <a:pt x="7605" y="4167"/>
                  </a:lnTo>
                  <a:cubicBezTo>
                    <a:pt x="7605" y="1871"/>
                    <a:pt x="5735" y="1"/>
                    <a:pt x="34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81C241"/>
                </a:solidFill>
              </a:endParaRPr>
            </a:p>
          </p:txBody>
        </p:sp>
        <p:sp>
          <p:nvSpPr>
            <p:cNvPr id="623" name="Google Shape;623;p18"/>
            <p:cNvSpPr/>
            <p:nvPr/>
          </p:nvSpPr>
          <p:spPr>
            <a:xfrm flipH="1">
              <a:off x="4063975" y="-150121"/>
              <a:ext cx="510096" cy="509135"/>
            </a:xfrm>
            <a:custGeom>
              <a:avLst/>
              <a:gdLst/>
              <a:ahLst/>
              <a:cxnLst/>
              <a:rect l="l" t="t" r="r" b="b"/>
              <a:pathLst>
                <a:path w="6375" h="6363" extrusionOk="0">
                  <a:moveTo>
                    <a:pt x="0" y="0"/>
                  </a:moveTo>
                  <a:lnTo>
                    <a:pt x="0" y="2874"/>
                  </a:lnTo>
                  <a:cubicBezTo>
                    <a:pt x="0" y="4806"/>
                    <a:pt x="1569" y="6362"/>
                    <a:pt x="3489" y="6362"/>
                  </a:cubicBezTo>
                  <a:lnTo>
                    <a:pt x="6375" y="6362"/>
                  </a:lnTo>
                  <a:lnTo>
                    <a:pt x="6375" y="3652"/>
                  </a:lnTo>
                  <a:cubicBezTo>
                    <a:pt x="6375" y="1631"/>
                    <a:pt x="4731" y="0"/>
                    <a:pt x="27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Google Shape;625;p19"/>
          <p:cNvSpPr txBox="1">
            <a:spLocks noGrp="1"/>
          </p:cNvSpPr>
          <p:nvPr>
            <p:ph type="title"/>
          </p:nvPr>
        </p:nvSpPr>
        <p:spPr>
          <a:xfrm>
            <a:off x="720000" y="3934000"/>
            <a:ext cx="3852000" cy="6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rPr lang="es-ES" smtClean="0"/>
              <a:t>Haga clic para modificar el estilo de título del patrón</a:t>
            </a:r>
            <a:endParaRPr/>
          </a:p>
        </p:txBody>
      </p:sp>
      <p:sp>
        <p:nvSpPr>
          <p:cNvPr id="626" name="Google Shape;626;p19"/>
          <p:cNvSpPr txBox="1">
            <a:spLocks noGrp="1"/>
          </p:cNvSpPr>
          <p:nvPr>
            <p:ph type="subTitle" idx="1"/>
          </p:nvPr>
        </p:nvSpPr>
        <p:spPr>
          <a:xfrm>
            <a:off x="720000" y="2287200"/>
            <a:ext cx="38520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/>
          </a:p>
        </p:txBody>
      </p:sp>
      <p:grpSp>
        <p:nvGrpSpPr>
          <p:cNvPr id="627" name="Google Shape;627;p19"/>
          <p:cNvGrpSpPr/>
          <p:nvPr/>
        </p:nvGrpSpPr>
        <p:grpSpPr>
          <a:xfrm>
            <a:off x="6566157" y="-511973"/>
            <a:ext cx="987964" cy="1198053"/>
            <a:chOff x="7089832" y="-383980"/>
            <a:chExt cx="987964" cy="898540"/>
          </a:xfrm>
        </p:grpSpPr>
        <p:sp>
          <p:nvSpPr>
            <p:cNvPr id="628" name="Google Shape;628;p19"/>
            <p:cNvSpPr/>
            <p:nvPr/>
          </p:nvSpPr>
          <p:spPr>
            <a:xfrm rot="10800000" flipH="1">
              <a:off x="7180332" y="-264468"/>
              <a:ext cx="182290" cy="459422"/>
            </a:xfrm>
            <a:custGeom>
              <a:avLst/>
              <a:gdLst/>
              <a:ahLst/>
              <a:cxnLst/>
              <a:rect l="l" t="t" r="r" b="b"/>
              <a:pathLst>
                <a:path w="2047" h="5159" extrusionOk="0">
                  <a:moveTo>
                    <a:pt x="1" y="1"/>
                  </a:moveTo>
                  <a:lnTo>
                    <a:pt x="1" y="741"/>
                  </a:lnTo>
                  <a:lnTo>
                    <a:pt x="1582" y="4719"/>
                  </a:lnTo>
                  <a:cubicBezTo>
                    <a:pt x="1720" y="4869"/>
                    <a:pt x="1883" y="5020"/>
                    <a:pt x="2046" y="5158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19"/>
            <p:cNvSpPr/>
            <p:nvPr/>
          </p:nvSpPr>
          <p:spPr>
            <a:xfrm rot="10800000" flipH="1">
              <a:off x="7180332" y="-324758"/>
              <a:ext cx="272768" cy="686239"/>
            </a:xfrm>
            <a:custGeom>
              <a:avLst/>
              <a:gdLst/>
              <a:ahLst/>
              <a:cxnLst/>
              <a:rect l="l" t="t" r="r" b="b"/>
              <a:pathLst>
                <a:path w="3063" h="7706" extrusionOk="0">
                  <a:moveTo>
                    <a:pt x="1" y="1"/>
                  </a:moveTo>
                  <a:lnTo>
                    <a:pt x="1" y="741"/>
                  </a:lnTo>
                  <a:lnTo>
                    <a:pt x="2674" y="7492"/>
                  </a:lnTo>
                  <a:cubicBezTo>
                    <a:pt x="2799" y="7568"/>
                    <a:pt x="2925" y="7643"/>
                    <a:pt x="3063" y="770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19"/>
            <p:cNvSpPr/>
            <p:nvPr/>
          </p:nvSpPr>
          <p:spPr>
            <a:xfrm rot="10800000" flipH="1">
              <a:off x="7180332" y="-358333"/>
              <a:ext cx="352114" cy="872893"/>
            </a:xfrm>
            <a:custGeom>
              <a:avLst/>
              <a:gdLst/>
              <a:ahLst/>
              <a:cxnLst/>
              <a:rect l="l" t="t" r="r" b="b"/>
              <a:pathLst>
                <a:path w="3954" h="9802" extrusionOk="0">
                  <a:moveTo>
                    <a:pt x="1" y="1"/>
                  </a:moveTo>
                  <a:lnTo>
                    <a:pt x="1" y="590"/>
                  </a:lnTo>
                  <a:lnTo>
                    <a:pt x="3615" y="9676"/>
                  </a:lnTo>
                  <a:cubicBezTo>
                    <a:pt x="3728" y="9726"/>
                    <a:pt x="3841" y="9764"/>
                    <a:pt x="3954" y="9801"/>
                  </a:cubicBezTo>
                  <a:lnTo>
                    <a:pt x="5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19"/>
            <p:cNvSpPr/>
            <p:nvPr/>
          </p:nvSpPr>
          <p:spPr>
            <a:xfrm rot="10800000" flipH="1">
              <a:off x="7225036" y="-376143"/>
              <a:ext cx="380076" cy="890703"/>
            </a:xfrm>
            <a:custGeom>
              <a:avLst/>
              <a:gdLst/>
              <a:ahLst/>
              <a:cxnLst/>
              <a:rect l="l" t="t" r="r" b="b"/>
              <a:pathLst>
                <a:path w="4268" h="10002" extrusionOk="0">
                  <a:moveTo>
                    <a:pt x="1" y="1"/>
                  </a:moveTo>
                  <a:lnTo>
                    <a:pt x="3954" y="9939"/>
                  </a:lnTo>
                  <a:cubicBezTo>
                    <a:pt x="4067" y="9964"/>
                    <a:pt x="4167" y="9989"/>
                    <a:pt x="4267" y="10002"/>
                  </a:cubicBezTo>
                  <a:lnTo>
                    <a:pt x="30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19"/>
            <p:cNvSpPr/>
            <p:nvPr/>
          </p:nvSpPr>
          <p:spPr>
            <a:xfrm rot="10800000" flipH="1">
              <a:off x="7292091" y="-382911"/>
              <a:ext cx="382302" cy="897471"/>
            </a:xfrm>
            <a:custGeom>
              <a:avLst/>
              <a:gdLst/>
              <a:ahLst/>
              <a:cxnLst/>
              <a:rect l="l" t="t" r="r" b="b"/>
              <a:pathLst>
                <a:path w="4293" h="10078" extrusionOk="0">
                  <a:moveTo>
                    <a:pt x="1" y="1"/>
                  </a:moveTo>
                  <a:lnTo>
                    <a:pt x="3991" y="10065"/>
                  </a:lnTo>
                  <a:cubicBezTo>
                    <a:pt x="4092" y="10077"/>
                    <a:pt x="4192" y="10077"/>
                    <a:pt x="4293" y="10077"/>
                  </a:cubicBezTo>
                  <a:lnTo>
                    <a:pt x="28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19"/>
            <p:cNvSpPr/>
            <p:nvPr/>
          </p:nvSpPr>
          <p:spPr>
            <a:xfrm rot="10800000" flipH="1">
              <a:off x="7358079" y="-383980"/>
              <a:ext cx="383371" cy="898540"/>
            </a:xfrm>
            <a:custGeom>
              <a:avLst/>
              <a:gdLst/>
              <a:ahLst/>
              <a:cxnLst/>
              <a:rect l="l" t="t" r="r" b="b"/>
              <a:pathLst>
                <a:path w="4305" h="10090" extrusionOk="0">
                  <a:moveTo>
                    <a:pt x="0" y="1"/>
                  </a:moveTo>
                  <a:lnTo>
                    <a:pt x="4003" y="10090"/>
                  </a:lnTo>
                  <a:lnTo>
                    <a:pt x="4304" y="10090"/>
                  </a:lnTo>
                  <a:lnTo>
                    <a:pt x="28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19"/>
            <p:cNvSpPr/>
            <p:nvPr/>
          </p:nvSpPr>
          <p:spPr>
            <a:xfrm rot="10800000" flipH="1">
              <a:off x="7423977" y="-383980"/>
              <a:ext cx="383371" cy="898540"/>
            </a:xfrm>
            <a:custGeom>
              <a:avLst/>
              <a:gdLst/>
              <a:ahLst/>
              <a:cxnLst/>
              <a:rect l="l" t="t" r="r" b="b"/>
              <a:pathLst>
                <a:path w="4305" h="10090" extrusionOk="0">
                  <a:moveTo>
                    <a:pt x="1" y="1"/>
                  </a:moveTo>
                  <a:lnTo>
                    <a:pt x="4016" y="10090"/>
                  </a:lnTo>
                  <a:lnTo>
                    <a:pt x="4305" y="10090"/>
                  </a:lnTo>
                  <a:lnTo>
                    <a:pt x="28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19"/>
            <p:cNvSpPr/>
            <p:nvPr/>
          </p:nvSpPr>
          <p:spPr>
            <a:xfrm rot="10800000" flipH="1">
              <a:off x="7489875" y="-383980"/>
              <a:ext cx="383460" cy="898540"/>
            </a:xfrm>
            <a:custGeom>
              <a:avLst/>
              <a:gdLst/>
              <a:ahLst/>
              <a:cxnLst/>
              <a:rect l="l" t="t" r="r" b="b"/>
              <a:pathLst>
                <a:path w="4306" h="10090" extrusionOk="0">
                  <a:moveTo>
                    <a:pt x="1" y="1"/>
                  </a:moveTo>
                  <a:lnTo>
                    <a:pt x="4017" y="10090"/>
                  </a:lnTo>
                  <a:lnTo>
                    <a:pt x="4305" y="10090"/>
                  </a:lnTo>
                  <a:lnTo>
                    <a:pt x="30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19"/>
            <p:cNvSpPr/>
            <p:nvPr/>
          </p:nvSpPr>
          <p:spPr>
            <a:xfrm rot="10800000" flipH="1">
              <a:off x="7556931" y="-383980"/>
              <a:ext cx="382302" cy="898540"/>
            </a:xfrm>
            <a:custGeom>
              <a:avLst/>
              <a:gdLst/>
              <a:ahLst/>
              <a:cxnLst/>
              <a:rect l="l" t="t" r="r" b="b"/>
              <a:pathLst>
                <a:path w="4293" h="10090" extrusionOk="0">
                  <a:moveTo>
                    <a:pt x="1" y="1"/>
                  </a:moveTo>
                  <a:lnTo>
                    <a:pt x="4004" y="10090"/>
                  </a:lnTo>
                  <a:lnTo>
                    <a:pt x="4293" y="10090"/>
                  </a:lnTo>
                  <a:lnTo>
                    <a:pt x="289" y="13"/>
                  </a:lnTo>
                  <a:cubicBezTo>
                    <a:pt x="227" y="13"/>
                    <a:pt x="177" y="1"/>
                    <a:pt x="1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19"/>
            <p:cNvSpPr/>
            <p:nvPr/>
          </p:nvSpPr>
          <p:spPr>
            <a:xfrm rot="10800000" flipH="1">
              <a:off x="7623987" y="-383980"/>
              <a:ext cx="382302" cy="895156"/>
            </a:xfrm>
            <a:custGeom>
              <a:avLst/>
              <a:gdLst/>
              <a:ahLst/>
              <a:cxnLst/>
              <a:rect l="l" t="t" r="r" b="b"/>
              <a:pathLst>
                <a:path w="4293" h="10052" extrusionOk="0">
                  <a:moveTo>
                    <a:pt x="1" y="0"/>
                  </a:moveTo>
                  <a:lnTo>
                    <a:pt x="3991" y="10052"/>
                  </a:lnTo>
                  <a:lnTo>
                    <a:pt x="4293" y="10052"/>
                  </a:lnTo>
                  <a:lnTo>
                    <a:pt x="315" y="50"/>
                  </a:lnTo>
                  <a:cubicBezTo>
                    <a:pt x="214" y="25"/>
                    <a:pt x="101" y="13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19"/>
            <p:cNvSpPr/>
            <p:nvPr/>
          </p:nvSpPr>
          <p:spPr>
            <a:xfrm rot="10800000" flipH="1">
              <a:off x="7695495" y="-383979"/>
              <a:ext cx="376692" cy="881798"/>
            </a:xfrm>
            <a:custGeom>
              <a:avLst/>
              <a:gdLst/>
              <a:ahLst/>
              <a:cxnLst/>
              <a:rect l="l" t="t" r="r" b="b"/>
              <a:pathLst>
                <a:path w="4230" h="9902" extrusionOk="0">
                  <a:moveTo>
                    <a:pt x="1" y="1"/>
                  </a:moveTo>
                  <a:lnTo>
                    <a:pt x="3941" y="9902"/>
                  </a:lnTo>
                  <a:lnTo>
                    <a:pt x="4230" y="9902"/>
                  </a:lnTo>
                  <a:lnTo>
                    <a:pt x="327" y="101"/>
                  </a:lnTo>
                  <a:cubicBezTo>
                    <a:pt x="227" y="64"/>
                    <a:pt x="114" y="26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19"/>
            <p:cNvSpPr/>
            <p:nvPr/>
          </p:nvSpPr>
          <p:spPr>
            <a:xfrm rot="10800000" flipH="1">
              <a:off x="7772614" y="-296797"/>
              <a:ext cx="305183" cy="767811"/>
            </a:xfrm>
            <a:custGeom>
              <a:avLst/>
              <a:gdLst/>
              <a:ahLst/>
              <a:cxnLst/>
              <a:rect l="l" t="t" r="r" b="b"/>
              <a:pathLst>
                <a:path w="3427" h="8622" extrusionOk="0">
                  <a:moveTo>
                    <a:pt x="1" y="1"/>
                  </a:moveTo>
                  <a:lnTo>
                    <a:pt x="3427" y="8622"/>
                  </a:lnTo>
                  <a:lnTo>
                    <a:pt x="3427" y="7882"/>
                  </a:lnTo>
                  <a:lnTo>
                    <a:pt x="365" y="177"/>
                  </a:lnTo>
                  <a:cubicBezTo>
                    <a:pt x="239" y="114"/>
                    <a:pt x="126" y="5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19"/>
            <p:cNvSpPr/>
            <p:nvPr/>
          </p:nvSpPr>
          <p:spPr>
            <a:xfrm rot="10800000" flipH="1">
              <a:off x="7857569" y="-130357"/>
              <a:ext cx="220227" cy="553283"/>
            </a:xfrm>
            <a:custGeom>
              <a:avLst/>
              <a:gdLst/>
              <a:ahLst/>
              <a:cxnLst/>
              <a:rect l="l" t="t" r="r" b="b"/>
              <a:pathLst>
                <a:path w="2473" h="6213" extrusionOk="0">
                  <a:moveTo>
                    <a:pt x="1" y="1"/>
                  </a:moveTo>
                  <a:lnTo>
                    <a:pt x="2473" y="6212"/>
                  </a:lnTo>
                  <a:lnTo>
                    <a:pt x="2473" y="5472"/>
                  </a:lnTo>
                  <a:lnTo>
                    <a:pt x="415" y="314"/>
                  </a:lnTo>
                  <a:cubicBezTo>
                    <a:pt x="289" y="201"/>
                    <a:pt x="151" y="10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19"/>
            <p:cNvSpPr/>
            <p:nvPr/>
          </p:nvSpPr>
          <p:spPr>
            <a:xfrm rot="10800000" flipH="1">
              <a:off x="7962650" y="39556"/>
              <a:ext cx="114076" cy="287283"/>
            </a:xfrm>
            <a:custGeom>
              <a:avLst/>
              <a:gdLst/>
              <a:ahLst/>
              <a:cxnLst/>
              <a:rect l="l" t="t" r="r" b="b"/>
              <a:pathLst>
                <a:path w="1281" h="3226" extrusionOk="0">
                  <a:moveTo>
                    <a:pt x="0" y="1"/>
                  </a:moveTo>
                  <a:lnTo>
                    <a:pt x="1280" y="3226"/>
                  </a:lnTo>
                  <a:cubicBezTo>
                    <a:pt x="1192" y="2009"/>
                    <a:pt x="728" y="892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19"/>
            <p:cNvSpPr/>
            <p:nvPr/>
          </p:nvSpPr>
          <p:spPr>
            <a:xfrm rot="-8229074">
              <a:off x="7172299" y="-220949"/>
              <a:ext cx="114078" cy="287288"/>
            </a:xfrm>
            <a:custGeom>
              <a:avLst/>
              <a:gdLst/>
              <a:ahLst/>
              <a:cxnLst/>
              <a:rect l="l" t="t" r="r" b="b"/>
              <a:pathLst>
                <a:path w="1281" h="3226" extrusionOk="0">
                  <a:moveTo>
                    <a:pt x="0" y="1"/>
                  </a:moveTo>
                  <a:lnTo>
                    <a:pt x="1280" y="3226"/>
                  </a:lnTo>
                  <a:cubicBezTo>
                    <a:pt x="1192" y="2009"/>
                    <a:pt x="728" y="892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43" name="Google Shape;643;p19"/>
          <p:cNvSpPr/>
          <p:nvPr/>
        </p:nvSpPr>
        <p:spPr>
          <a:xfrm rot="10800000" flipH="1">
            <a:off x="7107072" y="-1996073"/>
            <a:ext cx="2036917" cy="2716084"/>
          </a:xfrm>
          <a:custGeom>
            <a:avLst/>
            <a:gdLst/>
            <a:ahLst/>
            <a:cxnLst/>
            <a:rect l="l" t="t" r="r" b="b"/>
            <a:pathLst>
              <a:path w="23429" h="23430" extrusionOk="0">
                <a:moveTo>
                  <a:pt x="17882" y="1"/>
                </a:moveTo>
                <a:cubicBezTo>
                  <a:pt x="8006" y="1"/>
                  <a:pt x="0" y="8007"/>
                  <a:pt x="0" y="17883"/>
                </a:cubicBezTo>
                <a:lnTo>
                  <a:pt x="0" y="23429"/>
                </a:lnTo>
                <a:lnTo>
                  <a:pt x="5547" y="23429"/>
                </a:lnTo>
                <a:cubicBezTo>
                  <a:pt x="15423" y="23429"/>
                  <a:pt x="23429" y="15423"/>
                  <a:pt x="23429" y="5547"/>
                </a:cubicBezTo>
                <a:lnTo>
                  <a:pt x="2342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4" name="Google Shape;644;p19"/>
          <p:cNvSpPr/>
          <p:nvPr/>
        </p:nvSpPr>
        <p:spPr>
          <a:xfrm rot="10800000">
            <a:off x="8928832" y="2152407"/>
            <a:ext cx="608594" cy="811459"/>
          </a:xfrm>
          <a:custGeom>
            <a:avLst/>
            <a:gdLst/>
            <a:ahLst/>
            <a:cxnLst/>
            <a:rect l="l" t="t" r="r" b="b"/>
            <a:pathLst>
              <a:path w="7606" h="7606" extrusionOk="0">
                <a:moveTo>
                  <a:pt x="0" y="1"/>
                </a:moveTo>
                <a:lnTo>
                  <a:pt x="0" y="3251"/>
                </a:lnTo>
                <a:cubicBezTo>
                  <a:pt x="0" y="5660"/>
                  <a:pt x="1946" y="7605"/>
                  <a:pt x="4367" y="7605"/>
                </a:cubicBezTo>
                <a:lnTo>
                  <a:pt x="7605" y="7605"/>
                </a:lnTo>
                <a:lnTo>
                  <a:pt x="7605" y="4167"/>
                </a:lnTo>
                <a:cubicBezTo>
                  <a:pt x="7605" y="1871"/>
                  <a:pt x="5735" y="1"/>
                  <a:pt x="343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5" name="Google Shape;645;p19"/>
          <p:cNvSpPr/>
          <p:nvPr/>
        </p:nvSpPr>
        <p:spPr>
          <a:xfrm>
            <a:off x="8424007" y="1006522"/>
            <a:ext cx="263914" cy="350457"/>
          </a:xfrm>
          <a:custGeom>
            <a:avLst/>
            <a:gdLst/>
            <a:ahLst/>
            <a:cxnLst/>
            <a:rect l="l" t="t" r="r" b="b"/>
            <a:pathLst>
              <a:path w="3201" h="3188" extrusionOk="0">
                <a:moveTo>
                  <a:pt x="2435" y="0"/>
                </a:moveTo>
                <a:cubicBezTo>
                  <a:pt x="1092" y="0"/>
                  <a:pt x="0" y="1080"/>
                  <a:pt x="0" y="2435"/>
                </a:cubicBezTo>
                <a:lnTo>
                  <a:pt x="0" y="3188"/>
                </a:lnTo>
                <a:lnTo>
                  <a:pt x="753" y="3188"/>
                </a:lnTo>
                <a:cubicBezTo>
                  <a:pt x="2108" y="3188"/>
                  <a:pt x="3200" y="2096"/>
                  <a:pt x="3200" y="753"/>
                </a:cubicBezTo>
                <a:lnTo>
                  <a:pt x="320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1">
  <p:cSld name="Quote 1"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p20"/>
          <p:cNvSpPr txBox="1">
            <a:spLocks noGrp="1"/>
          </p:cNvSpPr>
          <p:nvPr>
            <p:ph type="title"/>
          </p:nvPr>
        </p:nvSpPr>
        <p:spPr>
          <a:xfrm>
            <a:off x="2798850" y="3782533"/>
            <a:ext cx="3546300" cy="6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rPr lang="es-ES" smtClean="0"/>
              <a:t>Haga clic para modificar el estilo de título del patrón</a:t>
            </a:r>
            <a:endParaRPr/>
          </a:p>
        </p:txBody>
      </p:sp>
      <p:sp>
        <p:nvSpPr>
          <p:cNvPr id="648" name="Google Shape;648;p20"/>
          <p:cNvSpPr txBox="1">
            <a:spLocks noGrp="1"/>
          </p:cNvSpPr>
          <p:nvPr>
            <p:ph type="subTitle" idx="1"/>
          </p:nvPr>
        </p:nvSpPr>
        <p:spPr>
          <a:xfrm>
            <a:off x="2798850" y="2135733"/>
            <a:ext cx="35463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/>
          </a:p>
        </p:txBody>
      </p:sp>
      <p:grpSp>
        <p:nvGrpSpPr>
          <p:cNvPr id="649" name="Google Shape;649;p20"/>
          <p:cNvGrpSpPr/>
          <p:nvPr/>
        </p:nvGrpSpPr>
        <p:grpSpPr>
          <a:xfrm>
            <a:off x="5836026" y="5872469"/>
            <a:ext cx="2373891" cy="1334100"/>
            <a:chOff x="4063975" y="-546774"/>
            <a:chExt cx="2373891" cy="1000575"/>
          </a:xfrm>
        </p:grpSpPr>
        <p:grpSp>
          <p:nvGrpSpPr>
            <p:cNvPr id="650" name="Google Shape;650;p20"/>
            <p:cNvGrpSpPr/>
            <p:nvPr/>
          </p:nvGrpSpPr>
          <p:grpSpPr>
            <a:xfrm flipH="1">
              <a:off x="5560019" y="-414208"/>
              <a:ext cx="877847" cy="868009"/>
              <a:chOff x="6088588" y="-408158"/>
              <a:chExt cx="877847" cy="868009"/>
            </a:xfrm>
          </p:grpSpPr>
          <p:sp>
            <p:nvSpPr>
              <p:cNvPr id="651" name="Google Shape;651;p20"/>
              <p:cNvSpPr/>
              <p:nvPr/>
            </p:nvSpPr>
            <p:spPr>
              <a:xfrm>
                <a:off x="6088588" y="-408158"/>
                <a:ext cx="557559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6401" h="290" extrusionOk="0">
                    <a:moveTo>
                      <a:pt x="1" y="1"/>
                    </a:moveTo>
                    <a:lnTo>
                      <a:pt x="1" y="277"/>
                    </a:lnTo>
                    <a:lnTo>
                      <a:pt x="6401" y="289"/>
                    </a:lnTo>
                    <a:cubicBezTo>
                      <a:pt x="6100" y="176"/>
                      <a:pt x="5773" y="76"/>
                      <a:pt x="5447" y="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2" name="Google Shape;652;p20"/>
              <p:cNvSpPr/>
              <p:nvPr/>
            </p:nvSpPr>
            <p:spPr>
              <a:xfrm>
                <a:off x="6088588" y="-348055"/>
                <a:ext cx="669054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7681" h="290" extrusionOk="0">
                    <a:moveTo>
                      <a:pt x="1" y="1"/>
                    </a:moveTo>
                    <a:lnTo>
                      <a:pt x="1" y="277"/>
                    </a:lnTo>
                    <a:lnTo>
                      <a:pt x="7681" y="289"/>
                    </a:lnTo>
                    <a:cubicBezTo>
                      <a:pt x="7555" y="189"/>
                      <a:pt x="7417" y="101"/>
                      <a:pt x="7267" y="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3" name="Google Shape;653;p20"/>
              <p:cNvSpPr/>
              <p:nvPr/>
            </p:nvSpPr>
            <p:spPr>
              <a:xfrm>
                <a:off x="6088588" y="-287865"/>
                <a:ext cx="738999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8484" h="289" extrusionOk="0">
                    <a:moveTo>
                      <a:pt x="1" y="0"/>
                    </a:moveTo>
                    <a:lnTo>
                      <a:pt x="1" y="276"/>
                    </a:lnTo>
                    <a:lnTo>
                      <a:pt x="8484" y="289"/>
                    </a:lnTo>
                    <a:cubicBezTo>
                      <a:pt x="8396" y="201"/>
                      <a:pt x="8308" y="113"/>
                      <a:pt x="8208" y="2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4" name="Google Shape;654;p20"/>
              <p:cNvSpPr/>
              <p:nvPr/>
            </p:nvSpPr>
            <p:spPr>
              <a:xfrm>
                <a:off x="6088588" y="-227762"/>
                <a:ext cx="788213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049" h="289" extrusionOk="0">
                    <a:moveTo>
                      <a:pt x="1" y="0"/>
                    </a:moveTo>
                    <a:lnTo>
                      <a:pt x="1" y="276"/>
                    </a:lnTo>
                    <a:lnTo>
                      <a:pt x="9049" y="289"/>
                    </a:lnTo>
                    <a:cubicBezTo>
                      <a:pt x="8986" y="201"/>
                      <a:pt x="8923" y="113"/>
                      <a:pt x="8848" y="2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5" name="Google Shape;655;p20"/>
              <p:cNvSpPr/>
              <p:nvPr/>
            </p:nvSpPr>
            <p:spPr>
              <a:xfrm>
                <a:off x="6088588" y="-167659"/>
                <a:ext cx="824275" cy="26306"/>
              </a:xfrm>
              <a:custGeom>
                <a:avLst/>
                <a:gdLst/>
                <a:ahLst/>
                <a:cxnLst/>
                <a:rect l="l" t="t" r="r" b="b"/>
                <a:pathLst>
                  <a:path w="9463" h="302" extrusionOk="0">
                    <a:moveTo>
                      <a:pt x="1" y="0"/>
                    </a:moveTo>
                    <a:lnTo>
                      <a:pt x="1" y="276"/>
                    </a:lnTo>
                    <a:lnTo>
                      <a:pt x="9463" y="302"/>
                    </a:lnTo>
                    <a:cubicBezTo>
                      <a:pt x="9425" y="201"/>
                      <a:pt x="9375" y="113"/>
                      <a:pt x="9325" y="2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6" name="Google Shape;656;p20"/>
              <p:cNvSpPr/>
              <p:nvPr/>
            </p:nvSpPr>
            <p:spPr>
              <a:xfrm>
                <a:off x="6088588" y="-106424"/>
                <a:ext cx="850493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764" h="289" extrusionOk="0">
                    <a:moveTo>
                      <a:pt x="1" y="0"/>
                    </a:moveTo>
                    <a:lnTo>
                      <a:pt x="1" y="264"/>
                    </a:lnTo>
                    <a:lnTo>
                      <a:pt x="9764" y="289"/>
                    </a:lnTo>
                    <a:cubicBezTo>
                      <a:pt x="9726" y="188"/>
                      <a:pt x="9689" y="101"/>
                      <a:pt x="9663" y="13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7" name="Google Shape;657;p20"/>
              <p:cNvSpPr/>
              <p:nvPr/>
            </p:nvSpPr>
            <p:spPr>
              <a:xfrm>
                <a:off x="6088588" y="-46321"/>
                <a:ext cx="866956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953" h="289" extrusionOk="0">
                    <a:moveTo>
                      <a:pt x="1" y="0"/>
                    </a:moveTo>
                    <a:lnTo>
                      <a:pt x="1" y="101"/>
                    </a:lnTo>
                    <a:cubicBezTo>
                      <a:pt x="1" y="151"/>
                      <a:pt x="1" y="214"/>
                      <a:pt x="1" y="264"/>
                    </a:cubicBezTo>
                    <a:lnTo>
                      <a:pt x="9952" y="289"/>
                    </a:lnTo>
                    <a:cubicBezTo>
                      <a:pt x="9940" y="189"/>
                      <a:pt x="9914" y="101"/>
                      <a:pt x="9889" y="13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8" name="Google Shape;658;p20"/>
              <p:cNvSpPr/>
              <p:nvPr/>
            </p:nvSpPr>
            <p:spPr>
              <a:xfrm>
                <a:off x="6090766" y="13782"/>
                <a:ext cx="873489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10028" h="290" extrusionOk="0">
                    <a:moveTo>
                      <a:pt x="1" y="1"/>
                    </a:moveTo>
                    <a:cubicBezTo>
                      <a:pt x="13" y="88"/>
                      <a:pt x="26" y="176"/>
                      <a:pt x="39" y="264"/>
                    </a:cubicBezTo>
                    <a:lnTo>
                      <a:pt x="10027" y="289"/>
                    </a:lnTo>
                    <a:cubicBezTo>
                      <a:pt x="10027" y="201"/>
                      <a:pt x="10015" y="101"/>
                      <a:pt x="10002" y="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9" name="Google Shape;659;p20"/>
              <p:cNvSpPr/>
              <p:nvPr/>
            </p:nvSpPr>
            <p:spPr>
              <a:xfrm>
                <a:off x="6101741" y="73885"/>
                <a:ext cx="864691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9927" h="29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3" y="89"/>
                      <a:pt x="38" y="176"/>
                      <a:pt x="63" y="264"/>
                    </a:cubicBezTo>
                    <a:lnTo>
                      <a:pt x="9927" y="289"/>
                    </a:lnTo>
                    <a:lnTo>
                      <a:pt x="9927" y="114"/>
                    </a:lnTo>
                    <a:cubicBezTo>
                      <a:pt x="9927" y="76"/>
                      <a:pt x="9927" y="51"/>
                      <a:pt x="9927" y="13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0" name="Google Shape;660;p20"/>
              <p:cNvSpPr/>
              <p:nvPr/>
            </p:nvSpPr>
            <p:spPr>
              <a:xfrm>
                <a:off x="6119250" y="133988"/>
                <a:ext cx="847183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29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5" y="89"/>
                      <a:pt x="63" y="177"/>
                      <a:pt x="101" y="264"/>
                    </a:cubicBezTo>
                    <a:lnTo>
                      <a:pt x="9726" y="289"/>
                    </a:lnTo>
                    <a:lnTo>
                      <a:pt x="9726" y="13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1" name="Google Shape;661;p20"/>
              <p:cNvSpPr/>
              <p:nvPr/>
            </p:nvSpPr>
            <p:spPr>
              <a:xfrm>
                <a:off x="6145469" y="194179"/>
                <a:ext cx="820965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425" h="289" extrusionOk="0">
                    <a:moveTo>
                      <a:pt x="0" y="0"/>
                    </a:moveTo>
                    <a:cubicBezTo>
                      <a:pt x="51" y="88"/>
                      <a:pt x="101" y="188"/>
                      <a:pt x="151" y="276"/>
                    </a:cubicBezTo>
                    <a:lnTo>
                      <a:pt x="9425" y="289"/>
                    </a:lnTo>
                    <a:lnTo>
                      <a:pt x="9425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2" name="Google Shape;662;p20"/>
              <p:cNvSpPr/>
              <p:nvPr/>
            </p:nvSpPr>
            <p:spPr>
              <a:xfrm>
                <a:off x="6182663" y="254282"/>
                <a:ext cx="783771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8998" h="289" extrusionOk="0">
                    <a:moveTo>
                      <a:pt x="0" y="0"/>
                    </a:moveTo>
                    <a:cubicBezTo>
                      <a:pt x="75" y="88"/>
                      <a:pt x="138" y="188"/>
                      <a:pt x="213" y="276"/>
                    </a:cubicBezTo>
                    <a:lnTo>
                      <a:pt x="8998" y="289"/>
                    </a:lnTo>
                    <a:lnTo>
                      <a:pt x="8998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3" name="Google Shape;663;p20"/>
              <p:cNvSpPr/>
              <p:nvPr/>
            </p:nvSpPr>
            <p:spPr>
              <a:xfrm>
                <a:off x="6233968" y="314385"/>
                <a:ext cx="732466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8409" h="290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01" y="101"/>
                      <a:pt x="189" y="189"/>
                      <a:pt x="289" y="277"/>
                    </a:cubicBezTo>
                    <a:lnTo>
                      <a:pt x="8409" y="289"/>
                    </a:lnTo>
                    <a:lnTo>
                      <a:pt x="8409" y="2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4" name="Google Shape;664;p20"/>
              <p:cNvSpPr/>
              <p:nvPr/>
            </p:nvSpPr>
            <p:spPr>
              <a:xfrm>
                <a:off x="6307224" y="374488"/>
                <a:ext cx="659211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7568" h="290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39" y="101"/>
                      <a:pt x="289" y="189"/>
                      <a:pt x="440" y="277"/>
                    </a:cubicBezTo>
                    <a:lnTo>
                      <a:pt x="7568" y="289"/>
                    </a:lnTo>
                    <a:lnTo>
                      <a:pt x="7568" y="26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5" name="Google Shape;665;p20"/>
              <p:cNvSpPr/>
              <p:nvPr/>
            </p:nvSpPr>
            <p:spPr>
              <a:xfrm>
                <a:off x="6427430" y="435723"/>
                <a:ext cx="539006" cy="24128"/>
              </a:xfrm>
              <a:custGeom>
                <a:avLst/>
                <a:gdLst/>
                <a:ahLst/>
                <a:cxnLst/>
                <a:rect l="l" t="t" r="r" b="b"/>
                <a:pathLst>
                  <a:path w="6188" h="277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403" y="126"/>
                      <a:pt x="829" y="226"/>
                      <a:pt x="1256" y="276"/>
                    </a:cubicBezTo>
                    <a:lnTo>
                      <a:pt x="6188" y="276"/>
                    </a:lnTo>
                    <a:lnTo>
                      <a:pt x="6188" y="1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66" name="Google Shape;666;p20"/>
            <p:cNvSpPr/>
            <p:nvPr/>
          </p:nvSpPr>
          <p:spPr>
            <a:xfrm>
              <a:off x="4628261" y="-546774"/>
              <a:ext cx="781992" cy="781992"/>
            </a:xfrm>
            <a:custGeom>
              <a:avLst/>
              <a:gdLst/>
              <a:ahLst/>
              <a:cxnLst/>
              <a:rect l="l" t="t" r="r" b="b"/>
              <a:pathLst>
                <a:path w="7606" h="7606" extrusionOk="0">
                  <a:moveTo>
                    <a:pt x="0" y="1"/>
                  </a:moveTo>
                  <a:lnTo>
                    <a:pt x="0" y="3251"/>
                  </a:lnTo>
                  <a:cubicBezTo>
                    <a:pt x="0" y="5660"/>
                    <a:pt x="1946" y="7605"/>
                    <a:pt x="4367" y="7605"/>
                  </a:cubicBezTo>
                  <a:lnTo>
                    <a:pt x="7605" y="7605"/>
                  </a:lnTo>
                  <a:lnTo>
                    <a:pt x="7605" y="4167"/>
                  </a:lnTo>
                  <a:cubicBezTo>
                    <a:pt x="7605" y="1871"/>
                    <a:pt x="5735" y="1"/>
                    <a:pt x="34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667" name="Google Shape;667;p20"/>
            <p:cNvSpPr/>
            <p:nvPr/>
          </p:nvSpPr>
          <p:spPr>
            <a:xfrm flipH="1">
              <a:off x="4063975" y="-150121"/>
              <a:ext cx="510096" cy="509135"/>
            </a:xfrm>
            <a:custGeom>
              <a:avLst/>
              <a:gdLst/>
              <a:ahLst/>
              <a:cxnLst/>
              <a:rect l="l" t="t" r="r" b="b"/>
              <a:pathLst>
                <a:path w="6375" h="6363" extrusionOk="0">
                  <a:moveTo>
                    <a:pt x="0" y="0"/>
                  </a:moveTo>
                  <a:lnTo>
                    <a:pt x="0" y="2874"/>
                  </a:lnTo>
                  <a:cubicBezTo>
                    <a:pt x="0" y="4806"/>
                    <a:pt x="1569" y="6362"/>
                    <a:pt x="3489" y="6362"/>
                  </a:cubicBezTo>
                  <a:lnTo>
                    <a:pt x="6375" y="6362"/>
                  </a:lnTo>
                  <a:lnTo>
                    <a:pt x="6375" y="3652"/>
                  </a:lnTo>
                  <a:cubicBezTo>
                    <a:pt x="6375" y="1631"/>
                    <a:pt x="4731" y="0"/>
                    <a:pt x="27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9" name="Google Shape;669;p21"/>
          <p:cNvGrpSpPr/>
          <p:nvPr/>
        </p:nvGrpSpPr>
        <p:grpSpPr>
          <a:xfrm>
            <a:off x="5598476" y="-1531808"/>
            <a:ext cx="3545529" cy="2251823"/>
            <a:chOff x="4063975" y="-1169456"/>
            <a:chExt cx="3545529" cy="1688867"/>
          </a:xfrm>
        </p:grpSpPr>
        <p:sp>
          <p:nvSpPr>
            <p:cNvPr id="670" name="Google Shape;670;p21"/>
            <p:cNvSpPr/>
            <p:nvPr/>
          </p:nvSpPr>
          <p:spPr>
            <a:xfrm flipH="1">
              <a:off x="5920692" y="-1169456"/>
              <a:ext cx="1688812" cy="1688867"/>
            </a:xfrm>
            <a:custGeom>
              <a:avLst/>
              <a:gdLst/>
              <a:ahLst/>
              <a:cxnLst/>
              <a:rect l="l" t="t" r="r" b="b"/>
              <a:pathLst>
                <a:path w="21974" h="21974" extrusionOk="0">
                  <a:moveTo>
                    <a:pt x="16779" y="0"/>
                  </a:moveTo>
                  <a:cubicBezTo>
                    <a:pt x="7505" y="0"/>
                    <a:pt x="1" y="7505"/>
                    <a:pt x="1" y="16766"/>
                  </a:cubicBezTo>
                  <a:lnTo>
                    <a:pt x="1" y="21973"/>
                  </a:lnTo>
                  <a:lnTo>
                    <a:pt x="5196" y="21973"/>
                  </a:lnTo>
                  <a:cubicBezTo>
                    <a:pt x="14470" y="21973"/>
                    <a:pt x="21974" y="14457"/>
                    <a:pt x="21974" y="5196"/>
                  </a:cubicBezTo>
                  <a:lnTo>
                    <a:pt x="2197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71" name="Google Shape;671;p21"/>
            <p:cNvGrpSpPr/>
            <p:nvPr/>
          </p:nvGrpSpPr>
          <p:grpSpPr>
            <a:xfrm flipH="1">
              <a:off x="5560019" y="-414208"/>
              <a:ext cx="877847" cy="868009"/>
              <a:chOff x="6088588" y="-408158"/>
              <a:chExt cx="877847" cy="868009"/>
            </a:xfrm>
          </p:grpSpPr>
          <p:sp>
            <p:nvSpPr>
              <p:cNvPr id="672" name="Google Shape;672;p21"/>
              <p:cNvSpPr/>
              <p:nvPr/>
            </p:nvSpPr>
            <p:spPr>
              <a:xfrm>
                <a:off x="6088588" y="-408158"/>
                <a:ext cx="557559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6401" h="290" extrusionOk="0">
                    <a:moveTo>
                      <a:pt x="1" y="1"/>
                    </a:moveTo>
                    <a:lnTo>
                      <a:pt x="1" y="277"/>
                    </a:lnTo>
                    <a:lnTo>
                      <a:pt x="6401" y="289"/>
                    </a:lnTo>
                    <a:cubicBezTo>
                      <a:pt x="6100" y="176"/>
                      <a:pt x="5773" y="76"/>
                      <a:pt x="5447" y="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3" name="Google Shape;673;p21"/>
              <p:cNvSpPr/>
              <p:nvPr/>
            </p:nvSpPr>
            <p:spPr>
              <a:xfrm>
                <a:off x="6088588" y="-348055"/>
                <a:ext cx="669054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7681" h="290" extrusionOk="0">
                    <a:moveTo>
                      <a:pt x="1" y="1"/>
                    </a:moveTo>
                    <a:lnTo>
                      <a:pt x="1" y="277"/>
                    </a:lnTo>
                    <a:lnTo>
                      <a:pt x="7681" y="289"/>
                    </a:lnTo>
                    <a:cubicBezTo>
                      <a:pt x="7555" y="189"/>
                      <a:pt x="7417" y="101"/>
                      <a:pt x="7267" y="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4" name="Google Shape;674;p21"/>
              <p:cNvSpPr/>
              <p:nvPr/>
            </p:nvSpPr>
            <p:spPr>
              <a:xfrm>
                <a:off x="6088588" y="-287865"/>
                <a:ext cx="738999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8484" h="289" extrusionOk="0">
                    <a:moveTo>
                      <a:pt x="1" y="0"/>
                    </a:moveTo>
                    <a:lnTo>
                      <a:pt x="1" y="276"/>
                    </a:lnTo>
                    <a:lnTo>
                      <a:pt x="8484" y="289"/>
                    </a:lnTo>
                    <a:cubicBezTo>
                      <a:pt x="8396" y="201"/>
                      <a:pt x="8308" y="113"/>
                      <a:pt x="8208" y="2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5" name="Google Shape;675;p21"/>
              <p:cNvSpPr/>
              <p:nvPr/>
            </p:nvSpPr>
            <p:spPr>
              <a:xfrm>
                <a:off x="6088588" y="-227762"/>
                <a:ext cx="788213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049" h="289" extrusionOk="0">
                    <a:moveTo>
                      <a:pt x="1" y="0"/>
                    </a:moveTo>
                    <a:lnTo>
                      <a:pt x="1" y="276"/>
                    </a:lnTo>
                    <a:lnTo>
                      <a:pt x="9049" y="289"/>
                    </a:lnTo>
                    <a:cubicBezTo>
                      <a:pt x="8986" y="201"/>
                      <a:pt x="8923" y="113"/>
                      <a:pt x="8848" y="2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6" name="Google Shape;676;p21"/>
              <p:cNvSpPr/>
              <p:nvPr/>
            </p:nvSpPr>
            <p:spPr>
              <a:xfrm>
                <a:off x="6088588" y="-167659"/>
                <a:ext cx="824275" cy="26306"/>
              </a:xfrm>
              <a:custGeom>
                <a:avLst/>
                <a:gdLst/>
                <a:ahLst/>
                <a:cxnLst/>
                <a:rect l="l" t="t" r="r" b="b"/>
                <a:pathLst>
                  <a:path w="9463" h="302" extrusionOk="0">
                    <a:moveTo>
                      <a:pt x="1" y="0"/>
                    </a:moveTo>
                    <a:lnTo>
                      <a:pt x="1" y="276"/>
                    </a:lnTo>
                    <a:lnTo>
                      <a:pt x="9463" y="302"/>
                    </a:lnTo>
                    <a:cubicBezTo>
                      <a:pt x="9425" y="201"/>
                      <a:pt x="9375" y="113"/>
                      <a:pt x="9325" y="2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7" name="Google Shape;677;p21"/>
              <p:cNvSpPr/>
              <p:nvPr/>
            </p:nvSpPr>
            <p:spPr>
              <a:xfrm>
                <a:off x="6088588" y="-106424"/>
                <a:ext cx="850493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764" h="289" extrusionOk="0">
                    <a:moveTo>
                      <a:pt x="1" y="0"/>
                    </a:moveTo>
                    <a:lnTo>
                      <a:pt x="1" y="264"/>
                    </a:lnTo>
                    <a:lnTo>
                      <a:pt x="9764" y="289"/>
                    </a:lnTo>
                    <a:cubicBezTo>
                      <a:pt x="9726" y="188"/>
                      <a:pt x="9689" y="101"/>
                      <a:pt x="9663" y="13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8" name="Google Shape;678;p21"/>
              <p:cNvSpPr/>
              <p:nvPr/>
            </p:nvSpPr>
            <p:spPr>
              <a:xfrm>
                <a:off x="6088588" y="-46321"/>
                <a:ext cx="866956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953" h="289" extrusionOk="0">
                    <a:moveTo>
                      <a:pt x="1" y="0"/>
                    </a:moveTo>
                    <a:lnTo>
                      <a:pt x="1" y="101"/>
                    </a:lnTo>
                    <a:cubicBezTo>
                      <a:pt x="1" y="151"/>
                      <a:pt x="1" y="214"/>
                      <a:pt x="1" y="264"/>
                    </a:cubicBezTo>
                    <a:lnTo>
                      <a:pt x="9952" y="289"/>
                    </a:lnTo>
                    <a:cubicBezTo>
                      <a:pt x="9940" y="189"/>
                      <a:pt x="9914" y="101"/>
                      <a:pt x="9889" y="13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9" name="Google Shape;679;p21"/>
              <p:cNvSpPr/>
              <p:nvPr/>
            </p:nvSpPr>
            <p:spPr>
              <a:xfrm>
                <a:off x="6090766" y="13782"/>
                <a:ext cx="873489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10028" h="290" extrusionOk="0">
                    <a:moveTo>
                      <a:pt x="1" y="1"/>
                    </a:moveTo>
                    <a:cubicBezTo>
                      <a:pt x="13" y="88"/>
                      <a:pt x="26" y="176"/>
                      <a:pt x="39" y="264"/>
                    </a:cubicBezTo>
                    <a:lnTo>
                      <a:pt x="10027" y="289"/>
                    </a:lnTo>
                    <a:cubicBezTo>
                      <a:pt x="10027" y="201"/>
                      <a:pt x="10015" y="101"/>
                      <a:pt x="10002" y="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0" name="Google Shape;680;p21"/>
              <p:cNvSpPr/>
              <p:nvPr/>
            </p:nvSpPr>
            <p:spPr>
              <a:xfrm>
                <a:off x="6101741" y="73885"/>
                <a:ext cx="864691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9927" h="29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3" y="89"/>
                      <a:pt x="38" y="176"/>
                      <a:pt x="63" y="264"/>
                    </a:cubicBezTo>
                    <a:lnTo>
                      <a:pt x="9927" y="289"/>
                    </a:lnTo>
                    <a:lnTo>
                      <a:pt x="9927" y="114"/>
                    </a:lnTo>
                    <a:cubicBezTo>
                      <a:pt x="9927" y="76"/>
                      <a:pt x="9927" y="51"/>
                      <a:pt x="9927" y="13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1" name="Google Shape;681;p21"/>
              <p:cNvSpPr/>
              <p:nvPr/>
            </p:nvSpPr>
            <p:spPr>
              <a:xfrm>
                <a:off x="6119250" y="133988"/>
                <a:ext cx="847183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29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5" y="89"/>
                      <a:pt x="63" y="177"/>
                      <a:pt x="101" y="264"/>
                    </a:cubicBezTo>
                    <a:lnTo>
                      <a:pt x="9726" y="289"/>
                    </a:lnTo>
                    <a:lnTo>
                      <a:pt x="9726" y="13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2" name="Google Shape;682;p21"/>
              <p:cNvSpPr/>
              <p:nvPr/>
            </p:nvSpPr>
            <p:spPr>
              <a:xfrm>
                <a:off x="6145469" y="194179"/>
                <a:ext cx="820965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425" h="289" extrusionOk="0">
                    <a:moveTo>
                      <a:pt x="0" y="0"/>
                    </a:moveTo>
                    <a:cubicBezTo>
                      <a:pt x="51" y="88"/>
                      <a:pt x="101" y="188"/>
                      <a:pt x="151" y="276"/>
                    </a:cubicBezTo>
                    <a:lnTo>
                      <a:pt x="9425" y="289"/>
                    </a:lnTo>
                    <a:lnTo>
                      <a:pt x="9425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3" name="Google Shape;683;p21"/>
              <p:cNvSpPr/>
              <p:nvPr/>
            </p:nvSpPr>
            <p:spPr>
              <a:xfrm>
                <a:off x="6182663" y="254282"/>
                <a:ext cx="783771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8998" h="289" extrusionOk="0">
                    <a:moveTo>
                      <a:pt x="0" y="0"/>
                    </a:moveTo>
                    <a:cubicBezTo>
                      <a:pt x="75" y="88"/>
                      <a:pt x="138" y="188"/>
                      <a:pt x="213" y="276"/>
                    </a:cubicBezTo>
                    <a:lnTo>
                      <a:pt x="8998" y="289"/>
                    </a:lnTo>
                    <a:lnTo>
                      <a:pt x="8998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4" name="Google Shape;684;p21"/>
              <p:cNvSpPr/>
              <p:nvPr/>
            </p:nvSpPr>
            <p:spPr>
              <a:xfrm>
                <a:off x="6233968" y="314385"/>
                <a:ext cx="732466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8409" h="290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01" y="101"/>
                      <a:pt x="189" y="189"/>
                      <a:pt x="289" y="277"/>
                    </a:cubicBezTo>
                    <a:lnTo>
                      <a:pt x="8409" y="289"/>
                    </a:lnTo>
                    <a:lnTo>
                      <a:pt x="8409" y="2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5" name="Google Shape;685;p21"/>
              <p:cNvSpPr/>
              <p:nvPr/>
            </p:nvSpPr>
            <p:spPr>
              <a:xfrm>
                <a:off x="6307224" y="374488"/>
                <a:ext cx="659211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7568" h="290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39" y="101"/>
                      <a:pt x="289" y="189"/>
                      <a:pt x="440" y="277"/>
                    </a:cubicBezTo>
                    <a:lnTo>
                      <a:pt x="7568" y="289"/>
                    </a:lnTo>
                    <a:lnTo>
                      <a:pt x="7568" y="26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6" name="Google Shape;686;p21"/>
              <p:cNvSpPr/>
              <p:nvPr/>
            </p:nvSpPr>
            <p:spPr>
              <a:xfrm>
                <a:off x="6427430" y="435723"/>
                <a:ext cx="539006" cy="24128"/>
              </a:xfrm>
              <a:custGeom>
                <a:avLst/>
                <a:gdLst/>
                <a:ahLst/>
                <a:cxnLst/>
                <a:rect l="l" t="t" r="r" b="b"/>
                <a:pathLst>
                  <a:path w="6188" h="277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403" y="126"/>
                      <a:pt x="829" y="226"/>
                      <a:pt x="1256" y="276"/>
                    </a:cubicBezTo>
                    <a:lnTo>
                      <a:pt x="6188" y="276"/>
                    </a:lnTo>
                    <a:lnTo>
                      <a:pt x="6188" y="1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87" name="Google Shape;687;p21"/>
            <p:cNvSpPr/>
            <p:nvPr/>
          </p:nvSpPr>
          <p:spPr>
            <a:xfrm>
              <a:off x="4628261" y="-546774"/>
              <a:ext cx="781992" cy="781992"/>
            </a:xfrm>
            <a:custGeom>
              <a:avLst/>
              <a:gdLst/>
              <a:ahLst/>
              <a:cxnLst/>
              <a:rect l="l" t="t" r="r" b="b"/>
              <a:pathLst>
                <a:path w="7606" h="7606" extrusionOk="0">
                  <a:moveTo>
                    <a:pt x="0" y="1"/>
                  </a:moveTo>
                  <a:lnTo>
                    <a:pt x="0" y="3251"/>
                  </a:lnTo>
                  <a:cubicBezTo>
                    <a:pt x="0" y="5660"/>
                    <a:pt x="1946" y="7605"/>
                    <a:pt x="4367" y="7605"/>
                  </a:cubicBezTo>
                  <a:lnTo>
                    <a:pt x="7605" y="7605"/>
                  </a:lnTo>
                  <a:lnTo>
                    <a:pt x="7605" y="4167"/>
                  </a:lnTo>
                  <a:cubicBezTo>
                    <a:pt x="7605" y="1871"/>
                    <a:pt x="5735" y="1"/>
                    <a:pt x="34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688" name="Google Shape;688;p21"/>
            <p:cNvSpPr/>
            <p:nvPr/>
          </p:nvSpPr>
          <p:spPr>
            <a:xfrm flipH="1">
              <a:off x="4063975" y="-150121"/>
              <a:ext cx="510096" cy="509135"/>
            </a:xfrm>
            <a:custGeom>
              <a:avLst/>
              <a:gdLst/>
              <a:ahLst/>
              <a:cxnLst/>
              <a:rect l="l" t="t" r="r" b="b"/>
              <a:pathLst>
                <a:path w="6375" h="6363" extrusionOk="0">
                  <a:moveTo>
                    <a:pt x="0" y="0"/>
                  </a:moveTo>
                  <a:lnTo>
                    <a:pt x="0" y="2874"/>
                  </a:lnTo>
                  <a:cubicBezTo>
                    <a:pt x="0" y="4806"/>
                    <a:pt x="1569" y="6362"/>
                    <a:pt x="3489" y="6362"/>
                  </a:cubicBezTo>
                  <a:lnTo>
                    <a:pt x="6375" y="6362"/>
                  </a:lnTo>
                  <a:lnTo>
                    <a:pt x="6375" y="3652"/>
                  </a:lnTo>
                  <a:cubicBezTo>
                    <a:pt x="6375" y="1631"/>
                    <a:pt x="4731" y="0"/>
                    <a:pt x="27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89" name="Google Shape;689;p21"/>
          <p:cNvSpPr txBox="1">
            <a:spLocks noGrp="1"/>
          </p:cNvSpPr>
          <p:nvPr>
            <p:ph type="title"/>
          </p:nvPr>
        </p:nvSpPr>
        <p:spPr>
          <a:xfrm>
            <a:off x="4572000" y="1623533"/>
            <a:ext cx="3852000" cy="14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rPr lang="es-ES" smtClean="0"/>
              <a:t>Haga clic para modificar el estilo de título del patrón</a:t>
            </a:r>
            <a:endParaRPr/>
          </a:p>
        </p:txBody>
      </p:sp>
      <p:sp>
        <p:nvSpPr>
          <p:cNvPr id="690" name="Google Shape;690;p21"/>
          <p:cNvSpPr txBox="1">
            <a:spLocks noGrp="1"/>
          </p:cNvSpPr>
          <p:nvPr>
            <p:ph type="subTitle" idx="1"/>
          </p:nvPr>
        </p:nvSpPr>
        <p:spPr>
          <a:xfrm>
            <a:off x="4572000" y="3124200"/>
            <a:ext cx="3852000" cy="270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/>
          </a:p>
        </p:txBody>
      </p:sp>
      <p:sp>
        <p:nvSpPr>
          <p:cNvPr id="691" name="Google Shape;691;p21"/>
          <p:cNvSpPr/>
          <p:nvPr/>
        </p:nvSpPr>
        <p:spPr>
          <a:xfrm>
            <a:off x="111984" y="220489"/>
            <a:ext cx="510096" cy="678847"/>
          </a:xfrm>
          <a:custGeom>
            <a:avLst/>
            <a:gdLst/>
            <a:ahLst/>
            <a:cxnLst/>
            <a:rect l="l" t="t" r="r" b="b"/>
            <a:pathLst>
              <a:path w="6375" h="6363" extrusionOk="0">
                <a:moveTo>
                  <a:pt x="0" y="0"/>
                </a:moveTo>
                <a:lnTo>
                  <a:pt x="0" y="2874"/>
                </a:lnTo>
                <a:cubicBezTo>
                  <a:pt x="0" y="4806"/>
                  <a:pt x="1569" y="6362"/>
                  <a:pt x="3489" y="6362"/>
                </a:cubicBezTo>
                <a:lnTo>
                  <a:pt x="6375" y="6362"/>
                </a:lnTo>
                <a:lnTo>
                  <a:pt x="6375" y="3652"/>
                </a:lnTo>
                <a:cubicBezTo>
                  <a:pt x="6375" y="1631"/>
                  <a:pt x="4731" y="0"/>
                  <a:pt x="272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92" name="Google Shape;692;p21"/>
          <p:cNvGrpSpPr/>
          <p:nvPr/>
        </p:nvGrpSpPr>
        <p:grpSpPr>
          <a:xfrm>
            <a:off x="2209880" y="5650426"/>
            <a:ext cx="1307919" cy="1591631"/>
            <a:chOff x="8157229" y="4125394"/>
            <a:chExt cx="1307919" cy="1193723"/>
          </a:xfrm>
        </p:grpSpPr>
        <p:sp>
          <p:nvSpPr>
            <p:cNvPr id="693" name="Google Shape;693;p21"/>
            <p:cNvSpPr/>
            <p:nvPr/>
          </p:nvSpPr>
          <p:spPr>
            <a:xfrm>
              <a:off x="8273492" y="4549997"/>
              <a:ext cx="242042" cy="610348"/>
            </a:xfrm>
            <a:custGeom>
              <a:avLst/>
              <a:gdLst/>
              <a:ahLst/>
              <a:cxnLst/>
              <a:rect l="l" t="t" r="r" b="b"/>
              <a:pathLst>
                <a:path w="2047" h="5159" extrusionOk="0">
                  <a:moveTo>
                    <a:pt x="1" y="1"/>
                  </a:moveTo>
                  <a:lnTo>
                    <a:pt x="1" y="741"/>
                  </a:lnTo>
                  <a:lnTo>
                    <a:pt x="1582" y="4719"/>
                  </a:lnTo>
                  <a:cubicBezTo>
                    <a:pt x="1720" y="4869"/>
                    <a:pt x="1883" y="5020"/>
                    <a:pt x="2046" y="5158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21"/>
            <p:cNvSpPr/>
            <p:nvPr/>
          </p:nvSpPr>
          <p:spPr>
            <a:xfrm>
              <a:off x="8273492" y="4328763"/>
              <a:ext cx="362177" cy="911678"/>
            </a:xfrm>
            <a:custGeom>
              <a:avLst/>
              <a:gdLst/>
              <a:ahLst/>
              <a:cxnLst/>
              <a:rect l="l" t="t" r="r" b="b"/>
              <a:pathLst>
                <a:path w="3063" h="7706" extrusionOk="0">
                  <a:moveTo>
                    <a:pt x="1" y="1"/>
                  </a:moveTo>
                  <a:lnTo>
                    <a:pt x="1" y="741"/>
                  </a:lnTo>
                  <a:lnTo>
                    <a:pt x="2674" y="7492"/>
                  </a:lnTo>
                  <a:cubicBezTo>
                    <a:pt x="2799" y="7568"/>
                    <a:pt x="2925" y="7643"/>
                    <a:pt x="3063" y="770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21"/>
            <p:cNvSpPr/>
            <p:nvPr/>
          </p:nvSpPr>
          <p:spPr>
            <a:xfrm>
              <a:off x="8273492" y="4125394"/>
              <a:ext cx="467531" cy="1159650"/>
            </a:xfrm>
            <a:custGeom>
              <a:avLst/>
              <a:gdLst/>
              <a:ahLst/>
              <a:cxnLst/>
              <a:rect l="l" t="t" r="r" b="b"/>
              <a:pathLst>
                <a:path w="3954" h="9802" extrusionOk="0">
                  <a:moveTo>
                    <a:pt x="1" y="1"/>
                  </a:moveTo>
                  <a:lnTo>
                    <a:pt x="1" y="590"/>
                  </a:lnTo>
                  <a:lnTo>
                    <a:pt x="3615" y="9676"/>
                  </a:lnTo>
                  <a:cubicBezTo>
                    <a:pt x="3728" y="9726"/>
                    <a:pt x="3841" y="9764"/>
                    <a:pt x="3954" y="9801"/>
                  </a:cubicBezTo>
                  <a:lnTo>
                    <a:pt x="5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21"/>
            <p:cNvSpPr/>
            <p:nvPr/>
          </p:nvSpPr>
          <p:spPr>
            <a:xfrm>
              <a:off x="8332850" y="4125394"/>
              <a:ext cx="504659" cy="1183312"/>
            </a:xfrm>
            <a:custGeom>
              <a:avLst/>
              <a:gdLst/>
              <a:ahLst/>
              <a:cxnLst/>
              <a:rect l="l" t="t" r="r" b="b"/>
              <a:pathLst>
                <a:path w="4268" h="10002" extrusionOk="0">
                  <a:moveTo>
                    <a:pt x="1" y="1"/>
                  </a:moveTo>
                  <a:lnTo>
                    <a:pt x="3953" y="9939"/>
                  </a:lnTo>
                  <a:cubicBezTo>
                    <a:pt x="4066" y="9964"/>
                    <a:pt x="4167" y="9989"/>
                    <a:pt x="4267" y="10002"/>
                  </a:cubicBezTo>
                  <a:lnTo>
                    <a:pt x="30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21"/>
            <p:cNvSpPr/>
            <p:nvPr/>
          </p:nvSpPr>
          <p:spPr>
            <a:xfrm>
              <a:off x="8421888" y="4125394"/>
              <a:ext cx="507615" cy="1192303"/>
            </a:xfrm>
            <a:custGeom>
              <a:avLst/>
              <a:gdLst/>
              <a:ahLst/>
              <a:cxnLst/>
              <a:rect l="l" t="t" r="r" b="b"/>
              <a:pathLst>
                <a:path w="4293" h="10078" extrusionOk="0">
                  <a:moveTo>
                    <a:pt x="1" y="1"/>
                  </a:moveTo>
                  <a:lnTo>
                    <a:pt x="3991" y="10065"/>
                  </a:lnTo>
                  <a:cubicBezTo>
                    <a:pt x="4091" y="10077"/>
                    <a:pt x="4192" y="10077"/>
                    <a:pt x="4292" y="10077"/>
                  </a:cubicBezTo>
                  <a:lnTo>
                    <a:pt x="28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21"/>
            <p:cNvSpPr/>
            <p:nvPr/>
          </p:nvSpPr>
          <p:spPr>
            <a:xfrm>
              <a:off x="8509388" y="4125394"/>
              <a:ext cx="509152" cy="1193723"/>
            </a:xfrm>
            <a:custGeom>
              <a:avLst/>
              <a:gdLst/>
              <a:ahLst/>
              <a:cxnLst/>
              <a:rect l="l" t="t" r="r" b="b"/>
              <a:pathLst>
                <a:path w="4306" h="10090" extrusionOk="0">
                  <a:moveTo>
                    <a:pt x="1" y="1"/>
                  </a:moveTo>
                  <a:lnTo>
                    <a:pt x="4004" y="10090"/>
                  </a:lnTo>
                  <a:lnTo>
                    <a:pt x="4305" y="10090"/>
                  </a:lnTo>
                  <a:lnTo>
                    <a:pt x="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21"/>
            <p:cNvSpPr/>
            <p:nvPr/>
          </p:nvSpPr>
          <p:spPr>
            <a:xfrm>
              <a:off x="8597006" y="4125394"/>
              <a:ext cx="509034" cy="1193723"/>
            </a:xfrm>
            <a:custGeom>
              <a:avLst/>
              <a:gdLst/>
              <a:ahLst/>
              <a:cxnLst/>
              <a:rect l="l" t="t" r="r" b="b"/>
              <a:pathLst>
                <a:path w="4305" h="10090" extrusionOk="0">
                  <a:moveTo>
                    <a:pt x="0" y="1"/>
                  </a:moveTo>
                  <a:lnTo>
                    <a:pt x="4016" y="10090"/>
                  </a:lnTo>
                  <a:lnTo>
                    <a:pt x="4305" y="10090"/>
                  </a:lnTo>
                  <a:lnTo>
                    <a:pt x="28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21"/>
            <p:cNvSpPr/>
            <p:nvPr/>
          </p:nvSpPr>
          <p:spPr>
            <a:xfrm>
              <a:off x="8684507" y="4125394"/>
              <a:ext cx="509034" cy="1193723"/>
            </a:xfrm>
            <a:custGeom>
              <a:avLst/>
              <a:gdLst/>
              <a:ahLst/>
              <a:cxnLst/>
              <a:rect l="l" t="t" r="r" b="b"/>
              <a:pathLst>
                <a:path w="4305" h="10090" extrusionOk="0">
                  <a:moveTo>
                    <a:pt x="1" y="1"/>
                  </a:moveTo>
                  <a:lnTo>
                    <a:pt x="4016" y="10090"/>
                  </a:lnTo>
                  <a:lnTo>
                    <a:pt x="4305" y="10090"/>
                  </a:lnTo>
                  <a:lnTo>
                    <a:pt x="30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21"/>
            <p:cNvSpPr/>
            <p:nvPr/>
          </p:nvSpPr>
          <p:spPr>
            <a:xfrm>
              <a:off x="8773544" y="4125394"/>
              <a:ext cx="507615" cy="1193723"/>
            </a:xfrm>
            <a:custGeom>
              <a:avLst/>
              <a:gdLst/>
              <a:ahLst/>
              <a:cxnLst/>
              <a:rect l="l" t="t" r="r" b="b"/>
              <a:pathLst>
                <a:path w="4293" h="10090" extrusionOk="0">
                  <a:moveTo>
                    <a:pt x="1" y="1"/>
                  </a:moveTo>
                  <a:lnTo>
                    <a:pt x="4004" y="10090"/>
                  </a:lnTo>
                  <a:lnTo>
                    <a:pt x="4292" y="10090"/>
                  </a:lnTo>
                  <a:lnTo>
                    <a:pt x="289" y="13"/>
                  </a:lnTo>
                  <a:cubicBezTo>
                    <a:pt x="226" y="13"/>
                    <a:pt x="176" y="1"/>
                    <a:pt x="11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21"/>
            <p:cNvSpPr/>
            <p:nvPr/>
          </p:nvSpPr>
          <p:spPr>
            <a:xfrm>
              <a:off x="8862581" y="4129890"/>
              <a:ext cx="507615" cy="1189227"/>
            </a:xfrm>
            <a:custGeom>
              <a:avLst/>
              <a:gdLst/>
              <a:ahLst/>
              <a:cxnLst/>
              <a:rect l="l" t="t" r="r" b="b"/>
              <a:pathLst>
                <a:path w="4293" h="10052" extrusionOk="0">
                  <a:moveTo>
                    <a:pt x="1" y="0"/>
                  </a:moveTo>
                  <a:lnTo>
                    <a:pt x="3991" y="10052"/>
                  </a:lnTo>
                  <a:lnTo>
                    <a:pt x="4292" y="10052"/>
                  </a:lnTo>
                  <a:lnTo>
                    <a:pt x="314" y="50"/>
                  </a:lnTo>
                  <a:cubicBezTo>
                    <a:pt x="214" y="25"/>
                    <a:pt x="101" y="13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21"/>
            <p:cNvSpPr/>
            <p:nvPr/>
          </p:nvSpPr>
          <p:spPr>
            <a:xfrm>
              <a:off x="8957531" y="4147636"/>
              <a:ext cx="500166" cy="1171481"/>
            </a:xfrm>
            <a:custGeom>
              <a:avLst/>
              <a:gdLst/>
              <a:ahLst/>
              <a:cxnLst/>
              <a:rect l="l" t="t" r="r" b="b"/>
              <a:pathLst>
                <a:path w="4230" h="9902" extrusionOk="0">
                  <a:moveTo>
                    <a:pt x="1" y="1"/>
                  </a:moveTo>
                  <a:lnTo>
                    <a:pt x="3941" y="9902"/>
                  </a:lnTo>
                  <a:lnTo>
                    <a:pt x="4230" y="9902"/>
                  </a:lnTo>
                  <a:lnTo>
                    <a:pt x="327" y="101"/>
                  </a:lnTo>
                  <a:cubicBezTo>
                    <a:pt x="227" y="64"/>
                    <a:pt x="114" y="26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21"/>
            <p:cNvSpPr/>
            <p:nvPr/>
          </p:nvSpPr>
          <p:spPr>
            <a:xfrm>
              <a:off x="9059930" y="4183246"/>
              <a:ext cx="405217" cy="1020047"/>
            </a:xfrm>
            <a:custGeom>
              <a:avLst/>
              <a:gdLst/>
              <a:ahLst/>
              <a:cxnLst/>
              <a:rect l="l" t="t" r="r" b="b"/>
              <a:pathLst>
                <a:path w="3427" h="8622" extrusionOk="0">
                  <a:moveTo>
                    <a:pt x="1" y="1"/>
                  </a:moveTo>
                  <a:lnTo>
                    <a:pt x="3426" y="8622"/>
                  </a:lnTo>
                  <a:lnTo>
                    <a:pt x="3426" y="7882"/>
                  </a:lnTo>
                  <a:lnTo>
                    <a:pt x="364" y="177"/>
                  </a:lnTo>
                  <a:cubicBezTo>
                    <a:pt x="239" y="114"/>
                    <a:pt x="126" y="51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21"/>
            <p:cNvSpPr/>
            <p:nvPr/>
          </p:nvSpPr>
          <p:spPr>
            <a:xfrm>
              <a:off x="9172734" y="4247132"/>
              <a:ext cx="292414" cy="735044"/>
            </a:xfrm>
            <a:custGeom>
              <a:avLst/>
              <a:gdLst/>
              <a:ahLst/>
              <a:cxnLst/>
              <a:rect l="l" t="t" r="r" b="b"/>
              <a:pathLst>
                <a:path w="2473" h="6213" extrusionOk="0">
                  <a:moveTo>
                    <a:pt x="0" y="1"/>
                  </a:moveTo>
                  <a:lnTo>
                    <a:pt x="2472" y="6212"/>
                  </a:lnTo>
                  <a:lnTo>
                    <a:pt x="2472" y="5472"/>
                  </a:lnTo>
                  <a:lnTo>
                    <a:pt x="414" y="314"/>
                  </a:lnTo>
                  <a:cubicBezTo>
                    <a:pt x="289" y="201"/>
                    <a:pt x="151" y="10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21"/>
            <p:cNvSpPr/>
            <p:nvPr/>
          </p:nvSpPr>
          <p:spPr>
            <a:xfrm>
              <a:off x="9312143" y="4374785"/>
              <a:ext cx="151469" cy="381660"/>
            </a:xfrm>
            <a:custGeom>
              <a:avLst/>
              <a:gdLst/>
              <a:ahLst/>
              <a:cxnLst/>
              <a:rect l="l" t="t" r="r" b="b"/>
              <a:pathLst>
                <a:path w="1281" h="3226" extrusionOk="0">
                  <a:moveTo>
                    <a:pt x="1" y="1"/>
                  </a:moveTo>
                  <a:lnTo>
                    <a:pt x="1281" y="3226"/>
                  </a:lnTo>
                  <a:cubicBezTo>
                    <a:pt x="1193" y="2009"/>
                    <a:pt x="729" y="892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21"/>
            <p:cNvSpPr/>
            <p:nvPr/>
          </p:nvSpPr>
          <p:spPr>
            <a:xfrm rot="-2561039" flipH="1">
              <a:off x="8266542" y="4732358"/>
              <a:ext cx="151468" cy="381653"/>
            </a:xfrm>
            <a:custGeom>
              <a:avLst/>
              <a:gdLst/>
              <a:ahLst/>
              <a:cxnLst/>
              <a:rect l="l" t="t" r="r" b="b"/>
              <a:pathLst>
                <a:path w="1281" h="3226" extrusionOk="0">
                  <a:moveTo>
                    <a:pt x="1" y="1"/>
                  </a:moveTo>
                  <a:lnTo>
                    <a:pt x="1281" y="3226"/>
                  </a:lnTo>
                  <a:cubicBezTo>
                    <a:pt x="1193" y="2009"/>
                    <a:pt x="729" y="892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08" name="Google Shape;708;p21"/>
          <p:cNvGrpSpPr/>
          <p:nvPr/>
        </p:nvGrpSpPr>
        <p:grpSpPr>
          <a:xfrm>
            <a:off x="7055375" y="5680112"/>
            <a:ext cx="1455073" cy="1988213"/>
            <a:chOff x="7055374" y="3809659"/>
            <a:chExt cx="1455073" cy="1491160"/>
          </a:xfrm>
        </p:grpSpPr>
        <p:sp>
          <p:nvSpPr>
            <p:cNvPr id="709" name="Google Shape;709;p21"/>
            <p:cNvSpPr/>
            <p:nvPr/>
          </p:nvSpPr>
          <p:spPr>
            <a:xfrm>
              <a:off x="7055374" y="4384967"/>
              <a:ext cx="35287" cy="915852"/>
            </a:xfrm>
            <a:custGeom>
              <a:avLst/>
              <a:gdLst/>
              <a:ahLst/>
              <a:cxnLst/>
              <a:rect l="l" t="t" r="r" b="b"/>
              <a:pathLst>
                <a:path w="441" h="11446" extrusionOk="0">
                  <a:moveTo>
                    <a:pt x="440" y="1"/>
                  </a:moveTo>
                  <a:cubicBezTo>
                    <a:pt x="252" y="553"/>
                    <a:pt x="101" y="1118"/>
                    <a:pt x="1" y="1708"/>
                  </a:cubicBezTo>
                  <a:lnTo>
                    <a:pt x="1" y="11445"/>
                  </a:lnTo>
                  <a:lnTo>
                    <a:pt x="440" y="11445"/>
                  </a:lnTo>
                  <a:lnTo>
                    <a:pt x="44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21"/>
            <p:cNvSpPr/>
            <p:nvPr/>
          </p:nvSpPr>
          <p:spPr>
            <a:xfrm>
              <a:off x="7144751" y="4202293"/>
              <a:ext cx="34246" cy="1098526"/>
            </a:xfrm>
            <a:custGeom>
              <a:avLst/>
              <a:gdLst/>
              <a:ahLst/>
              <a:cxnLst/>
              <a:rect l="l" t="t" r="r" b="b"/>
              <a:pathLst>
                <a:path w="428" h="13729" extrusionOk="0">
                  <a:moveTo>
                    <a:pt x="427" y="0"/>
                  </a:moveTo>
                  <a:cubicBezTo>
                    <a:pt x="277" y="238"/>
                    <a:pt x="126" y="489"/>
                    <a:pt x="1" y="740"/>
                  </a:cubicBezTo>
                  <a:lnTo>
                    <a:pt x="1" y="13728"/>
                  </a:lnTo>
                  <a:lnTo>
                    <a:pt x="427" y="13728"/>
                  </a:lnTo>
                  <a:lnTo>
                    <a:pt x="42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21"/>
            <p:cNvSpPr/>
            <p:nvPr/>
          </p:nvSpPr>
          <p:spPr>
            <a:xfrm>
              <a:off x="7233087" y="4087791"/>
              <a:ext cx="35287" cy="1213027"/>
            </a:xfrm>
            <a:custGeom>
              <a:avLst/>
              <a:gdLst/>
              <a:ahLst/>
              <a:cxnLst/>
              <a:rect l="l" t="t" r="r" b="b"/>
              <a:pathLst>
                <a:path w="441" h="15160" extrusionOk="0">
                  <a:moveTo>
                    <a:pt x="440" y="1"/>
                  </a:moveTo>
                  <a:cubicBezTo>
                    <a:pt x="290" y="164"/>
                    <a:pt x="139" y="327"/>
                    <a:pt x="1" y="502"/>
                  </a:cubicBezTo>
                  <a:lnTo>
                    <a:pt x="1" y="15159"/>
                  </a:lnTo>
                  <a:lnTo>
                    <a:pt x="440" y="15159"/>
                  </a:lnTo>
                  <a:lnTo>
                    <a:pt x="44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21"/>
            <p:cNvSpPr/>
            <p:nvPr/>
          </p:nvSpPr>
          <p:spPr>
            <a:xfrm>
              <a:off x="7321504" y="4003456"/>
              <a:ext cx="35207" cy="1297363"/>
            </a:xfrm>
            <a:custGeom>
              <a:avLst/>
              <a:gdLst/>
              <a:ahLst/>
              <a:cxnLst/>
              <a:rect l="l" t="t" r="r" b="b"/>
              <a:pathLst>
                <a:path w="440" h="16214" extrusionOk="0">
                  <a:moveTo>
                    <a:pt x="439" y="0"/>
                  </a:moveTo>
                  <a:cubicBezTo>
                    <a:pt x="289" y="126"/>
                    <a:pt x="151" y="251"/>
                    <a:pt x="0" y="377"/>
                  </a:cubicBezTo>
                  <a:lnTo>
                    <a:pt x="0" y="16213"/>
                  </a:lnTo>
                  <a:lnTo>
                    <a:pt x="439" y="16213"/>
                  </a:lnTo>
                  <a:lnTo>
                    <a:pt x="4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21"/>
            <p:cNvSpPr/>
            <p:nvPr/>
          </p:nvSpPr>
          <p:spPr>
            <a:xfrm>
              <a:off x="7410881" y="3939204"/>
              <a:ext cx="35207" cy="1361615"/>
            </a:xfrm>
            <a:custGeom>
              <a:avLst/>
              <a:gdLst/>
              <a:ahLst/>
              <a:cxnLst/>
              <a:rect l="l" t="t" r="r" b="b"/>
              <a:pathLst>
                <a:path w="440" h="17017" extrusionOk="0">
                  <a:moveTo>
                    <a:pt x="439" y="0"/>
                  </a:moveTo>
                  <a:cubicBezTo>
                    <a:pt x="289" y="101"/>
                    <a:pt x="138" y="189"/>
                    <a:pt x="0" y="289"/>
                  </a:cubicBezTo>
                  <a:lnTo>
                    <a:pt x="0" y="17016"/>
                  </a:lnTo>
                  <a:lnTo>
                    <a:pt x="439" y="17016"/>
                  </a:lnTo>
                  <a:lnTo>
                    <a:pt x="4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21"/>
            <p:cNvSpPr/>
            <p:nvPr/>
          </p:nvSpPr>
          <p:spPr>
            <a:xfrm>
              <a:off x="7499217" y="3890955"/>
              <a:ext cx="35207" cy="1409864"/>
            </a:xfrm>
            <a:custGeom>
              <a:avLst/>
              <a:gdLst/>
              <a:ahLst/>
              <a:cxnLst/>
              <a:rect l="l" t="t" r="r" b="b"/>
              <a:pathLst>
                <a:path w="440" h="17620" extrusionOk="0">
                  <a:moveTo>
                    <a:pt x="440" y="1"/>
                  </a:moveTo>
                  <a:cubicBezTo>
                    <a:pt x="289" y="76"/>
                    <a:pt x="151" y="139"/>
                    <a:pt x="0" y="214"/>
                  </a:cubicBezTo>
                  <a:lnTo>
                    <a:pt x="0" y="17619"/>
                  </a:lnTo>
                  <a:lnTo>
                    <a:pt x="440" y="17619"/>
                  </a:lnTo>
                  <a:lnTo>
                    <a:pt x="44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21"/>
            <p:cNvSpPr/>
            <p:nvPr/>
          </p:nvSpPr>
          <p:spPr>
            <a:xfrm>
              <a:off x="7588594" y="3854868"/>
              <a:ext cx="34166" cy="1445951"/>
            </a:xfrm>
            <a:custGeom>
              <a:avLst/>
              <a:gdLst/>
              <a:ahLst/>
              <a:cxnLst/>
              <a:rect l="l" t="t" r="r" b="b"/>
              <a:pathLst>
                <a:path w="427" h="18071" extrusionOk="0">
                  <a:moveTo>
                    <a:pt x="427" y="0"/>
                  </a:moveTo>
                  <a:cubicBezTo>
                    <a:pt x="289" y="50"/>
                    <a:pt x="138" y="101"/>
                    <a:pt x="0" y="163"/>
                  </a:cubicBezTo>
                  <a:lnTo>
                    <a:pt x="0" y="18070"/>
                  </a:lnTo>
                  <a:lnTo>
                    <a:pt x="427" y="18070"/>
                  </a:lnTo>
                  <a:lnTo>
                    <a:pt x="42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21"/>
            <p:cNvSpPr/>
            <p:nvPr/>
          </p:nvSpPr>
          <p:spPr>
            <a:xfrm>
              <a:off x="7676931" y="3830783"/>
              <a:ext cx="35207" cy="1470036"/>
            </a:xfrm>
            <a:custGeom>
              <a:avLst/>
              <a:gdLst/>
              <a:ahLst/>
              <a:cxnLst/>
              <a:rect l="l" t="t" r="r" b="b"/>
              <a:pathLst>
                <a:path w="440" h="18372" extrusionOk="0">
                  <a:moveTo>
                    <a:pt x="440" y="0"/>
                  </a:moveTo>
                  <a:cubicBezTo>
                    <a:pt x="289" y="25"/>
                    <a:pt x="151" y="63"/>
                    <a:pt x="1" y="100"/>
                  </a:cubicBezTo>
                  <a:lnTo>
                    <a:pt x="1" y="18371"/>
                  </a:lnTo>
                  <a:lnTo>
                    <a:pt x="440" y="18371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21"/>
            <p:cNvSpPr/>
            <p:nvPr/>
          </p:nvSpPr>
          <p:spPr>
            <a:xfrm>
              <a:off x="7765267" y="3815660"/>
              <a:ext cx="35287" cy="1483158"/>
            </a:xfrm>
            <a:custGeom>
              <a:avLst/>
              <a:gdLst/>
              <a:ahLst/>
              <a:cxnLst/>
              <a:rect l="l" t="t" r="r" b="b"/>
              <a:pathLst>
                <a:path w="441" h="18536" extrusionOk="0">
                  <a:moveTo>
                    <a:pt x="440" y="1"/>
                  </a:moveTo>
                  <a:cubicBezTo>
                    <a:pt x="302" y="13"/>
                    <a:pt x="151" y="38"/>
                    <a:pt x="1" y="51"/>
                  </a:cubicBezTo>
                  <a:lnTo>
                    <a:pt x="1" y="18535"/>
                  </a:lnTo>
                  <a:cubicBezTo>
                    <a:pt x="151" y="18535"/>
                    <a:pt x="302" y="18523"/>
                    <a:pt x="440" y="18510"/>
                  </a:cubicBezTo>
                  <a:lnTo>
                    <a:pt x="44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21"/>
            <p:cNvSpPr/>
            <p:nvPr/>
          </p:nvSpPr>
          <p:spPr>
            <a:xfrm>
              <a:off x="7854644" y="3809659"/>
              <a:ext cx="35207" cy="1479077"/>
            </a:xfrm>
            <a:custGeom>
              <a:avLst/>
              <a:gdLst/>
              <a:ahLst/>
              <a:cxnLst/>
              <a:rect l="l" t="t" r="r" b="b"/>
              <a:pathLst>
                <a:path w="440" h="18485" extrusionOk="0">
                  <a:moveTo>
                    <a:pt x="440" y="0"/>
                  </a:moveTo>
                  <a:cubicBezTo>
                    <a:pt x="289" y="0"/>
                    <a:pt x="139" y="13"/>
                    <a:pt x="1" y="13"/>
                  </a:cubicBezTo>
                  <a:lnTo>
                    <a:pt x="1" y="18485"/>
                  </a:lnTo>
                  <a:cubicBezTo>
                    <a:pt x="151" y="18460"/>
                    <a:pt x="289" y="18435"/>
                    <a:pt x="440" y="18410"/>
                  </a:cubicBezTo>
                  <a:lnTo>
                    <a:pt x="44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21"/>
            <p:cNvSpPr/>
            <p:nvPr/>
          </p:nvSpPr>
          <p:spPr>
            <a:xfrm>
              <a:off x="7943061" y="3809659"/>
              <a:ext cx="35207" cy="1458994"/>
            </a:xfrm>
            <a:custGeom>
              <a:avLst/>
              <a:gdLst/>
              <a:ahLst/>
              <a:cxnLst/>
              <a:rect l="l" t="t" r="r" b="b"/>
              <a:pathLst>
                <a:path w="440" h="18234" extrusionOk="0">
                  <a:moveTo>
                    <a:pt x="0" y="0"/>
                  </a:moveTo>
                  <a:lnTo>
                    <a:pt x="0" y="18234"/>
                  </a:lnTo>
                  <a:cubicBezTo>
                    <a:pt x="151" y="18196"/>
                    <a:pt x="301" y="18146"/>
                    <a:pt x="439" y="18096"/>
                  </a:cubicBezTo>
                  <a:lnTo>
                    <a:pt x="4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21"/>
            <p:cNvSpPr/>
            <p:nvPr/>
          </p:nvSpPr>
          <p:spPr>
            <a:xfrm>
              <a:off x="8032357" y="3809659"/>
              <a:ext cx="34246" cy="1427868"/>
            </a:xfrm>
            <a:custGeom>
              <a:avLst/>
              <a:gdLst/>
              <a:ahLst/>
              <a:cxnLst/>
              <a:rect l="l" t="t" r="r" b="b"/>
              <a:pathLst>
                <a:path w="428" h="17845" extrusionOk="0">
                  <a:moveTo>
                    <a:pt x="1" y="0"/>
                  </a:moveTo>
                  <a:lnTo>
                    <a:pt x="1" y="17845"/>
                  </a:lnTo>
                  <a:cubicBezTo>
                    <a:pt x="139" y="17782"/>
                    <a:pt x="290" y="17719"/>
                    <a:pt x="428" y="17657"/>
                  </a:cubicBezTo>
                  <a:lnTo>
                    <a:pt x="42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21"/>
            <p:cNvSpPr/>
            <p:nvPr/>
          </p:nvSpPr>
          <p:spPr>
            <a:xfrm>
              <a:off x="8120774" y="3809659"/>
              <a:ext cx="35207" cy="1384740"/>
            </a:xfrm>
            <a:custGeom>
              <a:avLst/>
              <a:gdLst/>
              <a:ahLst/>
              <a:cxnLst/>
              <a:rect l="l" t="t" r="r" b="b"/>
              <a:pathLst>
                <a:path w="440" h="17306" extrusionOk="0">
                  <a:moveTo>
                    <a:pt x="0" y="0"/>
                  </a:moveTo>
                  <a:lnTo>
                    <a:pt x="0" y="17305"/>
                  </a:lnTo>
                  <a:cubicBezTo>
                    <a:pt x="151" y="17217"/>
                    <a:pt x="289" y="17130"/>
                    <a:pt x="439" y="17042"/>
                  </a:cubicBezTo>
                  <a:lnTo>
                    <a:pt x="4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21"/>
            <p:cNvSpPr/>
            <p:nvPr/>
          </p:nvSpPr>
          <p:spPr>
            <a:xfrm>
              <a:off x="8210151" y="3809659"/>
              <a:ext cx="34166" cy="1325448"/>
            </a:xfrm>
            <a:custGeom>
              <a:avLst/>
              <a:gdLst/>
              <a:ahLst/>
              <a:cxnLst/>
              <a:rect l="l" t="t" r="r" b="b"/>
              <a:pathLst>
                <a:path w="427" h="16565" extrusionOk="0">
                  <a:moveTo>
                    <a:pt x="0" y="0"/>
                  </a:moveTo>
                  <a:lnTo>
                    <a:pt x="0" y="16565"/>
                  </a:lnTo>
                  <a:cubicBezTo>
                    <a:pt x="138" y="16465"/>
                    <a:pt x="289" y="16339"/>
                    <a:pt x="427" y="16226"/>
                  </a:cubicBezTo>
                  <a:lnTo>
                    <a:pt x="42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21"/>
            <p:cNvSpPr/>
            <p:nvPr/>
          </p:nvSpPr>
          <p:spPr>
            <a:xfrm>
              <a:off x="8298487" y="3809659"/>
              <a:ext cx="35207" cy="1248154"/>
            </a:xfrm>
            <a:custGeom>
              <a:avLst/>
              <a:gdLst/>
              <a:ahLst/>
              <a:cxnLst/>
              <a:rect l="l" t="t" r="r" b="b"/>
              <a:pathLst>
                <a:path w="440" h="15599" extrusionOk="0">
                  <a:moveTo>
                    <a:pt x="0" y="0"/>
                  </a:moveTo>
                  <a:lnTo>
                    <a:pt x="0" y="15599"/>
                  </a:lnTo>
                  <a:cubicBezTo>
                    <a:pt x="151" y="15448"/>
                    <a:pt x="289" y="15297"/>
                    <a:pt x="440" y="15134"/>
                  </a:cubicBezTo>
                  <a:lnTo>
                    <a:pt x="44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21"/>
            <p:cNvSpPr/>
            <p:nvPr/>
          </p:nvSpPr>
          <p:spPr>
            <a:xfrm>
              <a:off x="8386824" y="3809659"/>
              <a:ext cx="35207" cy="1141734"/>
            </a:xfrm>
            <a:custGeom>
              <a:avLst/>
              <a:gdLst/>
              <a:ahLst/>
              <a:cxnLst/>
              <a:rect l="l" t="t" r="r" b="b"/>
              <a:pathLst>
                <a:path w="440" h="14269" extrusionOk="0">
                  <a:moveTo>
                    <a:pt x="1" y="0"/>
                  </a:moveTo>
                  <a:lnTo>
                    <a:pt x="1" y="14268"/>
                  </a:lnTo>
                  <a:cubicBezTo>
                    <a:pt x="164" y="14043"/>
                    <a:pt x="302" y="13817"/>
                    <a:pt x="440" y="13591"/>
                  </a:cubicBezTo>
                  <a:lnTo>
                    <a:pt x="44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21"/>
            <p:cNvSpPr/>
            <p:nvPr/>
          </p:nvSpPr>
          <p:spPr>
            <a:xfrm>
              <a:off x="8476201" y="3809659"/>
              <a:ext cx="34246" cy="978103"/>
            </a:xfrm>
            <a:custGeom>
              <a:avLst/>
              <a:gdLst/>
              <a:ahLst/>
              <a:cxnLst/>
              <a:rect l="l" t="t" r="r" b="b"/>
              <a:pathLst>
                <a:path w="428" h="12224" extrusionOk="0">
                  <a:moveTo>
                    <a:pt x="0" y="0"/>
                  </a:moveTo>
                  <a:lnTo>
                    <a:pt x="0" y="12223"/>
                  </a:lnTo>
                  <a:cubicBezTo>
                    <a:pt x="176" y="11784"/>
                    <a:pt x="314" y="11320"/>
                    <a:pt x="427" y="10855"/>
                  </a:cubicBezTo>
                  <a:lnTo>
                    <a:pt x="42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26" name="Google Shape;726;p21"/>
          <p:cNvSpPr/>
          <p:nvPr/>
        </p:nvSpPr>
        <p:spPr>
          <a:xfrm>
            <a:off x="6285523" y="6137992"/>
            <a:ext cx="715976" cy="952817"/>
          </a:xfrm>
          <a:custGeom>
            <a:avLst/>
            <a:gdLst/>
            <a:ahLst/>
            <a:cxnLst/>
            <a:rect l="l" t="t" r="r" b="b"/>
            <a:pathLst>
              <a:path w="6375" h="6363" extrusionOk="0">
                <a:moveTo>
                  <a:pt x="0" y="0"/>
                </a:moveTo>
                <a:lnTo>
                  <a:pt x="0" y="2874"/>
                </a:lnTo>
                <a:cubicBezTo>
                  <a:pt x="0" y="4806"/>
                  <a:pt x="1569" y="6362"/>
                  <a:pt x="3489" y="6362"/>
                </a:cubicBezTo>
                <a:lnTo>
                  <a:pt x="6375" y="6362"/>
                </a:lnTo>
                <a:lnTo>
                  <a:pt x="6375" y="3652"/>
                </a:lnTo>
                <a:cubicBezTo>
                  <a:pt x="6375" y="1631"/>
                  <a:pt x="4731" y="0"/>
                  <a:pt x="272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8"/>
          <p:cNvSpPr txBox="1">
            <a:spLocks noGrp="1"/>
          </p:cNvSpPr>
          <p:nvPr>
            <p:ph type="ctrTitle"/>
          </p:nvPr>
        </p:nvSpPr>
        <p:spPr>
          <a:xfrm flipH="1">
            <a:off x="5561075" y="5108000"/>
            <a:ext cx="2876100" cy="114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541C1D"/>
              </a:buClr>
              <a:buSzPts val="3800"/>
              <a:buNone/>
              <a:defRPr sz="26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541C1D"/>
              </a:buClr>
              <a:buSzPts val="12000"/>
              <a:buNone/>
              <a:defRPr sz="12000">
                <a:solidFill>
                  <a:srgbClr val="541C1D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541C1D"/>
              </a:buClr>
              <a:buSzPts val="12000"/>
              <a:buNone/>
              <a:defRPr sz="12000">
                <a:solidFill>
                  <a:srgbClr val="541C1D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541C1D"/>
              </a:buClr>
              <a:buSzPts val="12000"/>
              <a:buNone/>
              <a:defRPr sz="12000">
                <a:solidFill>
                  <a:srgbClr val="541C1D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541C1D"/>
              </a:buClr>
              <a:buSzPts val="12000"/>
              <a:buNone/>
              <a:defRPr sz="12000">
                <a:solidFill>
                  <a:srgbClr val="541C1D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541C1D"/>
              </a:buClr>
              <a:buSzPts val="12000"/>
              <a:buNone/>
              <a:defRPr sz="12000">
                <a:solidFill>
                  <a:srgbClr val="541C1D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541C1D"/>
              </a:buClr>
              <a:buSzPts val="12000"/>
              <a:buNone/>
              <a:defRPr sz="12000">
                <a:solidFill>
                  <a:srgbClr val="541C1D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541C1D"/>
              </a:buClr>
              <a:buSzPts val="12000"/>
              <a:buNone/>
              <a:defRPr sz="12000">
                <a:solidFill>
                  <a:srgbClr val="541C1D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541C1D"/>
              </a:buClr>
              <a:buSzPts val="12000"/>
              <a:buNone/>
              <a:defRPr sz="12000">
                <a:solidFill>
                  <a:srgbClr val="541C1D"/>
                </a:solidFill>
              </a:defRPr>
            </a:lvl9pPr>
          </a:lstStyle>
          <a:p>
            <a:r>
              <a:rPr lang="es-ES" smtClean="0"/>
              <a:t>Haga clic para modificar el estilo de título del patrón</a:t>
            </a:r>
            <a:endParaRPr/>
          </a:p>
        </p:txBody>
      </p:sp>
      <p:sp>
        <p:nvSpPr>
          <p:cNvPr id="142" name="Google Shape;142;p8"/>
          <p:cNvSpPr/>
          <p:nvPr/>
        </p:nvSpPr>
        <p:spPr>
          <a:xfrm rot="-10360941">
            <a:off x="-354692" y="4171532"/>
            <a:ext cx="1277051" cy="1377549"/>
          </a:xfrm>
          <a:custGeom>
            <a:avLst/>
            <a:gdLst/>
            <a:ahLst/>
            <a:cxnLst/>
            <a:rect l="l" t="t" r="r" b="b"/>
            <a:pathLst>
              <a:path w="16743" h="13381" extrusionOk="0">
                <a:moveTo>
                  <a:pt x="1" y="1413"/>
                </a:moveTo>
                <a:lnTo>
                  <a:pt x="16742" y="1"/>
                </a:lnTo>
                <a:lnTo>
                  <a:pt x="13363" y="1338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8"/>
          <p:cNvSpPr/>
          <p:nvPr/>
        </p:nvSpPr>
        <p:spPr>
          <a:xfrm rot="-3172728">
            <a:off x="8592852" y="1130138"/>
            <a:ext cx="1115091" cy="1277737"/>
          </a:xfrm>
          <a:custGeom>
            <a:avLst/>
            <a:gdLst/>
            <a:ahLst/>
            <a:cxnLst/>
            <a:rect l="l" t="t" r="r" b="b"/>
            <a:pathLst>
              <a:path w="13363" h="20416" extrusionOk="0">
                <a:moveTo>
                  <a:pt x="1" y="0"/>
                </a:moveTo>
                <a:lnTo>
                  <a:pt x="2418" y="20416"/>
                </a:lnTo>
                <a:lnTo>
                  <a:pt x="13363" y="11967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4" name="Google Shape;144;p8"/>
          <p:cNvGrpSpPr/>
          <p:nvPr/>
        </p:nvGrpSpPr>
        <p:grpSpPr>
          <a:xfrm rot="-8862808">
            <a:off x="-1125118" y="4837402"/>
            <a:ext cx="2493501" cy="3716788"/>
            <a:chOff x="-1227699" y="-1188327"/>
            <a:chExt cx="8879420" cy="3889802"/>
          </a:xfrm>
        </p:grpSpPr>
        <p:sp>
          <p:nvSpPr>
            <p:cNvPr id="145" name="Google Shape;145;p8"/>
            <p:cNvSpPr/>
            <p:nvPr/>
          </p:nvSpPr>
          <p:spPr>
            <a:xfrm rot="-473050">
              <a:off x="-1080526" y="-612452"/>
              <a:ext cx="8585064" cy="2738052"/>
            </a:xfrm>
            <a:custGeom>
              <a:avLst/>
              <a:gdLst/>
              <a:ahLst/>
              <a:cxnLst/>
              <a:rect l="l" t="t" r="r" b="b"/>
              <a:pathLst>
                <a:path w="53286" h="27151" extrusionOk="0">
                  <a:moveTo>
                    <a:pt x="0" y="1"/>
                  </a:moveTo>
                  <a:lnTo>
                    <a:pt x="13186" y="27150"/>
                  </a:lnTo>
                  <a:lnTo>
                    <a:pt x="53286" y="2199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8"/>
            <p:cNvSpPr/>
            <p:nvPr/>
          </p:nvSpPr>
          <p:spPr>
            <a:xfrm rot="-473050">
              <a:off x="1117271" y="454596"/>
              <a:ext cx="6460790" cy="1519537"/>
            </a:xfrm>
            <a:custGeom>
              <a:avLst/>
              <a:gdLst/>
              <a:ahLst/>
              <a:cxnLst/>
              <a:rect l="l" t="t" r="r" b="b"/>
              <a:pathLst>
                <a:path w="40101" h="15068" extrusionOk="0">
                  <a:moveTo>
                    <a:pt x="16089" y="0"/>
                  </a:moveTo>
                  <a:lnTo>
                    <a:pt x="1" y="15067"/>
                  </a:lnTo>
                  <a:lnTo>
                    <a:pt x="40101" y="9910"/>
                  </a:lnTo>
                  <a:lnTo>
                    <a:pt x="1608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7" name="Google Shape;147;p8"/>
          <p:cNvGrpSpPr/>
          <p:nvPr/>
        </p:nvGrpSpPr>
        <p:grpSpPr>
          <a:xfrm rot="2274402">
            <a:off x="7787598" y="-458479"/>
            <a:ext cx="2006832" cy="2548219"/>
            <a:chOff x="-605937" y="-728650"/>
            <a:chExt cx="2222337" cy="2116395"/>
          </a:xfrm>
        </p:grpSpPr>
        <p:sp>
          <p:nvSpPr>
            <p:cNvPr id="148" name="Google Shape;148;p8"/>
            <p:cNvSpPr/>
            <p:nvPr/>
          </p:nvSpPr>
          <p:spPr>
            <a:xfrm rot="10800000">
              <a:off x="-450250" y="-728650"/>
              <a:ext cx="2066650" cy="1828650"/>
            </a:xfrm>
            <a:custGeom>
              <a:avLst/>
              <a:gdLst/>
              <a:ahLst/>
              <a:cxnLst/>
              <a:rect l="l" t="t" r="r" b="b"/>
              <a:pathLst>
                <a:path w="82666" h="73146" extrusionOk="0">
                  <a:moveTo>
                    <a:pt x="43336" y="0"/>
                  </a:moveTo>
                  <a:lnTo>
                    <a:pt x="0" y="48015"/>
                  </a:lnTo>
                  <a:lnTo>
                    <a:pt x="82665" y="73145"/>
                  </a:lnTo>
                  <a:lnTo>
                    <a:pt x="82576" y="30994"/>
                  </a:lnTo>
                  <a:lnTo>
                    <a:pt x="4333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8"/>
            <p:cNvSpPr/>
            <p:nvPr/>
          </p:nvSpPr>
          <p:spPr>
            <a:xfrm rot="3555342">
              <a:off x="-510863" y="78415"/>
              <a:ext cx="1328942" cy="977034"/>
            </a:xfrm>
            <a:custGeom>
              <a:avLst/>
              <a:gdLst/>
              <a:ahLst/>
              <a:cxnLst/>
              <a:rect l="l" t="t" r="r" b="b"/>
              <a:pathLst>
                <a:path w="14549" h="28326" extrusionOk="0">
                  <a:moveTo>
                    <a:pt x="1" y="1"/>
                  </a:moveTo>
                  <a:lnTo>
                    <a:pt x="1" y="28326"/>
                  </a:lnTo>
                  <a:lnTo>
                    <a:pt x="14548" y="1220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0" name="Google Shape;150;p8"/>
          <p:cNvSpPr/>
          <p:nvPr/>
        </p:nvSpPr>
        <p:spPr>
          <a:xfrm rot="8808691">
            <a:off x="-247935" y="-481875"/>
            <a:ext cx="926130" cy="1886625"/>
          </a:xfrm>
          <a:custGeom>
            <a:avLst/>
            <a:gdLst/>
            <a:ahLst/>
            <a:cxnLst/>
            <a:rect l="l" t="t" r="r" b="b"/>
            <a:pathLst>
              <a:path w="13363" h="20416" extrusionOk="0">
                <a:moveTo>
                  <a:pt x="1" y="0"/>
                </a:moveTo>
                <a:lnTo>
                  <a:pt x="2418" y="20416"/>
                </a:lnTo>
                <a:lnTo>
                  <a:pt x="13363" y="11967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p8"/>
          <p:cNvSpPr/>
          <p:nvPr/>
        </p:nvSpPr>
        <p:spPr>
          <a:xfrm rot="-2153893">
            <a:off x="8336891" y="4689743"/>
            <a:ext cx="1296651" cy="2641391"/>
          </a:xfrm>
          <a:custGeom>
            <a:avLst/>
            <a:gdLst/>
            <a:ahLst/>
            <a:cxnLst/>
            <a:rect l="l" t="t" r="r" b="b"/>
            <a:pathLst>
              <a:path w="13363" h="20416" extrusionOk="0">
                <a:moveTo>
                  <a:pt x="1" y="0"/>
                </a:moveTo>
                <a:lnTo>
                  <a:pt x="2418" y="20416"/>
                </a:lnTo>
                <a:lnTo>
                  <a:pt x="13363" y="11967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" name="Google Shape;728;p22"/>
          <p:cNvSpPr txBox="1">
            <a:spLocks noGrp="1"/>
          </p:cNvSpPr>
          <p:nvPr>
            <p:ph type="title"/>
          </p:nvPr>
        </p:nvSpPr>
        <p:spPr>
          <a:xfrm>
            <a:off x="720000" y="2030700"/>
            <a:ext cx="3852000" cy="14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 sz="3400"/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r>
              <a:rPr lang="es-ES" smtClean="0"/>
              <a:t>Haga clic para modificar el estilo de título del patrón</a:t>
            </a:r>
            <a:endParaRPr/>
          </a:p>
        </p:txBody>
      </p:sp>
      <p:grpSp>
        <p:nvGrpSpPr>
          <p:cNvPr id="729" name="Google Shape;729;p22"/>
          <p:cNvGrpSpPr/>
          <p:nvPr/>
        </p:nvGrpSpPr>
        <p:grpSpPr>
          <a:xfrm>
            <a:off x="-9675" y="-1551208"/>
            <a:ext cx="3545529" cy="2251823"/>
            <a:chOff x="-9675" y="-1163406"/>
            <a:chExt cx="3545529" cy="1688867"/>
          </a:xfrm>
        </p:grpSpPr>
        <p:sp>
          <p:nvSpPr>
            <p:cNvPr id="730" name="Google Shape;730;p22"/>
            <p:cNvSpPr/>
            <p:nvPr/>
          </p:nvSpPr>
          <p:spPr>
            <a:xfrm>
              <a:off x="-9675" y="-1163406"/>
              <a:ext cx="1688812" cy="1688867"/>
            </a:xfrm>
            <a:custGeom>
              <a:avLst/>
              <a:gdLst/>
              <a:ahLst/>
              <a:cxnLst/>
              <a:rect l="l" t="t" r="r" b="b"/>
              <a:pathLst>
                <a:path w="21974" h="21974" extrusionOk="0">
                  <a:moveTo>
                    <a:pt x="16779" y="0"/>
                  </a:moveTo>
                  <a:cubicBezTo>
                    <a:pt x="7505" y="0"/>
                    <a:pt x="1" y="7505"/>
                    <a:pt x="1" y="16766"/>
                  </a:cubicBezTo>
                  <a:lnTo>
                    <a:pt x="1" y="21973"/>
                  </a:lnTo>
                  <a:lnTo>
                    <a:pt x="5196" y="21973"/>
                  </a:lnTo>
                  <a:cubicBezTo>
                    <a:pt x="14470" y="21973"/>
                    <a:pt x="21974" y="14457"/>
                    <a:pt x="21974" y="5196"/>
                  </a:cubicBezTo>
                  <a:lnTo>
                    <a:pt x="2197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31" name="Google Shape;731;p22"/>
            <p:cNvGrpSpPr/>
            <p:nvPr/>
          </p:nvGrpSpPr>
          <p:grpSpPr>
            <a:xfrm>
              <a:off x="1161963" y="-408158"/>
              <a:ext cx="877847" cy="868009"/>
              <a:chOff x="6088588" y="-408158"/>
              <a:chExt cx="877847" cy="868009"/>
            </a:xfrm>
          </p:grpSpPr>
          <p:sp>
            <p:nvSpPr>
              <p:cNvPr id="732" name="Google Shape;732;p22"/>
              <p:cNvSpPr/>
              <p:nvPr/>
            </p:nvSpPr>
            <p:spPr>
              <a:xfrm>
                <a:off x="6088588" y="-408158"/>
                <a:ext cx="557559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6401" h="290" extrusionOk="0">
                    <a:moveTo>
                      <a:pt x="1" y="1"/>
                    </a:moveTo>
                    <a:lnTo>
                      <a:pt x="1" y="277"/>
                    </a:lnTo>
                    <a:lnTo>
                      <a:pt x="6401" y="289"/>
                    </a:lnTo>
                    <a:cubicBezTo>
                      <a:pt x="6100" y="176"/>
                      <a:pt x="5773" y="76"/>
                      <a:pt x="5447" y="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3" name="Google Shape;733;p22"/>
              <p:cNvSpPr/>
              <p:nvPr/>
            </p:nvSpPr>
            <p:spPr>
              <a:xfrm>
                <a:off x="6088588" y="-348055"/>
                <a:ext cx="669054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7681" h="290" extrusionOk="0">
                    <a:moveTo>
                      <a:pt x="1" y="1"/>
                    </a:moveTo>
                    <a:lnTo>
                      <a:pt x="1" y="277"/>
                    </a:lnTo>
                    <a:lnTo>
                      <a:pt x="7681" y="289"/>
                    </a:lnTo>
                    <a:cubicBezTo>
                      <a:pt x="7555" y="189"/>
                      <a:pt x="7417" y="101"/>
                      <a:pt x="7267" y="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4" name="Google Shape;734;p22"/>
              <p:cNvSpPr/>
              <p:nvPr/>
            </p:nvSpPr>
            <p:spPr>
              <a:xfrm>
                <a:off x="6088588" y="-287865"/>
                <a:ext cx="738999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8484" h="289" extrusionOk="0">
                    <a:moveTo>
                      <a:pt x="1" y="0"/>
                    </a:moveTo>
                    <a:lnTo>
                      <a:pt x="1" y="276"/>
                    </a:lnTo>
                    <a:lnTo>
                      <a:pt x="8484" y="289"/>
                    </a:lnTo>
                    <a:cubicBezTo>
                      <a:pt x="8396" y="201"/>
                      <a:pt x="8308" y="113"/>
                      <a:pt x="8208" y="2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5" name="Google Shape;735;p22"/>
              <p:cNvSpPr/>
              <p:nvPr/>
            </p:nvSpPr>
            <p:spPr>
              <a:xfrm>
                <a:off x="6088588" y="-227762"/>
                <a:ext cx="788213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049" h="289" extrusionOk="0">
                    <a:moveTo>
                      <a:pt x="1" y="0"/>
                    </a:moveTo>
                    <a:lnTo>
                      <a:pt x="1" y="276"/>
                    </a:lnTo>
                    <a:lnTo>
                      <a:pt x="9049" y="289"/>
                    </a:lnTo>
                    <a:cubicBezTo>
                      <a:pt x="8986" y="201"/>
                      <a:pt x="8923" y="113"/>
                      <a:pt x="8848" y="2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6" name="Google Shape;736;p22"/>
              <p:cNvSpPr/>
              <p:nvPr/>
            </p:nvSpPr>
            <p:spPr>
              <a:xfrm>
                <a:off x="6088588" y="-167659"/>
                <a:ext cx="824275" cy="26306"/>
              </a:xfrm>
              <a:custGeom>
                <a:avLst/>
                <a:gdLst/>
                <a:ahLst/>
                <a:cxnLst/>
                <a:rect l="l" t="t" r="r" b="b"/>
                <a:pathLst>
                  <a:path w="9463" h="302" extrusionOk="0">
                    <a:moveTo>
                      <a:pt x="1" y="0"/>
                    </a:moveTo>
                    <a:lnTo>
                      <a:pt x="1" y="276"/>
                    </a:lnTo>
                    <a:lnTo>
                      <a:pt x="9463" y="302"/>
                    </a:lnTo>
                    <a:cubicBezTo>
                      <a:pt x="9425" y="201"/>
                      <a:pt x="9375" y="113"/>
                      <a:pt x="9325" y="2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7" name="Google Shape;737;p22"/>
              <p:cNvSpPr/>
              <p:nvPr/>
            </p:nvSpPr>
            <p:spPr>
              <a:xfrm>
                <a:off x="6088588" y="-106424"/>
                <a:ext cx="850493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764" h="289" extrusionOk="0">
                    <a:moveTo>
                      <a:pt x="1" y="0"/>
                    </a:moveTo>
                    <a:lnTo>
                      <a:pt x="1" y="264"/>
                    </a:lnTo>
                    <a:lnTo>
                      <a:pt x="9764" y="289"/>
                    </a:lnTo>
                    <a:cubicBezTo>
                      <a:pt x="9726" y="188"/>
                      <a:pt x="9689" y="101"/>
                      <a:pt x="9663" y="13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8" name="Google Shape;738;p22"/>
              <p:cNvSpPr/>
              <p:nvPr/>
            </p:nvSpPr>
            <p:spPr>
              <a:xfrm>
                <a:off x="6088588" y="-46321"/>
                <a:ext cx="866956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953" h="289" extrusionOk="0">
                    <a:moveTo>
                      <a:pt x="1" y="0"/>
                    </a:moveTo>
                    <a:lnTo>
                      <a:pt x="1" y="101"/>
                    </a:lnTo>
                    <a:cubicBezTo>
                      <a:pt x="1" y="151"/>
                      <a:pt x="1" y="214"/>
                      <a:pt x="1" y="264"/>
                    </a:cubicBezTo>
                    <a:lnTo>
                      <a:pt x="9952" y="289"/>
                    </a:lnTo>
                    <a:cubicBezTo>
                      <a:pt x="9940" y="189"/>
                      <a:pt x="9914" y="101"/>
                      <a:pt x="9889" y="13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9" name="Google Shape;739;p22"/>
              <p:cNvSpPr/>
              <p:nvPr/>
            </p:nvSpPr>
            <p:spPr>
              <a:xfrm>
                <a:off x="6090766" y="13782"/>
                <a:ext cx="873489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10028" h="290" extrusionOk="0">
                    <a:moveTo>
                      <a:pt x="1" y="1"/>
                    </a:moveTo>
                    <a:cubicBezTo>
                      <a:pt x="13" y="88"/>
                      <a:pt x="26" y="176"/>
                      <a:pt x="39" y="264"/>
                    </a:cubicBezTo>
                    <a:lnTo>
                      <a:pt x="10027" y="289"/>
                    </a:lnTo>
                    <a:cubicBezTo>
                      <a:pt x="10027" y="201"/>
                      <a:pt x="10015" y="101"/>
                      <a:pt x="10002" y="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0" name="Google Shape;740;p22"/>
              <p:cNvSpPr/>
              <p:nvPr/>
            </p:nvSpPr>
            <p:spPr>
              <a:xfrm>
                <a:off x="6101741" y="73885"/>
                <a:ext cx="864691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9927" h="29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3" y="89"/>
                      <a:pt x="38" y="176"/>
                      <a:pt x="63" y="264"/>
                    </a:cubicBezTo>
                    <a:lnTo>
                      <a:pt x="9927" y="289"/>
                    </a:lnTo>
                    <a:lnTo>
                      <a:pt x="9927" y="114"/>
                    </a:lnTo>
                    <a:cubicBezTo>
                      <a:pt x="9927" y="76"/>
                      <a:pt x="9927" y="51"/>
                      <a:pt x="9927" y="13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1" name="Google Shape;741;p22"/>
              <p:cNvSpPr/>
              <p:nvPr/>
            </p:nvSpPr>
            <p:spPr>
              <a:xfrm>
                <a:off x="6119250" y="133988"/>
                <a:ext cx="847183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29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5" y="89"/>
                      <a:pt x="63" y="177"/>
                      <a:pt x="101" y="264"/>
                    </a:cubicBezTo>
                    <a:lnTo>
                      <a:pt x="9726" y="289"/>
                    </a:lnTo>
                    <a:lnTo>
                      <a:pt x="9726" y="13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2" name="Google Shape;742;p22"/>
              <p:cNvSpPr/>
              <p:nvPr/>
            </p:nvSpPr>
            <p:spPr>
              <a:xfrm>
                <a:off x="6145469" y="194179"/>
                <a:ext cx="820965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425" h="289" extrusionOk="0">
                    <a:moveTo>
                      <a:pt x="0" y="0"/>
                    </a:moveTo>
                    <a:cubicBezTo>
                      <a:pt x="51" y="88"/>
                      <a:pt x="101" y="188"/>
                      <a:pt x="151" y="276"/>
                    </a:cubicBezTo>
                    <a:lnTo>
                      <a:pt x="9425" y="289"/>
                    </a:lnTo>
                    <a:lnTo>
                      <a:pt x="9425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3" name="Google Shape;743;p22"/>
              <p:cNvSpPr/>
              <p:nvPr/>
            </p:nvSpPr>
            <p:spPr>
              <a:xfrm>
                <a:off x="6182663" y="254282"/>
                <a:ext cx="783771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8998" h="289" extrusionOk="0">
                    <a:moveTo>
                      <a:pt x="0" y="0"/>
                    </a:moveTo>
                    <a:cubicBezTo>
                      <a:pt x="75" y="88"/>
                      <a:pt x="138" y="188"/>
                      <a:pt x="213" y="276"/>
                    </a:cubicBezTo>
                    <a:lnTo>
                      <a:pt x="8998" y="289"/>
                    </a:lnTo>
                    <a:lnTo>
                      <a:pt x="8998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4" name="Google Shape;744;p22"/>
              <p:cNvSpPr/>
              <p:nvPr/>
            </p:nvSpPr>
            <p:spPr>
              <a:xfrm>
                <a:off x="6233968" y="314385"/>
                <a:ext cx="732466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8409" h="290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01" y="101"/>
                      <a:pt x="189" y="189"/>
                      <a:pt x="289" y="277"/>
                    </a:cubicBezTo>
                    <a:lnTo>
                      <a:pt x="8409" y="289"/>
                    </a:lnTo>
                    <a:lnTo>
                      <a:pt x="8409" y="2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5" name="Google Shape;745;p22"/>
              <p:cNvSpPr/>
              <p:nvPr/>
            </p:nvSpPr>
            <p:spPr>
              <a:xfrm>
                <a:off x="6307224" y="374488"/>
                <a:ext cx="659211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7568" h="290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39" y="101"/>
                      <a:pt x="289" y="189"/>
                      <a:pt x="440" y="277"/>
                    </a:cubicBezTo>
                    <a:lnTo>
                      <a:pt x="7568" y="289"/>
                    </a:lnTo>
                    <a:lnTo>
                      <a:pt x="7568" y="26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6" name="Google Shape;746;p22"/>
              <p:cNvSpPr/>
              <p:nvPr/>
            </p:nvSpPr>
            <p:spPr>
              <a:xfrm>
                <a:off x="6427430" y="435723"/>
                <a:ext cx="539006" cy="24128"/>
              </a:xfrm>
              <a:custGeom>
                <a:avLst/>
                <a:gdLst/>
                <a:ahLst/>
                <a:cxnLst/>
                <a:rect l="l" t="t" r="r" b="b"/>
                <a:pathLst>
                  <a:path w="6188" h="277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403" y="126"/>
                      <a:pt x="829" y="226"/>
                      <a:pt x="1256" y="276"/>
                    </a:cubicBezTo>
                    <a:lnTo>
                      <a:pt x="6188" y="276"/>
                    </a:lnTo>
                    <a:lnTo>
                      <a:pt x="6188" y="1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47" name="Google Shape;747;p22"/>
            <p:cNvSpPr/>
            <p:nvPr/>
          </p:nvSpPr>
          <p:spPr>
            <a:xfrm flipH="1">
              <a:off x="2189576" y="-540724"/>
              <a:ext cx="781992" cy="781992"/>
            </a:xfrm>
            <a:custGeom>
              <a:avLst/>
              <a:gdLst/>
              <a:ahLst/>
              <a:cxnLst/>
              <a:rect l="l" t="t" r="r" b="b"/>
              <a:pathLst>
                <a:path w="7606" h="7606" extrusionOk="0">
                  <a:moveTo>
                    <a:pt x="0" y="1"/>
                  </a:moveTo>
                  <a:lnTo>
                    <a:pt x="0" y="3251"/>
                  </a:lnTo>
                  <a:cubicBezTo>
                    <a:pt x="0" y="5660"/>
                    <a:pt x="1946" y="7605"/>
                    <a:pt x="4367" y="7605"/>
                  </a:cubicBezTo>
                  <a:lnTo>
                    <a:pt x="7605" y="7605"/>
                  </a:lnTo>
                  <a:lnTo>
                    <a:pt x="7605" y="4167"/>
                  </a:lnTo>
                  <a:cubicBezTo>
                    <a:pt x="7605" y="1871"/>
                    <a:pt x="5735" y="1"/>
                    <a:pt x="34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748" name="Google Shape;748;p22"/>
            <p:cNvSpPr/>
            <p:nvPr/>
          </p:nvSpPr>
          <p:spPr>
            <a:xfrm>
              <a:off x="3025759" y="-144071"/>
              <a:ext cx="510096" cy="509135"/>
            </a:xfrm>
            <a:custGeom>
              <a:avLst/>
              <a:gdLst/>
              <a:ahLst/>
              <a:cxnLst/>
              <a:rect l="l" t="t" r="r" b="b"/>
              <a:pathLst>
                <a:path w="6375" h="6363" extrusionOk="0">
                  <a:moveTo>
                    <a:pt x="0" y="0"/>
                  </a:moveTo>
                  <a:lnTo>
                    <a:pt x="0" y="2874"/>
                  </a:lnTo>
                  <a:cubicBezTo>
                    <a:pt x="0" y="4806"/>
                    <a:pt x="1569" y="6362"/>
                    <a:pt x="3489" y="6362"/>
                  </a:cubicBezTo>
                  <a:lnTo>
                    <a:pt x="6375" y="6362"/>
                  </a:lnTo>
                  <a:lnTo>
                    <a:pt x="6375" y="3652"/>
                  </a:lnTo>
                  <a:cubicBezTo>
                    <a:pt x="6375" y="1631"/>
                    <a:pt x="4731" y="0"/>
                    <a:pt x="27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49" name="Google Shape;749;p22"/>
          <p:cNvSpPr/>
          <p:nvPr/>
        </p:nvSpPr>
        <p:spPr>
          <a:xfrm>
            <a:off x="6717225" y="1356967"/>
            <a:ext cx="2882700" cy="4004000"/>
          </a:xfrm>
          <a:prstGeom prst="round2DiagRect">
            <a:avLst>
              <a:gd name="adj1" fmla="val 16667"/>
              <a:gd name="adj2" fmla="val 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0" name="Google Shape;750;p22"/>
          <p:cNvSpPr/>
          <p:nvPr/>
        </p:nvSpPr>
        <p:spPr>
          <a:xfrm>
            <a:off x="7573030" y="486784"/>
            <a:ext cx="419759" cy="559785"/>
          </a:xfrm>
          <a:custGeom>
            <a:avLst/>
            <a:gdLst/>
            <a:ahLst/>
            <a:cxnLst/>
            <a:rect l="l" t="t" r="r" b="b"/>
            <a:pathLst>
              <a:path w="5246" h="5247" extrusionOk="0">
                <a:moveTo>
                  <a:pt x="0" y="1"/>
                </a:moveTo>
                <a:lnTo>
                  <a:pt x="0" y="2372"/>
                </a:lnTo>
                <a:cubicBezTo>
                  <a:pt x="0" y="3966"/>
                  <a:pt x="1280" y="5246"/>
                  <a:pt x="2874" y="5246"/>
                </a:cubicBezTo>
                <a:lnTo>
                  <a:pt x="5246" y="5246"/>
                </a:lnTo>
                <a:lnTo>
                  <a:pt x="5246" y="3012"/>
                </a:lnTo>
                <a:cubicBezTo>
                  <a:pt x="5246" y="1356"/>
                  <a:pt x="3890" y="1"/>
                  <a:pt x="223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1" name="Google Shape;751;p22"/>
          <p:cNvSpPr txBox="1">
            <a:spLocks noGrp="1"/>
          </p:cNvSpPr>
          <p:nvPr>
            <p:ph type="subTitle" idx="1"/>
          </p:nvPr>
        </p:nvSpPr>
        <p:spPr>
          <a:xfrm>
            <a:off x="720000" y="3601933"/>
            <a:ext cx="3852000" cy="164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Google Shape;753;p23"/>
          <p:cNvSpPr txBox="1">
            <a:spLocks noGrp="1"/>
          </p:cNvSpPr>
          <p:nvPr>
            <p:ph type="title"/>
          </p:nvPr>
        </p:nvSpPr>
        <p:spPr>
          <a:xfrm>
            <a:off x="4433100" y="1924584"/>
            <a:ext cx="3852000" cy="14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3400"/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r>
              <a:rPr lang="es-ES" smtClean="0"/>
              <a:t>Haga clic para modificar el estilo de título del patrón</a:t>
            </a:r>
            <a:endParaRPr/>
          </a:p>
        </p:txBody>
      </p:sp>
      <p:sp>
        <p:nvSpPr>
          <p:cNvPr id="754" name="Google Shape;754;p23"/>
          <p:cNvSpPr txBox="1">
            <a:spLocks noGrp="1"/>
          </p:cNvSpPr>
          <p:nvPr>
            <p:ph type="subTitle" idx="1"/>
          </p:nvPr>
        </p:nvSpPr>
        <p:spPr>
          <a:xfrm>
            <a:off x="4433100" y="3495817"/>
            <a:ext cx="3852000" cy="164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/>
          </a:p>
        </p:txBody>
      </p:sp>
      <p:grpSp>
        <p:nvGrpSpPr>
          <p:cNvPr id="755" name="Google Shape;755;p23"/>
          <p:cNvGrpSpPr/>
          <p:nvPr/>
        </p:nvGrpSpPr>
        <p:grpSpPr>
          <a:xfrm>
            <a:off x="5913176" y="5209859"/>
            <a:ext cx="3545529" cy="2251823"/>
            <a:chOff x="4063975" y="-1169456"/>
            <a:chExt cx="3545529" cy="1688867"/>
          </a:xfrm>
        </p:grpSpPr>
        <p:sp>
          <p:nvSpPr>
            <p:cNvPr id="756" name="Google Shape;756;p23"/>
            <p:cNvSpPr/>
            <p:nvPr/>
          </p:nvSpPr>
          <p:spPr>
            <a:xfrm flipH="1">
              <a:off x="5920692" y="-1169456"/>
              <a:ext cx="1688812" cy="1688867"/>
            </a:xfrm>
            <a:custGeom>
              <a:avLst/>
              <a:gdLst/>
              <a:ahLst/>
              <a:cxnLst/>
              <a:rect l="l" t="t" r="r" b="b"/>
              <a:pathLst>
                <a:path w="21974" h="21974" extrusionOk="0">
                  <a:moveTo>
                    <a:pt x="16779" y="0"/>
                  </a:moveTo>
                  <a:cubicBezTo>
                    <a:pt x="7505" y="0"/>
                    <a:pt x="1" y="7505"/>
                    <a:pt x="1" y="16766"/>
                  </a:cubicBezTo>
                  <a:lnTo>
                    <a:pt x="1" y="21973"/>
                  </a:lnTo>
                  <a:lnTo>
                    <a:pt x="5196" y="21973"/>
                  </a:lnTo>
                  <a:cubicBezTo>
                    <a:pt x="14470" y="21973"/>
                    <a:pt x="21974" y="14457"/>
                    <a:pt x="21974" y="5196"/>
                  </a:cubicBezTo>
                  <a:lnTo>
                    <a:pt x="2197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57" name="Google Shape;757;p23"/>
            <p:cNvGrpSpPr/>
            <p:nvPr/>
          </p:nvGrpSpPr>
          <p:grpSpPr>
            <a:xfrm flipH="1">
              <a:off x="5560019" y="-414208"/>
              <a:ext cx="877847" cy="868009"/>
              <a:chOff x="6088588" y="-408158"/>
              <a:chExt cx="877847" cy="868009"/>
            </a:xfrm>
          </p:grpSpPr>
          <p:sp>
            <p:nvSpPr>
              <p:cNvPr id="758" name="Google Shape;758;p23"/>
              <p:cNvSpPr/>
              <p:nvPr/>
            </p:nvSpPr>
            <p:spPr>
              <a:xfrm>
                <a:off x="6088588" y="-408158"/>
                <a:ext cx="557559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6401" h="290" extrusionOk="0">
                    <a:moveTo>
                      <a:pt x="1" y="1"/>
                    </a:moveTo>
                    <a:lnTo>
                      <a:pt x="1" y="277"/>
                    </a:lnTo>
                    <a:lnTo>
                      <a:pt x="6401" y="289"/>
                    </a:lnTo>
                    <a:cubicBezTo>
                      <a:pt x="6100" y="176"/>
                      <a:pt x="5773" y="76"/>
                      <a:pt x="5447" y="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9" name="Google Shape;759;p23"/>
              <p:cNvSpPr/>
              <p:nvPr/>
            </p:nvSpPr>
            <p:spPr>
              <a:xfrm>
                <a:off x="6088588" y="-348055"/>
                <a:ext cx="669054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7681" h="290" extrusionOk="0">
                    <a:moveTo>
                      <a:pt x="1" y="1"/>
                    </a:moveTo>
                    <a:lnTo>
                      <a:pt x="1" y="277"/>
                    </a:lnTo>
                    <a:lnTo>
                      <a:pt x="7681" y="289"/>
                    </a:lnTo>
                    <a:cubicBezTo>
                      <a:pt x="7555" y="189"/>
                      <a:pt x="7417" y="101"/>
                      <a:pt x="7267" y="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0" name="Google Shape;760;p23"/>
              <p:cNvSpPr/>
              <p:nvPr/>
            </p:nvSpPr>
            <p:spPr>
              <a:xfrm>
                <a:off x="6088588" y="-287865"/>
                <a:ext cx="738999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8484" h="289" extrusionOk="0">
                    <a:moveTo>
                      <a:pt x="1" y="0"/>
                    </a:moveTo>
                    <a:lnTo>
                      <a:pt x="1" y="276"/>
                    </a:lnTo>
                    <a:lnTo>
                      <a:pt x="8484" y="289"/>
                    </a:lnTo>
                    <a:cubicBezTo>
                      <a:pt x="8396" y="201"/>
                      <a:pt x="8308" y="113"/>
                      <a:pt x="8208" y="2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1" name="Google Shape;761;p23"/>
              <p:cNvSpPr/>
              <p:nvPr/>
            </p:nvSpPr>
            <p:spPr>
              <a:xfrm>
                <a:off x="6088588" y="-227762"/>
                <a:ext cx="788213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049" h="289" extrusionOk="0">
                    <a:moveTo>
                      <a:pt x="1" y="0"/>
                    </a:moveTo>
                    <a:lnTo>
                      <a:pt x="1" y="276"/>
                    </a:lnTo>
                    <a:lnTo>
                      <a:pt x="9049" y="289"/>
                    </a:lnTo>
                    <a:cubicBezTo>
                      <a:pt x="8986" y="201"/>
                      <a:pt x="8923" y="113"/>
                      <a:pt x="8848" y="2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2" name="Google Shape;762;p23"/>
              <p:cNvSpPr/>
              <p:nvPr/>
            </p:nvSpPr>
            <p:spPr>
              <a:xfrm>
                <a:off x="6088588" y="-167659"/>
                <a:ext cx="824275" cy="26306"/>
              </a:xfrm>
              <a:custGeom>
                <a:avLst/>
                <a:gdLst/>
                <a:ahLst/>
                <a:cxnLst/>
                <a:rect l="l" t="t" r="r" b="b"/>
                <a:pathLst>
                  <a:path w="9463" h="302" extrusionOk="0">
                    <a:moveTo>
                      <a:pt x="1" y="0"/>
                    </a:moveTo>
                    <a:lnTo>
                      <a:pt x="1" y="276"/>
                    </a:lnTo>
                    <a:lnTo>
                      <a:pt x="9463" y="302"/>
                    </a:lnTo>
                    <a:cubicBezTo>
                      <a:pt x="9425" y="201"/>
                      <a:pt x="9375" y="113"/>
                      <a:pt x="9325" y="2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3" name="Google Shape;763;p23"/>
              <p:cNvSpPr/>
              <p:nvPr/>
            </p:nvSpPr>
            <p:spPr>
              <a:xfrm>
                <a:off x="6088588" y="-106424"/>
                <a:ext cx="850493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764" h="289" extrusionOk="0">
                    <a:moveTo>
                      <a:pt x="1" y="0"/>
                    </a:moveTo>
                    <a:lnTo>
                      <a:pt x="1" y="264"/>
                    </a:lnTo>
                    <a:lnTo>
                      <a:pt x="9764" y="289"/>
                    </a:lnTo>
                    <a:cubicBezTo>
                      <a:pt x="9726" y="188"/>
                      <a:pt x="9689" y="101"/>
                      <a:pt x="9663" y="13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4" name="Google Shape;764;p23"/>
              <p:cNvSpPr/>
              <p:nvPr/>
            </p:nvSpPr>
            <p:spPr>
              <a:xfrm>
                <a:off x="6088588" y="-46321"/>
                <a:ext cx="866956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953" h="289" extrusionOk="0">
                    <a:moveTo>
                      <a:pt x="1" y="0"/>
                    </a:moveTo>
                    <a:lnTo>
                      <a:pt x="1" y="101"/>
                    </a:lnTo>
                    <a:cubicBezTo>
                      <a:pt x="1" y="151"/>
                      <a:pt x="1" y="214"/>
                      <a:pt x="1" y="264"/>
                    </a:cubicBezTo>
                    <a:lnTo>
                      <a:pt x="9952" y="289"/>
                    </a:lnTo>
                    <a:cubicBezTo>
                      <a:pt x="9940" y="189"/>
                      <a:pt x="9914" y="101"/>
                      <a:pt x="9889" y="13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5" name="Google Shape;765;p23"/>
              <p:cNvSpPr/>
              <p:nvPr/>
            </p:nvSpPr>
            <p:spPr>
              <a:xfrm>
                <a:off x="6090766" y="13782"/>
                <a:ext cx="873489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10028" h="290" extrusionOk="0">
                    <a:moveTo>
                      <a:pt x="1" y="1"/>
                    </a:moveTo>
                    <a:cubicBezTo>
                      <a:pt x="13" y="88"/>
                      <a:pt x="26" y="176"/>
                      <a:pt x="39" y="264"/>
                    </a:cubicBezTo>
                    <a:lnTo>
                      <a:pt x="10027" y="289"/>
                    </a:lnTo>
                    <a:cubicBezTo>
                      <a:pt x="10027" y="201"/>
                      <a:pt x="10015" y="101"/>
                      <a:pt x="10002" y="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6" name="Google Shape;766;p23"/>
              <p:cNvSpPr/>
              <p:nvPr/>
            </p:nvSpPr>
            <p:spPr>
              <a:xfrm>
                <a:off x="6101741" y="73885"/>
                <a:ext cx="864691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9927" h="29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3" y="89"/>
                      <a:pt x="38" y="176"/>
                      <a:pt x="63" y="264"/>
                    </a:cubicBezTo>
                    <a:lnTo>
                      <a:pt x="9927" y="289"/>
                    </a:lnTo>
                    <a:lnTo>
                      <a:pt x="9927" y="114"/>
                    </a:lnTo>
                    <a:cubicBezTo>
                      <a:pt x="9927" y="76"/>
                      <a:pt x="9927" y="51"/>
                      <a:pt x="9927" y="13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7" name="Google Shape;767;p23"/>
              <p:cNvSpPr/>
              <p:nvPr/>
            </p:nvSpPr>
            <p:spPr>
              <a:xfrm>
                <a:off x="6119250" y="133988"/>
                <a:ext cx="847183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29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5" y="89"/>
                      <a:pt x="63" y="177"/>
                      <a:pt x="101" y="264"/>
                    </a:cubicBezTo>
                    <a:lnTo>
                      <a:pt x="9726" y="289"/>
                    </a:lnTo>
                    <a:lnTo>
                      <a:pt x="9726" y="13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8" name="Google Shape;768;p23"/>
              <p:cNvSpPr/>
              <p:nvPr/>
            </p:nvSpPr>
            <p:spPr>
              <a:xfrm>
                <a:off x="6145469" y="194179"/>
                <a:ext cx="820965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425" h="289" extrusionOk="0">
                    <a:moveTo>
                      <a:pt x="0" y="0"/>
                    </a:moveTo>
                    <a:cubicBezTo>
                      <a:pt x="51" y="88"/>
                      <a:pt x="101" y="188"/>
                      <a:pt x="151" y="276"/>
                    </a:cubicBezTo>
                    <a:lnTo>
                      <a:pt x="9425" y="289"/>
                    </a:lnTo>
                    <a:lnTo>
                      <a:pt x="9425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9" name="Google Shape;769;p23"/>
              <p:cNvSpPr/>
              <p:nvPr/>
            </p:nvSpPr>
            <p:spPr>
              <a:xfrm>
                <a:off x="6182663" y="254282"/>
                <a:ext cx="783771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8998" h="289" extrusionOk="0">
                    <a:moveTo>
                      <a:pt x="0" y="0"/>
                    </a:moveTo>
                    <a:cubicBezTo>
                      <a:pt x="75" y="88"/>
                      <a:pt x="138" y="188"/>
                      <a:pt x="213" y="276"/>
                    </a:cubicBezTo>
                    <a:lnTo>
                      <a:pt x="8998" y="289"/>
                    </a:lnTo>
                    <a:lnTo>
                      <a:pt x="8998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0" name="Google Shape;770;p23"/>
              <p:cNvSpPr/>
              <p:nvPr/>
            </p:nvSpPr>
            <p:spPr>
              <a:xfrm>
                <a:off x="6233968" y="314385"/>
                <a:ext cx="732466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8409" h="290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01" y="101"/>
                      <a:pt x="189" y="189"/>
                      <a:pt x="289" y="277"/>
                    </a:cubicBezTo>
                    <a:lnTo>
                      <a:pt x="8409" y="289"/>
                    </a:lnTo>
                    <a:lnTo>
                      <a:pt x="8409" y="2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1" name="Google Shape;771;p23"/>
              <p:cNvSpPr/>
              <p:nvPr/>
            </p:nvSpPr>
            <p:spPr>
              <a:xfrm>
                <a:off x="6307224" y="374488"/>
                <a:ext cx="659211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7568" h="290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39" y="101"/>
                      <a:pt x="289" y="189"/>
                      <a:pt x="440" y="277"/>
                    </a:cubicBezTo>
                    <a:lnTo>
                      <a:pt x="7568" y="289"/>
                    </a:lnTo>
                    <a:lnTo>
                      <a:pt x="7568" y="26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2" name="Google Shape;772;p23"/>
              <p:cNvSpPr/>
              <p:nvPr/>
            </p:nvSpPr>
            <p:spPr>
              <a:xfrm>
                <a:off x="6427430" y="435723"/>
                <a:ext cx="539006" cy="24128"/>
              </a:xfrm>
              <a:custGeom>
                <a:avLst/>
                <a:gdLst/>
                <a:ahLst/>
                <a:cxnLst/>
                <a:rect l="l" t="t" r="r" b="b"/>
                <a:pathLst>
                  <a:path w="6188" h="277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403" y="126"/>
                      <a:pt x="829" y="226"/>
                      <a:pt x="1256" y="276"/>
                    </a:cubicBezTo>
                    <a:lnTo>
                      <a:pt x="6188" y="276"/>
                    </a:lnTo>
                    <a:lnTo>
                      <a:pt x="6188" y="1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73" name="Google Shape;773;p23"/>
            <p:cNvSpPr/>
            <p:nvPr/>
          </p:nvSpPr>
          <p:spPr>
            <a:xfrm>
              <a:off x="4628261" y="-546774"/>
              <a:ext cx="781992" cy="781992"/>
            </a:xfrm>
            <a:custGeom>
              <a:avLst/>
              <a:gdLst/>
              <a:ahLst/>
              <a:cxnLst/>
              <a:rect l="l" t="t" r="r" b="b"/>
              <a:pathLst>
                <a:path w="7606" h="7606" extrusionOk="0">
                  <a:moveTo>
                    <a:pt x="0" y="1"/>
                  </a:moveTo>
                  <a:lnTo>
                    <a:pt x="0" y="3251"/>
                  </a:lnTo>
                  <a:cubicBezTo>
                    <a:pt x="0" y="5660"/>
                    <a:pt x="1946" y="7605"/>
                    <a:pt x="4367" y="7605"/>
                  </a:cubicBezTo>
                  <a:lnTo>
                    <a:pt x="7605" y="7605"/>
                  </a:lnTo>
                  <a:lnTo>
                    <a:pt x="7605" y="4167"/>
                  </a:lnTo>
                  <a:cubicBezTo>
                    <a:pt x="7605" y="1871"/>
                    <a:pt x="5735" y="1"/>
                    <a:pt x="34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81C241"/>
                </a:solidFill>
              </a:endParaRPr>
            </a:p>
          </p:txBody>
        </p:sp>
        <p:sp>
          <p:nvSpPr>
            <p:cNvPr id="774" name="Google Shape;774;p23"/>
            <p:cNvSpPr/>
            <p:nvPr/>
          </p:nvSpPr>
          <p:spPr>
            <a:xfrm flipH="1">
              <a:off x="4063975" y="-150121"/>
              <a:ext cx="510096" cy="509135"/>
            </a:xfrm>
            <a:custGeom>
              <a:avLst/>
              <a:gdLst/>
              <a:ahLst/>
              <a:cxnLst/>
              <a:rect l="l" t="t" r="r" b="b"/>
              <a:pathLst>
                <a:path w="6375" h="6363" extrusionOk="0">
                  <a:moveTo>
                    <a:pt x="0" y="0"/>
                  </a:moveTo>
                  <a:lnTo>
                    <a:pt x="0" y="2874"/>
                  </a:lnTo>
                  <a:cubicBezTo>
                    <a:pt x="0" y="4806"/>
                    <a:pt x="1569" y="6362"/>
                    <a:pt x="3489" y="6362"/>
                  </a:cubicBezTo>
                  <a:lnTo>
                    <a:pt x="6375" y="6362"/>
                  </a:lnTo>
                  <a:lnTo>
                    <a:pt x="6375" y="3652"/>
                  </a:lnTo>
                  <a:cubicBezTo>
                    <a:pt x="6375" y="1631"/>
                    <a:pt x="4731" y="0"/>
                    <a:pt x="27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75" name="Google Shape;775;p23"/>
          <p:cNvGrpSpPr/>
          <p:nvPr/>
        </p:nvGrpSpPr>
        <p:grpSpPr>
          <a:xfrm>
            <a:off x="3425845" y="-1882939"/>
            <a:ext cx="2487331" cy="2716084"/>
            <a:chOff x="7180332" y="-1497055"/>
            <a:chExt cx="2487331" cy="2037063"/>
          </a:xfrm>
        </p:grpSpPr>
        <p:sp>
          <p:nvSpPr>
            <p:cNvPr id="776" name="Google Shape;776;p23"/>
            <p:cNvSpPr/>
            <p:nvPr/>
          </p:nvSpPr>
          <p:spPr>
            <a:xfrm rot="10800000" flipH="1">
              <a:off x="7630746" y="-1497055"/>
              <a:ext cx="2036917" cy="2037063"/>
            </a:xfrm>
            <a:custGeom>
              <a:avLst/>
              <a:gdLst/>
              <a:ahLst/>
              <a:cxnLst/>
              <a:rect l="l" t="t" r="r" b="b"/>
              <a:pathLst>
                <a:path w="23429" h="23430" extrusionOk="0">
                  <a:moveTo>
                    <a:pt x="17882" y="1"/>
                  </a:moveTo>
                  <a:cubicBezTo>
                    <a:pt x="8006" y="1"/>
                    <a:pt x="0" y="8007"/>
                    <a:pt x="0" y="17883"/>
                  </a:cubicBezTo>
                  <a:lnTo>
                    <a:pt x="0" y="23429"/>
                  </a:lnTo>
                  <a:lnTo>
                    <a:pt x="5547" y="23429"/>
                  </a:lnTo>
                  <a:cubicBezTo>
                    <a:pt x="15423" y="23429"/>
                    <a:pt x="23429" y="15423"/>
                    <a:pt x="23429" y="5547"/>
                  </a:cubicBezTo>
                  <a:lnTo>
                    <a:pt x="2342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23"/>
            <p:cNvSpPr/>
            <p:nvPr/>
          </p:nvSpPr>
          <p:spPr>
            <a:xfrm rot="10800000" flipH="1">
              <a:off x="7180332" y="-264468"/>
              <a:ext cx="182290" cy="459422"/>
            </a:xfrm>
            <a:custGeom>
              <a:avLst/>
              <a:gdLst/>
              <a:ahLst/>
              <a:cxnLst/>
              <a:rect l="l" t="t" r="r" b="b"/>
              <a:pathLst>
                <a:path w="2047" h="5159" extrusionOk="0">
                  <a:moveTo>
                    <a:pt x="1" y="1"/>
                  </a:moveTo>
                  <a:lnTo>
                    <a:pt x="1" y="741"/>
                  </a:lnTo>
                  <a:lnTo>
                    <a:pt x="1582" y="4719"/>
                  </a:lnTo>
                  <a:cubicBezTo>
                    <a:pt x="1720" y="4869"/>
                    <a:pt x="1883" y="5020"/>
                    <a:pt x="2046" y="5158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23"/>
            <p:cNvSpPr/>
            <p:nvPr/>
          </p:nvSpPr>
          <p:spPr>
            <a:xfrm rot="10800000" flipH="1">
              <a:off x="7180332" y="-324758"/>
              <a:ext cx="272768" cy="686239"/>
            </a:xfrm>
            <a:custGeom>
              <a:avLst/>
              <a:gdLst/>
              <a:ahLst/>
              <a:cxnLst/>
              <a:rect l="l" t="t" r="r" b="b"/>
              <a:pathLst>
                <a:path w="3063" h="7706" extrusionOk="0">
                  <a:moveTo>
                    <a:pt x="1" y="1"/>
                  </a:moveTo>
                  <a:lnTo>
                    <a:pt x="1" y="741"/>
                  </a:lnTo>
                  <a:lnTo>
                    <a:pt x="2674" y="7492"/>
                  </a:lnTo>
                  <a:cubicBezTo>
                    <a:pt x="2799" y="7568"/>
                    <a:pt x="2925" y="7643"/>
                    <a:pt x="3063" y="770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23"/>
            <p:cNvSpPr/>
            <p:nvPr/>
          </p:nvSpPr>
          <p:spPr>
            <a:xfrm rot="10800000" flipH="1">
              <a:off x="7180332" y="-358333"/>
              <a:ext cx="352114" cy="872893"/>
            </a:xfrm>
            <a:custGeom>
              <a:avLst/>
              <a:gdLst/>
              <a:ahLst/>
              <a:cxnLst/>
              <a:rect l="l" t="t" r="r" b="b"/>
              <a:pathLst>
                <a:path w="3954" h="9802" extrusionOk="0">
                  <a:moveTo>
                    <a:pt x="1" y="1"/>
                  </a:moveTo>
                  <a:lnTo>
                    <a:pt x="1" y="590"/>
                  </a:lnTo>
                  <a:lnTo>
                    <a:pt x="3615" y="9676"/>
                  </a:lnTo>
                  <a:cubicBezTo>
                    <a:pt x="3728" y="9726"/>
                    <a:pt x="3841" y="9764"/>
                    <a:pt x="3954" y="9801"/>
                  </a:cubicBezTo>
                  <a:lnTo>
                    <a:pt x="5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23"/>
            <p:cNvSpPr/>
            <p:nvPr/>
          </p:nvSpPr>
          <p:spPr>
            <a:xfrm rot="10800000" flipH="1">
              <a:off x="7225036" y="-376143"/>
              <a:ext cx="380076" cy="890703"/>
            </a:xfrm>
            <a:custGeom>
              <a:avLst/>
              <a:gdLst/>
              <a:ahLst/>
              <a:cxnLst/>
              <a:rect l="l" t="t" r="r" b="b"/>
              <a:pathLst>
                <a:path w="4268" h="10002" extrusionOk="0">
                  <a:moveTo>
                    <a:pt x="1" y="1"/>
                  </a:moveTo>
                  <a:lnTo>
                    <a:pt x="3954" y="9939"/>
                  </a:lnTo>
                  <a:cubicBezTo>
                    <a:pt x="4067" y="9964"/>
                    <a:pt x="4167" y="9989"/>
                    <a:pt x="4267" y="10002"/>
                  </a:cubicBezTo>
                  <a:lnTo>
                    <a:pt x="30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23"/>
            <p:cNvSpPr/>
            <p:nvPr/>
          </p:nvSpPr>
          <p:spPr>
            <a:xfrm rot="10800000" flipH="1">
              <a:off x="7292091" y="-382911"/>
              <a:ext cx="382302" cy="897471"/>
            </a:xfrm>
            <a:custGeom>
              <a:avLst/>
              <a:gdLst/>
              <a:ahLst/>
              <a:cxnLst/>
              <a:rect l="l" t="t" r="r" b="b"/>
              <a:pathLst>
                <a:path w="4293" h="10078" extrusionOk="0">
                  <a:moveTo>
                    <a:pt x="1" y="1"/>
                  </a:moveTo>
                  <a:lnTo>
                    <a:pt x="3991" y="10065"/>
                  </a:lnTo>
                  <a:cubicBezTo>
                    <a:pt x="4092" y="10077"/>
                    <a:pt x="4192" y="10077"/>
                    <a:pt x="4293" y="10077"/>
                  </a:cubicBezTo>
                  <a:lnTo>
                    <a:pt x="2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23"/>
            <p:cNvSpPr/>
            <p:nvPr/>
          </p:nvSpPr>
          <p:spPr>
            <a:xfrm rot="10800000" flipH="1">
              <a:off x="7358079" y="-383980"/>
              <a:ext cx="383371" cy="898540"/>
            </a:xfrm>
            <a:custGeom>
              <a:avLst/>
              <a:gdLst/>
              <a:ahLst/>
              <a:cxnLst/>
              <a:rect l="l" t="t" r="r" b="b"/>
              <a:pathLst>
                <a:path w="4305" h="10090" extrusionOk="0">
                  <a:moveTo>
                    <a:pt x="0" y="1"/>
                  </a:moveTo>
                  <a:lnTo>
                    <a:pt x="4003" y="10090"/>
                  </a:lnTo>
                  <a:lnTo>
                    <a:pt x="4304" y="10090"/>
                  </a:lnTo>
                  <a:lnTo>
                    <a:pt x="2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23"/>
            <p:cNvSpPr/>
            <p:nvPr/>
          </p:nvSpPr>
          <p:spPr>
            <a:xfrm rot="10800000" flipH="1">
              <a:off x="7423977" y="-383980"/>
              <a:ext cx="383371" cy="898540"/>
            </a:xfrm>
            <a:custGeom>
              <a:avLst/>
              <a:gdLst/>
              <a:ahLst/>
              <a:cxnLst/>
              <a:rect l="l" t="t" r="r" b="b"/>
              <a:pathLst>
                <a:path w="4305" h="10090" extrusionOk="0">
                  <a:moveTo>
                    <a:pt x="1" y="1"/>
                  </a:moveTo>
                  <a:lnTo>
                    <a:pt x="4016" y="10090"/>
                  </a:lnTo>
                  <a:lnTo>
                    <a:pt x="4305" y="10090"/>
                  </a:lnTo>
                  <a:lnTo>
                    <a:pt x="2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23"/>
            <p:cNvSpPr/>
            <p:nvPr/>
          </p:nvSpPr>
          <p:spPr>
            <a:xfrm rot="10800000" flipH="1">
              <a:off x="7489875" y="-383980"/>
              <a:ext cx="383460" cy="898540"/>
            </a:xfrm>
            <a:custGeom>
              <a:avLst/>
              <a:gdLst/>
              <a:ahLst/>
              <a:cxnLst/>
              <a:rect l="l" t="t" r="r" b="b"/>
              <a:pathLst>
                <a:path w="4306" h="10090" extrusionOk="0">
                  <a:moveTo>
                    <a:pt x="1" y="1"/>
                  </a:moveTo>
                  <a:lnTo>
                    <a:pt x="4017" y="10090"/>
                  </a:lnTo>
                  <a:lnTo>
                    <a:pt x="4305" y="10090"/>
                  </a:lnTo>
                  <a:lnTo>
                    <a:pt x="30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23"/>
            <p:cNvSpPr/>
            <p:nvPr/>
          </p:nvSpPr>
          <p:spPr>
            <a:xfrm rot="10800000" flipH="1">
              <a:off x="7556931" y="-383980"/>
              <a:ext cx="382302" cy="898540"/>
            </a:xfrm>
            <a:custGeom>
              <a:avLst/>
              <a:gdLst/>
              <a:ahLst/>
              <a:cxnLst/>
              <a:rect l="l" t="t" r="r" b="b"/>
              <a:pathLst>
                <a:path w="4293" h="10090" extrusionOk="0">
                  <a:moveTo>
                    <a:pt x="1" y="1"/>
                  </a:moveTo>
                  <a:lnTo>
                    <a:pt x="4004" y="10090"/>
                  </a:lnTo>
                  <a:lnTo>
                    <a:pt x="4293" y="10090"/>
                  </a:lnTo>
                  <a:lnTo>
                    <a:pt x="289" y="13"/>
                  </a:lnTo>
                  <a:cubicBezTo>
                    <a:pt x="227" y="13"/>
                    <a:pt x="177" y="1"/>
                    <a:pt x="11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23"/>
            <p:cNvSpPr/>
            <p:nvPr/>
          </p:nvSpPr>
          <p:spPr>
            <a:xfrm rot="10800000" flipH="1">
              <a:off x="7623987" y="-383980"/>
              <a:ext cx="382302" cy="895156"/>
            </a:xfrm>
            <a:custGeom>
              <a:avLst/>
              <a:gdLst/>
              <a:ahLst/>
              <a:cxnLst/>
              <a:rect l="l" t="t" r="r" b="b"/>
              <a:pathLst>
                <a:path w="4293" h="10052" extrusionOk="0">
                  <a:moveTo>
                    <a:pt x="1" y="0"/>
                  </a:moveTo>
                  <a:lnTo>
                    <a:pt x="3991" y="10052"/>
                  </a:lnTo>
                  <a:lnTo>
                    <a:pt x="4293" y="10052"/>
                  </a:lnTo>
                  <a:lnTo>
                    <a:pt x="315" y="50"/>
                  </a:lnTo>
                  <a:cubicBezTo>
                    <a:pt x="214" y="25"/>
                    <a:pt x="101" y="13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23"/>
            <p:cNvSpPr/>
            <p:nvPr/>
          </p:nvSpPr>
          <p:spPr>
            <a:xfrm rot="10800000" flipH="1">
              <a:off x="7695495" y="-383979"/>
              <a:ext cx="376692" cy="881798"/>
            </a:xfrm>
            <a:custGeom>
              <a:avLst/>
              <a:gdLst/>
              <a:ahLst/>
              <a:cxnLst/>
              <a:rect l="l" t="t" r="r" b="b"/>
              <a:pathLst>
                <a:path w="4230" h="9902" extrusionOk="0">
                  <a:moveTo>
                    <a:pt x="1" y="1"/>
                  </a:moveTo>
                  <a:lnTo>
                    <a:pt x="3941" y="9902"/>
                  </a:lnTo>
                  <a:lnTo>
                    <a:pt x="4230" y="9902"/>
                  </a:lnTo>
                  <a:lnTo>
                    <a:pt x="327" y="101"/>
                  </a:lnTo>
                  <a:cubicBezTo>
                    <a:pt x="227" y="64"/>
                    <a:pt x="114" y="26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23"/>
            <p:cNvSpPr/>
            <p:nvPr/>
          </p:nvSpPr>
          <p:spPr>
            <a:xfrm rot="10800000" flipH="1">
              <a:off x="7772614" y="-296797"/>
              <a:ext cx="305183" cy="767811"/>
            </a:xfrm>
            <a:custGeom>
              <a:avLst/>
              <a:gdLst/>
              <a:ahLst/>
              <a:cxnLst/>
              <a:rect l="l" t="t" r="r" b="b"/>
              <a:pathLst>
                <a:path w="3427" h="8622" extrusionOk="0">
                  <a:moveTo>
                    <a:pt x="1" y="1"/>
                  </a:moveTo>
                  <a:lnTo>
                    <a:pt x="3427" y="8622"/>
                  </a:lnTo>
                  <a:lnTo>
                    <a:pt x="3427" y="7882"/>
                  </a:lnTo>
                  <a:lnTo>
                    <a:pt x="365" y="177"/>
                  </a:lnTo>
                  <a:cubicBezTo>
                    <a:pt x="239" y="114"/>
                    <a:pt x="126" y="5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23"/>
            <p:cNvSpPr/>
            <p:nvPr/>
          </p:nvSpPr>
          <p:spPr>
            <a:xfrm rot="10800000" flipH="1">
              <a:off x="7857569" y="-130357"/>
              <a:ext cx="220227" cy="553283"/>
            </a:xfrm>
            <a:custGeom>
              <a:avLst/>
              <a:gdLst/>
              <a:ahLst/>
              <a:cxnLst/>
              <a:rect l="l" t="t" r="r" b="b"/>
              <a:pathLst>
                <a:path w="2473" h="6213" extrusionOk="0">
                  <a:moveTo>
                    <a:pt x="1" y="1"/>
                  </a:moveTo>
                  <a:lnTo>
                    <a:pt x="2473" y="6212"/>
                  </a:lnTo>
                  <a:lnTo>
                    <a:pt x="2473" y="5472"/>
                  </a:lnTo>
                  <a:lnTo>
                    <a:pt x="415" y="314"/>
                  </a:lnTo>
                  <a:cubicBezTo>
                    <a:pt x="289" y="201"/>
                    <a:pt x="151" y="10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23"/>
            <p:cNvSpPr/>
            <p:nvPr/>
          </p:nvSpPr>
          <p:spPr>
            <a:xfrm rot="10800000" flipH="1">
              <a:off x="7962650" y="39556"/>
              <a:ext cx="114076" cy="287283"/>
            </a:xfrm>
            <a:custGeom>
              <a:avLst/>
              <a:gdLst/>
              <a:ahLst/>
              <a:cxnLst/>
              <a:rect l="l" t="t" r="r" b="b"/>
              <a:pathLst>
                <a:path w="1281" h="3226" extrusionOk="0">
                  <a:moveTo>
                    <a:pt x="0" y="1"/>
                  </a:moveTo>
                  <a:lnTo>
                    <a:pt x="1280" y="3226"/>
                  </a:lnTo>
                  <a:cubicBezTo>
                    <a:pt x="1192" y="2009"/>
                    <a:pt x="728" y="892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Google Shape;792;p24"/>
          <p:cNvSpPr txBox="1">
            <a:spLocks noGrp="1"/>
          </p:cNvSpPr>
          <p:nvPr>
            <p:ph type="title"/>
          </p:nvPr>
        </p:nvSpPr>
        <p:spPr>
          <a:xfrm>
            <a:off x="720000" y="673267"/>
            <a:ext cx="7704000" cy="7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r>
              <a:rPr lang="es-ES" smtClean="0"/>
              <a:t>Haga clic para modificar el estilo de título del patrón</a:t>
            </a:r>
            <a:endParaRPr/>
          </a:p>
        </p:txBody>
      </p:sp>
      <p:sp>
        <p:nvSpPr>
          <p:cNvPr id="793" name="Google Shape;793;p24"/>
          <p:cNvSpPr txBox="1">
            <a:spLocks noGrp="1"/>
          </p:cNvSpPr>
          <p:nvPr>
            <p:ph type="subTitle" idx="1"/>
          </p:nvPr>
        </p:nvSpPr>
        <p:spPr>
          <a:xfrm>
            <a:off x="720000" y="3180333"/>
            <a:ext cx="2597400" cy="147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/>
          </a:p>
        </p:txBody>
      </p:sp>
      <p:sp>
        <p:nvSpPr>
          <p:cNvPr id="794" name="Google Shape;794;p24"/>
          <p:cNvSpPr txBox="1">
            <a:spLocks noGrp="1"/>
          </p:cNvSpPr>
          <p:nvPr>
            <p:ph type="subTitle" idx="2"/>
          </p:nvPr>
        </p:nvSpPr>
        <p:spPr>
          <a:xfrm>
            <a:off x="5826600" y="3180333"/>
            <a:ext cx="2597400" cy="147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3">
  <p:cSld name="Title and two columns 3">
    <p:spTree>
      <p:nvGrpSpPr>
        <p:cNvPr id="1" name="Shape 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6" name="Google Shape;796;p25"/>
          <p:cNvSpPr txBox="1">
            <a:spLocks noGrp="1"/>
          </p:cNvSpPr>
          <p:nvPr>
            <p:ph type="subTitle" idx="1"/>
          </p:nvPr>
        </p:nvSpPr>
        <p:spPr>
          <a:xfrm>
            <a:off x="722525" y="2130033"/>
            <a:ext cx="5536500" cy="14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/>
          </a:p>
        </p:txBody>
      </p:sp>
      <p:sp>
        <p:nvSpPr>
          <p:cNvPr id="797" name="Google Shape;797;p25"/>
          <p:cNvSpPr txBox="1">
            <a:spLocks noGrp="1"/>
          </p:cNvSpPr>
          <p:nvPr>
            <p:ph type="subTitle" idx="2"/>
          </p:nvPr>
        </p:nvSpPr>
        <p:spPr>
          <a:xfrm>
            <a:off x="713225" y="4092867"/>
            <a:ext cx="5536500" cy="14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/>
          </a:p>
        </p:txBody>
      </p:sp>
      <p:sp>
        <p:nvSpPr>
          <p:cNvPr id="798" name="Google Shape;798;p25"/>
          <p:cNvSpPr txBox="1">
            <a:spLocks noGrp="1"/>
          </p:cNvSpPr>
          <p:nvPr>
            <p:ph type="subTitle" idx="3"/>
          </p:nvPr>
        </p:nvSpPr>
        <p:spPr>
          <a:xfrm>
            <a:off x="722525" y="1576600"/>
            <a:ext cx="5536500" cy="5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"/>
              <a:buNone/>
              <a:defRPr b="1"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"/>
              <a:buNone/>
              <a:defRPr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"/>
              <a:buNone/>
              <a:defRPr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"/>
              <a:buNone/>
              <a:defRPr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"/>
              <a:buNone/>
              <a:defRPr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"/>
              <a:buNone/>
              <a:defRPr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"/>
              <a:buNone/>
              <a:defRPr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"/>
              <a:buNone/>
              <a:defRPr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Exo"/>
              <a:buNone/>
              <a:defRPr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/>
          </a:p>
        </p:txBody>
      </p:sp>
      <p:sp>
        <p:nvSpPr>
          <p:cNvPr id="799" name="Google Shape;799;p25"/>
          <p:cNvSpPr txBox="1">
            <a:spLocks noGrp="1"/>
          </p:cNvSpPr>
          <p:nvPr>
            <p:ph type="subTitle" idx="4"/>
          </p:nvPr>
        </p:nvSpPr>
        <p:spPr>
          <a:xfrm>
            <a:off x="713225" y="3539433"/>
            <a:ext cx="5536500" cy="5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"/>
              <a:buNone/>
              <a:defRPr b="1"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"/>
              <a:buNone/>
              <a:defRPr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"/>
              <a:buNone/>
              <a:defRPr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"/>
              <a:buNone/>
              <a:defRPr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"/>
              <a:buNone/>
              <a:defRPr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"/>
              <a:buNone/>
              <a:defRPr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"/>
              <a:buNone/>
              <a:defRPr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"/>
              <a:buNone/>
              <a:defRPr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Exo"/>
              <a:buNone/>
              <a:defRPr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/>
          </a:p>
        </p:txBody>
      </p:sp>
      <p:sp>
        <p:nvSpPr>
          <p:cNvPr id="800" name="Google Shape;800;p25"/>
          <p:cNvSpPr txBox="1">
            <a:spLocks noGrp="1"/>
          </p:cNvSpPr>
          <p:nvPr>
            <p:ph type="title"/>
          </p:nvPr>
        </p:nvSpPr>
        <p:spPr>
          <a:xfrm>
            <a:off x="720000" y="567067"/>
            <a:ext cx="7704000" cy="7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r>
              <a:rPr lang="es-ES" smtClean="0"/>
              <a:t>Haga clic para modificar el estilo de título del patrón</a:t>
            </a:r>
            <a:endParaRPr/>
          </a:p>
        </p:txBody>
      </p:sp>
      <p:grpSp>
        <p:nvGrpSpPr>
          <p:cNvPr id="801" name="Google Shape;801;p25"/>
          <p:cNvGrpSpPr/>
          <p:nvPr/>
        </p:nvGrpSpPr>
        <p:grpSpPr>
          <a:xfrm rot="10800000" flipH="1">
            <a:off x="5808501" y="-719641"/>
            <a:ext cx="3545529" cy="2251823"/>
            <a:chOff x="4063975" y="-1169456"/>
            <a:chExt cx="3545529" cy="1688867"/>
          </a:xfrm>
        </p:grpSpPr>
        <p:sp>
          <p:nvSpPr>
            <p:cNvPr id="802" name="Google Shape;802;p25"/>
            <p:cNvSpPr/>
            <p:nvPr/>
          </p:nvSpPr>
          <p:spPr>
            <a:xfrm flipH="1">
              <a:off x="5920692" y="-1169456"/>
              <a:ext cx="1688812" cy="1688867"/>
            </a:xfrm>
            <a:custGeom>
              <a:avLst/>
              <a:gdLst/>
              <a:ahLst/>
              <a:cxnLst/>
              <a:rect l="l" t="t" r="r" b="b"/>
              <a:pathLst>
                <a:path w="21974" h="21974" extrusionOk="0">
                  <a:moveTo>
                    <a:pt x="16779" y="0"/>
                  </a:moveTo>
                  <a:cubicBezTo>
                    <a:pt x="7505" y="0"/>
                    <a:pt x="1" y="7505"/>
                    <a:pt x="1" y="16766"/>
                  </a:cubicBezTo>
                  <a:lnTo>
                    <a:pt x="1" y="21973"/>
                  </a:lnTo>
                  <a:lnTo>
                    <a:pt x="5196" y="21973"/>
                  </a:lnTo>
                  <a:cubicBezTo>
                    <a:pt x="14470" y="21973"/>
                    <a:pt x="21974" y="14457"/>
                    <a:pt x="21974" y="5196"/>
                  </a:cubicBezTo>
                  <a:lnTo>
                    <a:pt x="2197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03" name="Google Shape;803;p25"/>
            <p:cNvGrpSpPr/>
            <p:nvPr/>
          </p:nvGrpSpPr>
          <p:grpSpPr>
            <a:xfrm flipH="1">
              <a:off x="5560019" y="-414208"/>
              <a:ext cx="877847" cy="868009"/>
              <a:chOff x="6088588" y="-408158"/>
              <a:chExt cx="877847" cy="868009"/>
            </a:xfrm>
          </p:grpSpPr>
          <p:sp>
            <p:nvSpPr>
              <p:cNvPr id="804" name="Google Shape;804;p25"/>
              <p:cNvSpPr/>
              <p:nvPr/>
            </p:nvSpPr>
            <p:spPr>
              <a:xfrm>
                <a:off x="6088588" y="-408158"/>
                <a:ext cx="557559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6401" h="290" extrusionOk="0">
                    <a:moveTo>
                      <a:pt x="1" y="1"/>
                    </a:moveTo>
                    <a:lnTo>
                      <a:pt x="1" y="277"/>
                    </a:lnTo>
                    <a:lnTo>
                      <a:pt x="6401" y="289"/>
                    </a:lnTo>
                    <a:cubicBezTo>
                      <a:pt x="6100" y="176"/>
                      <a:pt x="5773" y="76"/>
                      <a:pt x="5447" y="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5" name="Google Shape;805;p25"/>
              <p:cNvSpPr/>
              <p:nvPr/>
            </p:nvSpPr>
            <p:spPr>
              <a:xfrm>
                <a:off x="6088588" y="-348055"/>
                <a:ext cx="669054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7681" h="290" extrusionOk="0">
                    <a:moveTo>
                      <a:pt x="1" y="1"/>
                    </a:moveTo>
                    <a:lnTo>
                      <a:pt x="1" y="277"/>
                    </a:lnTo>
                    <a:lnTo>
                      <a:pt x="7681" y="289"/>
                    </a:lnTo>
                    <a:cubicBezTo>
                      <a:pt x="7555" y="189"/>
                      <a:pt x="7417" y="101"/>
                      <a:pt x="7267" y="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6" name="Google Shape;806;p25"/>
              <p:cNvSpPr/>
              <p:nvPr/>
            </p:nvSpPr>
            <p:spPr>
              <a:xfrm>
                <a:off x="6088588" y="-287865"/>
                <a:ext cx="738999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8484" h="289" extrusionOk="0">
                    <a:moveTo>
                      <a:pt x="1" y="0"/>
                    </a:moveTo>
                    <a:lnTo>
                      <a:pt x="1" y="276"/>
                    </a:lnTo>
                    <a:lnTo>
                      <a:pt x="8484" y="289"/>
                    </a:lnTo>
                    <a:cubicBezTo>
                      <a:pt x="8396" y="201"/>
                      <a:pt x="8308" y="113"/>
                      <a:pt x="8208" y="2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7" name="Google Shape;807;p25"/>
              <p:cNvSpPr/>
              <p:nvPr/>
            </p:nvSpPr>
            <p:spPr>
              <a:xfrm>
                <a:off x="6088588" y="-227762"/>
                <a:ext cx="788213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049" h="289" extrusionOk="0">
                    <a:moveTo>
                      <a:pt x="1" y="0"/>
                    </a:moveTo>
                    <a:lnTo>
                      <a:pt x="1" y="276"/>
                    </a:lnTo>
                    <a:lnTo>
                      <a:pt x="9049" y="289"/>
                    </a:lnTo>
                    <a:cubicBezTo>
                      <a:pt x="8986" y="201"/>
                      <a:pt x="8923" y="113"/>
                      <a:pt x="8848" y="2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8" name="Google Shape;808;p25"/>
              <p:cNvSpPr/>
              <p:nvPr/>
            </p:nvSpPr>
            <p:spPr>
              <a:xfrm>
                <a:off x="6088588" y="-167659"/>
                <a:ext cx="824275" cy="26306"/>
              </a:xfrm>
              <a:custGeom>
                <a:avLst/>
                <a:gdLst/>
                <a:ahLst/>
                <a:cxnLst/>
                <a:rect l="l" t="t" r="r" b="b"/>
                <a:pathLst>
                  <a:path w="9463" h="302" extrusionOk="0">
                    <a:moveTo>
                      <a:pt x="1" y="0"/>
                    </a:moveTo>
                    <a:lnTo>
                      <a:pt x="1" y="276"/>
                    </a:lnTo>
                    <a:lnTo>
                      <a:pt x="9463" y="302"/>
                    </a:lnTo>
                    <a:cubicBezTo>
                      <a:pt x="9425" y="201"/>
                      <a:pt x="9375" y="113"/>
                      <a:pt x="9325" y="2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9" name="Google Shape;809;p25"/>
              <p:cNvSpPr/>
              <p:nvPr/>
            </p:nvSpPr>
            <p:spPr>
              <a:xfrm>
                <a:off x="6088588" y="-106424"/>
                <a:ext cx="850493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764" h="289" extrusionOk="0">
                    <a:moveTo>
                      <a:pt x="1" y="0"/>
                    </a:moveTo>
                    <a:lnTo>
                      <a:pt x="1" y="264"/>
                    </a:lnTo>
                    <a:lnTo>
                      <a:pt x="9764" y="289"/>
                    </a:lnTo>
                    <a:cubicBezTo>
                      <a:pt x="9726" y="188"/>
                      <a:pt x="9689" y="101"/>
                      <a:pt x="9663" y="13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0" name="Google Shape;810;p25"/>
              <p:cNvSpPr/>
              <p:nvPr/>
            </p:nvSpPr>
            <p:spPr>
              <a:xfrm>
                <a:off x="6088588" y="-46321"/>
                <a:ext cx="866956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953" h="289" extrusionOk="0">
                    <a:moveTo>
                      <a:pt x="1" y="0"/>
                    </a:moveTo>
                    <a:lnTo>
                      <a:pt x="1" y="101"/>
                    </a:lnTo>
                    <a:cubicBezTo>
                      <a:pt x="1" y="151"/>
                      <a:pt x="1" y="214"/>
                      <a:pt x="1" y="264"/>
                    </a:cubicBezTo>
                    <a:lnTo>
                      <a:pt x="9952" y="289"/>
                    </a:lnTo>
                    <a:cubicBezTo>
                      <a:pt x="9940" y="189"/>
                      <a:pt x="9914" y="101"/>
                      <a:pt x="9889" y="13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1" name="Google Shape;811;p25"/>
              <p:cNvSpPr/>
              <p:nvPr/>
            </p:nvSpPr>
            <p:spPr>
              <a:xfrm>
                <a:off x="6090766" y="13782"/>
                <a:ext cx="873489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10028" h="290" extrusionOk="0">
                    <a:moveTo>
                      <a:pt x="1" y="1"/>
                    </a:moveTo>
                    <a:cubicBezTo>
                      <a:pt x="13" y="88"/>
                      <a:pt x="26" y="176"/>
                      <a:pt x="39" y="264"/>
                    </a:cubicBezTo>
                    <a:lnTo>
                      <a:pt x="10027" y="289"/>
                    </a:lnTo>
                    <a:cubicBezTo>
                      <a:pt x="10027" y="201"/>
                      <a:pt x="10015" y="101"/>
                      <a:pt x="10002" y="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2" name="Google Shape;812;p25"/>
              <p:cNvSpPr/>
              <p:nvPr/>
            </p:nvSpPr>
            <p:spPr>
              <a:xfrm>
                <a:off x="6101741" y="73885"/>
                <a:ext cx="864691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9927" h="29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3" y="89"/>
                      <a:pt x="38" y="176"/>
                      <a:pt x="63" y="264"/>
                    </a:cubicBezTo>
                    <a:lnTo>
                      <a:pt x="9927" y="289"/>
                    </a:lnTo>
                    <a:lnTo>
                      <a:pt x="9927" y="114"/>
                    </a:lnTo>
                    <a:cubicBezTo>
                      <a:pt x="9927" y="76"/>
                      <a:pt x="9927" y="51"/>
                      <a:pt x="9927" y="13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3" name="Google Shape;813;p25"/>
              <p:cNvSpPr/>
              <p:nvPr/>
            </p:nvSpPr>
            <p:spPr>
              <a:xfrm>
                <a:off x="6119250" y="133988"/>
                <a:ext cx="847183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29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5" y="89"/>
                      <a:pt x="63" y="177"/>
                      <a:pt x="101" y="264"/>
                    </a:cubicBezTo>
                    <a:lnTo>
                      <a:pt x="9726" y="289"/>
                    </a:lnTo>
                    <a:lnTo>
                      <a:pt x="9726" y="13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4" name="Google Shape;814;p25"/>
              <p:cNvSpPr/>
              <p:nvPr/>
            </p:nvSpPr>
            <p:spPr>
              <a:xfrm>
                <a:off x="6145469" y="194179"/>
                <a:ext cx="820965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425" h="289" extrusionOk="0">
                    <a:moveTo>
                      <a:pt x="0" y="0"/>
                    </a:moveTo>
                    <a:cubicBezTo>
                      <a:pt x="51" y="88"/>
                      <a:pt x="101" y="188"/>
                      <a:pt x="151" y="276"/>
                    </a:cubicBezTo>
                    <a:lnTo>
                      <a:pt x="9425" y="289"/>
                    </a:lnTo>
                    <a:lnTo>
                      <a:pt x="9425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5" name="Google Shape;815;p25"/>
              <p:cNvSpPr/>
              <p:nvPr/>
            </p:nvSpPr>
            <p:spPr>
              <a:xfrm>
                <a:off x="6182663" y="254282"/>
                <a:ext cx="783771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8998" h="289" extrusionOk="0">
                    <a:moveTo>
                      <a:pt x="0" y="0"/>
                    </a:moveTo>
                    <a:cubicBezTo>
                      <a:pt x="75" y="88"/>
                      <a:pt x="138" y="188"/>
                      <a:pt x="213" y="276"/>
                    </a:cubicBezTo>
                    <a:lnTo>
                      <a:pt x="8998" y="289"/>
                    </a:lnTo>
                    <a:lnTo>
                      <a:pt x="8998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6" name="Google Shape;816;p25"/>
              <p:cNvSpPr/>
              <p:nvPr/>
            </p:nvSpPr>
            <p:spPr>
              <a:xfrm>
                <a:off x="6233968" y="314385"/>
                <a:ext cx="732466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8409" h="290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01" y="101"/>
                      <a:pt x="189" y="189"/>
                      <a:pt x="289" y="277"/>
                    </a:cubicBezTo>
                    <a:lnTo>
                      <a:pt x="8409" y="289"/>
                    </a:lnTo>
                    <a:lnTo>
                      <a:pt x="8409" y="2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7" name="Google Shape;817;p25"/>
              <p:cNvSpPr/>
              <p:nvPr/>
            </p:nvSpPr>
            <p:spPr>
              <a:xfrm>
                <a:off x="6307224" y="374488"/>
                <a:ext cx="659211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7568" h="290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39" y="101"/>
                      <a:pt x="289" y="189"/>
                      <a:pt x="440" y="277"/>
                    </a:cubicBezTo>
                    <a:lnTo>
                      <a:pt x="7568" y="289"/>
                    </a:lnTo>
                    <a:lnTo>
                      <a:pt x="7568" y="26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8" name="Google Shape;818;p25"/>
              <p:cNvSpPr/>
              <p:nvPr/>
            </p:nvSpPr>
            <p:spPr>
              <a:xfrm>
                <a:off x="6427430" y="435723"/>
                <a:ext cx="539006" cy="24128"/>
              </a:xfrm>
              <a:custGeom>
                <a:avLst/>
                <a:gdLst/>
                <a:ahLst/>
                <a:cxnLst/>
                <a:rect l="l" t="t" r="r" b="b"/>
                <a:pathLst>
                  <a:path w="6188" h="277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403" y="126"/>
                      <a:pt x="829" y="226"/>
                      <a:pt x="1256" y="276"/>
                    </a:cubicBezTo>
                    <a:lnTo>
                      <a:pt x="6188" y="276"/>
                    </a:lnTo>
                    <a:lnTo>
                      <a:pt x="6188" y="1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19" name="Google Shape;819;p25"/>
            <p:cNvSpPr/>
            <p:nvPr/>
          </p:nvSpPr>
          <p:spPr>
            <a:xfrm>
              <a:off x="4628261" y="-546774"/>
              <a:ext cx="781992" cy="781992"/>
            </a:xfrm>
            <a:custGeom>
              <a:avLst/>
              <a:gdLst/>
              <a:ahLst/>
              <a:cxnLst/>
              <a:rect l="l" t="t" r="r" b="b"/>
              <a:pathLst>
                <a:path w="7606" h="7606" extrusionOk="0">
                  <a:moveTo>
                    <a:pt x="0" y="1"/>
                  </a:moveTo>
                  <a:lnTo>
                    <a:pt x="0" y="3251"/>
                  </a:lnTo>
                  <a:cubicBezTo>
                    <a:pt x="0" y="5660"/>
                    <a:pt x="1946" y="7605"/>
                    <a:pt x="4367" y="7605"/>
                  </a:cubicBezTo>
                  <a:lnTo>
                    <a:pt x="7605" y="7605"/>
                  </a:lnTo>
                  <a:lnTo>
                    <a:pt x="7605" y="4167"/>
                  </a:lnTo>
                  <a:cubicBezTo>
                    <a:pt x="7605" y="1871"/>
                    <a:pt x="5735" y="1"/>
                    <a:pt x="34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81C241"/>
                </a:solidFill>
              </a:endParaRPr>
            </a:p>
          </p:txBody>
        </p:sp>
        <p:sp>
          <p:nvSpPr>
            <p:cNvPr id="820" name="Google Shape;820;p25"/>
            <p:cNvSpPr/>
            <p:nvPr/>
          </p:nvSpPr>
          <p:spPr>
            <a:xfrm flipH="1">
              <a:off x="4063975" y="-150121"/>
              <a:ext cx="510096" cy="509135"/>
            </a:xfrm>
            <a:custGeom>
              <a:avLst/>
              <a:gdLst/>
              <a:ahLst/>
              <a:cxnLst/>
              <a:rect l="l" t="t" r="r" b="b"/>
              <a:pathLst>
                <a:path w="6375" h="6363" extrusionOk="0">
                  <a:moveTo>
                    <a:pt x="0" y="0"/>
                  </a:moveTo>
                  <a:lnTo>
                    <a:pt x="0" y="2874"/>
                  </a:lnTo>
                  <a:cubicBezTo>
                    <a:pt x="0" y="4806"/>
                    <a:pt x="1569" y="6362"/>
                    <a:pt x="3489" y="6362"/>
                  </a:cubicBezTo>
                  <a:lnTo>
                    <a:pt x="6375" y="6362"/>
                  </a:lnTo>
                  <a:lnTo>
                    <a:pt x="6375" y="3652"/>
                  </a:lnTo>
                  <a:cubicBezTo>
                    <a:pt x="6375" y="1631"/>
                    <a:pt x="4731" y="0"/>
                    <a:pt x="27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4">
  <p:cSld name="Title and two columns 4">
    <p:spTree>
      <p:nvGrpSpPr>
        <p:cNvPr id="1" name="Shape 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" name="Google Shape;822;p26"/>
          <p:cNvSpPr txBox="1">
            <a:spLocks noGrp="1"/>
          </p:cNvSpPr>
          <p:nvPr>
            <p:ph type="title"/>
          </p:nvPr>
        </p:nvSpPr>
        <p:spPr>
          <a:xfrm>
            <a:off x="720000" y="567067"/>
            <a:ext cx="7704000" cy="7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r>
              <a:rPr lang="es-ES" smtClean="0"/>
              <a:t>Haga clic para modificar el estilo de título del patrón</a:t>
            </a:r>
            <a:endParaRPr/>
          </a:p>
        </p:txBody>
      </p:sp>
      <p:sp>
        <p:nvSpPr>
          <p:cNvPr id="823" name="Google Shape;823;p26"/>
          <p:cNvSpPr txBox="1">
            <a:spLocks noGrp="1"/>
          </p:cNvSpPr>
          <p:nvPr>
            <p:ph type="subTitle" idx="1"/>
          </p:nvPr>
        </p:nvSpPr>
        <p:spPr>
          <a:xfrm>
            <a:off x="5172902" y="4355184"/>
            <a:ext cx="2237400" cy="109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/>
          </a:p>
        </p:txBody>
      </p:sp>
      <p:sp>
        <p:nvSpPr>
          <p:cNvPr id="824" name="Google Shape;824;p26"/>
          <p:cNvSpPr txBox="1">
            <a:spLocks noGrp="1"/>
          </p:cNvSpPr>
          <p:nvPr>
            <p:ph type="subTitle" idx="2"/>
          </p:nvPr>
        </p:nvSpPr>
        <p:spPr>
          <a:xfrm>
            <a:off x="5172875" y="3893100"/>
            <a:ext cx="2237400" cy="45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SemiBold"/>
              <a:buNone/>
              <a:defRPr sz="1400" b="1"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Font typeface="Exo SemiBold"/>
              <a:buNone/>
              <a:defRPr sz="1600">
                <a:latin typeface="Exo SemiBold"/>
                <a:ea typeface="Exo SemiBold"/>
                <a:cs typeface="Exo SemiBold"/>
                <a:sym typeface="Exo Semi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SemiBold"/>
              <a:buNone/>
              <a:defRPr sz="1600">
                <a:latin typeface="Exo SemiBold"/>
                <a:ea typeface="Exo SemiBold"/>
                <a:cs typeface="Exo SemiBold"/>
                <a:sym typeface="Exo Semi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SemiBold"/>
              <a:buNone/>
              <a:defRPr sz="1600">
                <a:latin typeface="Exo SemiBold"/>
                <a:ea typeface="Exo SemiBold"/>
                <a:cs typeface="Exo SemiBold"/>
                <a:sym typeface="Exo Semi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SemiBold"/>
              <a:buNone/>
              <a:defRPr sz="1600">
                <a:latin typeface="Exo SemiBold"/>
                <a:ea typeface="Exo SemiBold"/>
                <a:cs typeface="Exo SemiBold"/>
                <a:sym typeface="Exo Semi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SemiBold"/>
              <a:buNone/>
              <a:defRPr sz="1600">
                <a:latin typeface="Exo SemiBold"/>
                <a:ea typeface="Exo SemiBold"/>
                <a:cs typeface="Exo SemiBold"/>
                <a:sym typeface="Exo Semi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SemiBold"/>
              <a:buNone/>
              <a:defRPr sz="1600">
                <a:latin typeface="Exo SemiBold"/>
                <a:ea typeface="Exo SemiBold"/>
                <a:cs typeface="Exo SemiBold"/>
                <a:sym typeface="Exo Semi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SemiBold"/>
              <a:buNone/>
              <a:defRPr sz="1600">
                <a:latin typeface="Exo SemiBold"/>
                <a:ea typeface="Exo SemiBold"/>
                <a:cs typeface="Exo SemiBold"/>
                <a:sym typeface="Exo Semi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SemiBold"/>
              <a:buNone/>
              <a:defRPr sz="1600">
                <a:latin typeface="Exo SemiBold"/>
                <a:ea typeface="Exo SemiBold"/>
                <a:cs typeface="Exo SemiBold"/>
                <a:sym typeface="Exo SemiBold"/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/>
          </a:p>
        </p:txBody>
      </p:sp>
      <p:sp>
        <p:nvSpPr>
          <p:cNvPr id="825" name="Google Shape;825;p26"/>
          <p:cNvSpPr txBox="1">
            <a:spLocks noGrp="1"/>
          </p:cNvSpPr>
          <p:nvPr>
            <p:ph type="subTitle" idx="3"/>
          </p:nvPr>
        </p:nvSpPr>
        <p:spPr>
          <a:xfrm>
            <a:off x="1733703" y="4355184"/>
            <a:ext cx="2237400" cy="109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/>
          </a:p>
        </p:txBody>
      </p:sp>
      <p:sp>
        <p:nvSpPr>
          <p:cNvPr id="826" name="Google Shape;826;p26"/>
          <p:cNvSpPr txBox="1">
            <a:spLocks noGrp="1"/>
          </p:cNvSpPr>
          <p:nvPr>
            <p:ph type="subTitle" idx="4"/>
          </p:nvPr>
        </p:nvSpPr>
        <p:spPr>
          <a:xfrm>
            <a:off x="1735575" y="3891500"/>
            <a:ext cx="2237400" cy="45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SemiBold"/>
              <a:buNone/>
              <a:defRPr sz="1400" b="1"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Font typeface="Exo SemiBold"/>
              <a:buNone/>
              <a:defRPr sz="1600">
                <a:latin typeface="Exo SemiBold"/>
                <a:ea typeface="Exo SemiBold"/>
                <a:cs typeface="Exo SemiBold"/>
                <a:sym typeface="Exo Semi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SemiBold"/>
              <a:buNone/>
              <a:defRPr sz="1600">
                <a:latin typeface="Exo SemiBold"/>
                <a:ea typeface="Exo SemiBold"/>
                <a:cs typeface="Exo SemiBold"/>
                <a:sym typeface="Exo Semi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SemiBold"/>
              <a:buNone/>
              <a:defRPr sz="1600">
                <a:latin typeface="Exo SemiBold"/>
                <a:ea typeface="Exo SemiBold"/>
                <a:cs typeface="Exo SemiBold"/>
                <a:sym typeface="Exo Semi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SemiBold"/>
              <a:buNone/>
              <a:defRPr sz="1600">
                <a:latin typeface="Exo SemiBold"/>
                <a:ea typeface="Exo SemiBold"/>
                <a:cs typeface="Exo SemiBold"/>
                <a:sym typeface="Exo Semi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SemiBold"/>
              <a:buNone/>
              <a:defRPr sz="1600">
                <a:latin typeface="Exo SemiBold"/>
                <a:ea typeface="Exo SemiBold"/>
                <a:cs typeface="Exo SemiBold"/>
                <a:sym typeface="Exo Semi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SemiBold"/>
              <a:buNone/>
              <a:defRPr sz="1600">
                <a:latin typeface="Exo SemiBold"/>
                <a:ea typeface="Exo SemiBold"/>
                <a:cs typeface="Exo SemiBold"/>
                <a:sym typeface="Exo Semi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SemiBold"/>
              <a:buNone/>
              <a:defRPr sz="1600">
                <a:latin typeface="Exo SemiBold"/>
                <a:ea typeface="Exo SemiBold"/>
                <a:cs typeface="Exo SemiBold"/>
                <a:sym typeface="Exo Semi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SemiBold"/>
              <a:buNone/>
              <a:defRPr sz="1600">
                <a:latin typeface="Exo SemiBold"/>
                <a:ea typeface="Exo SemiBold"/>
                <a:cs typeface="Exo SemiBold"/>
                <a:sym typeface="Exo SemiBold"/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/>
          </a:p>
        </p:txBody>
      </p:sp>
      <p:grpSp>
        <p:nvGrpSpPr>
          <p:cNvPr id="827" name="Google Shape;827;p26"/>
          <p:cNvGrpSpPr/>
          <p:nvPr/>
        </p:nvGrpSpPr>
        <p:grpSpPr>
          <a:xfrm>
            <a:off x="6655051" y="5792502"/>
            <a:ext cx="2373891" cy="1334100"/>
            <a:chOff x="4063975" y="-546774"/>
            <a:chExt cx="2373891" cy="1000575"/>
          </a:xfrm>
        </p:grpSpPr>
        <p:grpSp>
          <p:nvGrpSpPr>
            <p:cNvPr id="828" name="Google Shape;828;p26"/>
            <p:cNvGrpSpPr/>
            <p:nvPr/>
          </p:nvGrpSpPr>
          <p:grpSpPr>
            <a:xfrm flipH="1">
              <a:off x="5560019" y="-414208"/>
              <a:ext cx="877847" cy="868009"/>
              <a:chOff x="6088588" y="-408158"/>
              <a:chExt cx="877847" cy="868009"/>
            </a:xfrm>
          </p:grpSpPr>
          <p:sp>
            <p:nvSpPr>
              <p:cNvPr id="829" name="Google Shape;829;p26"/>
              <p:cNvSpPr/>
              <p:nvPr/>
            </p:nvSpPr>
            <p:spPr>
              <a:xfrm>
                <a:off x="6088588" y="-408158"/>
                <a:ext cx="557559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6401" h="290" extrusionOk="0">
                    <a:moveTo>
                      <a:pt x="1" y="1"/>
                    </a:moveTo>
                    <a:lnTo>
                      <a:pt x="1" y="277"/>
                    </a:lnTo>
                    <a:lnTo>
                      <a:pt x="6401" y="289"/>
                    </a:lnTo>
                    <a:cubicBezTo>
                      <a:pt x="6100" y="176"/>
                      <a:pt x="5773" y="76"/>
                      <a:pt x="5447" y="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0" name="Google Shape;830;p26"/>
              <p:cNvSpPr/>
              <p:nvPr/>
            </p:nvSpPr>
            <p:spPr>
              <a:xfrm>
                <a:off x="6088588" y="-348055"/>
                <a:ext cx="669054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7681" h="290" extrusionOk="0">
                    <a:moveTo>
                      <a:pt x="1" y="1"/>
                    </a:moveTo>
                    <a:lnTo>
                      <a:pt x="1" y="277"/>
                    </a:lnTo>
                    <a:lnTo>
                      <a:pt x="7681" y="289"/>
                    </a:lnTo>
                    <a:cubicBezTo>
                      <a:pt x="7555" y="189"/>
                      <a:pt x="7417" y="101"/>
                      <a:pt x="7267" y="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1" name="Google Shape;831;p26"/>
              <p:cNvSpPr/>
              <p:nvPr/>
            </p:nvSpPr>
            <p:spPr>
              <a:xfrm>
                <a:off x="6088588" y="-287865"/>
                <a:ext cx="738999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8484" h="289" extrusionOk="0">
                    <a:moveTo>
                      <a:pt x="1" y="0"/>
                    </a:moveTo>
                    <a:lnTo>
                      <a:pt x="1" y="276"/>
                    </a:lnTo>
                    <a:lnTo>
                      <a:pt x="8484" y="289"/>
                    </a:lnTo>
                    <a:cubicBezTo>
                      <a:pt x="8396" y="201"/>
                      <a:pt x="8308" y="113"/>
                      <a:pt x="8208" y="2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2" name="Google Shape;832;p26"/>
              <p:cNvSpPr/>
              <p:nvPr/>
            </p:nvSpPr>
            <p:spPr>
              <a:xfrm>
                <a:off x="6088588" y="-227762"/>
                <a:ext cx="788213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049" h="289" extrusionOk="0">
                    <a:moveTo>
                      <a:pt x="1" y="0"/>
                    </a:moveTo>
                    <a:lnTo>
                      <a:pt x="1" y="276"/>
                    </a:lnTo>
                    <a:lnTo>
                      <a:pt x="9049" y="289"/>
                    </a:lnTo>
                    <a:cubicBezTo>
                      <a:pt x="8986" y="201"/>
                      <a:pt x="8923" y="113"/>
                      <a:pt x="8848" y="2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3" name="Google Shape;833;p26"/>
              <p:cNvSpPr/>
              <p:nvPr/>
            </p:nvSpPr>
            <p:spPr>
              <a:xfrm>
                <a:off x="6088588" y="-167659"/>
                <a:ext cx="824275" cy="26306"/>
              </a:xfrm>
              <a:custGeom>
                <a:avLst/>
                <a:gdLst/>
                <a:ahLst/>
                <a:cxnLst/>
                <a:rect l="l" t="t" r="r" b="b"/>
                <a:pathLst>
                  <a:path w="9463" h="302" extrusionOk="0">
                    <a:moveTo>
                      <a:pt x="1" y="0"/>
                    </a:moveTo>
                    <a:lnTo>
                      <a:pt x="1" y="276"/>
                    </a:lnTo>
                    <a:lnTo>
                      <a:pt x="9463" y="302"/>
                    </a:lnTo>
                    <a:cubicBezTo>
                      <a:pt x="9425" y="201"/>
                      <a:pt x="9375" y="113"/>
                      <a:pt x="9325" y="2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4" name="Google Shape;834;p26"/>
              <p:cNvSpPr/>
              <p:nvPr/>
            </p:nvSpPr>
            <p:spPr>
              <a:xfrm>
                <a:off x="6088588" y="-106424"/>
                <a:ext cx="850493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764" h="289" extrusionOk="0">
                    <a:moveTo>
                      <a:pt x="1" y="0"/>
                    </a:moveTo>
                    <a:lnTo>
                      <a:pt x="1" y="264"/>
                    </a:lnTo>
                    <a:lnTo>
                      <a:pt x="9764" y="289"/>
                    </a:lnTo>
                    <a:cubicBezTo>
                      <a:pt x="9726" y="188"/>
                      <a:pt x="9689" y="101"/>
                      <a:pt x="9663" y="13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5" name="Google Shape;835;p26"/>
              <p:cNvSpPr/>
              <p:nvPr/>
            </p:nvSpPr>
            <p:spPr>
              <a:xfrm>
                <a:off x="6088588" y="-46321"/>
                <a:ext cx="866956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953" h="289" extrusionOk="0">
                    <a:moveTo>
                      <a:pt x="1" y="0"/>
                    </a:moveTo>
                    <a:lnTo>
                      <a:pt x="1" y="101"/>
                    </a:lnTo>
                    <a:cubicBezTo>
                      <a:pt x="1" y="151"/>
                      <a:pt x="1" y="214"/>
                      <a:pt x="1" y="264"/>
                    </a:cubicBezTo>
                    <a:lnTo>
                      <a:pt x="9952" y="289"/>
                    </a:lnTo>
                    <a:cubicBezTo>
                      <a:pt x="9940" y="189"/>
                      <a:pt x="9914" y="101"/>
                      <a:pt x="9889" y="13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6" name="Google Shape;836;p26"/>
              <p:cNvSpPr/>
              <p:nvPr/>
            </p:nvSpPr>
            <p:spPr>
              <a:xfrm>
                <a:off x="6090766" y="13782"/>
                <a:ext cx="873489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10028" h="290" extrusionOk="0">
                    <a:moveTo>
                      <a:pt x="1" y="1"/>
                    </a:moveTo>
                    <a:cubicBezTo>
                      <a:pt x="13" y="88"/>
                      <a:pt x="26" y="176"/>
                      <a:pt x="39" y="264"/>
                    </a:cubicBezTo>
                    <a:lnTo>
                      <a:pt x="10027" y="289"/>
                    </a:lnTo>
                    <a:cubicBezTo>
                      <a:pt x="10027" y="201"/>
                      <a:pt x="10015" y="101"/>
                      <a:pt x="10002" y="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7" name="Google Shape;837;p26"/>
              <p:cNvSpPr/>
              <p:nvPr/>
            </p:nvSpPr>
            <p:spPr>
              <a:xfrm>
                <a:off x="6101741" y="73885"/>
                <a:ext cx="864691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9927" h="29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3" y="89"/>
                      <a:pt x="38" y="176"/>
                      <a:pt x="63" y="264"/>
                    </a:cubicBezTo>
                    <a:lnTo>
                      <a:pt x="9927" y="289"/>
                    </a:lnTo>
                    <a:lnTo>
                      <a:pt x="9927" y="114"/>
                    </a:lnTo>
                    <a:cubicBezTo>
                      <a:pt x="9927" y="76"/>
                      <a:pt x="9927" y="51"/>
                      <a:pt x="9927" y="13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8" name="Google Shape;838;p26"/>
              <p:cNvSpPr/>
              <p:nvPr/>
            </p:nvSpPr>
            <p:spPr>
              <a:xfrm>
                <a:off x="6119250" y="133988"/>
                <a:ext cx="847183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29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5" y="89"/>
                      <a:pt x="63" y="177"/>
                      <a:pt x="101" y="264"/>
                    </a:cubicBezTo>
                    <a:lnTo>
                      <a:pt x="9726" y="289"/>
                    </a:lnTo>
                    <a:lnTo>
                      <a:pt x="9726" y="13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9" name="Google Shape;839;p26"/>
              <p:cNvSpPr/>
              <p:nvPr/>
            </p:nvSpPr>
            <p:spPr>
              <a:xfrm>
                <a:off x="6145469" y="194179"/>
                <a:ext cx="820965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425" h="289" extrusionOk="0">
                    <a:moveTo>
                      <a:pt x="0" y="0"/>
                    </a:moveTo>
                    <a:cubicBezTo>
                      <a:pt x="51" y="88"/>
                      <a:pt x="101" y="188"/>
                      <a:pt x="151" y="276"/>
                    </a:cubicBezTo>
                    <a:lnTo>
                      <a:pt x="9425" y="289"/>
                    </a:lnTo>
                    <a:lnTo>
                      <a:pt x="9425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0" name="Google Shape;840;p26"/>
              <p:cNvSpPr/>
              <p:nvPr/>
            </p:nvSpPr>
            <p:spPr>
              <a:xfrm>
                <a:off x="6182663" y="254282"/>
                <a:ext cx="783771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8998" h="289" extrusionOk="0">
                    <a:moveTo>
                      <a:pt x="0" y="0"/>
                    </a:moveTo>
                    <a:cubicBezTo>
                      <a:pt x="75" y="88"/>
                      <a:pt x="138" y="188"/>
                      <a:pt x="213" y="276"/>
                    </a:cubicBezTo>
                    <a:lnTo>
                      <a:pt x="8998" y="289"/>
                    </a:lnTo>
                    <a:lnTo>
                      <a:pt x="8998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1" name="Google Shape;841;p26"/>
              <p:cNvSpPr/>
              <p:nvPr/>
            </p:nvSpPr>
            <p:spPr>
              <a:xfrm>
                <a:off x="6233968" y="314385"/>
                <a:ext cx="732466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8409" h="290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01" y="101"/>
                      <a:pt x="189" y="189"/>
                      <a:pt x="289" y="277"/>
                    </a:cubicBezTo>
                    <a:lnTo>
                      <a:pt x="8409" y="289"/>
                    </a:lnTo>
                    <a:lnTo>
                      <a:pt x="8409" y="2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2" name="Google Shape;842;p26"/>
              <p:cNvSpPr/>
              <p:nvPr/>
            </p:nvSpPr>
            <p:spPr>
              <a:xfrm>
                <a:off x="6307224" y="374488"/>
                <a:ext cx="659211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7568" h="290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39" y="101"/>
                      <a:pt x="289" y="189"/>
                      <a:pt x="440" y="277"/>
                    </a:cubicBezTo>
                    <a:lnTo>
                      <a:pt x="7568" y="289"/>
                    </a:lnTo>
                    <a:lnTo>
                      <a:pt x="7568" y="26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3" name="Google Shape;843;p26"/>
              <p:cNvSpPr/>
              <p:nvPr/>
            </p:nvSpPr>
            <p:spPr>
              <a:xfrm>
                <a:off x="6427430" y="435723"/>
                <a:ext cx="539006" cy="24128"/>
              </a:xfrm>
              <a:custGeom>
                <a:avLst/>
                <a:gdLst/>
                <a:ahLst/>
                <a:cxnLst/>
                <a:rect l="l" t="t" r="r" b="b"/>
                <a:pathLst>
                  <a:path w="6188" h="277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403" y="126"/>
                      <a:pt x="829" y="226"/>
                      <a:pt x="1256" y="276"/>
                    </a:cubicBezTo>
                    <a:lnTo>
                      <a:pt x="6188" y="276"/>
                    </a:lnTo>
                    <a:lnTo>
                      <a:pt x="6188" y="1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44" name="Google Shape;844;p26"/>
            <p:cNvSpPr/>
            <p:nvPr/>
          </p:nvSpPr>
          <p:spPr>
            <a:xfrm>
              <a:off x="4628261" y="-546774"/>
              <a:ext cx="781992" cy="781992"/>
            </a:xfrm>
            <a:custGeom>
              <a:avLst/>
              <a:gdLst/>
              <a:ahLst/>
              <a:cxnLst/>
              <a:rect l="l" t="t" r="r" b="b"/>
              <a:pathLst>
                <a:path w="7606" h="7606" extrusionOk="0">
                  <a:moveTo>
                    <a:pt x="0" y="1"/>
                  </a:moveTo>
                  <a:lnTo>
                    <a:pt x="0" y="3251"/>
                  </a:lnTo>
                  <a:cubicBezTo>
                    <a:pt x="0" y="5660"/>
                    <a:pt x="1946" y="7605"/>
                    <a:pt x="4367" y="7605"/>
                  </a:cubicBezTo>
                  <a:lnTo>
                    <a:pt x="7605" y="7605"/>
                  </a:lnTo>
                  <a:lnTo>
                    <a:pt x="7605" y="4167"/>
                  </a:lnTo>
                  <a:cubicBezTo>
                    <a:pt x="7605" y="1871"/>
                    <a:pt x="5735" y="1"/>
                    <a:pt x="34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845" name="Google Shape;845;p26"/>
            <p:cNvSpPr/>
            <p:nvPr/>
          </p:nvSpPr>
          <p:spPr>
            <a:xfrm flipH="1">
              <a:off x="4063975" y="-150121"/>
              <a:ext cx="510096" cy="509135"/>
            </a:xfrm>
            <a:custGeom>
              <a:avLst/>
              <a:gdLst/>
              <a:ahLst/>
              <a:cxnLst/>
              <a:rect l="l" t="t" r="r" b="b"/>
              <a:pathLst>
                <a:path w="6375" h="6363" extrusionOk="0">
                  <a:moveTo>
                    <a:pt x="0" y="0"/>
                  </a:moveTo>
                  <a:lnTo>
                    <a:pt x="0" y="2874"/>
                  </a:lnTo>
                  <a:cubicBezTo>
                    <a:pt x="0" y="4806"/>
                    <a:pt x="1569" y="6362"/>
                    <a:pt x="3489" y="6362"/>
                  </a:cubicBezTo>
                  <a:lnTo>
                    <a:pt x="6375" y="6362"/>
                  </a:lnTo>
                  <a:lnTo>
                    <a:pt x="6375" y="3652"/>
                  </a:lnTo>
                  <a:cubicBezTo>
                    <a:pt x="6375" y="1631"/>
                    <a:pt x="4731" y="0"/>
                    <a:pt x="27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46" name="Google Shape;846;p26"/>
          <p:cNvSpPr/>
          <p:nvPr/>
        </p:nvSpPr>
        <p:spPr>
          <a:xfrm rot="10800000" flipH="1">
            <a:off x="0" y="-233263"/>
            <a:ext cx="662884" cy="883632"/>
          </a:xfrm>
          <a:custGeom>
            <a:avLst/>
            <a:gdLst/>
            <a:ahLst/>
            <a:cxnLst/>
            <a:rect l="l" t="t" r="r" b="b"/>
            <a:pathLst>
              <a:path w="15951" h="15951" extrusionOk="0">
                <a:moveTo>
                  <a:pt x="1" y="1"/>
                </a:moveTo>
                <a:lnTo>
                  <a:pt x="1" y="3778"/>
                </a:lnTo>
                <a:cubicBezTo>
                  <a:pt x="1" y="10504"/>
                  <a:pt x="5447" y="15950"/>
                  <a:pt x="12173" y="15950"/>
                </a:cubicBezTo>
                <a:lnTo>
                  <a:pt x="15951" y="15950"/>
                </a:lnTo>
                <a:lnTo>
                  <a:pt x="15951" y="12173"/>
                </a:lnTo>
                <a:cubicBezTo>
                  <a:pt x="15951" y="5459"/>
                  <a:pt x="10492" y="1"/>
                  <a:pt x="377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47" name="Google Shape;847;p26"/>
          <p:cNvGrpSpPr/>
          <p:nvPr/>
        </p:nvGrpSpPr>
        <p:grpSpPr>
          <a:xfrm rot="10800000" flipH="1">
            <a:off x="510470" y="-408999"/>
            <a:ext cx="817859" cy="1090195"/>
            <a:chOff x="813569" y="4603505"/>
            <a:chExt cx="817859" cy="817646"/>
          </a:xfrm>
        </p:grpSpPr>
        <p:sp>
          <p:nvSpPr>
            <p:cNvPr id="848" name="Google Shape;848;p26"/>
            <p:cNvSpPr/>
            <p:nvPr/>
          </p:nvSpPr>
          <p:spPr>
            <a:xfrm>
              <a:off x="813569" y="5417671"/>
              <a:ext cx="5186" cy="3479"/>
            </a:xfrm>
            <a:custGeom>
              <a:avLst/>
              <a:gdLst/>
              <a:ahLst/>
              <a:cxnLst/>
              <a:rect l="l" t="t" r="r" b="b"/>
              <a:pathLst>
                <a:path w="76" h="51" extrusionOk="0">
                  <a:moveTo>
                    <a:pt x="0" y="1"/>
                  </a:moveTo>
                  <a:lnTo>
                    <a:pt x="0" y="51"/>
                  </a:lnTo>
                  <a:lnTo>
                    <a:pt x="76" y="5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26"/>
            <p:cNvSpPr/>
            <p:nvPr/>
          </p:nvSpPr>
          <p:spPr>
            <a:xfrm>
              <a:off x="813569" y="5350881"/>
              <a:ext cx="108843" cy="70269"/>
            </a:xfrm>
            <a:custGeom>
              <a:avLst/>
              <a:gdLst/>
              <a:ahLst/>
              <a:cxnLst/>
              <a:rect l="l" t="t" r="r" b="b"/>
              <a:pathLst>
                <a:path w="1595" h="1030" extrusionOk="0">
                  <a:moveTo>
                    <a:pt x="0" y="1"/>
                  </a:moveTo>
                  <a:lnTo>
                    <a:pt x="0" y="390"/>
                  </a:lnTo>
                  <a:lnTo>
                    <a:pt x="992" y="1030"/>
                  </a:lnTo>
                  <a:lnTo>
                    <a:pt x="1594" y="103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26"/>
            <p:cNvSpPr/>
            <p:nvPr/>
          </p:nvSpPr>
          <p:spPr>
            <a:xfrm>
              <a:off x="813569" y="5284160"/>
              <a:ext cx="212431" cy="136991"/>
            </a:xfrm>
            <a:custGeom>
              <a:avLst/>
              <a:gdLst/>
              <a:ahLst/>
              <a:cxnLst/>
              <a:rect l="l" t="t" r="r" b="b"/>
              <a:pathLst>
                <a:path w="3113" h="2008" extrusionOk="0">
                  <a:moveTo>
                    <a:pt x="0" y="0"/>
                  </a:moveTo>
                  <a:lnTo>
                    <a:pt x="0" y="389"/>
                  </a:lnTo>
                  <a:lnTo>
                    <a:pt x="2523" y="2008"/>
                  </a:lnTo>
                  <a:lnTo>
                    <a:pt x="3112" y="20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26"/>
            <p:cNvSpPr/>
            <p:nvPr/>
          </p:nvSpPr>
          <p:spPr>
            <a:xfrm>
              <a:off x="813569" y="5218189"/>
              <a:ext cx="316019" cy="202962"/>
            </a:xfrm>
            <a:custGeom>
              <a:avLst/>
              <a:gdLst/>
              <a:ahLst/>
              <a:cxnLst/>
              <a:rect l="l" t="t" r="r" b="b"/>
              <a:pathLst>
                <a:path w="4631" h="2975" extrusionOk="0">
                  <a:moveTo>
                    <a:pt x="0" y="1"/>
                  </a:moveTo>
                  <a:lnTo>
                    <a:pt x="0" y="377"/>
                  </a:lnTo>
                  <a:lnTo>
                    <a:pt x="4041" y="2975"/>
                  </a:lnTo>
                  <a:lnTo>
                    <a:pt x="4631" y="297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26"/>
            <p:cNvSpPr/>
            <p:nvPr/>
          </p:nvSpPr>
          <p:spPr>
            <a:xfrm>
              <a:off x="813569" y="5151467"/>
              <a:ext cx="413671" cy="268865"/>
            </a:xfrm>
            <a:custGeom>
              <a:avLst/>
              <a:gdLst/>
              <a:ahLst/>
              <a:cxnLst/>
              <a:rect l="l" t="t" r="r" b="b"/>
              <a:pathLst>
                <a:path w="6062" h="3941" extrusionOk="0">
                  <a:moveTo>
                    <a:pt x="0" y="0"/>
                  </a:moveTo>
                  <a:lnTo>
                    <a:pt x="0" y="377"/>
                  </a:lnTo>
                  <a:lnTo>
                    <a:pt x="5547" y="3940"/>
                  </a:lnTo>
                  <a:cubicBezTo>
                    <a:pt x="5710" y="3928"/>
                    <a:pt x="5886" y="3915"/>
                    <a:pt x="6061" y="38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26"/>
            <p:cNvSpPr/>
            <p:nvPr/>
          </p:nvSpPr>
          <p:spPr>
            <a:xfrm>
              <a:off x="813569" y="5084677"/>
              <a:ext cx="490714" cy="322829"/>
            </a:xfrm>
            <a:custGeom>
              <a:avLst/>
              <a:gdLst/>
              <a:ahLst/>
              <a:cxnLst/>
              <a:rect l="l" t="t" r="r" b="b"/>
              <a:pathLst>
                <a:path w="7191" h="4732" extrusionOk="0">
                  <a:moveTo>
                    <a:pt x="0" y="0"/>
                  </a:moveTo>
                  <a:lnTo>
                    <a:pt x="0" y="389"/>
                  </a:lnTo>
                  <a:lnTo>
                    <a:pt x="6777" y="4731"/>
                  </a:lnTo>
                  <a:cubicBezTo>
                    <a:pt x="6915" y="4694"/>
                    <a:pt x="7053" y="4668"/>
                    <a:pt x="7191" y="461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26"/>
            <p:cNvSpPr/>
            <p:nvPr/>
          </p:nvSpPr>
          <p:spPr>
            <a:xfrm>
              <a:off x="814388" y="5019593"/>
              <a:ext cx="554109" cy="365604"/>
            </a:xfrm>
            <a:custGeom>
              <a:avLst/>
              <a:gdLst/>
              <a:ahLst/>
              <a:cxnLst/>
              <a:rect l="l" t="t" r="r" b="b"/>
              <a:pathLst>
                <a:path w="8120" h="5359" extrusionOk="0">
                  <a:moveTo>
                    <a:pt x="26" y="1"/>
                  </a:moveTo>
                  <a:cubicBezTo>
                    <a:pt x="13" y="126"/>
                    <a:pt x="1" y="252"/>
                    <a:pt x="1" y="365"/>
                  </a:cubicBezTo>
                  <a:lnTo>
                    <a:pt x="7769" y="5359"/>
                  </a:lnTo>
                  <a:cubicBezTo>
                    <a:pt x="7894" y="5309"/>
                    <a:pt x="8007" y="5259"/>
                    <a:pt x="8120" y="5196"/>
                  </a:cubicBezTo>
                  <a:lnTo>
                    <a:pt x="2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26"/>
            <p:cNvSpPr/>
            <p:nvPr/>
          </p:nvSpPr>
          <p:spPr>
            <a:xfrm>
              <a:off x="821280" y="4959694"/>
              <a:ext cx="602082" cy="396441"/>
            </a:xfrm>
            <a:custGeom>
              <a:avLst/>
              <a:gdLst/>
              <a:ahLst/>
              <a:cxnLst/>
              <a:rect l="l" t="t" r="r" b="b"/>
              <a:pathLst>
                <a:path w="8823" h="5811" extrusionOk="0">
                  <a:moveTo>
                    <a:pt x="76" y="0"/>
                  </a:moveTo>
                  <a:cubicBezTo>
                    <a:pt x="50" y="113"/>
                    <a:pt x="25" y="226"/>
                    <a:pt x="0" y="339"/>
                  </a:cubicBezTo>
                  <a:lnTo>
                    <a:pt x="8521" y="5810"/>
                  </a:lnTo>
                  <a:cubicBezTo>
                    <a:pt x="8621" y="5748"/>
                    <a:pt x="8722" y="5685"/>
                    <a:pt x="8822" y="5622"/>
                  </a:cubicBezTo>
                  <a:lnTo>
                    <a:pt x="7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26"/>
            <p:cNvSpPr/>
            <p:nvPr/>
          </p:nvSpPr>
          <p:spPr>
            <a:xfrm>
              <a:off x="835815" y="4904024"/>
              <a:ext cx="635451" cy="417863"/>
            </a:xfrm>
            <a:custGeom>
              <a:avLst/>
              <a:gdLst/>
              <a:ahLst/>
              <a:cxnLst/>
              <a:rect l="l" t="t" r="r" b="b"/>
              <a:pathLst>
                <a:path w="9312" h="6125" extrusionOk="0">
                  <a:moveTo>
                    <a:pt x="114" y="0"/>
                  </a:moveTo>
                  <a:cubicBezTo>
                    <a:pt x="76" y="113"/>
                    <a:pt x="38" y="214"/>
                    <a:pt x="1" y="314"/>
                  </a:cubicBezTo>
                  <a:lnTo>
                    <a:pt x="9048" y="6124"/>
                  </a:lnTo>
                  <a:cubicBezTo>
                    <a:pt x="9136" y="6049"/>
                    <a:pt x="9224" y="5974"/>
                    <a:pt x="9312" y="5911"/>
                  </a:cubicBezTo>
                  <a:lnTo>
                    <a:pt x="11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26"/>
            <p:cNvSpPr/>
            <p:nvPr/>
          </p:nvSpPr>
          <p:spPr>
            <a:xfrm>
              <a:off x="857242" y="4852653"/>
              <a:ext cx="654285" cy="430689"/>
            </a:xfrm>
            <a:custGeom>
              <a:avLst/>
              <a:gdLst/>
              <a:ahLst/>
              <a:cxnLst/>
              <a:rect l="l" t="t" r="r" b="b"/>
              <a:pathLst>
                <a:path w="9588" h="6313" extrusionOk="0">
                  <a:moveTo>
                    <a:pt x="138" y="1"/>
                  </a:moveTo>
                  <a:cubicBezTo>
                    <a:pt x="88" y="101"/>
                    <a:pt x="38" y="189"/>
                    <a:pt x="0" y="289"/>
                  </a:cubicBezTo>
                  <a:lnTo>
                    <a:pt x="9374" y="6313"/>
                  </a:lnTo>
                  <a:cubicBezTo>
                    <a:pt x="9450" y="6225"/>
                    <a:pt x="9525" y="6149"/>
                    <a:pt x="9588" y="6074"/>
                  </a:cubicBezTo>
                  <a:lnTo>
                    <a:pt x="13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26"/>
            <p:cNvSpPr/>
            <p:nvPr/>
          </p:nvSpPr>
          <p:spPr>
            <a:xfrm>
              <a:off x="883788" y="4804693"/>
              <a:ext cx="662883" cy="435874"/>
            </a:xfrm>
            <a:custGeom>
              <a:avLst/>
              <a:gdLst/>
              <a:ahLst/>
              <a:cxnLst/>
              <a:rect l="l" t="t" r="r" b="b"/>
              <a:pathLst>
                <a:path w="9714" h="6389" extrusionOk="0">
                  <a:moveTo>
                    <a:pt x="176" y="1"/>
                  </a:moveTo>
                  <a:cubicBezTo>
                    <a:pt x="113" y="89"/>
                    <a:pt x="51" y="177"/>
                    <a:pt x="0" y="277"/>
                  </a:cubicBezTo>
                  <a:lnTo>
                    <a:pt x="9525" y="6388"/>
                  </a:lnTo>
                  <a:cubicBezTo>
                    <a:pt x="9588" y="6300"/>
                    <a:pt x="9650" y="6212"/>
                    <a:pt x="9713" y="6125"/>
                  </a:cubicBezTo>
                  <a:lnTo>
                    <a:pt x="17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26"/>
            <p:cNvSpPr/>
            <p:nvPr/>
          </p:nvSpPr>
          <p:spPr>
            <a:xfrm>
              <a:off x="916338" y="4760212"/>
              <a:ext cx="660290" cy="434100"/>
            </a:xfrm>
            <a:custGeom>
              <a:avLst/>
              <a:gdLst/>
              <a:ahLst/>
              <a:cxnLst/>
              <a:rect l="l" t="t" r="r" b="b"/>
              <a:pathLst>
                <a:path w="9676" h="6363" extrusionOk="0">
                  <a:moveTo>
                    <a:pt x="214" y="0"/>
                  </a:moveTo>
                  <a:cubicBezTo>
                    <a:pt x="138" y="88"/>
                    <a:pt x="63" y="163"/>
                    <a:pt x="0" y="251"/>
                  </a:cubicBezTo>
                  <a:lnTo>
                    <a:pt x="9512" y="6363"/>
                  </a:lnTo>
                  <a:cubicBezTo>
                    <a:pt x="9562" y="6262"/>
                    <a:pt x="9625" y="6174"/>
                    <a:pt x="9675" y="6074"/>
                  </a:cubicBezTo>
                  <a:lnTo>
                    <a:pt x="21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26"/>
            <p:cNvSpPr/>
            <p:nvPr/>
          </p:nvSpPr>
          <p:spPr>
            <a:xfrm>
              <a:off x="954826" y="4719960"/>
              <a:ext cx="644936" cy="423866"/>
            </a:xfrm>
            <a:custGeom>
              <a:avLst/>
              <a:gdLst/>
              <a:ahLst/>
              <a:cxnLst/>
              <a:rect l="l" t="t" r="r" b="b"/>
              <a:pathLst>
                <a:path w="9451" h="6213" extrusionOk="0">
                  <a:moveTo>
                    <a:pt x="239" y="1"/>
                  </a:moveTo>
                  <a:cubicBezTo>
                    <a:pt x="151" y="76"/>
                    <a:pt x="76" y="151"/>
                    <a:pt x="1" y="226"/>
                  </a:cubicBezTo>
                  <a:lnTo>
                    <a:pt x="9325" y="6212"/>
                  </a:lnTo>
                  <a:cubicBezTo>
                    <a:pt x="9375" y="6112"/>
                    <a:pt x="9413" y="6011"/>
                    <a:pt x="9450" y="5911"/>
                  </a:cubicBezTo>
                  <a:lnTo>
                    <a:pt x="23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26"/>
            <p:cNvSpPr/>
            <p:nvPr/>
          </p:nvSpPr>
          <p:spPr>
            <a:xfrm>
              <a:off x="998500" y="4683120"/>
              <a:ext cx="619210" cy="407629"/>
            </a:xfrm>
            <a:custGeom>
              <a:avLst/>
              <a:gdLst/>
              <a:ahLst/>
              <a:cxnLst/>
              <a:rect l="l" t="t" r="r" b="b"/>
              <a:pathLst>
                <a:path w="9074" h="5975" extrusionOk="0">
                  <a:moveTo>
                    <a:pt x="289" y="1"/>
                  </a:moveTo>
                  <a:cubicBezTo>
                    <a:pt x="189" y="76"/>
                    <a:pt x="101" y="139"/>
                    <a:pt x="1" y="214"/>
                  </a:cubicBezTo>
                  <a:lnTo>
                    <a:pt x="8973" y="5974"/>
                  </a:lnTo>
                  <a:cubicBezTo>
                    <a:pt x="9011" y="5861"/>
                    <a:pt x="9036" y="5748"/>
                    <a:pt x="9074" y="5648"/>
                  </a:cubicBezTo>
                  <a:lnTo>
                    <a:pt x="2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26"/>
            <p:cNvSpPr/>
            <p:nvPr/>
          </p:nvSpPr>
          <p:spPr>
            <a:xfrm>
              <a:off x="1049884" y="4652352"/>
              <a:ext cx="578129" cy="380136"/>
            </a:xfrm>
            <a:custGeom>
              <a:avLst/>
              <a:gdLst/>
              <a:ahLst/>
              <a:cxnLst/>
              <a:rect l="l" t="t" r="r" b="b"/>
              <a:pathLst>
                <a:path w="8472" h="5572" extrusionOk="0">
                  <a:moveTo>
                    <a:pt x="327" y="0"/>
                  </a:moveTo>
                  <a:cubicBezTo>
                    <a:pt x="214" y="50"/>
                    <a:pt x="114" y="113"/>
                    <a:pt x="1" y="163"/>
                  </a:cubicBezTo>
                  <a:lnTo>
                    <a:pt x="8421" y="5572"/>
                  </a:lnTo>
                  <a:cubicBezTo>
                    <a:pt x="8446" y="5459"/>
                    <a:pt x="8459" y="5333"/>
                    <a:pt x="8471" y="5220"/>
                  </a:cubicBezTo>
                  <a:lnTo>
                    <a:pt x="32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26"/>
            <p:cNvSpPr/>
            <p:nvPr/>
          </p:nvSpPr>
          <p:spPr>
            <a:xfrm>
              <a:off x="1109868" y="4625814"/>
              <a:ext cx="521558" cy="344183"/>
            </a:xfrm>
            <a:custGeom>
              <a:avLst/>
              <a:gdLst/>
              <a:ahLst/>
              <a:cxnLst/>
              <a:rect l="l" t="t" r="r" b="b"/>
              <a:pathLst>
                <a:path w="7643" h="5045" extrusionOk="0">
                  <a:moveTo>
                    <a:pt x="377" y="0"/>
                  </a:moveTo>
                  <a:cubicBezTo>
                    <a:pt x="251" y="50"/>
                    <a:pt x="126" y="88"/>
                    <a:pt x="0" y="138"/>
                  </a:cubicBezTo>
                  <a:lnTo>
                    <a:pt x="7630" y="5045"/>
                  </a:lnTo>
                  <a:cubicBezTo>
                    <a:pt x="7630" y="4969"/>
                    <a:pt x="7642" y="4907"/>
                    <a:pt x="7642" y="4844"/>
                  </a:cubicBezTo>
                  <a:lnTo>
                    <a:pt x="7642" y="4656"/>
                  </a:lnTo>
                  <a:lnTo>
                    <a:pt x="3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26"/>
            <p:cNvSpPr/>
            <p:nvPr/>
          </p:nvSpPr>
          <p:spPr>
            <a:xfrm>
              <a:off x="1180087" y="4608690"/>
              <a:ext cx="451339" cy="294517"/>
            </a:xfrm>
            <a:custGeom>
              <a:avLst/>
              <a:gdLst/>
              <a:ahLst/>
              <a:cxnLst/>
              <a:rect l="l" t="t" r="r" b="b"/>
              <a:pathLst>
                <a:path w="6614" h="4317" extrusionOk="0">
                  <a:moveTo>
                    <a:pt x="465" y="0"/>
                  </a:moveTo>
                  <a:cubicBezTo>
                    <a:pt x="314" y="25"/>
                    <a:pt x="151" y="50"/>
                    <a:pt x="0" y="75"/>
                  </a:cubicBezTo>
                  <a:lnTo>
                    <a:pt x="6613" y="4317"/>
                  </a:lnTo>
                  <a:lnTo>
                    <a:pt x="6613" y="3940"/>
                  </a:lnTo>
                  <a:lnTo>
                    <a:pt x="46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26"/>
            <p:cNvSpPr/>
            <p:nvPr/>
          </p:nvSpPr>
          <p:spPr>
            <a:xfrm>
              <a:off x="1268253" y="4603505"/>
              <a:ext cx="363173" cy="233799"/>
            </a:xfrm>
            <a:custGeom>
              <a:avLst/>
              <a:gdLst/>
              <a:ahLst/>
              <a:cxnLst/>
              <a:rect l="l" t="t" r="r" b="b"/>
              <a:pathLst>
                <a:path w="5322" h="3427" extrusionOk="0">
                  <a:moveTo>
                    <a:pt x="1" y="1"/>
                  </a:moveTo>
                  <a:lnTo>
                    <a:pt x="5321" y="3427"/>
                  </a:lnTo>
                  <a:lnTo>
                    <a:pt x="5321" y="3038"/>
                  </a:lnTo>
                  <a:lnTo>
                    <a:pt x="59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26"/>
            <p:cNvSpPr/>
            <p:nvPr/>
          </p:nvSpPr>
          <p:spPr>
            <a:xfrm>
              <a:off x="1371023" y="4603505"/>
              <a:ext cx="260404" cy="167009"/>
            </a:xfrm>
            <a:custGeom>
              <a:avLst/>
              <a:gdLst/>
              <a:ahLst/>
              <a:cxnLst/>
              <a:rect l="l" t="t" r="r" b="b"/>
              <a:pathLst>
                <a:path w="3816" h="2448" extrusionOk="0">
                  <a:moveTo>
                    <a:pt x="1" y="1"/>
                  </a:moveTo>
                  <a:lnTo>
                    <a:pt x="3815" y="2448"/>
                  </a:lnTo>
                  <a:lnTo>
                    <a:pt x="3815" y="2059"/>
                  </a:lnTo>
                  <a:lnTo>
                    <a:pt x="60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26"/>
            <p:cNvSpPr/>
            <p:nvPr/>
          </p:nvSpPr>
          <p:spPr>
            <a:xfrm>
              <a:off x="1474680" y="4603505"/>
              <a:ext cx="156747" cy="100287"/>
            </a:xfrm>
            <a:custGeom>
              <a:avLst/>
              <a:gdLst/>
              <a:ahLst/>
              <a:cxnLst/>
              <a:rect l="l" t="t" r="r" b="b"/>
              <a:pathLst>
                <a:path w="2297" h="1470" extrusionOk="0">
                  <a:moveTo>
                    <a:pt x="0" y="1"/>
                  </a:moveTo>
                  <a:lnTo>
                    <a:pt x="2296" y="1469"/>
                  </a:lnTo>
                  <a:lnTo>
                    <a:pt x="2296" y="1093"/>
                  </a:lnTo>
                  <a:lnTo>
                    <a:pt x="60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26"/>
            <p:cNvSpPr/>
            <p:nvPr/>
          </p:nvSpPr>
          <p:spPr>
            <a:xfrm>
              <a:off x="1579155" y="4603505"/>
              <a:ext cx="52272" cy="33497"/>
            </a:xfrm>
            <a:custGeom>
              <a:avLst/>
              <a:gdLst/>
              <a:ahLst/>
              <a:cxnLst/>
              <a:rect l="l" t="t" r="r" b="b"/>
              <a:pathLst>
                <a:path w="766" h="491" extrusionOk="0">
                  <a:moveTo>
                    <a:pt x="0" y="1"/>
                  </a:moveTo>
                  <a:lnTo>
                    <a:pt x="765" y="490"/>
                  </a:lnTo>
                  <a:lnTo>
                    <a:pt x="765" y="114"/>
                  </a:lnTo>
                  <a:lnTo>
                    <a:pt x="5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" name="Google Shape;870;p27"/>
          <p:cNvSpPr txBox="1">
            <a:spLocks noGrp="1"/>
          </p:cNvSpPr>
          <p:nvPr>
            <p:ph type="title"/>
          </p:nvPr>
        </p:nvSpPr>
        <p:spPr>
          <a:xfrm>
            <a:off x="720000" y="720000"/>
            <a:ext cx="7704000" cy="6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rPr lang="es-ES" smtClean="0"/>
              <a:t>Haga clic para modificar el estilo de título del patrón</a:t>
            </a:r>
            <a:endParaRPr/>
          </a:p>
        </p:txBody>
      </p:sp>
      <p:sp>
        <p:nvSpPr>
          <p:cNvPr id="871" name="Google Shape;871;p27"/>
          <p:cNvSpPr txBox="1">
            <a:spLocks noGrp="1"/>
          </p:cNvSpPr>
          <p:nvPr>
            <p:ph type="subTitle" idx="1"/>
          </p:nvPr>
        </p:nvSpPr>
        <p:spPr>
          <a:xfrm>
            <a:off x="5712603" y="4596433"/>
            <a:ext cx="2711400" cy="109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/>
          </a:p>
        </p:txBody>
      </p:sp>
      <p:sp>
        <p:nvSpPr>
          <p:cNvPr id="872" name="Google Shape;872;p27"/>
          <p:cNvSpPr txBox="1">
            <a:spLocks noGrp="1"/>
          </p:cNvSpPr>
          <p:nvPr>
            <p:ph type="subTitle" idx="2"/>
          </p:nvPr>
        </p:nvSpPr>
        <p:spPr>
          <a:xfrm>
            <a:off x="5712592" y="4258433"/>
            <a:ext cx="2711400" cy="3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SemiBold"/>
              <a:buNone/>
              <a:defRPr sz="1400">
                <a:solidFill>
                  <a:schemeClr val="lt1"/>
                </a:solidFill>
                <a:latin typeface="Exo SemiBold"/>
                <a:ea typeface="Exo SemiBold"/>
                <a:cs typeface="Exo SemiBold"/>
                <a:sym typeface="Exo SemiBold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Font typeface="Exo SemiBold"/>
              <a:buNone/>
              <a:defRPr sz="1600">
                <a:latin typeface="Exo SemiBold"/>
                <a:ea typeface="Exo SemiBold"/>
                <a:cs typeface="Exo SemiBold"/>
                <a:sym typeface="Exo Semi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SemiBold"/>
              <a:buNone/>
              <a:defRPr sz="1600">
                <a:latin typeface="Exo SemiBold"/>
                <a:ea typeface="Exo SemiBold"/>
                <a:cs typeface="Exo SemiBold"/>
                <a:sym typeface="Exo Semi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SemiBold"/>
              <a:buNone/>
              <a:defRPr sz="1600">
                <a:latin typeface="Exo SemiBold"/>
                <a:ea typeface="Exo SemiBold"/>
                <a:cs typeface="Exo SemiBold"/>
                <a:sym typeface="Exo Semi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SemiBold"/>
              <a:buNone/>
              <a:defRPr sz="1600">
                <a:latin typeface="Exo SemiBold"/>
                <a:ea typeface="Exo SemiBold"/>
                <a:cs typeface="Exo SemiBold"/>
                <a:sym typeface="Exo Semi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SemiBold"/>
              <a:buNone/>
              <a:defRPr sz="1600">
                <a:latin typeface="Exo SemiBold"/>
                <a:ea typeface="Exo SemiBold"/>
                <a:cs typeface="Exo SemiBold"/>
                <a:sym typeface="Exo Semi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SemiBold"/>
              <a:buNone/>
              <a:defRPr sz="1600">
                <a:latin typeface="Exo SemiBold"/>
                <a:ea typeface="Exo SemiBold"/>
                <a:cs typeface="Exo SemiBold"/>
                <a:sym typeface="Exo Semi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SemiBold"/>
              <a:buNone/>
              <a:defRPr sz="1600">
                <a:latin typeface="Exo SemiBold"/>
                <a:ea typeface="Exo SemiBold"/>
                <a:cs typeface="Exo SemiBold"/>
                <a:sym typeface="Exo Semi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SemiBold"/>
              <a:buNone/>
              <a:defRPr sz="1600">
                <a:latin typeface="Exo SemiBold"/>
                <a:ea typeface="Exo SemiBold"/>
                <a:cs typeface="Exo SemiBold"/>
                <a:sym typeface="Exo SemiBold"/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/>
          </a:p>
        </p:txBody>
      </p:sp>
      <p:sp>
        <p:nvSpPr>
          <p:cNvPr id="873" name="Google Shape;873;p27"/>
          <p:cNvSpPr txBox="1">
            <a:spLocks noGrp="1"/>
          </p:cNvSpPr>
          <p:nvPr>
            <p:ph type="subTitle" idx="3"/>
          </p:nvPr>
        </p:nvSpPr>
        <p:spPr>
          <a:xfrm>
            <a:off x="5712609" y="2431817"/>
            <a:ext cx="2715900" cy="109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/>
          </a:p>
        </p:txBody>
      </p:sp>
      <p:sp>
        <p:nvSpPr>
          <p:cNvPr id="874" name="Google Shape;874;p27"/>
          <p:cNvSpPr txBox="1">
            <a:spLocks noGrp="1"/>
          </p:cNvSpPr>
          <p:nvPr>
            <p:ph type="subTitle" idx="4"/>
          </p:nvPr>
        </p:nvSpPr>
        <p:spPr>
          <a:xfrm>
            <a:off x="5712592" y="2090033"/>
            <a:ext cx="2711400" cy="3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SemiBold"/>
              <a:buNone/>
              <a:defRPr sz="1400">
                <a:solidFill>
                  <a:schemeClr val="lt1"/>
                </a:solidFill>
                <a:latin typeface="Exo SemiBold"/>
                <a:ea typeface="Exo SemiBold"/>
                <a:cs typeface="Exo SemiBold"/>
                <a:sym typeface="Exo SemiBold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Font typeface="Exo SemiBold"/>
              <a:buNone/>
              <a:defRPr sz="1600">
                <a:latin typeface="Exo SemiBold"/>
                <a:ea typeface="Exo SemiBold"/>
                <a:cs typeface="Exo SemiBold"/>
                <a:sym typeface="Exo Semi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SemiBold"/>
              <a:buNone/>
              <a:defRPr sz="1600">
                <a:latin typeface="Exo SemiBold"/>
                <a:ea typeface="Exo SemiBold"/>
                <a:cs typeface="Exo SemiBold"/>
                <a:sym typeface="Exo Semi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SemiBold"/>
              <a:buNone/>
              <a:defRPr sz="1600">
                <a:latin typeface="Exo SemiBold"/>
                <a:ea typeface="Exo SemiBold"/>
                <a:cs typeface="Exo SemiBold"/>
                <a:sym typeface="Exo Semi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SemiBold"/>
              <a:buNone/>
              <a:defRPr sz="1600">
                <a:latin typeface="Exo SemiBold"/>
                <a:ea typeface="Exo SemiBold"/>
                <a:cs typeface="Exo SemiBold"/>
                <a:sym typeface="Exo Semi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SemiBold"/>
              <a:buNone/>
              <a:defRPr sz="1600">
                <a:latin typeface="Exo SemiBold"/>
                <a:ea typeface="Exo SemiBold"/>
                <a:cs typeface="Exo SemiBold"/>
                <a:sym typeface="Exo Semi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SemiBold"/>
              <a:buNone/>
              <a:defRPr sz="1600">
                <a:latin typeface="Exo SemiBold"/>
                <a:ea typeface="Exo SemiBold"/>
                <a:cs typeface="Exo SemiBold"/>
                <a:sym typeface="Exo Semi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SemiBold"/>
              <a:buNone/>
              <a:defRPr sz="1600">
                <a:latin typeface="Exo SemiBold"/>
                <a:ea typeface="Exo SemiBold"/>
                <a:cs typeface="Exo SemiBold"/>
                <a:sym typeface="Exo Semi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SemiBold"/>
              <a:buNone/>
              <a:defRPr sz="1600">
                <a:latin typeface="Exo SemiBold"/>
                <a:ea typeface="Exo SemiBold"/>
                <a:cs typeface="Exo SemiBold"/>
                <a:sym typeface="Exo SemiBold"/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/>
          </a:p>
        </p:txBody>
      </p:sp>
      <p:sp>
        <p:nvSpPr>
          <p:cNvPr id="875" name="Google Shape;875;p27"/>
          <p:cNvSpPr txBox="1">
            <a:spLocks noGrp="1"/>
          </p:cNvSpPr>
          <p:nvPr>
            <p:ph type="subTitle" idx="5"/>
          </p:nvPr>
        </p:nvSpPr>
        <p:spPr>
          <a:xfrm>
            <a:off x="1592850" y="4593833"/>
            <a:ext cx="2711400" cy="109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/>
          </a:p>
        </p:txBody>
      </p:sp>
      <p:sp>
        <p:nvSpPr>
          <p:cNvPr id="876" name="Google Shape;876;p27"/>
          <p:cNvSpPr txBox="1">
            <a:spLocks noGrp="1"/>
          </p:cNvSpPr>
          <p:nvPr>
            <p:ph type="subTitle" idx="6"/>
          </p:nvPr>
        </p:nvSpPr>
        <p:spPr>
          <a:xfrm>
            <a:off x="1592842" y="4255833"/>
            <a:ext cx="2711400" cy="3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SemiBold"/>
              <a:buNone/>
              <a:defRPr sz="1400">
                <a:solidFill>
                  <a:schemeClr val="lt1"/>
                </a:solidFill>
                <a:latin typeface="Exo SemiBold"/>
                <a:ea typeface="Exo SemiBold"/>
                <a:cs typeface="Exo SemiBold"/>
                <a:sym typeface="Exo SemiBold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Font typeface="Exo SemiBold"/>
              <a:buNone/>
              <a:defRPr sz="1600">
                <a:latin typeface="Exo SemiBold"/>
                <a:ea typeface="Exo SemiBold"/>
                <a:cs typeface="Exo SemiBold"/>
                <a:sym typeface="Exo Semi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SemiBold"/>
              <a:buNone/>
              <a:defRPr sz="1600">
                <a:latin typeface="Exo SemiBold"/>
                <a:ea typeface="Exo SemiBold"/>
                <a:cs typeface="Exo SemiBold"/>
                <a:sym typeface="Exo Semi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SemiBold"/>
              <a:buNone/>
              <a:defRPr sz="1600">
                <a:latin typeface="Exo SemiBold"/>
                <a:ea typeface="Exo SemiBold"/>
                <a:cs typeface="Exo SemiBold"/>
                <a:sym typeface="Exo Semi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SemiBold"/>
              <a:buNone/>
              <a:defRPr sz="1600">
                <a:latin typeface="Exo SemiBold"/>
                <a:ea typeface="Exo SemiBold"/>
                <a:cs typeface="Exo SemiBold"/>
                <a:sym typeface="Exo Semi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SemiBold"/>
              <a:buNone/>
              <a:defRPr sz="1600">
                <a:latin typeface="Exo SemiBold"/>
                <a:ea typeface="Exo SemiBold"/>
                <a:cs typeface="Exo SemiBold"/>
                <a:sym typeface="Exo Semi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SemiBold"/>
              <a:buNone/>
              <a:defRPr sz="1600">
                <a:latin typeface="Exo SemiBold"/>
                <a:ea typeface="Exo SemiBold"/>
                <a:cs typeface="Exo SemiBold"/>
                <a:sym typeface="Exo Semi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SemiBold"/>
              <a:buNone/>
              <a:defRPr sz="1600">
                <a:latin typeface="Exo SemiBold"/>
                <a:ea typeface="Exo SemiBold"/>
                <a:cs typeface="Exo SemiBold"/>
                <a:sym typeface="Exo Semi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SemiBold"/>
              <a:buNone/>
              <a:defRPr sz="1600">
                <a:latin typeface="Exo SemiBold"/>
                <a:ea typeface="Exo SemiBold"/>
                <a:cs typeface="Exo SemiBold"/>
                <a:sym typeface="Exo SemiBold"/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/>
          </a:p>
        </p:txBody>
      </p:sp>
      <p:sp>
        <p:nvSpPr>
          <p:cNvPr id="877" name="Google Shape;877;p27"/>
          <p:cNvSpPr txBox="1">
            <a:spLocks noGrp="1"/>
          </p:cNvSpPr>
          <p:nvPr>
            <p:ph type="subTitle" idx="7"/>
          </p:nvPr>
        </p:nvSpPr>
        <p:spPr>
          <a:xfrm>
            <a:off x="1589959" y="2429217"/>
            <a:ext cx="2711400" cy="109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/>
          </a:p>
        </p:txBody>
      </p:sp>
      <p:sp>
        <p:nvSpPr>
          <p:cNvPr id="878" name="Google Shape;878;p27"/>
          <p:cNvSpPr txBox="1">
            <a:spLocks noGrp="1"/>
          </p:cNvSpPr>
          <p:nvPr>
            <p:ph type="subTitle" idx="8"/>
          </p:nvPr>
        </p:nvSpPr>
        <p:spPr>
          <a:xfrm>
            <a:off x="1592842" y="2090033"/>
            <a:ext cx="2711400" cy="3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SemiBold"/>
              <a:buNone/>
              <a:defRPr sz="1400">
                <a:solidFill>
                  <a:schemeClr val="lt1"/>
                </a:solidFill>
                <a:latin typeface="Exo SemiBold"/>
                <a:ea typeface="Exo SemiBold"/>
                <a:cs typeface="Exo SemiBold"/>
                <a:sym typeface="Exo SemiBold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Font typeface="Exo SemiBold"/>
              <a:buNone/>
              <a:defRPr sz="1600">
                <a:latin typeface="Exo SemiBold"/>
                <a:ea typeface="Exo SemiBold"/>
                <a:cs typeface="Exo SemiBold"/>
                <a:sym typeface="Exo Semi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SemiBold"/>
              <a:buNone/>
              <a:defRPr sz="1600">
                <a:latin typeface="Exo SemiBold"/>
                <a:ea typeface="Exo SemiBold"/>
                <a:cs typeface="Exo SemiBold"/>
                <a:sym typeface="Exo Semi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SemiBold"/>
              <a:buNone/>
              <a:defRPr sz="1600">
                <a:latin typeface="Exo SemiBold"/>
                <a:ea typeface="Exo SemiBold"/>
                <a:cs typeface="Exo SemiBold"/>
                <a:sym typeface="Exo Semi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SemiBold"/>
              <a:buNone/>
              <a:defRPr sz="1600">
                <a:latin typeface="Exo SemiBold"/>
                <a:ea typeface="Exo SemiBold"/>
                <a:cs typeface="Exo SemiBold"/>
                <a:sym typeface="Exo Semi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SemiBold"/>
              <a:buNone/>
              <a:defRPr sz="1600">
                <a:latin typeface="Exo SemiBold"/>
                <a:ea typeface="Exo SemiBold"/>
                <a:cs typeface="Exo SemiBold"/>
                <a:sym typeface="Exo Semi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SemiBold"/>
              <a:buNone/>
              <a:defRPr sz="1600">
                <a:latin typeface="Exo SemiBold"/>
                <a:ea typeface="Exo SemiBold"/>
                <a:cs typeface="Exo SemiBold"/>
                <a:sym typeface="Exo Semi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SemiBold"/>
              <a:buNone/>
              <a:defRPr sz="1600">
                <a:latin typeface="Exo SemiBold"/>
                <a:ea typeface="Exo SemiBold"/>
                <a:cs typeface="Exo SemiBold"/>
                <a:sym typeface="Exo Semi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SemiBold"/>
              <a:buNone/>
              <a:defRPr sz="1600">
                <a:latin typeface="Exo SemiBold"/>
                <a:ea typeface="Exo SemiBold"/>
                <a:cs typeface="Exo SemiBold"/>
                <a:sym typeface="Exo SemiBold"/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/>
          </a:p>
        </p:txBody>
      </p:sp>
      <p:grpSp>
        <p:nvGrpSpPr>
          <p:cNvPr id="879" name="Google Shape;879;p27"/>
          <p:cNvGrpSpPr/>
          <p:nvPr/>
        </p:nvGrpSpPr>
        <p:grpSpPr>
          <a:xfrm rot="10800000">
            <a:off x="7629900" y="-1214003"/>
            <a:ext cx="1784284" cy="1621069"/>
            <a:chOff x="-39118" y="4603512"/>
            <a:chExt cx="2128963" cy="1450665"/>
          </a:xfrm>
        </p:grpSpPr>
        <p:sp>
          <p:nvSpPr>
            <p:cNvPr id="880" name="Google Shape;880;p27"/>
            <p:cNvSpPr/>
            <p:nvPr/>
          </p:nvSpPr>
          <p:spPr>
            <a:xfrm>
              <a:off x="-39118" y="4633701"/>
              <a:ext cx="1420476" cy="1420476"/>
            </a:xfrm>
            <a:custGeom>
              <a:avLst/>
              <a:gdLst/>
              <a:ahLst/>
              <a:cxnLst/>
              <a:rect l="l" t="t" r="r" b="b"/>
              <a:pathLst>
                <a:path w="15951" h="15951" extrusionOk="0">
                  <a:moveTo>
                    <a:pt x="1" y="1"/>
                  </a:moveTo>
                  <a:lnTo>
                    <a:pt x="1" y="3778"/>
                  </a:lnTo>
                  <a:cubicBezTo>
                    <a:pt x="1" y="10504"/>
                    <a:pt x="5447" y="15950"/>
                    <a:pt x="12173" y="15950"/>
                  </a:cubicBezTo>
                  <a:lnTo>
                    <a:pt x="15951" y="15950"/>
                  </a:lnTo>
                  <a:lnTo>
                    <a:pt x="15951" y="12173"/>
                  </a:lnTo>
                  <a:cubicBezTo>
                    <a:pt x="15951" y="5459"/>
                    <a:pt x="10492" y="1"/>
                    <a:pt x="37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1022554" y="5666254"/>
              <a:ext cx="6768" cy="4542"/>
            </a:xfrm>
            <a:custGeom>
              <a:avLst/>
              <a:gdLst/>
              <a:ahLst/>
              <a:cxnLst/>
              <a:rect l="l" t="t" r="r" b="b"/>
              <a:pathLst>
                <a:path w="76" h="51" extrusionOk="0">
                  <a:moveTo>
                    <a:pt x="0" y="1"/>
                  </a:moveTo>
                  <a:lnTo>
                    <a:pt x="0" y="51"/>
                  </a:lnTo>
                  <a:lnTo>
                    <a:pt x="76" y="5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1022554" y="5579072"/>
              <a:ext cx="142039" cy="91724"/>
            </a:xfrm>
            <a:custGeom>
              <a:avLst/>
              <a:gdLst/>
              <a:ahLst/>
              <a:cxnLst/>
              <a:rect l="l" t="t" r="r" b="b"/>
              <a:pathLst>
                <a:path w="1595" h="1030" extrusionOk="0">
                  <a:moveTo>
                    <a:pt x="0" y="1"/>
                  </a:moveTo>
                  <a:lnTo>
                    <a:pt x="0" y="390"/>
                  </a:lnTo>
                  <a:lnTo>
                    <a:pt x="992" y="1030"/>
                  </a:lnTo>
                  <a:lnTo>
                    <a:pt x="1594" y="103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1022554" y="5491980"/>
              <a:ext cx="277220" cy="178817"/>
            </a:xfrm>
            <a:custGeom>
              <a:avLst/>
              <a:gdLst/>
              <a:ahLst/>
              <a:cxnLst/>
              <a:rect l="l" t="t" r="r" b="b"/>
              <a:pathLst>
                <a:path w="3113" h="2008" extrusionOk="0">
                  <a:moveTo>
                    <a:pt x="0" y="0"/>
                  </a:moveTo>
                  <a:lnTo>
                    <a:pt x="0" y="389"/>
                  </a:lnTo>
                  <a:lnTo>
                    <a:pt x="2523" y="2008"/>
                  </a:lnTo>
                  <a:lnTo>
                    <a:pt x="3112" y="20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1022554" y="5405867"/>
              <a:ext cx="412402" cy="264931"/>
            </a:xfrm>
            <a:custGeom>
              <a:avLst/>
              <a:gdLst/>
              <a:ahLst/>
              <a:cxnLst/>
              <a:rect l="l" t="t" r="r" b="b"/>
              <a:pathLst>
                <a:path w="4631" h="2975" extrusionOk="0">
                  <a:moveTo>
                    <a:pt x="0" y="1"/>
                  </a:moveTo>
                  <a:lnTo>
                    <a:pt x="0" y="377"/>
                  </a:lnTo>
                  <a:lnTo>
                    <a:pt x="4041" y="2975"/>
                  </a:lnTo>
                  <a:lnTo>
                    <a:pt x="4631" y="297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1022554" y="5318774"/>
              <a:ext cx="539836" cy="350956"/>
            </a:xfrm>
            <a:custGeom>
              <a:avLst/>
              <a:gdLst/>
              <a:ahLst/>
              <a:cxnLst/>
              <a:rect l="l" t="t" r="r" b="b"/>
              <a:pathLst>
                <a:path w="6062" h="3941" extrusionOk="0">
                  <a:moveTo>
                    <a:pt x="0" y="0"/>
                  </a:moveTo>
                  <a:lnTo>
                    <a:pt x="0" y="377"/>
                  </a:lnTo>
                  <a:lnTo>
                    <a:pt x="5547" y="3940"/>
                  </a:lnTo>
                  <a:cubicBezTo>
                    <a:pt x="5710" y="3928"/>
                    <a:pt x="5886" y="3915"/>
                    <a:pt x="6061" y="38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27"/>
            <p:cNvSpPr/>
            <p:nvPr/>
          </p:nvSpPr>
          <p:spPr>
            <a:xfrm>
              <a:off x="1022554" y="5231593"/>
              <a:ext cx="640377" cy="421396"/>
            </a:xfrm>
            <a:custGeom>
              <a:avLst/>
              <a:gdLst/>
              <a:ahLst/>
              <a:cxnLst/>
              <a:rect l="l" t="t" r="r" b="b"/>
              <a:pathLst>
                <a:path w="7191" h="4732" extrusionOk="0">
                  <a:moveTo>
                    <a:pt x="0" y="0"/>
                  </a:moveTo>
                  <a:lnTo>
                    <a:pt x="0" y="389"/>
                  </a:lnTo>
                  <a:lnTo>
                    <a:pt x="6777" y="4731"/>
                  </a:lnTo>
                  <a:cubicBezTo>
                    <a:pt x="6915" y="4694"/>
                    <a:pt x="7053" y="4668"/>
                    <a:pt x="7191" y="461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27"/>
            <p:cNvSpPr/>
            <p:nvPr/>
          </p:nvSpPr>
          <p:spPr>
            <a:xfrm>
              <a:off x="1023623" y="5146638"/>
              <a:ext cx="723106" cy="477232"/>
            </a:xfrm>
            <a:custGeom>
              <a:avLst/>
              <a:gdLst/>
              <a:ahLst/>
              <a:cxnLst/>
              <a:rect l="l" t="t" r="r" b="b"/>
              <a:pathLst>
                <a:path w="8120" h="5359" extrusionOk="0">
                  <a:moveTo>
                    <a:pt x="26" y="1"/>
                  </a:moveTo>
                  <a:cubicBezTo>
                    <a:pt x="13" y="126"/>
                    <a:pt x="1" y="252"/>
                    <a:pt x="1" y="365"/>
                  </a:cubicBezTo>
                  <a:lnTo>
                    <a:pt x="7769" y="5359"/>
                  </a:lnTo>
                  <a:cubicBezTo>
                    <a:pt x="7894" y="5309"/>
                    <a:pt x="8007" y="5259"/>
                    <a:pt x="8120" y="5196"/>
                  </a:cubicBezTo>
                  <a:lnTo>
                    <a:pt x="2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27"/>
            <p:cNvSpPr/>
            <p:nvPr/>
          </p:nvSpPr>
          <p:spPr>
            <a:xfrm>
              <a:off x="1032617" y="5068451"/>
              <a:ext cx="785710" cy="517484"/>
            </a:xfrm>
            <a:custGeom>
              <a:avLst/>
              <a:gdLst/>
              <a:ahLst/>
              <a:cxnLst/>
              <a:rect l="l" t="t" r="r" b="b"/>
              <a:pathLst>
                <a:path w="8823" h="5811" extrusionOk="0">
                  <a:moveTo>
                    <a:pt x="76" y="0"/>
                  </a:moveTo>
                  <a:cubicBezTo>
                    <a:pt x="50" y="113"/>
                    <a:pt x="25" y="226"/>
                    <a:pt x="0" y="339"/>
                  </a:cubicBezTo>
                  <a:lnTo>
                    <a:pt x="8521" y="5810"/>
                  </a:lnTo>
                  <a:cubicBezTo>
                    <a:pt x="8621" y="5748"/>
                    <a:pt x="8722" y="5685"/>
                    <a:pt x="8822" y="5622"/>
                  </a:cubicBezTo>
                  <a:lnTo>
                    <a:pt x="7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27"/>
            <p:cNvSpPr/>
            <p:nvPr/>
          </p:nvSpPr>
          <p:spPr>
            <a:xfrm>
              <a:off x="1051585" y="4995785"/>
              <a:ext cx="829257" cy="545447"/>
            </a:xfrm>
            <a:custGeom>
              <a:avLst/>
              <a:gdLst/>
              <a:ahLst/>
              <a:cxnLst/>
              <a:rect l="l" t="t" r="r" b="b"/>
              <a:pathLst>
                <a:path w="9312" h="6125" extrusionOk="0">
                  <a:moveTo>
                    <a:pt x="114" y="0"/>
                  </a:moveTo>
                  <a:cubicBezTo>
                    <a:pt x="76" y="113"/>
                    <a:pt x="38" y="214"/>
                    <a:pt x="1" y="314"/>
                  </a:cubicBezTo>
                  <a:lnTo>
                    <a:pt x="9048" y="6124"/>
                  </a:lnTo>
                  <a:cubicBezTo>
                    <a:pt x="9136" y="6049"/>
                    <a:pt x="9224" y="5974"/>
                    <a:pt x="9312" y="5911"/>
                  </a:cubicBezTo>
                  <a:lnTo>
                    <a:pt x="11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27"/>
            <p:cNvSpPr/>
            <p:nvPr/>
          </p:nvSpPr>
          <p:spPr>
            <a:xfrm>
              <a:off x="1079547" y="4928729"/>
              <a:ext cx="853835" cy="562188"/>
            </a:xfrm>
            <a:custGeom>
              <a:avLst/>
              <a:gdLst/>
              <a:ahLst/>
              <a:cxnLst/>
              <a:rect l="l" t="t" r="r" b="b"/>
              <a:pathLst>
                <a:path w="9588" h="6313" extrusionOk="0">
                  <a:moveTo>
                    <a:pt x="138" y="1"/>
                  </a:moveTo>
                  <a:cubicBezTo>
                    <a:pt x="88" y="101"/>
                    <a:pt x="38" y="189"/>
                    <a:pt x="0" y="289"/>
                  </a:cubicBezTo>
                  <a:lnTo>
                    <a:pt x="9374" y="6313"/>
                  </a:lnTo>
                  <a:cubicBezTo>
                    <a:pt x="9450" y="6225"/>
                    <a:pt x="9525" y="6149"/>
                    <a:pt x="9588" y="6074"/>
                  </a:cubicBezTo>
                  <a:lnTo>
                    <a:pt x="13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27"/>
            <p:cNvSpPr/>
            <p:nvPr/>
          </p:nvSpPr>
          <p:spPr>
            <a:xfrm>
              <a:off x="1114188" y="4866125"/>
              <a:ext cx="865056" cy="568956"/>
            </a:xfrm>
            <a:custGeom>
              <a:avLst/>
              <a:gdLst/>
              <a:ahLst/>
              <a:cxnLst/>
              <a:rect l="l" t="t" r="r" b="b"/>
              <a:pathLst>
                <a:path w="9714" h="6389" extrusionOk="0">
                  <a:moveTo>
                    <a:pt x="176" y="1"/>
                  </a:moveTo>
                  <a:cubicBezTo>
                    <a:pt x="113" y="89"/>
                    <a:pt x="51" y="177"/>
                    <a:pt x="0" y="277"/>
                  </a:cubicBezTo>
                  <a:lnTo>
                    <a:pt x="9525" y="6388"/>
                  </a:lnTo>
                  <a:cubicBezTo>
                    <a:pt x="9588" y="6300"/>
                    <a:pt x="9650" y="6212"/>
                    <a:pt x="9713" y="6125"/>
                  </a:cubicBezTo>
                  <a:lnTo>
                    <a:pt x="17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27"/>
            <p:cNvSpPr/>
            <p:nvPr/>
          </p:nvSpPr>
          <p:spPr>
            <a:xfrm>
              <a:off x="1156666" y="4808064"/>
              <a:ext cx="861672" cy="566641"/>
            </a:xfrm>
            <a:custGeom>
              <a:avLst/>
              <a:gdLst/>
              <a:ahLst/>
              <a:cxnLst/>
              <a:rect l="l" t="t" r="r" b="b"/>
              <a:pathLst>
                <a:path w="9676" h="6363" extrusionOk="0">
                  <a:moveTo>
                    <a:pt x="214" y="0"/>
                  </a:moveTo>
                  <a:cubicBezTo>
                    <a:pt x="138" y="88"/>
                    <a:pt x="63" y="163"/>
                    <a:pt x="0" y="251"/>
                  </a:cubicBezTo>
                  <a:lnTo>
                    <a:pt x="9512" y="6363"/>
                  </a:lnTo>
                  <a:cubicBezTo>
                    <a:pt x="9562" y="6262"/>
                    <a:pt x="9625" y="6174"/>
                    <a:pt x="9675" y="6074"/>
                  </a:cubicBezTo>
                  <a:lnTo>
                    <a:pt x="21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27"/>
            <p:cNvSpPr/>
            <p:nvPr/>
          </p:nvSpPr>
          <p:spPr>
            <a:xfrm>
              <a:off x="1206891" y="4755523"/>
              <a:ext cx="841635" cy="553283"/>
            </a:xfrm>
            <a:custGeom>
              <a:avLst/>
              <a:gdLst/>
              <a:ahLst/>
              <a:cxnLst/>
              <a:rect l="l" t="t" r="r" b="b"/>
              <a:pathLst>
                <a:path w="9451" h="6213" extrusionOk="0">
                  <a:moveTo>
                    <a:pt x="239" y="1"/>
                  </a:moveTo>
                  <a:cubicBezTo>
                    <a:pt x="151" y="76"/>
                    <a:pt x="76" y="151"/>
                    <a:pt x="1" y="226"/>
                  </a:cubicBezTo>
                  <a:lnTo>
                    <a:pt x="9325" y="6212"/>
                  </a:lnTo>
                  <a:cubicBezTo>
                    <a:pt x="9375" y="6112"/>
                    <a:pt x="9413" y="6011"/>
                    <a:pt x="9450" y="5911"/>
                  </a:cubicBezTo>
                  <a:lnTo>
                    <a:pt x="23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27"/>
            <p:cNvSpPr/>
            <p:nvPr/>
          </p:nvSpPr>
          <p:spPr>
            <a:xfrm>
              <a:off x="1263884" y="4707436"/>
              <a:ext cx="808062" cy="532089"/>
            </a:xfrm>
            <a:custGeom>
              <a:avLst/>
              <a:gdLst/>
              <a:ahLst/>
              <a:cxnLst/>
              <a:rect l="l" t="t" r="r" b="b"/>
              <a:pathLst>
                <a:path w="9074" h="5975" extrusionOk="0">
                  <a:moveTo>
                    <a:pt x="289" y="1"/>
                  </a:moveTo>
                  <a:cubicBezTo>
                    <a:pt x="189" y="76"/>
                    <a:pt x="101" y="139"/>
                    <a:pt x="1" y="214"/>
                  </a:cubicBezTo>
                  <a:lnTo>
                    <a:pt x="8973" y="5974"/>
                  </a:lnTo>
                  <a:cubicBezTo>
                    <a:pt x="9011" y="5861"/>
                    <a:pt x="9036" y="5748"/>
                    <a:pt x="9074" y="5648"/>
                  </a:cubicBezTo>
                  <a:lnTo>
                    <a:pt x="2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27"/>
            <p:cNvSpPr/>
            <p:nvPr/>
          </p:nvSpPr>
          <p:spPr>
            <a:xfrm>
              <a:off x="1330940" y="4667273"/>
              <a:ext cx="754453" cy="496201"/>
            </a:xfrm>
            <a:custGeom>
              <a:avLst/>
              <a:gdLst/>
              <a:ahLst/>
              <a:cxnLst/>
              <a:rect l="l" t="t" r="r" b="b"/>
              <a:pathLst>
                <a:path w="8472" h="5572" extrusionOk="0">
                  <a:moveTo>
                    <a:pt x="327" y="0"/>
                  </a:moveTo>
                  <a:cubicBezTo>
                    <a:pt x="214" y="50"/>
                    <a:pt x="114" y="113"/>
                    <a:pt x="1" y="163"/>
                  </a:cubicBezTo>
                  <a:lnTo>
                    <a:pt x="8421" y="5572"/>
                  </a:lnTo>
                  <a:cubicBezTo>
                    <a:pt x="8446" y="5459"/>
                    <a:pt x="8459" y="5333"/>
                    <a:pt x="8471" y="5220"/>
                  </a:cubicBezTo>
                  <a:lnTo>
                    <a:pt x="32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27"/>
            <p:cNvSpPr/>
            <p:nvPr/>
          </p:nvSpPr>
          <p:spPr>
            <a:xfrm>
              <a:off x="1409216" y="4632632"/>
              <a:ext cx="680628" cy="449270"/>
            </a:xfrm>
            <a:custGeom>
              <a:avLst/>
              <a:gdLst/>
              <a:ahLst/>
              <a:cxnLst/>
              <a:rect l="l" t="t" r="r" b="b"/>
              <a:pathLst>
                <a:path w="7643" h="5045" extrusionOk="0">
                  <a:moveTo>
                    <a:pt x="377" y="0"/>
                  </a:moveTo>
                  <a:cubicBezTo>
                    <a:pt x="251" y="50"/>
                    <a:pt x="126" y="88"/>
                    <a:pt x="0" y="138"/>
                  </a:cubicBezTo>
                  <a:lnTo>
                    <a:pt x="7630" y="5045"/>
                  </a:lnTo>
                  <a:cubicBezTo>
                    <a:pt x="7630" y="4969"/>
                    <a:pt x="7642" y="4907"/>
                    <a:pt x="7642" y="4844"/>
                  </a:cubicBezTo>
                  <a:lnTo>
                    <a:pt x="7642" y="4656"/>
                  </a:lnTo>
                  <a:lnTo>
                    <a:pt x="3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27"/>
            <p:cNvSpPr/>
            <p:nvPr/>
          </p:nvSpPr>
          <p:spPr>
            <a:xfrm>
              <a:off x="1500850" y="4610280"/>
              <a:ext cx="588993" cy="384440"/>
            </a:xfrm>
            <a:custGeom>
              <a:avLst/>
              <a:gdLst/>
              <a:ahLst/>
              <a:cxnLst/>
              <a:rect l="l" t="t" r="r" b="b"/>
              <a:pathLst>
                <a:path w="6614" h="4317" extrusionOk="0">
                  <a:moveTo>
                    <a:pt x="465" y="0"/>
                  </a:moveTo>
                  <a:cubicBezTo>
                    <a:pt x="314" y="25"/>
                    <a:pt x="151" y="50"/>
                    <a:pt x="0" y="75"/>
                  </a:cubicBezTo>
                  <a:lnTo>
                    <a:pt x="6613" y="4317"/>
                  </a:lnTo>
                  <a:lnTo>
                    <a:pt x="6613" y="3940"/>
                  </a:lnTo>
                  <a:lnTo>
                    <a:pt x="46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27"/>
            <p:cNvSpPr/>
            <p:nvPr/>
          </p:nvSpPr>
          <p:spPr>
            <a:xfrm>
              <a:off x="1615905" y="4603512"/>
              <a:ext cx="473937" cy="305183"/>
            </a:xfrm>
            <a:custGeom>
              <a:avLst/>
              <a:gdLst/>
              <a:ahLst/>
              <a:cxnLst/>
              <a:rect l="l" t="t" r="r" b="b"/>
              <a:pathLst>
                <a:path w="5322" h="3427" extrusionOk="0">
                  <a:moveTo>
                    <a:pt x="1" y="1"/>
                  </a:moveTo>
                  <a:lnTo>
                    <a:pt x="5321" y="3427"/>
                  </a:lnTo>
                  <a:lnTo>
                    <a:pt x="5321" y="3038"/>
                  </a:lnTo>
                  <a:lnTo>
                    <a:pt x="59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27"/>
            <p:cNvSpPr/>
            <p:nvPr/>
          </p:nvSpPr>
          <p:spPr>
            <a:xfrm>
              <a:off x="1750016" y="4603512"/>
              <a:ext cx="339824" cy="218001"/>
            </a:xfrm>
            <a:custGeom>
              <a:avLst/>
              <a:gdLst/>
              <a:ahLst/>
              <a:cxnLst/>
              <a:rect l="l" t="t" r="r" b="b"/>
              <a:pathLst>
                <a:path w="3816" h="2448" extrusionOk="0">
                  <a:moveTo>
                    <a:pt x="1" y="1"/>
                  </a:moveTo>
                  <a:lnTo>
                    <a:pt x="3815" y="2448"/>
                  </a:lnTo>
                  <a:lnTo>
                    <a:pt x="3815" y="2059"/>
                  </a:lnTo>
                  <a:lnTo>
                    <a:pt x="60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27"/>
            <p:cNvSpPr/>
            <p:nvPr/>
          </p:nvSpPr>
          <p:spPr>
            <a:xfrm>
              <a:off x="1885286" y="4603512"/>
              <a:ext cx="204554" cy="130907"/>
            </a:xfrm>
            <a:custGeom>
              <a:avLst/>
              <a:gdLst/>
              <a:ahLst/>
              <a:cxnLst/>
              <a:rect l="l" t="t" r="r" b="b"/>
              <a:pathLst>
                <a:path w="2297" h="1470" extrusionOk="0">
                  <a:moveTo>
                    <a:pt x="0" y="1"/>
                  </a:moveTo>
                  <a:lnTo>
                    <a:pt x="2296" y="1469"/>
                  </a:lnTo>
                  <a:lnTo>
                    <a:pt x="2296" y="1093"/>
                  </a:lnTo>
                  <a:lnTo>
                    <a:pt x="60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27"/>
            <p:cNvSpPr/>
            <p:nvPr/>
          </p:nvSpPr>
          <p:spPr>
            <a:xfrm>
              <a:off x="2021624" y="4603512"/>
              <a:ext cx="68214" cy="43725"/>
            </a:xfrm>
            <a:custGeom>
              <a:avLst/>
              <a:gdLst/>
              <a:ahLst/>
              <a:cxnLst/>
              <a:rect l="l" t="t" r="r" b="b"/>
              <a:pathLst>
                <a:path w="766" h="491" extrusionOk="0">
                  <a:moveTo>
                    <a:pt x="0" y="1"/>
                  </a:moveTo>
                  <a:lnTo>
                    <a:pt x="765" y="490"/>
                  </a:lnTo>
                  <a:lnTo>
                    <a:pt x="765" y="114"/>
                  </a:lnTo>
                  <a:lnTo>
                    <a:pt x="5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02" name="Google Shape;902;p27"/>
          <p:cNvSpPr/>
          <p:nvPr/>
        </p:nvSpPr>
        <p:spPr>
          <a:xfrm flipH="1">
            <a:off x="-118148" y="6341200"/>
            <a:ext cx="587072" cy="782640"/>
          </a:xfrm>
          <a:custGeom>
            <a:avLst/>
            <a:gdLst/>
            <a:ahLst/>
            <a:cxnLst/>
            <a:rect l="l" t="t" r="r" b="b"/>
            <a:pathLst>
              <a:path w="23429" h="23430" extrusionOk="0">
                <a:moveTo>
                  <a:pt x="17882" y="1"/>
                </a:moveTo>
                <a:cubicBezTo>
                  <a:pt x="8006" y="1"/>
                  <a:pt x="0" y="8007"/>
                  <a:pt x="0" y="17883"/>
                </a:cubicBezTo>
                <a:lnTo>
                  <a:pt x="0" y="23429"/>
                </a:lnTo>
                <a:lnTo>
                  <a:pt x="5547" y="23429"/>
                </a:lnTo>
                <a:cubicBezTo>
                  <a:pt x="15423" y="23429"/>
                  <a:pt x="23429" y="15423"/>
                  <a:pt x="23429" y="5547"/>
                </a:cubicBezTo>
                <a:lnTo>
                  <a:pt x="2342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03" name="Google Shape;903;p27"/>
          <p:cNvGrpSpPr/>
          <p:nvPr/>
        </p:nvGrpSpPr>
        <p:grpSpPr>
          <a:xfrm>
            <a:off x="468925" y="6341204"/>
            <a:ext cx="659726" cy="880689"/>
            <a:chOff x="1589873" y="4651412"/>
            <a:chExt cx="897465" cy="898540"/>
          </a:xfrm>
        </p:grpSpPr>
        <p:sp>
          <p:nvSpPr>
            <p:cNvPr id="904" name="Google Shape;904;p27"/>
            <p:cNvSpPr/>
            <p:nvPr/>
          </p:nvSpPr>
          <p:spPr>
            <a:xfrm flipH="1">
              <a:off x="2305048" y="4971018"/>
              <a:ext cx="182290" cy="459422"/>
            </a:xfrm>
            <a:custGeom>
              <a:avLst/>
              <a:gdLst/>
              <a:ahLst/>
              <a:cxnLst/>
              <a:rect l="l" t="t" r="r" b="b"/>
              <a:pathLst>
                <a:path w="2047" h="5159" extrusionOk="0">
                  <a:moveTo>
                    <a:pt x="1" y="1"/>
                  </a:moveTo>
                  <a:lnTo>
                    <a:pt x="1" y="741"/>
                  </a:lnTo>
                  <a:lnTo>
                    <a:pt x="1582" y="4719"/>
                  </a:lnTo>
                  <a:cubicBezTo>
                    <a:pt x="1720" y="4869"/>
                    <a:pt x="1883" y="5020"/>
                    <a:pt x="2046" y="5158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27"/>
            <p:cNvSpPr/>
            <p:nvPr/>
          </p:nvSpPr>
          <p:spPr>
            <a:xfrm flipH="1">
              <a:off x="2214570" y="4804492"/>
              <a:ext cx="272768" cy="686239"/>
            </a:xfrm>
            <a:custGeom>
              <a:avLst/>
              <a:gdLst/>
              <a:ahLst/>
              <a:cxnLst/>
              <a:rect l="l" t="t" r="r" b="b"/>
              <a:pathLst>
                <a:path w="3063" h="7706" extrusionOk="0">
                  <a:moveTo>
                    <a:pt x="1" y="1"/>
                  </a:moveTo>
                  <a:lnTo>
                    <a:pt x="1" y="741"/>
                  </a:lnTo>
                  <a:lnTo>
                    <a:pt x="2674" y="7492"/>
                  </a:lnTo>
                  <a:cubicBezTo>
                    <a:pt x="2799" y="7568"/>
                    <a:pt x="2925" y="7643"/>
                    <a:pt x="3063" y="770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27"/>
            <p:cNvSpPr/>
            <p:nvPr/>
          </p:nvSpPr>
          <p:spPr>
            <a:xfrm flipH="1">
              <a:off x="2135224" y="4651412"/>
              <a:ext cx="352114" cy="872893"/>
            </a:xfrm>
            <a:custGeom>
              <a:avLst/>
              <a:gdLst/>
              <a:ahLst/>
              <a:cxnLst/>
              <a:rect l="l" t="t" r="r" b="b"/>
              <a:pathLst>
                <a:path w="3954" h="9802" extrusionOk="0">
                  <a:moveTo>
                    <a:pt x="1" y="1"/>
                  </a:moveTo>
                  <a:lnTo>
                    <a:pt x="1" y="590"/>
                  </a:lnTo>
                  <a:lnTo>
                    <a:pt x="3615" y="9676"/>
                  </a:lnTo>
                  <a:cubicBezTo>
                    <a:pt x="3728" y="9726"/>
                    <a:pt x="3841" y="9764"/>
                    <a:pt x="3954" y="9801"/>
                  </a:cubicBezTo>
                  <a:lnTo>
                    <a:pt x="5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27"/>
            <p:cNvSpPr/>
            <p:nvPr/>
          </p:nvSpPr>
          <p:spPr>
            <a:xfrm flipH="1">
              <a:off x="2062558" y="4651412"/>
              <a:ext cx="380076" cy="890703"/>
            </a:xfrm>
            <a:custGeom>
              <a:avLst/>
              <a:gdLst/>
              <a:ahLst/>
              <a:cxnLst/>
              <a:rect l="l" t="t" r="r" b="b"/>
              <a:pathLst>
                <a:path w="4268" h="10002" extrusionOk="0">
                  <a:moveTo>
                    <a:pt x="1" y="1"/>
                  </a:moveTo>
                  <a:lnTo>
                    <a:pt x="3954" y="9939"/>
                  </a:lnTo>
                  <a:cubicBezTo>
                    <a:pt x="4067" y="9964"/>
                    <a:pt x="4167" y="9989"/>
                    <a:pt x="4267" y="10002"/>
                  </a:cubicBezTo>
                  <a:lnTo>
                    <a:pt x="30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27"/>
            <p:cNvSpPr/>
            <p:nvPr/>
          </p:nvSpPr>
          <p:spPr>
            <a:xfrm flipH="1">
              <a:off x="1993276" y="4651412"/>
              <a:ext cx="382302" cy="897471"/>
            </a:xfrm>
            <a:custGeom>
              <a:avLst/>
              <a:gdLst/>
              <a:ahLst/>
              <a:cxnLst/>
              <a:rect l="l" t="t" r="r" b="b"/>
              <a:pathLst>
                <a:path w="4293" h="10078" extrusionOk="0">
                  <a:moveTo>
                    <a:pt x="1" y="1"/>
                  </a:moveTo>
                  <a:lnTo>
                    <a:pt x="3991" y="10065"/>
                  </a:lnTo>
                  <a:cubicBezTo>
                    <a:pt x="4092" y="10077"/>
                    <a:pt x="4192" y="10077"/>
                    <a:pt x="4293" y="10077"/>
                  </a:cubicBezTo>
                  <a:lnTo>
                    <a:pt x="2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27"/>
            <p:cNvSpPr/>
            <p:nvPr/>
          </p:nvSpPr>
          <p:spPr>
            <a:xfrm flipH="1">
              <a:off x="1926220" y="4651412"/>
              <a:ext cx="383371" cy="898540"/>
            </a:xfrm>
            <a:custGeom>
              <a:avLst/>
              <a:gdLst/>
              <a:ahLst/>
              <a:cxnLst/>
              <a:rect l="l" t="t" r="r" b="b"/>
              <a:pathLst>
                <a:path w="4305" h="10090" extrusionOk="0">
                  <a:moveTo>
                    <a:pt x="0" y="1"/>
                  </a:moveTo>
                  <a:lnTo>
                    <a:pt x="4003" y="10090"/>
                  </a:lnTo>
                  <a:lnTo>
                    <a:pt x="4304" y="10090"/>
                  </a:lnTo>
                  <a:lnTo>
                    <a:pt x="2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27"/>
            <p:cNvSpPr/>
            <p:nvPr/>
          </p:nvSpPr>
          <p:spPr>
            <a:xfrm flipH="1">
              <a:off x="1860322" y="4651412"/>
              <a:ext cx="383371" cy="898540"/>
            </a:xfrm>
            <a:custGeom>
              <a:avLst/>
              <a:gdLst/>
              <a:ahLst/>
              <a:cxnLst/>
              <a:rect l="l" t="t" r="r" b="b"/>
              <a:pathLst>
                <a:path w="4305" h="10090" extrusionOk="0">
                  <a:moveTo>
                    <a:pt x="1" y="1"/>
                  </a:moveTo>
                  <a:lnTo>
                    <a:pt x="4016" y="10090"/>
                  </a:lnTo>
                  <a:lnTo>
                    <a:pt x="4305" y="10090"/>
                  </a:lnTo>
                  <a:lnTo>
                    <a:pt x="2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27"/>
            <p:cNvSpPr/>
            <p:nvPr/>
          </p:nvSpPr>
          <p:spPr>
            <a:xfrm flipH="1">
              <a:off x="1794335" y="4651412"/>
              <a:ext cx="383460" cy="898540"/>
            </a:xfrm>
            <a:custGeom>
              <a:avLst/>
              <a:gdLst/>
              <a:ahLst/>
              <a:cxnLst/>
              <a:rect l="l" t="t" r="r" b="b"/>
              <a:pathLst>
                <a:path w="4306" h="10090" extrusionOk="0">
                  <a:moveTo>
                    <a:pt x="1" y="1"/>
                  </a:moveTo>
                  <a:lnTo>
                    <a:pt x="4017" y="10090"/>
                  </a:lnTo>
                  <a:lnTo>
                    <a:pt x="4305" y="10090"/>
                  </a:lnTo>
                  <a:lnTo>
                    <a:pt x="30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27"/>
            <p:cNvSpPr/>
            <p:nvPr/>
          </p:nvSpPr>
          <p:spPr>
            <a:xfrm flipH="1">
              <a:off x="1728437" y="4651412"/>
              <a:ext cx="382302" cy="898540"/>
            </a:xfrm>
            <a:custGeom>
              <a:avLst/>
              <a:gdLst/>
              <a:ahLst/>
              <a:cxnLst/>
              <a:rect l="l" t="t" r="r" b="b"/>
              <a:pathLst>
                <a:path w="4293" h="10090" extrusionOk="0">
                  <a:moveTo>
                    <a:pt x="1" y="1"/>
                  </a:moveTo>
                  <a:lnTo>
                    <a:pt x="4004" y="10090"/>
                  </a:lnTo>
                  <a:lnTo>
                    <a:pt x="4293" y="10090"/>
                  </a:lnTo>
                  <a:lnTo>
                    <a:pt x="289" y="13"/>
                  </a:lnTo>
                  <a:cubicBezTo>
                    <a:pt x="227" y="13"/>
                    <a:pt x="177" y="1"/>
                    <a:pt x="11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27"/>
            <p:cNvSpPr/>
            <p:nvPr/>
          </p:nvSpPr>
          <p:spPr>
            <a:xfrm flipH="1">
              <a:off x="1661381" y="4654796"/>
              <a:ext cx="382302" cy="895156"/>
            </a:xfrm>
            <a:custGeom>
              <a:avLst/>
              <a:gdLst/>
              <a:ahLst/>
              <a:cxnLst/>
              <a:rect l="l" t="t" r="r" b="b"/>
              <a:pathLst>
                <a:path w="4293" h="10052" extrusionOk="0">
                  <a:moveTo>
                    <a:pt x="1" y="0"/>
                  </a:moveTo>
                  <a:lnTo>
                    <a:pt x="3991" y="10052"/>
                  </a:lnTo>
                  <a:lnTo>
                    <a:pt x="4293" y="10052"/>
                  </a:lnTo>
                  <a:lnTo>
                    <a:pt x="315" y="50"/>
                  </a:lnTo>
                  <a:cubicBezTo>
                    <a:pt x="214" y="25"/>
                    <a:pt x="101" y="13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27"/>
            <p:cNvSpPr/>
            <p:nvPr/>
          </p:nvSpPr>
          <p:spPr>
            <a:xfrm flipH="1">
              <a:off x="1595483" y="4668154"/>
              <a:ext cx="376692" cy="881798"/>
            </a:xfrm>
            <a:custGeom>
              <a:avLst/>
              <a:gdLst/>
              <a:ahLst/>
              <a:cxnLst/>
              <a:rect l="l" t="t" r="r" b="b"/>
              <a:pathLst>
                <a:path w="4230" h="9902" extrusionOk="0">
                  <a:moveTo>
                    <a:pt x="1" y="1"/>
                  </a:moveTo>
                  <a:lnTo>
                    <a:pt x="3941" y="9902"/>
                  </a:lnTo>
                  <a:lnTo>
                    <a:pt x="4230" y="9902"/>
                  </a:lnTo>
                  <a:lnTo>
                    <a:pt x="327" y="101"/>
                  </a:lnTo>
                  <a:cubicBezTo>
                    <a:pt x="227" y="64"/>
                    <a:pt x="114" y="26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27"/>
            <p:cNvSpPr/>
            <p:nvPr/>
          </p:nvSpPr>
          <p:spPr>
            <a:xfrm flipH="1">
              <a:off x="1589873" y="4694958"/>
              <a:ext cx="305183" cy="767811"/>
            </a:xfrm>
            <a:custGeom>
              <a:avLst/>
              <a:gdLst/>
              <a:ahLst/>
              <a:cxnLst/>
              <a:rect l="l" t="t" r="r" b="b"/>
              <a:pathLst>
                <a:path w="3427" h="8622" extrusionOk="0">
                  <a:moveTo>
                    <a:pt x="1" y="1"/>
                  </a:moveTo>
                  <a:lnTo>
                    <a:pt x="3427" y="8622"/>
                  </a:lnTo>
                  <a:lnTo>
                    <a:pt x="3427" y="7882"/>
                  </a:lnTo>
                  <a:lnTo>
                    <a:pt x="365" y="177"/>
                  </a:lnTo>
                  <a:cubicBezTo>
                    <a:pt x="239" y="114"/>
                    <a:pt x="126" y="5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27"/>
            <p:cNvSpPr/>
            <p:nvPr/>
          </p:nvSpPr>
          <p:spPr>
            <a:xfrm flipH="1">
              <a:off x="1589874" y="4743046"/>
              <a:ext cx="220227" cy="553283"/>
            </a:xfrm>
            <a:custGeom>
              <a:avLst/>
              <a:gdLst/>
              <a:ahLst/>
              <a:cxnLst/>
              <a:rect l="l" t="t" r="r" b="b"/>
              <a:pathLst>
                <a:path w="2473" h="6213" extrusionOk="0">
                  <a:moveTo>
                    <a:pt x="1" y="1"/>
                  </a:moveTo>
                  <a:lnTo>
                    <a:pt x="2473" y="6212"/>
                  </a:lnTo>
                  <a:lnTo>
                    <a:pt x="2473" y="5472"/>
                  </a:lnTo>
                  <a:lnTo>
                    <a:pt x="415" y="314"/>
                  </a:lnTo>
                  <a:cubicBezTo>
                    <a:pt x="289" y="201"/>
                    <a:pt x="151" y="10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27"/>
            <p:cNvSpPr/>
            <p:nvPr/>
          </p:nvSpPr>
          <p:spPr>
            <a:xfrm flipH="1">
              <a:off x="1590944" y="4839133"/>
              <a:ext cx="114076" cy="287283"/>
            </a:xfrm>
            <a:custGeom>
              <a:avLst/>
              <a:gdLst/>
              <a:ahLst/>
              <a:cxnLst/>
              <a:rect l="l" t="t" r="r" b="b"/>
              <a:pathLst>
                <a:path w="1281" h="3226" extrusionOk="0">
                  <a:moveTo>
                    <a:pt x="0" y="1"/>
                  </a:moveTo>
                  <a:lnTo>
                    <a:pt x="1280" y="3226"/>
                  </a:lnTo>
                  <a:cubicBezTo>
                    <a:pt x="1192" y="2009"/>
                    <a:pt x="728" y="892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9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9" name="Google Shape;919;p28"/>
          <p:cNvSpPr txBox="1">
            <a:spLocks noGrp="1"/>
          </p:cNvSpPr>
          <p:nvPr>
            <p:ph type="title"/>
          </p:nvPr>
        </p:nvSpPr>
        <p:spPr>
          <a:xfrm>
            <a:off x="720000" y="720000"/>
            <a:ext cx="7704000" cy="6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rPr lang="es-ES" smtClean="0"/>
              <a:t>Haga clic para modificar el estilo de título del patrón</a:t>
            </a:r>
            <a:endParaRPr/>
          </a:p>
        </p:txBody>
      </p:sp>
      <p:sp>
        <p:nvSpPr>
          <p:cNvPr id="920" name="Google Shape;920;p28"/>
          <p:cNvSpPr txBox="1">
            <a:spLocks noGrp="1"/>
          </p:cNvSpPr>
          <p:nvPr>
            <p:ph type="subTitle" idx="1"/>
          </p:nvPr>
        </p:nvSpPr>
        <p:spPr>
          <a:xfrm>
            <a:off x="6372345" y="4077117"/>
            <a:ext cx="1795800" cy="109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/>
          </a:p>
        </p:txBody>
      </p:sp>
      <p:sp>
        <p:nvSpPr>
          <p:cNvPr id="921" name="Google Shape;921;p28"/>
          <p:cNvSpPr txBox="1">
            <a:spLocks noGrp="1"/>
          </p:cNvSpPr>
          <p:nvPr>
            <p:ph type="subTitle" idx="2"/>
          </p:nvPr>
        </p:nvSpPr>
        <p:spPr>
          <a:xfrm>
            <a:off x="6372325" y="3604700"/>
            <a:ext cx="1795800" cy="3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SemiBold"/>
              <a:buNone/>
              <a:defRPr sz="1400">
                <a:solidFill>
                  <a:schemeClr val="lt1"/>
                </a:solidFill>
                <a:latin typeface="Exo SemiBold"/>
                <a:ea typeface="Exo SemiBold"/>
                <a:cs typeface="Exo SemiBold"/>
                <a:sym typeface="Exo SemiBold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Font typeface="Exo SemiBold"/>
              <a:buNone/>
              <a:defRPr sz="1600">
                <a:latin typeface="Exo SemiBold"/>
                <a:ea typeface="Exo SemiBold"/>
                <a:cs typeface="Exo SemiBold"/>
                <a:sym typeface="Exo Semi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SemiBold"/>
              <a:buNone/>
              <a:defRPr sz="1600">
                <a:latin typeface="Exo SemiBold"/>
                <a:ea typeface="Exo SemiBold"/>
                <a:cs typeface="Exo SemiBold"/>
                <a:sym typeface="Exo Semi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SemiBold"/>
              <a:buNone/>
              <a:defRPr sz="1600">
                <a:latin typeface="Exo SemiBold"/>
                <a:ea typeface="Exo SemiBold"/>
                <a:cs typeface="Exo SemiBold"/>
                <a:sym typeface="Exo Semi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SemiBold"/>
              <a:buNone/>
              <a:defRPr sz="1600">
                <a:latin typeface="Exo SemiBold"/>
                <a:ea typeface="Exo SemiBold"/>
                <a:cs typeface="Exo SemiBold"/>
                <a:sym typeface="Exo Semi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SemiBold"/>
              <a:buNone/>
              <a:defRPr sz="1600">
                <a:latin typeface="Exo SemiBold"/>
                <a:ea typeface="Exo SemiBold"/>
                <a:cs typeface="Exo SemiBold"/>
                <a:sym typeface="Exo Semi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SemiBold"/>
              <a:buNone/>
              <a:defRPr sz="1600">
                <a:latin typeface="Exo SemiBold"/>
                <a:ea typeface="Exo SemiBold"/>
                <a:cs typeface="Exo SemiBold"/>
                <a:sym typeface="Exo Semi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SemiBold"/>
              <a:buNone/>
              <a:defRPr sz="1600">
                <a:latin typeface="Exo SemiBold"/>
                <a:ea typeface="Exo SemiBold"/>
                <a:cs typeface="Exo SemiBold"/>
                <a:sym typeface="Exo Semi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SemiBold"/>
              <a:buNone/>
              <a:defRPr sz="1600">
                <a:latin typeface="Exo SemiBold"/>
                <a:ea typeface="Exo SemiBold"/>
                <a:cs typeface="Exo SemiBold"/>
                <a:sym typeface="Exo SemiBold"/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/>
          </a:p>
        </p:txBody>
      </p:sp>
      <p:sp>
        <p:nvSpPr>
          <p:cNvPr id="922" name="Google Shape;922;p28"/>
          <p:cNvSpPr txBox="1">
            <a:spLocks noGrp="1"/>
          </p:cNvSpPr>
          <p:nvPr>
            <p:ph type="subTitle" idx="3"/>
          </p:nvPr>
        </p:nvSpPr>
        <p:spPr>
          <a:xfrm>
            <a:off x="4604149" y="4080907"/>
            <a:ext cx="1795800" cy="109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/>
          </a:p>
        </p:txBody>
      </p:sp>
      <p:sp>
        <p:nvSpPr>
          <p:cNvPr id="923" name="Google Shape;923;p28"/>
          <p:cNvSpPr txBox="1">
            <a:spLocks noGrp="1"/>
          </p:cNvSpPr>
          <p:nvPr>
            <p:ph type="subTitle" idx="4"/>
          </p:nvPr>
        </p:nvSpPr>
        <p:spPr>
          <a:xfrm>
            <a:off x="4604125" y="3604700"/>
            <a:ext cx="1795800" cy="3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SemiBold"/>
              <a:buNone/>
              <a:defRPr sz="1400">
                <a:solidFill>
                  <a:schemeClr val="lt1"/>
                </a:solidFill>
                <a:latin typeface="Exo SemiBold"/>
                <a:ea typeface="Exo SemiBold"/>
                <a:cs typeface="Exo SemiBold"/>
                <a:sym typeface="Exo SemiBold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Font typeface="Exo SemiBold"/>
              <a:buNone/>
              <a:defRPr sz="1600">
                <a:latin typeface="Exo SemiBold"/>
                <a:ea typeface="Exo SemiBold"/>
                <a:cs typeface="Exo SemiBold"/>
                <a:sym typeface="Exo Semi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SemiBold"/>
              <a:buNone/>
              <a:defRPr sz="1600">
                <a:latin typeface="Exo SemiBold"/>
                <a:ea typeface="Exo SemiBold"/>
                <a:cs typeface="Exo SemiBold"/>
                <a:sym typeface="Exo Semi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SemiBold"/>
              <a:buNone/>
              <a:defRPr sz="1600">
                <a:latin typeface="Exo SemiBold"/>
                <a:ea typeface="Exo SemiBold"/>
                <a:cs typeface="Exo SemiBold"/>
                <a:sym typeface="Exo Semi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SemiBold"/>
              <a:buNone/>
              <a:defRPr sz="1600">
                <a:latin typeface="Exo SemiBold"/>
                <a:ea typeface="Exo SemiBold"/>
                <a:cs typeface="Exo SemiBold"/>
                <a:sym typeface="Exo Semi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SemiBold"/>
              <a:buNone/>
              <a:defRPr sz="1600">
                <a:latin typeface="Exo SemiBold"/>
                <a:ea typeface="Exo SemiBold"/>
                <a:cs typeface="Exo SemiBold"/>
                <a:sym typeface="Exo Semi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SemiBold"/>
              <a:buNone/>
              <a:defRPr sz="1600">
                <a:latin typeface="Exo SemiBold"/>
                <a:ea typeface="Exo SemiBold"/>
                <a:cs typeface="Exo SemiBold"/>
                <a:sym typeface="Exo Semi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SemiBold"/>
              <a:buNone/>
              <a:defRPr sz="1600">
                <a:latin typeface="Exo SemiBold"/>
                <a:ea typeface="Exo SemiBold"/>
                <a:cs typeface="Exo SemiBold"/>
                <a:sym typeface="Exo Semi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SemiBold"/>
              <a:buNone/>
              <a:defRPr sz="1600">
                <a:latin typeface="Exo SemiBold"/>
                <a:ea typeface="Exo SemiBold"/>
                <a:cs typeface="Exo SemiBold"/>
                <a:sym typeface="Exo SemiBold"/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/>
          </a:p>
        </p:txBody>
      </p:sp>
      <p:sp>
        <p:nvSpPr>
          <p:cNvPr id="924" name="Google Shape;924;p28"/>
          <p:cNvSpPr txBox="1">
            <a:spLocks noGrp="1"/>
          </p:cNvSpPr>
          <p:nvPr>
            <p:ph type="subTitle" idx="5"/>
          </p:nvPr>
        </p:nvSpPr>
        <p:spPr>
          <a:xfrm>
            <a:off x="2791068" y="4077117"/>
            <a:ext cx="1795800" cy="109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/>
          </a:p>
        </p:txBody>
      </p:sp>
      <p:sp>
        <p:nvSpPr>
          <p:cNvPr id="925" name="Google Shape;925;p28"/>
          <p:cNvSpPr txBox="1">
            <a:spLocks noGrp="1"/>
          </p:cNvSpPr>
          <p:nvPr>
            <p:ph type="subTitle" idx="6"/>
          </p:nvPr>
        </p:nvSpPr>
        <p:spPr>
          <a:xfrm>
            <a:off x="2791050" y="3604700"/>
            <a:ext cx="1795800" cy="3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SemiBold"/>
              <a:buNone/>
              <a:defRPr sz="1400">
                <a:solidFill>
                  <a:schemeClr val="lt1"/>
                </a:solidFill>
                <a:latin typeface="Exo SemiBold"/>
                <a:ea typeface="Exo SemiBold"/>
                <a:cs typeface="Exo SemiBold"/>
                <a:sym typeface="Exo SemiBold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Font typeface="Exo SemiBold"/>
              <a:buNone/>
              <a:defRPr sz="1600">
                <a:latin typeface="Exo SemiBold"/>
                <a:ea typeface="Exo SemiBold"/>
                <a:cs typeface="Exo SemiBold"/>
                <a:sym typeface="Exo Semi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SemiBold"/>
              <a:buNone/>
              <a:defRPr sz="1600">
                <a:latin typeface="Exo SemiBold"/>
                <a:ea typeface="Exo SemiBold"/>
                <a:cs typeface="Exo SemiBold"/>
                <a:sym typeface="Exo Semi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SemiBold"/>
              <a:buNone/>
              <a:defRPr sz="1600">
                <a:latin typeface="Exo SemiBold"/>
                <a:ea typeface="Exo SemiBold"/>
                <a:cs typeface="Exo SemiBold"/>
                <a:sym typeface="Exo Semi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SemiBold"/>
              <a:buNone/>
              <a:defRPr sz="1600">
                <a:latin typeface="Exo SemiBold"/>
                <a:ea typeface="Exo SemiBold"/>
                <a:cs typeface="Exo SemiBold"/>
                <a:sym typeface="Exo Semi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SemiBold"/>
              <a:buNone/>
              <a:defRPr sz="1600">
                <a:latin typeface="Exo SemiBold"/>
                <a:ea typeface="Exo SemiBold"/>
                <a:cs typeface="Exo SemiBold"/>
                <a:sym typeface="Exo Semi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SemiBold"/>
              <a:buNone/>
              <a:defRPr sz="1600">
                <a:latin typeface="Exo SemiBold"/>
                <a:ea typeface="Exo SemiBold"/>
                <a:cs typeface="Exo SemiBold"/>
                <a:sym typeface="Exo Semi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SemiBold"/>
              <a:buNone/>
              <a:defRPr sz="1600">
                <a:latin typeface="Exo SemiBold"/>
                <a:ea typeface="Exo SemiBold"/>
                <a:cs typeface="Exo SemiBold"/>
                <a:sym typeface="Exo Semi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SemiBold"/>
              <a:buNone/>
              <a:defRPr sz="1600">
                <a:latin typeface="Exo SemiBold"/>
                <a:ea typeface="Exo SemiBold"/>
                <a:cs typeface="Exo SemiBold"/>
                <a:sym typeface="Exo SemiBold"/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/>
          </a:p>
        </p:txBody>
      </p:sp>
      <p:sp>
        <p:nvSpPr>
          <p:cNvPr id="926" name="Google Shape;926;p28"/>
          <p:cNvSpPr txBox="1">
            <a:spLocks noGrp="1"/>
          </p:cNvSpPr>
          <p:nvPr>
            <p:ph type="subTitle" idx="7"/>
          </p:nvPr>
        </p:nvSpPr>
        <p:spPr>
          <a:xfrm>
            <a:off x="975863" y="4078307"/>
            <a:ext cx="1795800" cy="109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/>
          </a:p>
        </p:txBody>
      </p:sp>
      <p:sp>
        <p:nvSpPr>
          <p:cNvPr id="927" name="Google Shape;927;p28"/>
          <p:cNvSpPr txBox="1">
            <a:spLocks noGrp="1"/>
          </p:cNvSpPr>
          <p:nvPr>
            <p:ph type="subTitle" idx="8"/>
          </p:nvPr>
        </p:nvSpPr>
        <p:spPr>
          <a:xfrm>
            <a:off x="977759" y="3604700"/>
            <a:ext cx="1795800" cy="3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SemiBold"/>
              <a:buNone/>
              <a:defRPr sz="1400">
                <a:solidFill>
                  <a:schemeClr val="lt1"/>
                </a:solidFill>
                <a:latin typeface="Exo SemiBold"/>
                <a:ea typeface="Exo SemiBold"/>
                <a:cs typeface="Exo SemiBold"/>
                <a:sym typeface="Exo SemiBold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Font typeface="Exo SemiBold"/>
              <a:buNone/>
              <a:defRPr sz="1600">
                <a:latin typeface="Exo SemiBold"/>
                <a:ea typeface="Exo SemiBold"/>
                <a:cs typeface="Exo SemiBold"/>
                <a:sym typeface="Exo Semi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SemiBold"/>
              <a:buNone/>
              <a:defRPr sz="1600">
                <a:latin typeface="Exo SemiBold"/>
                <a:ea typeface="Exo SemiBold"/>
                <a:cs typeface="Exo SemiBold"/>
                <a:sym typeface="Exo Semi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SemiBold"/>
              <a:buNone/>
              <a:defRPr sz="1600">
                <a:latin typeface="Exo SemiBold"/>
                <a:ea typeface="Exo SemiBold"/>
                <a:cs typeface="Exo SemiBold"/>
                <a:sym typeface="Exo Semi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SemiBold"/>
              <a:buNone/>
              <a:defRPr sz="1600">
                <a:latin typeface="Exo SemiBold"/>
                <a:ea typeface="Exo SemiBold"/>
                <a:cs typeface="Exo SemiBold"/>
                <a:sym typeface="Exo Semi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SemiBold"/>
              <a:buNone/>
              <a:defRPr sz="1600">
                <a:latin typeface="Exo SemiBold"/>
                <a:ea typeface="Exo SemiBold"/>
                <a:cs typeface="Exo SemiBold"/>
                <a:sym typeface="Exo Semi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SemiBold"/>
              <a:buNone/>
              <a:defRPr sz="1600">
                <a:latin typeface="Exo SemiBold"/>
                <a:ea typeface="Exo SemiBold"/>
                <a:cs typeface="Exo SemiBold"/>
                <a:sym typeface="Exo Semi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SemiBold"/>
              <a:buNone/>
              <a:defRPr sz="1600">
                <a:latin typeface="Exo SemiBold"/>
                <a:ea typeface="Exo SemiBold"/>
                <a:cs typeface="Exo SemiBold"/>
                <a:sym typeface="Exo Semi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SemiBold"/>
              <a:buNone/>
              <a:defRPr sz="1600">
                <a:latin typeface="Exo SemiBold"/>
                <a:ea typeface="Exo SemiBold"/>
                <a:cs typeface="Exo SemiBold"/>
                <a:sym typeface="Exo SemiBold"/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/>
          </a:p>
        </p:txBody>
      </p:sp>
      <p:sp>
        <p:nvSpPr>
          <p:cNvPr id="928" name="Google Shape;928;p28"/>
          <p:cNvSpPr/>
          <p:nvPr/>
        </p:nvSpPr>
        <p:spPr>
          <a:xfrm rot="10800000" flipH="1">
            <a:off x="305875" y="22041"/>
            <a:ext cx="662884" cy="883632"/>
          </a:xfrm>
          <a:custGeom>
            <a:avLst/>
            <a:gdLst/>
            <a:ahLst/>
            <a:cxnLst/>
            <a:rect l="l" t="t" r="r" b="b"/>
            <a:pathLst>
              <a:path w="15951" h="15951" extrusionOk="0">
                <a:moveTo>
                  <a:pt x="1" y="1"/>
                </a:moveTo>
                <a:lnTo>
                  <a:pt x="1" y="3778"/>
                </a:lnTo>
                <a:cubicBezTo>
                  <a:pt x="1" y="10504"/>
                  <a:pt x="5447" y="15950"/>
                  <a:pt x="12173" y="15950"/>
                </a:cubicBezTo>
                <a:lnTo>
                  <a:pt x="15951" y="15950"/>
                </a:lnTo>
                <a:lnTo>
                  <a:pt x="15951" y="12173"/>
                </a:lnTo>
                <a:cubicBezTo>
                  <a:pt x="15951" y="5459"/>
                  <a:pt x="10492" y="1"/>
                  <a:pt x="377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29" name="Google Shape;929;p28"/>
          <p:cNvGrpSpPr/>
          <p:nvPr/>
        </p:nvGrpSpPr>
        <p:grpSpPr>
          <a:xfrm rot="10800000" flipH="1">
            <a:off x="816345" y="-153694"/>
            <a:ext cx="817859" cy="1090195"/>
            <a:chOff x="813569" y="4603505"/>
            <a:chExt cx="817859" cy="817646"/>
          </a:xfrm>
        </p:grpSpPr>
        <p:sp>
          <p:nvSpPr>
            <p:cNvPr id="930" name="Google Shape;930;p28"/>
            <p:cNvSpPr/>
            <p:nvPr/>
          </p:nvSpPr>
          <p:spPr>
            <a:xfrm>
              <a:off x="813569" y="5417671"/>
              <a:ext cx="5186" cy="3479"/>
            </a:xfrm>
            <a:custGeom>
              <a:avLst/>
              <a:gdLst/>
              <a:ahLst/>
              <a:cxnLst/>
              <a:rect l="l" t="t" r="r" b="b"/>
              <a:pathLst>
                <a:path w="76" h="51" extrusionOk="0">
                  <a:moveTo>
                    <a:pt x="0" y="1"/>
                  </a:moveTo>
                  <a:lnTo>
                    <a:pt x="0" y="51"/>
                  </a:lnTo>
                  <a:lnTo>
                    <a:pt x="76" y="5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28"/>
            <p:cNvSpPr/>
            <p:nvPr/>
          </p:nvSpPr>
          <p:spPr>
            <a:xfrm>
              <a:off x="813569" y="5350881"/>
              <a:ext cx="108843" cy="70269"/>
            </a:xfrm>
            <a:custGeom>
              <a:avLst/>
              <a:gdLst/>
              <a:ahLst/>
              <a:cxnLst/>
              <a:rect l="l" t="t" r="r" b="b"/>
              <a:pathLst>
                <a:path w="1595" h="1030" extrusionOk="0">
                  <a:moveTo>
                    <a:pt x="0" y="1"/>
                  </a:moveTo>
                  <a:lnTo>
                    <a:pt x="0" y="390"/>
                  </a:lnTo>
                  <a:lnTo>
                    <a:pt x="992" y="1030"/>
                  </a:lnTo>
                  <a:lnTo>
                    <a:pt x="1594" y="103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28"/>
            <p:cNvSpPr/>
            <p:nvPr/>
          </p:nvSpPr>
          <p:spPr>
            <a:xfrm>
              <a:off x="813569" y="5284160"/>
              <a:ext cx="212431" cy="136991"/>
            </a:xfrm>
            <a:custGeom>
              <a:avLst/>
              <a:gdLst/>
              <a:ahLst/>
              <a:cxnLst/>
              <a:rect l="l" t="t" r="r" b="b"/>
              <a:pathLst>
                <a:path w="3113" h="2008" extrusionOk="0">
                  <a:moveTo>
                    <a:pt x="0" y="0"/>
                  </a:moveTo>
                  <a:lnTo>
                    <a:pt x="0" y="389"/>
                  </a:lnTo>
                  <a:lnTo>
                    <a:pt x="2523" y="2008"/>
                  </a:lnTo>
                  <a:lnTo>
                    <a:pt x="3112" y="20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28"/>
            <p:cNvSpPr/>
            <p:nvPr/>
          </p:nvSpPr>
          <p:spPr>
            <a:xfrm>
              <a:off x="813569" y="5218189"/>
              <a:ext cx="316019" cy="202962"/>
            </a:xfrm>
            <a:custGeom>
              <a:avLst/>
              <a:gdLst/>
              <a:ahLst/>
              <a:cxnLst/>
              <a:rect l="l" t="t" r="r" b="b"/>
              <a:pathLst>
                <a:path w="4631" h="2975" extrusionOk="0">
                  <a:moveTo>
                    <a:pt x="0" y="1"/>
                  </a:moveTo>
                  <a:lnTo>
                    <a:pt x="0" y="377"/>
                  </a:lnTo>
                  <a:lnTo>
                    <a:pt x="4041" y="2975"/>
                  </a:lnTo>
                  <a:lnTo>
                    <a:pt x="4631" y="297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28"/>
            <p:cNvSpPr/>
            <p:nvPr/>
          </p:nvSpPr>
          <p:spPr>
            <a:xfrm>
              <a:off x="813569" y="5151467"/>
              <a:ext cx="413671" cy="268865"/>
            </a:xfrm>
            <a:custGeom>
              <a:avLst/>
              <a:gdLst/>
              <a:ahLst/>
              <a:cxnLst/>
              <a:rect l="l" t="t" r="r" b="b"/>
              <a:pathLst>
                <a:path w="6062" h="3941" extrusionOk="0">
                  <a:moveTo>
                    <a:pt x="0" y="0"/>
                  </a:moveTo>
                  <a:lnTo>
                    <a:pt x="0" y="377"/>
                  </a:lnTo>
                  <a:lnTo>
                    <a:pt x="5547" y="3940"/>
                  </a:lnTo>
                  <a:cubicBezTo>
                    <a:pt x="5710" y="3928"/>
                    <a:pt x="5886" y="3915"/>
                    <a:pt x="6061" y="38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28"/>
            <p:cNvSpPr/>
            <p:nvPr/>
          </p:nvSpPr>
          <p:spPr>
            <a:xfrm>
              <a:off x="813569" y="5084677"/>
              <a:ext cx="490714" cy="322829"/>
            </a:xfrm>
            <a:custGeom>
              <a:avLst/>
              <a:gdLst/>
              <a:ahLst/>
              <a:cxnLst/>
              <a:rect l="l" t="t" r="r" b="b"/>
              <a:pathLst>
                <a:path w="7191" h="4732" extrusionOk="0">
                  <a:moveTo>
                    <a:pt x="0" y="0"/>
                  </a:moveTo>
                  <a:lnTo>
                    <a:pt x="0" y="389"/>
                  </a:lnTo>
                  <a:lnTo>
                    <a:pt x="6777" y="4731"/>
                  </a:lnTo>
                  <a:cubicBezTo>
                    <a:pt x="6915" y="4694"/>
                    <a:pt x="7053" y="4668"/>
                    <a:pt x="7191" y="461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28"/>
            <p:cNvSpPr/>
            <p:nvPr/>
          </p:nvSpPr>
          <p:spPr>
            <a:xfrm>
              <a:off x="814388" y="5019593"/>
              <a:ext cx="554109" cy="365604"/>
            </a:xfrm>
            <a:custGeom>
              <a:avLst/>
              <a:gdLst/>
              <a:ahLst/>
              <a:cxnLst/>
              <a:rect l="l" t="t" r="r" b="b"/>
              <a:pathLst>
                <a:path w="8120" h="5359" extrusionOk="0">
                  <a:moveTo>
                    <a:pt x="26" y="1"/>
                  </a:moveTo>
                  <a:cubicBezTo>
                    <a:pt x="13" y="126"/>
                    <a:pt x="1" y="252"/>
                    <a:pt x="1" y="365"/>
                  </a:cubicBezTo>
                  <a:lnTo>
                    <a:pt x="7769" y="5359"/>
                  </a:lnTo>
                  <a:cubicBezTo>
                    <a:pt x="7894" y="5309"/>
                    <a:pt x="8007" y="5259"/>
                    <a:pt x="8120" y="5196"/>
                  </a:cubicBezTo>
                  <a:lnTo>
                    <a:pt x="2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28"/>
            <p:cNvSpPr/>
            <p:nvPr/>
          </p:nvSpPr>
          <p:spPr>
            <a:xfrm>
              <a:off x="821280" y="4959694"/>
              <a:ext cx="602082" cy="396441"/>
            </a:xfrm>
            <a:custGeom>
              <a:avLst/>
              <a:gdLst/>
              <a:ahLst/>
              <a:cxnLst/>
              <a:rect l="l" t="t" r="r" b="b"/>
              <a:pathLst>
                <a:path w="8823" h="5811" extrusionOk="0">
                  <a:moveTo>
                    <a:pt x="76" y="0"/>
                  </a:moveTo>
                  <a:cubicBezTo>
                    <a:pt x="50" y="113"/>
                    <a:pt x="25" y="226"/>
                    <a:pt x="0" y="339"/>
                  </a:cubicBezTo>
                  <a:lnTo>
                    <a:pt x="8521" y="5810"/>
                  </a:lnTo>
                  <a:cubicBezTo>
                    <a:pt x="8621" y="5748"/>
                    <a:pt x="8722" y="5685"/>
                    <a:pt x="8822" y="5622"/>
                  </a:cubicBezTo>
                  <a:lnTo>
                    <a:pt x="7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28"/>
            <p:cNvSpPr/>
            <p:nvPr/>
          </p:nvSpPr>
          <p:spPr>
            <a:xfrm>
              <a:off x="835815" y="4904024"/>
              <a:ext cx="635451" cy="417863"/>
            </a:xfrm>
            <a:custGeom>
              <a:avLst/>
              <a:gdLst/>
              <a:ahLst/>
              <a:cxnLst/>
              <a:rect l="l" t="t" r="r" b="b"/>
              <a:pathLst>
                <a:path w="9312" h="6125" extrusionOk="0">
                  <a:moveTo>
                    <a:pt x="114" y="0"/>
                  </a:moveTo>
                  <a:cubicBezTo>
                    <a:pt x="76" y="113"/>
                    <a:pt x="38" y="214"/>
                    <a:pt x="1" y="314"/>
                  </a:cubicBezTo>
                  <a:lnTo>
                    <a:pt x="9048" y="6124"/>
                  </a:lnTo>
                  <a:cubicBezTo>
                    <a:pt x="9136" y="6049"/>
                    <a:pt x="9224" y="5974"/>
                    <a:pt x="9312" y="5911"/>
                  </a:cubicBezTo>
                  <a:lnTo>
                    <a:pt x="11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28"/>
            <p:cNvSpPr/>
            <p:nvPr/>
          </p:nvSpPr>
          <p:spPr>
            <a:xfrm>
              <a:off x="857242" y="4852653"/>
              <a:ext cx="654285" cy="430689"/>
            </a:xfrm>
            <a:custGeom>
              <a:avLst/>
              <a:gdLst/>
              <a:ahLst/>
              <a:cxnLst/>
              <a:rect l="l" t="t" r="r" b="b"/>
              <a:pathLst>
                <a:path w="9588" h="6313" extrusionOk="0">
                  <a:moveTo>
                    <a:pt x="138" y="1"/>
                  </a:moveTo>
                  <a:cubicBezTo>
                    <a:pt x="88" y="101"/>
                    <a:pt x="38" y="189"/>
                    <a:pt x="0" y="289"/>
                  </a:cubicBezTo>
                  <a:lnTo>
                    <a:pt x="9374" y="6313"/>
                  </a:lnTo>
                  <a:cubicBezTo>
                    <a:pt x="9450" y="6225"/>
                    <a:pt x="9525" y="6149"/>
                    <a:pt x="9588" y="6074"/>
                  </a:cubicBezTo>
                  <a:lnTo>
                    <a:pt x="13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28"/>
            <p:cNvSpPr/>
            <p:nvPr/>
          </p:nvSpPr>
          <p:spPr>
            <a:xfrm>
              <a:off x="883788" y="4804693"/>
              <a:ext cx="662883" cy="435874"/>
            </a:xfrm>
            <a:custGeom>
              <a:avLst/>
              <a:gdLst/>
              <a:ahLst/>
              <a:cxnLst/>
              <a:rect l="l" t="t" r="r" b="b"/>
              <a:pathLst>
                <a:path w="9714" h="6389" extrusionOk="0">
                  <a:moveTo>
                    <a:pt x="176" y="1"/>
                  </a:moveTo>
                  <a:cubicBezTo>
                    <a:pt x="113" y="89"/>
                    <a:pt x="51" y="177"/>
                    <a:pt x="0" y="277"/>
                  </a:cubicBezTo>
                  <a:lnTo>
                    <a:pt x="9525" y="6388"/>
                  </a:lnTo>
                  <a:cubicBezTo>
                    <a:pt x="9588" y="6300"/>
                    <a:pt x="9650" y="6212"/>
                    <a:pt x="9713" y="6125"/>
                  </a:cubicBezTo>
                  <a:lnTo>
                    <a:pt x="17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28"/>
            <p:cNvSpPr/>
            <p:nvPr/>
          </p:nvSpPr>
          <p:spPr>
            <a:xfrm>
              <a:off x="916338" y="4760212"/>
              <a:ext cx="660290" cy="434100"/>
            </a:xfrm>
            <a:custGeom>
              <a:avLst/>
              <a:gdLst/>
              <a:ahLst/>
              <a:cxnLst/>
              <a:rect l="l" t="t" r="r" b="b"/>
              <a:pathLst>
                <a:path w="9676" h="6363" extrusionOk="0">
                  <a:moveTo>
                    <a:pt x="214" y="0"/>
                  </a:moveTo>
                  <a:cubicBezTo>
                    <a:pt x="138" y="88"/>
                    <a:pt x="63" y="163"/>
                    <a:pt x="0" y="251"/>
                  </a:cubicBezTo>
                  <a:lnTo>
                    <a:pt x="9512" y="6363"/>
                  </a:lnTo>
                  <a:cubicBezTo>
                    <a:pt x="9562" y="6262"/>
                    <a:pt x="9625" y="6174"/>
                    <a:pt x="9675" y="6074"/>
                  </a:cubicBezTo>
                  <a:lnTo>
                    <a:pt x="21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28"/>
            <p:cNvSpPr/>
            <p:nvPr/>
          </p:nvSpPr>
          <p:spPr>
            <a:xfrm>
              <a:off x="954826" y="4719960"/>
              <a:ext cx="644936" cy="423866"/>
            </a:xfrm>
            <a:custGeom>
              <a:avLst/>
              <a:gdLst/>
              <a:ahLst/>
              <a:cxnLst/>
              <a:rect l="l" t="t" r="r" b="b"/>
              <a:pathLst>
                <a:path w="9451" h="6213" extrusionOk="0">
                  <a:moveTo>
                    <a:pt x="239" y="1"/>
                  </a:moveTo>
                  <a:cubicBezTo>
                    <a:pt x="151" y="76"/>
                    <a:pt x="76" y="151"/>
                    <a:pt x="1" y="226"/>
                  </a:cubicBezTo>
                  <a:lnTo>
                    <a:pt x="9325" y="6212"/>
                  </a:lnTo>
                  <a:cubicBezTo>
                    <a:pt x="9375" y="6112"/>
                    <a:pt x="9413" y="6011"/>
                    <a:pt x="9450" y="5911"/>
                  </a:cubicBezTo>
                  <a:lnTo>
                    <a:pt x="23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28"/>
            <p:cNvSpPr/>
            <p:nvPr/>
          </p:nvSpPr>
          <p:spPr>
            <a:xfrm>
              <a:off x="998500" y="4683120"/>
              <a:ext cx="619210" cy="407629"/>
            </a:xfrm>
            <a:custGeom>
              <a:avLst/>
              <a:gdLst/>
              <a:ahLst/>
              <a:cxnLst/>
              <a:rect l="l" t="t" r="r" b="b"/>
              <a:pathLst>
                <a:path w="9074" h="5975" extrusionOk="0">
                  <a:moveTo>
                    <a:pt x="289" y="1"/>
                  </a:moveTo>
                  <a:cubicBezTo>
                    <a:pt x="189" y="76"/>
                    <a:pt x="101" y="139"/>
                    <a:pt x="1" y="214"/>
                  </a:cubicBezTo>
                  <a:lnTo>
                    <a:pt x="8973" y="5974"/>
                  </a:lnTo>
                  <a:cubicBezTo>
                    <a:pt x="9011" y="5861"/>
                    <a:pt x="9036" y="5748"/>
                    <a:pt x="9074" y="5648"/>
                  </a:cubicBezTo>
                  <a:lnTo>
                    <a:pt x="2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28"/>
            <p:cNvSpPr/>
            <p:nvPr/>
          </p:nvSpPr>
          <p:spPr>
            <a:xfrm>
              <a:off x="1049884" y="4652352"/>
              <a:ext cx="578129" cy="380136"/>
            </a:xfrm>
            <a:custGeom>
              <a:avLst/>
              <a:gdLst/>
              <a:ahLst/>
              <a:cxnLst/>
              <a:rect l="l" t="t" r="r" b="b"/>
              <a:pathLst>
                <a:path w="8472" h="5572" extrusionOk="0">
                  <a:moveTo>
                    <a:pt x="327" y="0"/>
                  </a:moveTo>
                  <a:cubicBezTo>
                    <a:pt x="214" y="50"/>
                    <a:pt x="114" y="113"/>
                    <a:pt x="1" y="163"/>
                  </a:cubicBezTo>
                  <a:lnTo>
                    <a:pt x="8421" y="5572"/>
                  </a:lnTo>
                  <a:cubicBezTo>
                    <a:pt x="8446" y="5459"/>
                    <a:pt x="8459" y="5333"/>
                    <a:pt x="8471" y="5220"/>
                  </a:cubicBezTo>
                  <a:lnTo>
                    <a:pt x="32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28"/>
            <p:cNvSpPr/>
            <p:nvPr/>
          </p:nvSpPr>
          <p:spPr>
            <a:xfrm>
              <a:off x="1109868" y="4625814"/>
              <a:ext cx="521558" cy="344183"/>
            </a:xfrm>
            <a:custGeom>
              <a:avLst/>
              <a:gdLst/>
              <a:ahLst/>
              <a:cxnLst/>
              <a:rect l="l" t="t" r="r" b="b"/>
              <a:pathLst>
                <a:path w="7643" h="5045" extrusionOk="0">
                  <a:moveTo>
                    <a:pt x="377" y="0"/>
                  </a:moveTo>
                  <a:cubicBezTo>
                    <a:pt x="251" y="50"/>
                    <a:pt x="126" y="88"/>
                    <a:pt x="0" y="138"/>
                  </a:cubicBezTo>
                  <a:lnTo>
                    <a:pt x="7630" y="5045"/>
                  </a:lnTo>
                  <a:cubicBezTo>
                    <a:pt x="7630" y="4969"/>
                    <a:pt x="7642" y="4907"/>
                    <a:pt x="7642" y="4844"/>
                  </a:cubicBezTo>
                  <a:lnTo>
                    <a:pt x="7642" y="4656"/>
                  </a:lnTo>
                  <a:lnTo>
                    <a:pt x="3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28"/>
            <p:cNvSpPr/>
            <p:nvPr/>
          </p:nvSpPr>
          <p:spPr>
            <a:xfrm>
              <a:off x="1180087" y="4608690"/>
              <a:ext cx="451339" cy="294517"/>
            </a:xfrm>
            <a:custGeom>
              <a:avLst/>
              <a:gdLst/>
              <a:ahLst/>
              <a:cxnLst/>
              <a:rect l="l" t="t" r="r" b="b"/>
              <a:pathLst>
                <a:path w="6614" h="4317" extrusionOk="0">
                  <a:moveTo>
                    <a:pt x="465" y="0"/>
                  </a:moveTo>
                  <a:cubicBezTo>
                    <a:pt x="314" y="25"/>
                    <a:pt x="151" y="50"/>
                    <a:pt x="0" y="75"/>
                  </a:cubicBezTo>
                  <a:lnTo>
                    <a:pt x="6613" y="4317"/>
                  </a:lnTo>
                  <a:lnTo>
                    <a:pt x="6613" y="3940"/>
                  </a:lnTo>
                  <a:lnTo>
                    <a:pt x="46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28"/>
            <p:cNvSpPr/>
            <p:nvPr/>
          </p:nvSpPr>
          <p:spPr>
            <a:xfrm>
              <a:off x="1268253" y="4603505"/>
              <a:ext cx="363173" cy="233799"/>
            </a:xfrm>
            <a:custGeom>
              <a:avLst/>
              <a:gdLst/>
              <a:ahLst/>
              <a:cxnLst/>
              <a:rect l="l" t="t" r="r" b="b"/>
              <a:pathLst>
                <a:path w="5322" h="3427" extrusionOk="0">
                  <a:moveTo>
                    <a:pt x="1" y="1"/>
                  </a:moveTo>
                  <a:lnTo>
                    <a:pt x="5321" y="3427"/>
                  </a:lnTo>
                  <a:lnTo>
                    <a:pt x="5321" y="3038"/>
                  </a:lnTo>
                  <a:lnTo>
                    <a:pt x="59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28"/>
            <p:cNvSpPr/>
            <p:nvPr/>
          </p:nvSpPr>
          <p:spPr>
            <a:xfrm>
              <a:off x="1371023" y="4603505"/>
              <a:ext cx="260404" cy="167009"/>
            </a:xfrm>
            <a:custGeom>
              <a:avLst/>
              <a:gdLst/>
              <a:ahLst/>
              <a:cxnLst/>
              <a:rect l="l" t="t" r="r" b="b"/>
              <a:pathLst>
                <a:path w="3816" h="2448" extrusionOk="0">
                  <a:moveTo>
                    <a:pt x="1" y="1"/>
                  </a:moveTo>
                  <a:lnTo>
                    <a:pt x="3815" y="2448"/>
                  </a:lnTo>
                  <a:lnTo>
                    <a:pt x="3815" y="2059"/>
                  </a:lnTo>
                  <a:lnTo>
                    <a:pt x="60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28"/>
            <p:cNvSpPr/>
            <p:nvPr/>
          </p:nvSpPr>
          <p:spPr>
            <a:xfrm>
              <a:off x="1474680" y="4603505"/>
              <a:ext cx="156747" cy="100287"/>
            </a:xfrm>
            <a:custGeom>
              <a:avLst/>
              <a:gdLst/>
              <a:ahLst/>
              <a:cxnLst/>
              <a:rect l="l" t="t" r="r" b="b"/>
              <a:pathLst>
                <a:path w="2297" h="1470" extrusionOk="0">
                  <a:moveTo>
                    <a:pt x="0" y="1"/>
                  </a:moveTo>
                  <a:lnTo>
                    <a:pt x="2296" y="1469"/>
                  </a:lnTo>
                  <a:lnTo>
                    <a:pt x="2296" y="1093"/>
                  </a:lnTo>
                  <a:lnTo>
                    <a:pt x="60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28"/>
            <p:cNvSpPr/>
            <p:nvPr/>
          </p:nvSpPr>
          <p:spPr>
            <a:xfrm>
              <a:off x="1579155" y="4603505"/>
              <a:ext cx="52272" cy="33497"/>
            </a:xfrm>
            <a:custGeom>
              <a:avLst/>
              <a:gdLst/>
              <a:ahLst/>
              <a:cxnLst/>
              <a:rect l="l" t="t" r="r" b="b"/>
              <a:pathLst>
                <a:path w="766" h="491" extrusionOk="0">
                  <a:moveTo>
                    <a:pt x="0" y="1"/>
                  </a:moveTo>
                  <a:lnTo>
                    <a:pt x="765" y="490"/>
                  </a:lnTo>
                  <a:lnTo>
                    <a:pt x="765" y="114"/>
                  </a:lnTo>
                  <a:lnTo>
                    <a:pt x="5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51" name="Google Shape;951;p28"/>
          <p:cNvGrpSpPr/>
          <p:nvPr/>
        </p:nvGrpSpPr>
        <p:grpSpPr>
          <a:xfrm>
            <a:off x="6644376" y="5866669"/>
            <a:ext cx="2373891" cy="1334100"/>
            <a:chOff x="4063975" y="-546774"/>
            <a:chExt cx="2373891" cy="1000575"/>
          </a:xfrm>
        </p:grpSpPr>
        <p:grpSp>
          <p:nvGrpSpPr>
            <p:cNvPr id="952" name="Google Shape;952;p28"/>
            <p:cNvGrpSpPr/>
            <p:nvPr/>
          </p:nvGrpSpPr>
          <p:grpSpPr>
            <a:xfrm flipH="1">
              <a:off x="5560019" y="-414208"/>
              <a:ext cx="877847" cy="868009"/>
              <a:chOff x="6088588" y="-408158"/>
              <a:chExt cx="877847" cy="868009"/>
            </a:xfrm>
          </p:grpSpPr>
          <p:sp>
            <p:nvSpPr>
              <p:cNvPr id="953" name="Google Shape;953;p28"/>
              <p:cNvSpPr/>
              <p:nvPr/>
            </p:nvSpPr>
            <p:spPr>
              <a:xfrm>
                <a:off x="6088588" y="-408158"/>
                <a:ext cx="557559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6401" h="290" extrusionOk="0">
                    <a:moveTo>
                      <a:pt x="1" y="1"/>
                    </a:moveTo>
                    <a:lnTo>
                      <a:pt x="1" y="277"/>
                    </a:lnTo>
                    <a:lnTo>
                      <a:pt x="6401" y="289"/>
                    </a:lnTo>
                    <a:cubicBezTo>
                      <a:pt x="6100" y="176"/>
                      <a:pt x="5773" y="76"/>
                      <a:pt x="5447" y="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4" name="Google Shape;954;p28"/>
              <p:cNvSpPr/>
              <p:nvPr/>
            </p:nvSpPr>
            <p:spPr>
              <a:xfrm>
                <a:off x="6088588" y="-348055"/>
                <a:ext cx="669054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7681" h="290" extrusionOk="0">
                    <a:moveTo>
                      <a:pt x="1" y="1"/>
                    </a:moveTo>
                    <a:lnTo>
                      <a:pt x="1" y="277"/>
                    </a:lnTo>
                    <a:lnTo>
                      <a:pt x="7681" y="289"/>
                    </a:lnTo>
                    <a:cubicBezTo>
                      <a:pt x="7555" y="189"/>
                      <a:pt x="7417" y="101"/>
                      <a:pt x="7267" y="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5" name="Google Shape;955;p28"/>
              <p:cNvSpPr/>
              <p:nvPr/>
            </p:nvSpPr>
            <p:spPr>
              <a:xfrm>
                <a:off x="6088588" y="-287865"/>
                <a:ext cx="738999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8484" h="289" extrusionOk="0">
                    <a:moveTo>
                      <a:pt x="1" y="0"/>
                    </a:moveTo>
                    <a:lnTo>
                      <a:pt x="1" y="276"/>
                    </a:lnTo>
                    <a:lnTo>
                      <a:pt x="8484" y="289"/>
                    </a:lnTo>
                    <a:cubicBezTo>
                      <a:pt x="8396" y="201"/>
                      <a:pt x="8308" y="113"/>
                      <a:pt x="8208" y="2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6" name="Google Shape;956;p28"/>
              <p:cNvSpPr/>
              <p:nvPr/>
            </p:nvSpPr>
            <p:spPr>
              <a:xfrm>
                <a:off x="6088588" y="-227762"/>
                <a:ext cx="788213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049" h="289" extrusionOk="0">
                    <a:moveTo>
                      <a:pt x="1" y="0"/>
                    </a:moveTo>
                    <a:lnTo>
                      <a:pt x="1" y="276"/>
                    </a:lnTo>
                    <a:lnTo>
                      <a:pt x="9049" y="289"/>
                    </a:lnTo>
                    <a:cubicBezTo>
                      <a:pt x="8986" y="201"/>
                      <a:pt x="8923" y="113"/>
                      <a:pt x="8848" y="2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7" name="Google Shape;957;p28"/>
              <p:cNvSpPr/>
              <p:nvPr/>
            </p:nvSpPr>
            <p:spPr>
              <a:xfrm>
                <a:off x="6088588" y="-167659"/>
                <a:ext cx="824275" cy="26306"/>
              </a:xfrm>
              <a:custGeom>
                <a:avLst/>
                <a:gdLst/>
                <a:ahLst/>
                <a:cxnLst/>
                <a:rect l="l" t="t" r="r" b="b"/>
                <a:pathLst>
                  <a:path w="9463" h="302" extrusionOk="0">
                    <a:moveTo>
                      <a:pt x="1" y="0"/>
                    </a:moveTo>
                    <a:lnTo>
                      <a:pt x="1" y="276"/>
                    </a:lnTo>
                    <a:lnTo>
                      <a:pt x="9463" y="302"/>
                    </a:lnTo>
                    <a:cubicBezTo>
                      <a:pt x="9425" y="201"/>
                      <a:pt x="9375" y="113"/>
                      <a:pt x="9325" y="2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8" name="Google Shape;958;p28"/>
              <p:cNvSpPr/>
              <p:nvPr/>
            </p:nvSpPr>
            <p:spPr>
              <a:xfrm>
                <a:off x="6088588" y="-106424"/>
                <a:ext cx="850493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764" h="289" extrusionOk="0">
                    <a:moveTo>
                      <a:pt x="1" y="0"/>
                    </a:moveTo>
                    <a:lnTo>
                      <a:pt x="1" y="264"/>
                    </a:lnTo>
                    <a:lnTo>
                      <a:pt x="9764" y="289"/>
                    </a:lnTo>
                    <a:cubicBezTo>
                      <a:pt x="9726" y="188"/>
                      <a:pt x="9689" y="101"/>
                      <a:pt x="9663" y="13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9" name="Google Shape;959;p28"/>
              <p:cNvSpPr/>
              <p:nvPr/>
            </p:nvSpPr>
            <p:spPr>
              <a:xfrm>
                <a:off x="6088588" y="-46321"/>
                <a:ext cx="866956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953" h="289" extrusionOk="0">
                    <a:moveTo>
                      <a:pt x="1" y="0"/>
                    </a:moveTo>
                    <a:lnTo>
                      <a:pt x="1" y="101"/>
                    </a:lnTo>
                    <a:cubicBezTo>
                      <a:pt x="1" y="151"/>
                      <a:pt x="1" y="214"/>
                      <a:pt x="1" y="264"/>
                    </a:cubicBezTo>
                    <a:lnTo>
                      <a:pt x="9952" y="289"/>
                    </a:lnTo>
                    <a:cubicBezTo>
                      <a:pt x="9940" y="189"/>
                      <a:pt x="9914" y="101"/>
                      <a:pt x="9889" y="13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0" name="Google Shape;960;p28"/>
              <p:cNvSpPr/>
              <p:nvPr/>
            </p:nvSpPr>
            <p:spPr>
              <a:xfrm>
                <a:off x="6090766" y="13782"/>
                <a:ext cx="873489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10028" h="290" extrusionOk="0">
                    <a:moveTo>
                      <a:pt x="1" y="1"/>
                    </a:moveTo>
                    <a:cubicBezTo>
                      <a:pt x="13" y="88"/>
                      <a:pt x="26" y="176"/>
                      <a:pt x="39" y="264"/>
                    </a:cubicBezTo>
                    <a:lnTo>
                      <a:pt x="10027" y="289"/>
                    </a:lnTo>
                    <a:cubicBezTo>
                      <a:pt x="10027" y="201"/>
                      <a:pt x="10015" y="101"/>
                      <a:pt x="10002" y="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1" name="Google Shape;961;p28"/>
              <p:cNvSpPr/>
              <p:nvPr/>
            </p:nvSpPr>
            <p:spPr>
              <a:xfrm>
                <a:off x="6101741" y="73885"/>
                <a:ext cx="864691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9927" h="29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3" y="89"/>
                      <a:pt x="38" y="176"/>
                      <a:pt x="63" y="264"/>
                    </a:cubicBezTo>
                    <a:lnTo>
                      <a:pt x="9927" y="289"/>
                    </a:lnTo>
                    <a:lnTo>
                      <a:pt x="9927" y="114"/>
                    </a:lnTo>
                    <a:cubicBezTo>
                      <a:pt x="9927" y="76"/>
                      <a:pt x="9927" y="51"/>
                      <a:pt x="9927" y="13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2" name="Google Shape;962;p28"/>
              <p:cNvSpPr/>
              <p:nvPr/>
            </p:nvSpPr>
            <p:spPr>
              <a:xfrm>
                <a:off x="6119250" y="133988"/>
                <a:ext cx="847183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29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5" y="89"/>
                      <a:pt x="63" y="177"/>
                      <a:pt x="101" y="264"/>
                    </a:cubicBezTo>
                    <a:lnTo>
                      <a:pt x="9726" y="289"/>
                    </a:lnTo>
                    <a:lnTo>
                      <a:pt x="9726" y="13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3" name="Google Shape;963;p28"/>
              <p:cNvSpPr/>
              <p:nvPr/>
            </p:nvSpPr>
            <p:spPr>
              <a:xfrm>
                <a:off x="6145469" y="194179"/>
                <a:ext cx="820965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425" h="289" extrusionOk="0">
                    <a:moveTo>
                      <a:pt x="0" y="0"/>
                    </a:moveTo>
                    <a:cubicBezTo>
                      <a:pt x="51" y="88"/>
                      <a:pt x="101" y="188"/>
                      <a:pt x="151" y="276"/>
                    </a:cubicBezTo>
                    <a:lnTo>
                      <a:pt x="9425" y="289"/>
                    </a:lnTo>
                    <a:lnTo>
                      <a:pt x="9425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4" name="Google Shape;964;p28"/>
              <p:cNvSpPr/>
              <p:nvPr/>
            </p:nvSpPr>
            <p:spPr>
              <a:xfrm>
                <a:off x="6182663" y="254282"/>
                <a:ext cx="783771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8998" h="289" extrusionOk="0">
                    <a:moveTo>
                      <a:pt x="0" y="0"/>
                    </a:moveTo>
                    <a:cubicBezTo>
                      <a:pt x="75" y="88"/>
                      <a:pt x="138" y="188"/>
                      <a:pt x="213" y="276"/>
                    </a:cubicBezTo>
                    <a:lnTo>
                      <a:pt x="8998" y="289"/>
                    </a:lnTo>
                    <a:lnTo>
                      <a:pt x="8998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5" name="Google Shape;965;p28"/>
              <p:cNvSpPr/>
              <p:nvPr/>
            </p:nvSpPr>
            <p:spPr>
              <a:xfrm>
                <a:off x="6233968" y="314385"/>
                <a:ext cx="732466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8409" h="290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01" y="101"/>
                      <a:pt x="189" y="189"/>
                      <a:pt x="289" y="277"/>
                    </a:cubicBezTo>
                    <a:lnTo>
                      <a:pt x="8409" y="289"/>
                    </a:lnTo>
                    <a:lnTo>
                      <a:pt x="8409" y="2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6" name="Google Shape;966;p28"/>
              <p:cNvSpPr/>
              <p:nvPr/>
            </p:nvSpPr>
            <p:spPr>
              <a:xfrm>
                <a:off x="6307224" y="374488"/>
                <a:ext cx="659211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7568" h="290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39" y="101"/>
                      <a:pt x="289" y="189"/>
                      <a:pt x="440" y="277"/>
                    </a:cubicBezTo>
                    <a:lnTo>
                      <a:pt x="7568" y="289"/>
                    </a:lnTo>
                    <a:lnTo>
                      <a:pt x="7568" y="26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7" name="Google Shape;967;p28"/>
              <p:cNvSpPr/>
              <p:nvPr/>
            </p:nvSpPr>
            <p:spPr>
              <a:xfrm>
                <a:off x="6427430" y="435723"/>
                <a:ext cx="539006" cy="24128"/>
              </a:xfrm>
              <a:custGeom>
                <a:avLst/>
                <a:gdLst/>
                <a:ahLst/>
                <a:cxnLst/>
                <a:rect l="l" t="t" r="r" b="b"/>
                <a:pathLst>
                  <a:path w="6188" h="277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403" y="126"/>
                      <a:pt x="829" y="226"/>
                      <a:pt x="1256" y="276"/>
                    </a:cubicBezTo>
                    <a:lnTo>
                      <a:pt x="6188" y="276"/>
                    </a:lnTo>
                    <a:lnTo>
                      <a:pt x="6188" y="1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68" name="Google Shape;968;p28"/>
            <p:cNvSpPr/>
            <p:nvPr/>
          </p:nvSpPr>
          <p:spPr>
            <a:xfrm>
              <a:off x="4628261" y="-546774"/>
              <a:ext cx="781992" cy="781992"/>
            </a:xfrm>
            <a:custGeom>
              <a:avLst/>
              <a:gdLst/>
              <a:ahLst/>
              <a:cxnLst/>
              <a:rect l="l" t="t" r="r" b="b"/>
              <a:pathLst>
                <a:path w="7606" h="7606" extrusionOk="0">
                  <a:moveTo>
                    <a:pt x="0" y="1"/>
                  </a:moveTo>
                  <a:lnTo>
                    <a:pt x="0" y="3251"/>
                  </a:lnTo>
                  <a:cubicBezTo>
                    <a:pt x="0" y="5660"/>
                    <a:pt x="1946" y="7605"/>
                    <a:pt x="4367" y="7605"/>
                  </a:cubicBezTo>
                  <a:lnTo>
                    <a:pt x="7605" y="7605"/>
                  </a:lnTo>
                  <a:lnTo>
                    <a:pt x="7605" y="4167"/>
                  </a:lnTo>
                  <a:cubicBezTo>
                    <a:pt x="7605" y="1871"/>
                    <a:pt x="5735" y="1"/>
                    <a:pt x="34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969" name="Google Shape;969;p28"/>
            <p:cNvSpPr/>
            <p:nvPr/>
          </p:nvSpPr>
          <p:spPr>
            <a:xfrm flipH="1">
              <a:off x="4063975" y="-150121"/>
              <a:ext cx="510096" cy="509135"/>
            </a:xfrm>
            <a:custGeom>
              <a:avLst/>
              <a:gdLst/>
              <a:ahLst/>
              <a:cxnLst/>
              <a:rect l="l" t="t" r="r" b="b"/>
              <a:pathLst>
                <a:path w="6375" h="6363" extrusionOk="0">
                  <a:moveTo>
                    <a:pt x="0" y="0"/>
                  </a:moveTo>
                  <a:lnTo>
                    <a:pt x="0" y="2874"/>
                  </a:lnTo>
                  <a:cubicBezTo>
                    <a:pt x="0" y="4806"/>
                    <a:pt x="1569" y="6362"/>
                    <a:pt x="3489" y="6362"/>
                  </a:cubicBezTo>
                  <a:lnTo>
                    <a:pt x="6375" y="6362"/>
                  </a:lnTo>
                  <a:lnTo>
                    <a:pt x="6375" y="3652"/>
                  </a:lnTo>
                  <a:cubicBezTo>
                    <a:pt x="6375" y="1631"/>
                    <a:pt x="4731" y="0"/>
                    <a:pt x="27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9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1" name="Google Shape;971;p29"/>
          <p:cNvSpPr/>
          <p:nvPr/>
        </p:nvSpPr>
        <p:spPr>
          <a:xfrm flipH="1">
            <a:off x="927213" y="718600"/>
            <a:ext cx="4579200" cy="5420800"/>
          </a:xfrm>
          <a:prstGeom prst="round2DiagRect">
            <a:avLst>
              <a:gd name="adj1" fmla="val 0"/>
              <a:gd name="adj2" fmla="val 5000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2" name="Google Shape;972;p29"/>
          <p:cNvSpPr txBox="1">
            <a:spLocks noGrp="1"/>
          </p:cNvSpPr>
          <p:nvPr>
            <p:ph type="subTitle" idx="1"/>
          </p:nvPr>
        </p:nvSpPr>
        <p:spPr>
          <a:xfrm>
            <a:off x="1758612" y="4254100"/>
            <a:ext cx="3470100" cy="8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r>
              <a:rPr lang="es-ES" smtClean="0"/>
              <a:t>Haga clic para modificar el estilo de subtítulo del patrón</a:t>
            </a:r>
            <a:endParaRPr/>
          </a:p>
        </p:txBody>
      </p:sp>
      <p:sp>
        <p:nvSpPr>
          <p:cNvPr id="973" name="Google Shape;973;p29"/>
          <p:cNvSpPr txBox="1">
            <a:spLocks noGrp="1"/>
          </p:cNvSpPr>
          <p:nvPr>
            <p:ph type="ctrTitle"/>
          </p:nvPr>
        </p:nvSpPr>
        <p:spPr>
          <a:xfrm>
            <a:off x="1758612" y="2836500"/>
            <a:ext cx="3470100" cy="14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 b="1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 b="1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 b="1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 b="1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 b="1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 b="1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 b="1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 b="1">
                <a:solidFill>
                  <a:schemeClr val="accent6"/>
                </a:solidFill>
              </a:defRPr>
            </a:lvl9pPr>
          </a:lstStyle>
          <a:p>
            <a:r>
              <a:rPr lang="es-ES" smtClean="0"/>
              <a:t>Haga clic para modificar el estilo de título del patrón</a:t>
            </a:r>
            <a:endParaRPr/>
          </a:p>
        </p:txBody>
      </p:sp>
      <p:sp>
        <p:nvSpPr>
          <p:cNvPr id="974" name="Google Shape;974;p29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1758613" y="2199700"/>
            <a:ext cx="3470100" cy="6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grpSp>
        <p:nvGrpSpPr>
          <p:cNvPr id="975" name="Google Shape;975;p29"/>
          <p:cNvGrpSpPr/>
          <p:nvPr/>
        </p:nvGrpSpPr>
        <p:grpSpPr>
          <a:xfrm rot="10800000" flipH="1">
            <a:off x="6655051" y="-408998"/>
            <a:ext cx="2373891" cy="1334100"/>
            <a:chOff x="4063975" y="-546774"/>
            <a:chExt cx="2373891" cy="1000575"/>
          </a:xfrm>
        </p:grpSpPr>
        <p:grpSp>
          <p:nvGrpSpPr>
            <p:cNvPr id="976" name="Google Shape;976;p29"/>
            <p:cNvGrpSpPr/>
            <p:nvPr/>
          </p:nvGrpSpPr>
          <p:grpSpPr>
            <a:xfrm flipH="1">
              <a:off x="5560019" y="-414208"/>
              <a:ext cx="877847" cy="868009"/>
              <a:chOff x="6088588" y="-408158"/>
              <a:chExt cx="877847" cy="868009"/>
            </a:xfrm>
          </p:grpSpPr>
          <p:sp>
            <p:nvSpPr>
              <p:cNvPr id="977" name="Google Shape;977;p29"/>
              <p:cNvSpPr/>
              <p:nvPr/>
            </p:nvSpPr>
            <p:spPr>
              <a:xfrm>
                <a:off x="6088588" y="-408158"/>
                <a:ext cx="557559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6401" h="290" extrusionOk="0">
                    <a:moveTo>
                      <a:pt x="1" y="1"/>
                    </a:moveTo>
                    <a:lnTo>
                      <a:pt x="1" y="277"/>
                    </a:lnTo>
                    <a:lnTo>
                      <a:pt x="6401" y="289"/>
                    </a:lnTo>
                    <a:cubicBezTo>
                      <a:pt x="6100" y="176"/>
                      <a:pt x="5773" y="76"/>
                      <a:pt x="5447" y="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8" name="Google Shape;978;p29"/>
              <p:cNvSpPr/>
              <p:nvPr/>
            </p:nvSpPr>
            <p:spPr>
              <a:xfrm>
                <a:off x="6088588" y="-348055"/>
                <a:ext cx="669054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7681" h="290" extrusionOk="0">
                    <a:moveTo>
                      <a:pt x="1" y="1"/>
                    </a:moveTo>
                    <a:lnTo>
                      <a:pt x="1" y="277"/>
                    </a:lnTo>
                    <a:lnTo>
                      <a:pt x="7681" y="289"/>
                    </a:lnTo>
                    <a:cubicBezTo>
                      <a:pt x="7555" y="189"/>
                      <a:pt x="7417" y="101"/>
                      <a:pt x="7267" y="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9" name="Google Shape;979;p29"/>
              <p:cNvSpPr/>
              <p:nvPr/>
            </p:nvSpPr>
            <p:spPr>
              <a:xfrm>
                <a:off x="6088588" y="-287865"/>
                <a:ext cx="738999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8484" h="289" extrusionOk="0">
                    <a:moveTo>
                      <a:pt x="1" y="0"/>
                    </a:moveTo>
                    <a:lnTo>
                      <a:pt x="1" y="276"/>
                    </a:lnTo>
                    <a:lnTo>
                      <a:pt x="8484" y="289"/>
                    </a:lnTo>
                    <a:cubicBezTo>
                      <a:pt x="8396" y="201"/>
                      <a:pt x="8308" y="113"/>
                      <a:pt x="8208" y="2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0" name="Google Shape;980;p29"/>
              <p:cNvSpPr/>
              <p:nvPr/>
            </p:nvSpPr>
            <p:spPr>
              <a:xfrm>
                <a:off x="6088588" y="-227762"/>
                <a:ext cx="788213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049" h="289" extrusionOk="0">
                    <a:moveTo>
                      <a:pt x="1" y="0"/>
                    </a:moveTo>
                    <a:lnTo>
                      <a:pt x="1" y="276"/>
                    </a:lnTo>
                    <a:lnTo>
                      <a:pt x="9049" y="289"/>
                    </a:lnTo>
                    <a:cubicBezTo>
                      <a:pt x="8986" y="201"/>
                      <a:pt x="8923" y="113"/>
                      <a:pt x="8848" y="2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1" name="Google Shape;981;p29"/>
              <p:cNvSpPr/>
              <p:nvPr/>
            </p:nvSpPr>
            <p:spPr>
              <a:xfrm>
                <a:off x="6088588" y="-167659"/>
                <a:ext cx="824275" cy="26306"/>
              </a:xfrm>
              <a:custGeom>
                <a:avLst/>
                <a:gdLst/>
                <a:ahLst/>
                <a:cxnLst/>
                <a:rect l="l" t="t" r="r" b="b"/>
                <a:pathLst>
                  <a:path w="9463" h="302" extrusionOk="0">
                    <a:moveTo>
                      <a:pt x="1" y="0"/>
                    </a:moveTo>
                    <a:lnTo>
                      <a:pt x="1" y="276"/>
                    </a:lnTo>
                    <a:lnTo>
                      <a:pt x="9463" y="302"/>
                    </a:lnTo>
                    <a:cubicBezTo>
                      <a:pt x="9425" y="201"/>
                      <a:pt x="9375" y="113"/>
                      <a:pt x="9325" y="2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2" name="Google Shape;982;p29"/>
              <p:cNvSpPr/>
              <p:nvPr/>
            </p:nvSpPr>
            <p:spPr>
              <a:xfrm>
                <a:off x="6088588" y="-106424"/>
                <a:ext cx="850493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764" h="289" extrusionOk="0">
                    <a:moveTo>
                      <a:pt x="1" y="0"/>
                    </a:moveTo>
                    <a:lnTo>
                      <a:pt x="1" y="264"/>
                    </a:lnTo>
                    <a:lnTo>
                      <a:pt x="9764" y="289"/>
                    </a:lnTo>
                    <a:cubicBezTo>
                      <a:pt x="9726" y="188"/>
                      <a:pt x="9689" y="101"/>
                      <a:pt x="9663" y="13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3" name="Google Shape;983;p29"/>
              <p:cNvSpPr/>
              <p:nvPr/>
            </p:nvSpPr>
            <p:spPr>
              <a:xfrm>
                <a:off x="6088588" y="-46321"/>
                <a:ext cx="866956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953" h="289" extrusionOk="0">
                    <a:moveTo>
                      <a:pt x="1" y="0"/>
                    </a:moveTo>
                    <a:lnTo>
                      <a:pt x="1" y="101"/>
                    </a:lnTo>
                    <a:cubicBezTo>
                      <a:pt x="1" y="151"/>
                      <a:pt x="1" y="214"/>
                      <a:pt x="1" y="264"/>
                    </a:cubicBezTo>
                    <a:lnTo>
                      <a:pt x="9952" y="289"/>
                    </a:lnTo>
                    <a:cubicBezTo>
                      <a:pt x="9940" y="189"/>
                      <a:pt x="9914" y="101"/>
                      <a:pt x="9889" y="13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4" name="Google Shape;984;p29"/>
              <p:cNvSpPr/>
              <p:nvPr/>
            </p:nvSpPr>
            <p:spPr>
              <a:xfrm>
                <a:off x="6090766" y="13782"/>
                <a:ext cx="873489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10028" h="290" extrusionOk="0">
                    <a:moveTo>
                      <a:pt x="1" y="1"/>
                    </a:moveTo>
                    <a:cubicBezTo>
                      <a:pt x="13" y="88"/>
                      <a:pt x="26" y="176"/>
                      <a:pt x="39" y="264"/>
                    </a:cubicBezTo>
                    <a:lnTo>
                      <a:pt x="10027" y="289"/>
                    </a:lnTo>
                    <a:cubicBezTo>
                      <a:pt x="10027" y="201"/>
                      <a:pt x="10015" y="101"/>
                      <a:pt x="10002" y="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5" name="Google Shape;985;p29"/>
              <p:cNvSpPr/>
              <p:nvPr/>
            </p:nvSpPr>
            <p:spPr>
              <a:xfrm>
                <a:off x="6101741" y="73885"/>
                <a:ext cx="864691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9927" h="29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3" y="89"/>
                      <a:pt x="38" y="176"/>
                      <a:pt x="63" y="264"/>
                    </a:cubicBezTo>
                    <a:lnTo>
                      <a:pt x="9927" y="289"/>
                    </a:lnTo>
                    <a:lnTo>
                      <a:pt x="9927" y="114"/>
                    </a:lnTo>
                    <a:cubicBezTo>
                      <a:pt x="9927" y="76"/>
                      <a:pt x="9927" y="51"/>
                      <a:pt x="9927" y="13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6" name="Google Shape;986;p29"/>
              <p:cNvSpPr/>
              <p:nvPr/>
            </p:nvSpPr>
            <p:spPr>
              <a:xfrm>
                <a:off x="6119250" y="133988"/>
                <a:ext cx="847183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29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5" y="89"/>
                      <a:pt x="63" y="177"/>
                      <a:pt x="101" y="264"/>
                    </a:cubicBezTo>
                    <a:lnTo>
                      <a:pt x="9726" y="289"/>
                    </a:lnTo>
                    <a:lnTo>
                      <a:pt x="9726" y="13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7" name="Google Shape;987;p29"/>
              <p:cNvSpPr/>
              <p:nvPr/>
            </p:nvSpPr>
            <p:spPr>
              <a:xfrm>
                <a:off x="6145469" y="194179"/>
                <a:ext cx="820965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425" h="289" extrusionOk="0">
                    <a:moveTo>
                      <a:pt x="0" y="0"/>
                    </a:moveTo>
                    <a:cubicBezTo>
                      <a:pt x="51" y="88"/>
                      <a:pt x="101" y="188"/>
                      <a:pt x="151" y="276"/>
                    </a:cubicBezTo>
                    <a:lnTo>
                      <a:pt x="9425" y="289"/>
                    </a:lnTo>
                    <a:lnTo>
                      <a:pt x="9425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8" name="Google Shape;988;p29"/>
              <p:cNvSpPr/>
              <p:nvPr/>
            </p:nvSpPr>
            <p:spPr>
              <a:xfrm>
                <a:off x="6182663" y="254282"/>
                <a:ext cx="783771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8998" h="289" extrusionOk="0">
                    <a:moveTo>
                      <a:pt x="0" y="0"/>
                    </a:moveTo>
                    <a:cubicBezTo>
                      <a:pt x="75" y="88"/>
                      <a:pt x="138" y="188"/>
                      <a:pt x="213" y="276"/>
                    </a:cubicBezTo>
                    <a:lnTo>
                      <a:pt x="8998" y="289"/>
                    </a:lnTo>
                    <a:lnTo>
                      <a:pt x="8998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9" name="Google Shape;989;p29"/>
              <p:cNvSpPr/>
              <p:nvPr/>
            </p:nvSpPr>
            <p:spPr>
              <a:xfrm>
                <a:off x="6233968" y="314385"/>
                <a:ext cx="732466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8409" h="290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01" y="101"/>
                      <a:pt x="189" y="189"/>
                      <a:pt x="289" y="277"/>
                    </a:cubicBezTo>
                    <a:lnTo>
                      <a:pt x="8409" y="289"/>
                    </a:lnTo>
                    <a:lnTo>
                      <a:pt x="8409" y="2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0" name="Google Shape;990;p29"/>
              <p:cNvSpPr/>
              <p:nvPr/>
            </p:nvSpPr>
            <p:spPr>
              <a:xfrm>
                <a:off x="6307224" y="374488"/>
                <a:ext cx="659211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7568" h="290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39" y="101"/>
                      <a:pt x="289" y="189"/>
                      <a:pt x="440" y="277"/>
                    </a:cubicBezTo>
                    <a:lnTo>
                      <a:pt x="7568" y="289"/>
                    </a:lnTo>
                    <a:lnTo>
                      <a:pt x="7568" y="26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1" name="Google Shape;991;p29"/>
              <p:cNvSpPr/>
              <p:nvPr/>
            </p:nvSpPr>
            <p:spPr>
              <a:xfrm>
                <a:off x="6427430" y="435723"/>
                <a:ext cx="539006" cy="24128"/>
              </a:xfrm>
              <a:custGeom>
                <a:avLst/>
                <a:gdLst/>
                <a:ahLst/>
                <a:cxnLst/>
                <a:rect l="l" t="t" r="r" b="b"/>
                <a:pathLst>
                  <a:path w="6188" h="277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403" y="126"/>
                      <a:pt x="829" y="226"/>
                      <a:pt x="1256" y="276"/>
                    </a:cubicBezTo>
                    <a:lnTo>
                      <a:pt x="6188" y="276"/>
                    </a:lnTo>
                    <a:lnTo>
                      <a:pt x="6188" y="1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92" name="Google Shape;992;p29"/>
            <p:cNvSpPr/>
            <p:nvPr/>
          </p:nvSpPr>
          <p:spPr>
            <a:xfrm>
              <a:off x="4628261" y="-546774"/>
              <a:ext cx="781992" cy="781992"/>
            </a:xfrm>
            <a:custGeom>
              <a:avLst/>
              <a:gdLst/>
              <a:ahLst/>
              <a:cxnLst/>
              <a:rect l="l" t="t" r="r" b="b"/>
              <a:pathLst>
                <a:path w="7606" h="7606" extrusionOk="0">
                  <a:moveTo>
                    <a:pt x="0" y="1"/>
                  </a:moveTo>
                  <a:lnTo>
                    <a:pt x="0" y="3251"/>
                  </a:lnTo>
                  <a:cubicBezTo>
                    <a:pt x="0" y="5660"/>
                    <a:pt x="1946" y="7605"/>
                    <a:pt x="4367" y="7605"/>
                  </a:cubicBezTo>
                  <a:lnTo>
                    <a:pt x="7605" y="7605"/>
                  </a:lnTo>
                  <a:lnTo>
                    <a:pt x="7605" y="4167"/>
                  </a:lnTo>
                  <a:cubicBezTo>
                    <a:pt x="7605" y="1871"/>
                    <a:pt x="5735" y="1"/>
                    <a:pt x="34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993" name="Google Shape;993;p29"/>
            <p:cNvSpPr/>
            <p:nvPr/>
          </p:nvSpPr>
          <p:spPr>
            <a:xfrm flipH="1">
              <a:off x="4063975" y="-150121"/>
              <a:ext cx="510096" cy="509135"/>
            </a:xfrm>
            <a:custGeom>
              <a:avLst/>
              <a:gdLst/>
              <a:ahLst/>
              <a:cxnLst/>
              <a:rect l="l" t="t" r="r" b="b"/>
              <a:pathLst>
                <a:path w="6375" h="6363" extrusionOk="0">
                  <a:moveTo>
                    <a:pt x="0" y="0"/>
                  </a:moveTo>
                  <a:lnTo>
                    <a:pt x="0" y="2874"/>
                  </a:lnTo>
                  <a:cubicBezTo>
                    <a:pt x="0" y="4806"/>
                    <a:pt x="1569" y="6362"/>
                    <a:pt x="3489" y="6362"/>
                  </a:cubicBezTo>
                  <a:lnTo>
                    <a:pt x="6375" y="6362"/>
                  </a:lnTo>
                  <a:lnTo>
                    <a:pt x="6375" y="3652"/>
                  </a:lnTo>
                  <a:cubicBezTo>
                    <a:pt x="6375" y="1631"/>
                    <a:pt x="4731" y="0"/>
                    <a:pt x="27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94" name="Google Shape;994;p29"/>
          <p:cNvSpPr/>
          <p:nvPr/>
        </p:nvSpPr>
        <p:spPr>
          <a:xfrm>
            <a:off x="152400" y="6067233"/>
            <a:ext cx="662884" cy="883632"/>
          </a:xfrm>
          <a:custGeom>
            <a:avLst/>
            <a:gdLst/>
            <a:ahLst/>
            <a:cxnLst/>
            <a:rect l="l" t="t" r="r" b="b"/>
            <a:pathLst>
              <a:path w="15951" h="15951" extrusionOk="0">
                <a:moveTo>
                  <a:pt x="1" y="1"/>
                </a:moveTo>
                <a:lnTo>
                  <a:pt x="1" y="3778"/>
                </a:lnTo>
                <a:cubicBezTo>
                  <a:pt x="1" y="10504"/>
                  <a:pt x="5447" y="15950"/>
                  <a:pt x="12173" y="15950"/>
                </a:cubicBezTo>
                <a:lnTo>
                  <a:pt x="15951" y="15950"/>
                </a:lnTo>
                <a:lnTo>
                  <a:pt x="15951" y="12173"/>
                </a:lnTo>
                <a:cubicBezTo>
                  <a:pt x="15951" y="5459"/>
                  <a:pt x="10492" y="1"/>
                  <a:pt x="377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95" name="Google Shape;995;p29"/>
          <p:cNvGrpSpPr/>
          <p:nvPr/>
        </p:nvGrpSpPr>
        <p:grpSpPr>
          <a:xfrm>
            <a:off x="662870" y="6036407"/>
            <a:ext cx="817859" cy="1090195"/>
            <a:chOff x="813569" y="4603505"/>
            <a:chExt cx="817859" cy="817646"/>
          </a:xfrm>
        </p:grpSpPr>
        <p:sp>
          <p:nvSpPr>
            <p:cNvPr id="996" name="Google Shape;996;p29"/>
            <p:cNvSpPr/>
            <p:nvPr/>
          </p:nvSpPr>
          <p:spPr>
            <a:xfrm>
              <a:off x="813569" y="5417671"/>
              <a:ext cx="5186" cy="3479"/>
            </a:xfrm>
            <a:custGeom>
              <a:avLst/>
              <a:gdLst/>
              <a:ahLst/>
              <a:cxnLst/>
              <a:rect l="l" t="t" r="r" b="b"/>
              <a:pathLst>
                <a:path w="76" h="51" extrusionOk="0">
                  <a:moveTo>
                    <a:pt x="0" y="1"/>
                  </a:moveTo>
                  <a:lnTo>
                    <a:pt x="0" y="51"/>
                  </a:lnTo>
                  <a:lnTo>
                    <a:pt x="76" y="5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29"/>
            <p:cNvSpPr/>
            <p:nvPr/>
          </p:nvSpPr>
          <p:spPr>
            <a:xfrm>
              <a:off x="813569" y="5350881"/>
              <a:ext cx="108843" cy="70269"/>
            </a:xfrm>
            <a:custGeom>
              <a:avLst/>
              <a:gdLst/>
              <a:ahLst/>
              <a:cxnLst/>
              <a:rect l="l" t="t" r="r" b="b"/>
              <a:pathLst>
                <a:path w="1595" h="1030" extrusionOk="0">
                  <a:moveTo>
                    <a:pt x="0" y="1"/>
                  </a:moveTo>
                  <a:lnTo>
                    <a:pt x="0" y="390"/>
                  </a:lnTo>
                  <a:lnTo>
                    <a:pt x="992" y="1030"/>
                  </a:lnTo>
                  <a:lnTo>
                    <a:pt x="1594" y="103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29"/>
            <p:cNvSpPr/>
            <p:nvPr/>
          </p:nvSpPr>
          <p:spPr>
            <a:xfrm>
              <a:off x="813569" y="5284160"/>
              <a:ext cx="212431" cy="136991"/>
            </a:xfrm>
            <a:custGeom>
              <a:avLst/>
              <a:gdLst/>
              <a:ahLst/>
              <a:cxnLst/>
              <a:rect l="l" t="t" r="r" b="b"/>
              <a:pathLst>
                <a:path w="3113" h="2008" extrusionOk="0">
                  <a:moveTo>
                    <a:pt x="0" y="0"/>
                  </a:moveTo>
                  <a:lnTo>
                    <a:pt x="0" y="389"/>
                  </a:lnTo>
                  <a:lnTo>
                    <a:pt x="2523" y="2008"/>
                  </a:lnTo>
                  <a:lnTo>
                    <a:pt x="3112" y="20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29"/>
            <p:cNvSpPr/>
            <p:nvPr/>
          </p:nvSpPr>
          <p:spPr>
            <a:xfrm>
              <a:off x="813569" y="5218189"/>
              <a:ext cx="316019" cy="202962"/>
            </a:xfrm>
            <a:custGeom>
              <a:avLst/>
              <a:gdLst/>
              <a:ahLst/>
              <a:cxnLst/>
              <a:rect l="l" t="t" r="r" b="b"/>
              <a:pathLst>
                <a:path w="4631" h="2975" extrusionOk="0">
                  <a:moveTo>
                    <a:pt x="0" y="1"/>
                  </a:moveTo>
                  <a:lnTo>
                    <a:pt x="0" y="377"/>
                  </a:lnTo>
                  <a:lnTo>
                    <a:pt x="4041" y="2975"/>
                  </a:lnTo>
                  <a:lnTo>
                    <a:pt x="4631" y="297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29"/>
            <p:cNvSpPr/>
            <p:nvPr/>
          </p:nvSpPr>
          <p:spPr>
            <a:xfrm>
              <a:off x="813569" y="5151467"/>
              <a:ext cx="413671" cy="268865"/>
            </a:xfrm>
            <a:custGeom>
              <a:avLst/>
              <a:gdLst/>
              <a:ahLst/>
              <a:cxnLst/>
              <a:rect l="l" t="t" r="r" b="b"/>
              <a:pathLst>
                <a:path w="6062" h="3941" extrusionOk="0">
                  <a:moveTo>
                    <a:pt x="0" y="0"/>
                  </a:moveTo>
                  <a:lnTo>
                    <a:pt x="0" y="377"/>
                  </a:lnTo>
                  <a:lnTo>
                    <a:pt x="5547" y="3940"/>
                  </a:lnTo>
                  <a:cubicBezTo>
                    <a:pt x="5710" y="3928"/>
                    <a:pt x="5886" y="3915"/>
                    <a:pt x="6061" y="38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29"/>
            <p:cNvSpPr/>
            <p:nvPr/>
          </p:nvSpPr>
          <p:spPr>
            <a:xfrm>
              <a:off x="813569" y="5084677"/>
              <a:ext cx="490714" cy="322829"/>
            </a:xfrm>
            <a:custGeom>
              <a:avLst/>
              <a:gdLst/>
              <a:ahLst/>
              <a:cxnLst/>
              <a:rect l="l" t="t" r="r" b="b"/>
              <a:pathLst>
                <a:path w="7191" h="4732" extrusionOk="0">
                  <a:moveTo>
                    <a:pt x="0" y="0"/>
                  </a:moveTo>
                  <a:lnTo>
                    <a:pt x="0" y="389"/>
                  </a:lnTo>
                  <a:lnTo>
                    <a:pt x="6777" y="4731"/>
                  </a:lnTo>
                  <a:cubicBezTo>
                    <a:pt x="6915" y="4694"/>
                    <a:pt x="7053" y="4668"/>
                    <a:pt x="7191" y="461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29"/>
            <p:cNvSpPr/>
            <p:nvPr/>
          </p:nvSpPr>
          <p:spPr>
            <a:xfrm>
              <a:off x="814388" y="5019593"/>
              <a:ext cx="554109" cy="365604"/>
            </a:xfrm>
            <a:custGeom>
              <a:avLst/>
              <a:gdLst/>
              <a:ahLst/>
              <a:cxnLst/>
              <a:rect l="l" t="t" r="r" b="b"/>
              <a:pathLst>
                <a:path w="8120" h="5359" extrusionOk="0">
                  <a:moveTo>
                    <a:pt x="26" y="1"/>
                  </a:moveTo>
                  <a:cubicBezTo>
                    <a:pt x="13" y="126"/>
                    <a:pt x="1" y="252"/>
                    <a:pt x="1" y="365"/>
                  </a:cubicBezTo>
                  <a:lnTo>
                    <a:pt x="7769" y="5359"/>
                  </a:lnTo>
                  <a:cubicBezTo>
                    <a:pt x="7894" y="5309"/>
                    <a:pt x="8007" y="5259"/>
                    <a:pt x="8120" y="5196"/>
                  </a:cubicBezTo>
                  <a:lnTo>
                    <a:pt x="2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29"/>
            <p:cNvSpPr/>
            <p:nvPr/>
          </p:nvSpPr>
          <p:spPr>
            <a:xfrm>
              <a:off x="821280" y="4959694"/>
              <a:ext cx="602082" cy="396441"/>
            </a:xfrm>
            <a:custGeom>
              <a:avLst/>
              <a:gdLst/>
              <a:ahLst/>
              <a:cxnLst/>
              <a:rect l="l" t="t" r="r" b="b"/>
              <a:pathLst>
                <a:path w="8823" h="5811" extrusionOk="0">
                  <a:moveTo>
                    <a:pt x="76" y="0"/>
                  </a:moveTo>
                  <a:cubicBezTo>
                    <a:pt x="50" y="113"/>
                    <a:pt x="25" y="226"/>
                    <a:pt x="0" y="339"/>
                  </a:cubicBezTo>
                  <a:lnTo>
                    <a:pt x="8521" y="5810"/>
                  </a:lnTo>
                  <a:cubicBezTo>
                    <a:pt x="8621" y="5748"/>
                    <a:pt x="8722" y="5685"/>
                    <a:pt x="8822" y="5622"/>
                  </a:cubicBezTo>
                  <a:lnTo>
                    <a:pt x="7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29"/>
            <p:cNvSpPr/>
            <p:nvPr/>
          </p:nvSpPr>
          <p:spPr>
            <a:xfrm>
              <a:off x="835815" y="4904024"/>
              <a:ext cx="635451" cy="417863"/>
            </a:xfrm>
            <a:custGeom>
              <a:avLst/>
              <a:gdLst/>
              <a:ahLst/>
              <a:cxnLst/>
              <a:rect l="l" t="t" r="r" b="b"/>
              <a:pathLst>
                <a:path w="9312" h="6125" extrusionOk="0">
                  <a:moveTo>
                    <a:pt x="114" y="0"/>
                  </a:moveTo>
                  <a:cubicBezTo>
                    <a:pt x="76" y="113"/>
                    <a:pt x="38" y="214"/>
                    <a:pt x="1" y="314"/>
                  </a:cubicBezTo>
                  <a:lnTo>
                    <a:pt x="9048" y="6124"/>
                  </a:lnTo>
                  <a:cubicBezTo>
                    <a:pt x="9136" y="6049"/>
                    <a:pt x="9224" y="5974"/>
                    <a:pt x="9312" y="5911"/>
                  </a:cubicBezTo>
                  <a:lnTo>
                    <a:pt x="11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29"/>
            <p:cNvSpPr/>
            <p:nvPr/>
          </p:nvSpPr>
          <p:spPr>
            <a:xfrm>
              <a:off x="857242" y="4852653"/>
              <a:ext cx="654285" cy="430689"/>
            </a:xfrm>
            <a:custGeom>
              <a:avLst/>
              <a:gdLst/>
              <a:ahLst/>
              <a:cxnLst/>
              <a:rect l="l" t="t" r="r" b="b"/>
              <a:pathLst>
                <a:path w="9588" h="6313" extrusionOk="0">
                  <a:moveTo>
                    <a:pt x="138" y="1"/>
                  </a:moveTo>
                  <a:cubicBezTo>
                    <a:pt x="88" y="101"/>
                    <a:pt x="38" y="189"/>
                    <a:pt x="0" y="289"/>
                  </a:cubicBezTo>
                  <a:lnTo>
                    <a:pt x="9374" y="6313"/>
                  </a:lnTo>
                  <a:cubicBezTo>
                    <a:pt x="9450" y="6225"/>
                    <a:pt x="9525" y="6149"/>
                    <a:pt x="9588" y="6074"/>
                  </a:cubicBezTo>
                  <a:lnTo>
                    <a:pt x="13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29"/>
            <p:cNvSpPr/>
            <p:nvPr/>
          </p:nvSpPr>
          <p:spPr>
            <a:xfrm>
              <a:off x="883788" y="4804693"/>
              <a:ext cx="662883" cy="435874"/>
            </a:xfrm>
            <a:custGeom>
              <a:avLst/>
              <a:gdLst/>
              <a:ahLst/>
              <a:cxnLst/>
              <a:rect l="l" t="t" r="r" b="b"/>
              <a:pathLst>
                <a:path w="9714" h="6389" extrusionOk="0">
                  <a:moveTo>
                    <a:pt x="176" y="1"/>
                  </a:moveTo>
                  <a:cubicBezTo>
                    <a:pt x="113" y="89"/>
                    <a:pt x="51" y="177"/>
                    <a:pt x="0" y="277"/>
                  </a:cubicBezTo>
                  <a:lnTo>
                    <a:pt x="9525" y="6388"/>
                  </a:lnTo>
                  <a:cubicBezTo>
                    <a:pt x="9588" y="6300"/>
                    <a:pt x="9650" y="6212"/>
                    <a:pt x="9713" y="6125"/>
                  </a:cubicBezTo>
                  <a:lnTo>
                    <a:pt x="17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29"/>
            <p:cNvSpPr/>
            <p:nvPr/>
          </p:nvSpPr>
          <p:spPr>
            <a:xfrm>
              <a:off x="916338" y="4760212"/>
              <a:ext cx="660290" cy="434100"/>
            </a:xfrm>
            <a:custGeom>
              <a:avLst/>
              <a:gdLst/>
              <a:ahLst/>
              <a:cxnLst/>
              <a:rect l="l" t="t" r="r" b="b"/>
              <a:pathLst>
                <a:path w="9676" h="6363" extrusionOk="0">
                  <a:moveTo>
                    <a:pt x="214" y="0"/>
                  </a:moveTo>
                  <a:cubicBezTo>
                    <a:pt x="138" y="88"/>
                    <a:pt x="63" y="163"/>
                    <a:pt x="0" y="251"/>
                  </a:cubicBezTo>
                  <a:lnTo>
                    <a:pt x="9512" y="6363"/>
                  </a:lnTo>
                  <a:cubicBezTo>
                    <a:pt x="9562" y="6262"/>
                    <a:pt x="9625" y="6174"/>
                    <a:pt x="9675" y="6074"/>
                  </a:cubicBezTo>
                  <a:lnTo>
                    <a:pt x="21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29"/>
            <p:cNvSpPr/>
            <p:nvPr/>
          </p:nvSpPr>
          <p:spPr>
            <a:xfrm>
              <a:off x="954826" y="4719960"/>
              <a:ext cx="644936" cy="423866"/>
            </a:xfrm>
            <a:custGeom>
              <a:avLst/>
              <a:gdLst/>
              <a:ahLst/>
              <a:cxnLst/>
              <a:rect l="l" t="t" r="r" b="b"/>
              <a:pathLst>
                <a:path w="9451" h="6213" extrusionOk="0">
                  <a:moveTo>
                    <a:pt x="239" y="1"/>
                  </a:moveTo>
                  <a:cubicBezTo>
                    <a:pt x="151" y="76"/>
                    <a:pt x="76" y="151"/>
                    <a:pt x="1" y="226"/>
                  </a:cubicBezTo>
                  <a:lnTo>
                    <a:pt x="9325" y="6212"/>
                  </a:lnTo>
                  <a:cubicBezTo>
                    <a:pt x="9375" y="6112"/>
                    <a:pt x="9413" y="6011"/>
                    <a:pt x="9450" y="5911"/>
                  </a:cubicBezTo>
                  <a:lnTo>
                    <a:pt x="23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29"/>
            <p:cNvSpPr/>
            <p:nvPr/>
          </p:nvSpPr>
          <p:spPr>
            <a:xfrm>
              <a:off x="998500" y="4683120"/>
              <a:ext cx="619210" cy="407629"/>
            </a:xfrm>
            <a:custGeom>
              <a:avLst/>
              <a:gdLst/>
              <a:ahLst/>
              <a:cxnLst/>
              <a:rect l="l" t="t" r="r" b="b"/>
              <a:pathLst>
                <a:path w="9074" h="5975" extrusionOk="0">
                  <a:moveTo>
                    <a:pt x="289" y="1"/>
                  </a:moveTo>
                  <a:cubicBezTo>
                    <a:pt x="189" y="76"/>
                    <a:pt x="101" y="139"/>
                    <a:pt x="1" y="214"/>
                  </a:cubicBezTo>
                  <a:lnTo>
                    <a:pt x="8973" y="5974"/>
                  </a:lnTo>
                  <a:cubicBezTo>
                    <a:pt x="9011" y="5861"/>
                    <a:pt x="9036" y="5748"/>
                    <a:pt x="9074" y="5648"/>
                  </a:cubicBezTo>
                  <a:lnTo>
                    <a:pt x="2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29"/>
            <p:cNvSpPr/>
            <p:nvPr/>
          </p:nvSpPr>
          <p:spPr>
            <a:xfrm>
              <a:off x="1049884" y="4652352"/>
              <a:ext cx="578129" cy="380136"/>
            </a:xfrm>
            <a:custGeom>
              <a:avLst/>
              <a:gdLst/>
              <a:ahLst/>
              <a:cxnLst/>
              <a:rect l="l" t="t" r="r" b="b"/>
              <a:pathLst>
                <a:path w="8472" h="5572" extrusionOk="0">
                  <a:moveTo>
                    <a:pt x="327" y="0"/>
                  </a:moveTo>
                  <a:cubicBezTo>
                    <a:pt x="214" y="50"/>
                    <a:pt x="114" y="113"/>
                    <a:pt x="1" y="163"/>
                  </a:cubicBezTo>
                  <a:lnTo>
                    <a:pt x="8421" y="5572"/>
                  </a:lnTo>
                  <a:cubicBezTo>
                    <a:pt x="8446" y="5459"/>
                    <a:pt x="8459" y="5333"/>
                    <a:pt x="8471" y="5220"/>
                  </a:cubicBezTo>
                  <a:lnTo>
                    <a:pt x="32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29"/>
            <p:cNvSpPr/>
            <p:nvPr/>
          </p:nvSpPr>
          <p:spPr>
            <a:xfrm>
              <a:off x="1109868" y="4625814"/>
              <a:ext cx="521558" cy="344183"/>
            </a:xfrm>
            <a:custGeom>
              <a:avLst/>
              <a:gdLst/>
              <a:ahLst/>
              <a:cxnLst/>
              <a:rect l="l" t="t" r="r" b="b"/>
              <a:pathLst>
                <a:path w="7643" h="5045" extrusionOk="0">
                  <a:moveTo>
                    <a:pt x="377" y="0"/>
                  </a:moveTo>
                  <a:cubicBezTo>
                    <a:pt x="251" y="50"/>
                    <a:pt x="126" y="88"/>
                    <a:pt x="0" y="138"/>
                  </a:cubicBezTo>
                  <a:lnTo>
                    <a:pt x="7630" y="5045"/>
                  </a:lnTo>
                  <a:cubicBezTo>
                    <a:pt x="7630" y="4969"/>
                    <a:pt x="7642" y="4907"/>
                    <a:pt x="7642" y="4844"/>
                  </a:cubicBezTo>
                  <a:lnTo>
                    <a:pt x="7642" y="4656"/>
                  </a:lnTo>
                  <a:lnTo>
                    <a:pt x="3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29"/>
            <p:cNvSpPr/>
            <p:nvPr/>
          </p:nvSpPr>
          <p:spPr>
            <a:xfrm>
              <a:off x="1180087" y="4608690"/>
              <a:ext cx="451339" cy="294517"/>
            </a:xfrm>
            <a:custGeom>
              <a:avLst/>
              <a:gdLst/>
              <a:ahLst/>
              <a:cxnLst/>
              <a:rect l="l" t="t" r="r" b="b"/>
              <a:pathLst>
                <a:path w="6614" h="4317" extrusionOk="0">
                  <a:moveTo>
                    <a:pt x="465" y="0"/>
                  </a:moveTo>
                  <a:cubicBezTo>
                    <a:pt x="314" y="25"/>
                    <a:pt x="151" y="50"/>
                    <a:pt x="0" y="75"/>
                  </a:cubicBezTo>
                  <a:lnTo>
                    <a:pt x="6613" y="4317"/>
                  </a:lnTo>
                  <a:lnTo>
                    <a:pt x="6613" y="3940"/>
                  </a:lnTo>
                  <a:lnTo>
                    <a:pt x="46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29"/>
            <p:cNvSpPr/>
            <p:nvPr/>
          </p:nvSpPr>
          <p:spPr>
            <a:xfrm>
              <a:off x="1268253" y="4603505"/>
              <a:ext cx="363173" cy="233799"/>
            </a:xfrm>
            <a:custGeom>
              <a:avLst/>
              <a:gdLst/>
              <a:ahLst/>
              <a:cxnLst/>
              <a:rect l="l" t="t" r="r" b="b"/>
              <a:pathLst>
                <a:path w="5322" h="3427" extrusionOk="0">
                  <a:moveTo>
                    <a:pt x="1" y="1"/>
                  </a:moveTo>
                  <a:lnTo>
                    <a:pt x="5321" y="3427"/>
                  </a:lnTo>
                  <a:lnTo>
                    <a:pt x="5321" y="3038"/>
                  </a:lnTo>
                  <a:lnTo>
                    <a:pt x="59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29"/>
            <p:cNvSpPr/>
            <p:nvPr/>
          </p:nvSpPr>
          <p:spPr>
            <a:xfrm>
              <a:off x="1371023" y="4603505"/>
              <a:ext cx="260404" cy="167009"/>
            </a:xfrm>
            <a:custGeom>
              <a:avLst/>
              <a:gdLst/>
              <a:ahLst/>
              <a:cxnLst/>
              <a:rect l="l" t="t" r="r" b="b"/>
              <a:pathLst>
                <a:path w="3816" h="2448" extrusionOk="0">
                  <a:moveTo>
                    <a:pt x="1" y="1"/>
                  </a:moveTo>
                  <a:lnTo>
                    <a:pt x="3815" y="2448"/>
                  </a:lnTo>
                  <a:lnTo>
                    <a:pt x="3815" y="2059"/>
                  </a:lnTo>
                  <a:lnTo>
                    <a:pt x="60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29"/>
            <p:cNvSpPr/>
            <p:nvPr/>
          </p:nvSpPr>
          <p:spPr>
            <a:xfrm>
              <a:off x="1474680" y="4603505"/>
              <a:ext cx="156747" cy="100287"/>
            </a:xfrm>
            <a:custGeom>
              <a:avLst/>
              <a:gdLst/>
              <a:ahLst/>
              <a:cxnLst/>
              <a:rect l="l" t="t" r="r" b="b"/>
              <a:pathLst>
                <a:path w="2297" h="1470" extrusionOk="0">
                  <a:moveTo>
                    <a:pt x="0" y="1"/>
                  </a:moveTo>
                  <a:lnTo>
                    <a:pt x="2296" y="1469"/>
                  </a:lnTo>
                  <a:lnTo>
                    <a:pt x="2296" y="1093"/>
                  </a:lnTo>
                  <a:lnTo>
                    <a:pt x="60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29"/>
            <p:cNvSpPr/>
            <p:nvPr/>
          </p:nvSpPr>
          <p:spPr>
            <a:xfrm>
              <a:off x="1579155" y="4603505"/>
              <a:ext cx="52272" cy="33497"/>
            </a:xfrm>
            <a:custGeom>
              <a:avLst/>
              <a:gdLst/>
              <a:ahLst/>
              <a:cxnLst/>
              <a:rect l="l" t="t" r="r" b="b"/>
              <a:pathLst>
                <a:path w="766" h="491" extrusionOk="0">
                  <a:moveTo>
                    <a:pt x="0" y="1"/>
                  </a:moveTo>
                  <a:lnTo>
                    <a:pt x="765" y="490"/>
                  </a:lnTo>
                  <a:lnTo>
                    <a:pt x="765" y="114"/>
                  </a:lnTo>
                  <a:lnTo>
                    <a:pt x="5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0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8" name="Google Shape;1018;p30"/>
          <p:cNvSpPr/>
          <p:nvPr/>
        </p:nvSpPr>
        <p:spPr>
          <a:xfrm>
            <a:off x="8274151" y="-565498"/>
            <a:ext cx="964169" cy="1285505"/>
          </a:xfrm>
          <a:custGeom>
            <a:avLst/>
            <a:gdLst/>
            <a:ahLst/>
            <a:cxnLst/>
            <a:rect l="l" t="t" r="r" b="b"/>
            <a:pathLst>
              <a:path w="15938" h="15938" extrusionOk="0">
                <a:moveTo>
                  <a:pt x="1" y="1"/>
                </a:moveTo>
                <a:lnTo>
                  <a:pt x="1" y="3765"/>
                </a:lnTo>
                <a:cubicBezTo>
                  <a:pt x="1" y="10491"/>
                  <a:pt x="5447" y="15938"/>
                  <a:pt x="12173" y="15938"/>
                </a:cubicBezTo>
                <a:lnTo>
                  <a:pt x="15938" y="15938"/>
                </a:lnTo>
                <a:lnTo>
                  <a:pt x="15938" y="12173"/>
                </a:lnTo>
                <a:cubicBezTo>
                  <a:pt x="15938" y="5447"/>
                  <a:pt x="10492" y="1"/>
                  <a:pt x="377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9" name="Google Shape;1019;p30"/>
          <p:cNvSpPr txBox="1">
            <a:spLocks noGrp="1"/>
          </p:cNvSpPr>
          <p:nvPr>
            <p:ph type="title"/>
          </p:nvPr>
        </p:nvSpPr>
        <p:spPr>
          <a:xfrm>
            <a:off x="720000" y="720000"/>
            <a:ext cx="7704000" cy="6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rPr lang="es-ES" smtClean="0"/>
              <a:t>Haga clic para modificar el estilo de título del patrón</a:t>
            </a:r>
            <a:endParaRPr/>
          </a:p>
        </p:txBody>
      </p:sp>
      <p:sp>
        <p:nvSpPr>
          <p:cNvPr id="1020" name="Google Shape;1020;p30"/>
          <p:cNvSpPr txBox="1">
            <a:spLocks noGrp="1"/>
          </p:cNvSpPr>
          <p:nvPr>
            <p:ph type="subTitle" idx="1"/>
          </p:nvPr>
        </p:nvSpPr>
        <p:spPr>
          <a:xfrm>
            <a:off x="6032975" y="3994800"/>
            <a:ext cx="2397000" cy="140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/>
          </a:p>
        </p:txBody>
      </p:sp>
      <p:sp>
        <p:nvSpPr>
          <p:cNvPr id="1021" name="Google Shape;1021;p30"/>
          <p:cNvSpPr txBox="1">
            <a:spLocks noGrp="1"/>
          </p:cNvSpPr>
          <p:nvPr>
            <p:ph type="subTitle" idx="2"/>
          </p:nvPr>
        </p:nvSpPr>
        <p:spPr>
          <a:xfrm>
            <a:off x="6032975" y="3529000"/>
            <a:ext cx="2397000" cy="5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SemiBold"/>
              <a:buNone/>
              <a:defRPr sz="1400">
                <a:solidFill>
                  <a:schemeClr val="lt1"/>
                </a:solidFill>
                <a:latin typeface="Exo SemiBold"/>
                <a:ea typeface="Exo SemiBold"/>
                <a:cs typeface="Exo SemiBold"/>
                <a:sym typeface="Exo SemiBold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Font typeface="Exo SemiBold"/>
              <a:buNone/>
              <a:defRPr sz="1600">
                <a:latin typeface="Exo SemiBold"/>
                <a:ea typeface="Exo SemiBold"/>
                <a:cs typeface="Exo SemiBold"/>
                <a:sym typeface="Exo Semi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SemiBold"/>
              <a:buNone/>
              <a:defRPr sz="1600">
                <a:latin typeface="Exo SemiBold"/>
                <a:ea typeface="Exo SemiBold"/>
                <a:cs typeface="Exo SemiBold"/>
                <a:sym typeface="Exo Semi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SemiBold"/>
              <a:buNone/>
              <a:defRPr sz="1600">
                <a:latin typeface="Exo SemiBold"/>
                <a:ea typeface="Exo SemiBold"/>
                <a:cs typeface="Exo SemiBold"/>
                <a:sym typeface="Exo Semi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SemiBold"/>
              <a:buNone/>
              <a:defRPr sz="1600">
                <a:latin typeface="Exo SemiBold"/>
                <a:ea typeface="Exo SemiBold"/>
                <a:cs typeface="Exo SemiBold"/>
                <a:sym typeface="Exo Semi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SemiBold"/>
              <a:buNone/>
              <a:defRPr sz="1600">
                <a:latin typeface="Exo SemiBold"/>
                <a:ea typeface="Exo SemiBold"/>
                <a:cs typeface="Exo SemiBold"/>
                <a:sym typeface="Exo Semi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SemiBold"/>
              <a:buNone/>
              <a:defRPr sz="1600">
                <a:latin typeface="Exo SemiBold"/>
                <a:ea typeface="Exo SemiBold"/>
                <a:cs typeface="Exo SemiBold"/>
                <a:sym typeface="Exo Semi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SemiBold"/>
              <a:buNone/>
              <a:defRPr sz="1600">
                <a:latin typeface="Exo SemiBold"/>
                <a:ea typeface="Exo SemiBold"/>
                <a:cs typeface="Exo SemiBold"/>
                <a:sym typeface="Exo Semi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SemiBold"/>
              <a:buNone/>
              <a:defRPr sz="1600">
                <a:latin typeface="Exo SemiBold"/>
                <a:ea typeface="Exo SemiBold"/>
                <a:cs typeface="Exo SemiBold"/>
                <a:sym typeface="Exo SemiBold"/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/>
          </a:p>
        </p:txBody>
      </p:sp>
      <p:sp>
        <p:nvSpPr>
          <p:cNvPr id="1022" name="Google Shape;1022;p30"/>
          <p:cNvSpPr txBox="1">
            <a:spLocks noGrp="1"/>
          </p:cNvSpPr>
          <p:nvPr>
            <p:ph type="subTitle" idx="3"/>
          </p:nvPr>
        </p:nvSpPr>
        <p:spPr>
          <a:xfrm>
            <a:off x="3373500" y="3994800"/>
            <a:ext cx="2397000" cy="140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/>
          </a:p>
        </p:txBody>
      </p:sp>
      <p:sp>
        <p:nvSpPr>
          <p:cNvPr id="1023" name="Google Shape;1023;p30"/>
          <p:cNvSpPr txBox="1">
            <a:spLocks noGrp="1"/>
          </p:cNvSpPr>
          <p:nvPr>
            <p:ph type="subTitle" idx="4"/>
          </p:nvPr>
        </p:nvSpPr>
        <p:spPr>
          <a:xfrm>
            <a:off x="3373500" y="3529000"/>
            <a:ext cx="2397000" cy="5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SemiBold"/>
              <a:buNone/>
              <a:defRPr sz="1400">
                <a:solidFill>
                  <a:schemeClr val="lt1"/>
                </a:solidFill>
                <a:latin typeface="Exo SemiBold"/>
                <a:ea typeface="Exo SemiBold"/>
                <a:cs typeface="Exo SemiBold"/>
                <a:sym typeface="Exo SemiBold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Font typeface="Exo SemiBold"/>
              <a:buNone/>
              <a:defRPr sz="1600">
                <a:latin typeface="Exo SemiBold"/>
                <a:ea typeface="Exo SemiBold"/>
                <a:cs typeface="Exo SemiBold"/>
                <a:sym typeface="Exo Semi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SemiBold"/>
              <a:buNone/>
              <a:defRPr sz="1600">
                <a:latin typeface="Exo SemiBold"/>
                <a:ea typeface="Exo SemiBold"/>
                <a:cs typeface="Exo SemiBold"/>
                <a:sym typeface="Exo Semi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SemiBold"/>
              <a:buNone/>
              <a:defRPr sz="1600">
                <a:latin typeface="Exo SemiBold"/>
                <a:ea typeface="Exo SemiBold"/>
                <a:cs typeface="Exo SemiBold"/>
                <a:sym typeface="Exo Semi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SemiBold"/>
              <a:buNone/>
              <a:defRPr sz="1600">
                <a:latin typeface="Exo SemiBold"/>
                <a:ea typeface="Exo SemiBold"/>
                <a:cs typeface="Exo SemiBold"/>
                <a:sym typeface="Exo Semi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SemiBold"/>
              <a:buNone/>
              <a:defRPr sz="1600">
                <a:latin typeface="Exo SemiBold"/>
                <a:ea typeface="Exo SemiBold"/>
                <a:cs typeface="Exo SemiBold"/>
                <a:sym typeface="Exo Semi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SemiBold"/>
              <a:buNone/>
              <a:defRPr sz="1600">
                <a:latin typeface="Exo SemiBold"/>
                <a:ea typeface="Exo SemiBold"/>
                <a:cs typeface="Exo SemiBold"/>
                <a:sym typeface="Exo Semi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SemiBold"/>
              <a:buNone/>
              <a:defRPr sz="1600">
                <a:latin typeface="Exo SemiBold"/>
                <a:ea typeface="Exo SemiBold"/>
                <a:cs typeface="Exo SemiBold"/>
                <a:sym typeface="Exo Semi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SemiBold"/>
              <a:buNone/>
              <a:defRPr sz="1600">
                <a:latin typeface="Exo SemiBold"/>
                <a:ea typeface="Exo SemiBold"/>
                <a:cs typeface="Exo SemiBold"/>
                <a:sym typeface="Exo SemiBold"/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/>
          </a:p>
        </p:txBody>
      </p:sp>
      <p:sp>
        <p:nvSpPr>
          <p:cNvPr id="1024" name="Google Shape;1024;p30"/>
          <p:cNvSpPr txBox="1">
            <a:spLocks noGrp="1"/>
          </p:cNvSpPr>
          <p:nvPr>
            <p:ph type="subTitle" idx="5"/>
          </p:nvPr>
        </p:nvSpPr>
        <p:spPr>
          <a:xfrm>
            <a:off x="720000" y="3994800"/>
            <a:ext cx="2397000" cy="140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/>
          </a:p>
        </p:txBody>
      </p:sp>
      <p:sp>
        <p:nvSpPr>
          <p:cNvPr id="1025" name="Google Shape;1025;p30"/>
          <p:cNvSpPr txBox="1">
            <a:spLocks noGrp="1"/>
          </p:cNvSpPr>
          <p:nvPr>
            <p:ph type="subTitle" idx="6"/>
          </p:nvPr>
        </p:nvSpPr>
        <p:spPr>
          <a:xfrm>
            <a:off x="720000" y="3529000"/>
            <a:ext cx="2397000" cy="5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SemiBold"/>
              <a:buNone/>
              <a:defRPr sz="1400">
                <a:solidFill>
                  <a:schemeClr val="lt1"/>
                </a:solidFill>
                <a:latin typeface="Exo SemiBold"/>
                <a:ea typeface="Exo SemiBold"/>
                <a:cs typeface="Exo SemiBold"/>
                <a:sym typeface="Exo SemiBold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Font typeface="Exo SemiBold"/>
              <a:buNone/>
              <a:defRPr sz="1600">
                <a:latin typeface="Exo SemiBold"/>
                <a:ea typeface="Exo SemiBold"/>
                <a:cs typeface="Exo SemiBold"/>
                <a:sym typeface="Exo Semi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SemiBold"/>
              <a:buNone/>
              <a:defRPr sz="1600">
                <a:latin typeface="Exo SemiBold"/>
                <a:ea typeface="Exo SemiBold"/>
                <a:cs typeface="Exo SemiBold"/>
                <a:sym typeface="Exo Semi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SemiBold"/>
              <a:buNone/>
              <a:defRPr sz="1600">
                <a:latin typeface="Exo SemiBold"/>
                <a:ea typeface="Exo SemiBold"/>
                <a:cs typeface="Exo SemiBold"/>
                <a:sym typeface="Exo Semi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SemiBold"/>
              <a:buNone/>
              <a:defRPr sz="1600">
                <a:latin typeface="Exo SemiBold"/>
                <a:ea typeface="Exo SemiBold"/>
                <a:cs typeface="Exo SemiBold"/>
                <a:sym typeface="Exo Semi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SemiBold"/>
              <a:buNone/>
              <a:defRPr sz="1600">
                <a:latin typeface="Exo SemiBold"/>
                <a:ea typeface="Exo SemiBold"/>
                <a:cs typeface="Exo SemiBold"/>
                <a:sym typeface="Exo Semi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SemiBold"/>
              <a:buNone/>
              <a:defRPr sz="1600">
                <a:latin typeface="Exo SemiBold"/>
                <a:ea typeface="Exo SemiBold"/>
                <a:cs typeface="Exo SemiBold"/>
                <a:sym typeface="Exo Semi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SemiBold"/>
              <a:buNone/>
              <a:defRPr sz="1600">
                <a:latin typeface="Exo SemiBold"/>
                <a:ea typeface="Exo SemiBold"/>
                <a:cs typeface="Exo SemiBold"/>
                <a:sym typeface="Exo Semi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SemiBold"/>
              <a:buNone/>
              <a:defRPr sz="1600">
                <a:latin typeface="Exo SemiBold"/>
                <a:ea typeface="Exo SemiBold"/>
                <a:cs typeface="Exo SemiBold"/>
                <a:sym typeface="Exo SemiBold"/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/>
          </a:p>
        </p:txBody>
      </p:sp>
      <p:sp>
        <p:nvSpPr>
          <p:cNvPr id="1026" name="Google Shape;1026;p30"/>
          <p:cNvSpPr/>
          <p:nvPr/>
        </p:nvSpPr>
        <p:spPr>
          <a:xfrm>
            <a:off x="0" y="6168833"/>
            <a:ext cx="662884" cy="883632"/>
          </a:xfrm>
          <a:custGeom>
            <a:avLst/>
            <a:gdLst/>
            <a:ahLst/>
            <a:cxnLst/>
            <a:rect l="l" t="t" r="r" b="b"/>
            <a:pathLst>
              <a:path w="15951" h="15951" extrusionOk="0">
                <a:moveTo>
                  <a:pt x="1" y="1"/>
                </a:moveTo>
                <a:lnTo>
                  <a:pt x="1" y="3778"/>
                </a:lnTo>
                <a:cubicBezTo>
                  <a:pt x="1" y="10504"/>
                  <a:pt x="5447" y="15950"/>
                  <a:pt x="12173" y="15950"/>
                </a:cubicBezTo>
                <a:lnTo>
                  <a:pt x="15951" y="15950"/>
                </a:lnTo>
                <a:lnTo>
                  <a:pt x="15951" y="12173"/>
                </a:lnTo>
                <a:cubicBezTo>
                  <a:pt x="15951" y="5459"/>
                  <a:pt x="10492" y="1"/>
                  <a:pt x="377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27" name="Google Shape;1027;p30"/>
          <p:cNvGrpSpPr/>
          <p:nvPr/>
        </p:nvGrpSpPr>
        <p:grpSpPr>
          <a:xfrm>
            <a:off x="510470" y="6138007"/>
            <a:ext cx="817859" cy="1090195"/>
            <a:chOff x="813569" y="4603505"/>
            <a:chExt cx="817859" cy="817646"/>
          </a:xfrm>
        </p:grpSpPr>
        <p:sp>
          <p:nvSpPr>
            <p:cNvPr id="1028" name="Google Shape;1028;p30"/>
            <p:cNvSpPr/>
            <p:nvPr/>
          </p:nvSpPr>
          <p:spPr>
            <a:xfrm>
              <a:off x="813569" y="5417671"/>
              <a:ext cx="5186" cy="3479"/>
            </a:xfrm>
            <a:custGeom>
              <a:avLst/>
              <a:gdLst/>
              <a:ahLst/>
              <a:cxnLst/>
              <a:rect l="l" t="t" r="r" b="b"/>
              <a:pathLst>
                <a:path w="76" h="51" extrusionOk="0">
                  <a:moveTo>
                    <a:pt x="0" y="1"/>
                  </a:moveTo>
                  <a:lnTo>
                    <a:pt x="0" y="51"/>
                  </a:lnTo>
                  <a:lnTo>
                    <a:pt x="76" y="5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30"/>
            <p:cNvSpPr/>
            <p:nvPr/>
          </p:nvSpPr>
          <p:spPr>
            <a:xfrm>
              <a:off x="813569" y="5350881"/>
              <a:ext cx="108843" cy="70269"/>
            </a:xfrm>
            <a:custGeom>
              <a:avLst/>
              <a:gdLst/>
              <a:ahLst/>
              <a:cxnLst/>
              <a:rect l="l" t="t" r="r" b="b"/>
              <a:pathLst>
                <a:path w="1595" h="1030" extrusionOk="0">
                  <a:moveTo>
                    <a:pt x="0" y="1"/>
                  </a:moveTo>
                  <a:lnTo>
                    <a:pt x="0" y="390"/>
                  </a:lnTo>
                  <a:lnTo>
                    <a:pt x="992" y="1030"/>
                  </a:lnTo>
                  <a:lnTo>
                    <a:pt x="1594" y="103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30"/>
            <p:cNvSpPr/>
            <p:nvPr/>
          </p:nvSpPr>
          <p:spPr>
            <a:xfrm>
              <a:off x="813569" y="5284160"/>
              <a:ext cx="212431" cy="136991"/>
            </a:xfrm>
            <a:custGeom>
              <a:avLst/>
              <a:gdLst/>
              <a:ahLst/>
              <a:cxnLst/>
              <a:rect l="l" t="t" r="r" b="b"/>
              <a:pathLst>
                <a:path w="3113" h="2008" extrusionOk="0">
                  <a:moveTo>
                    <a:pt x="0" y="0"/>
                  </a:moveTo>
                  <a:lnTo>
                    <a:pt x="0" y="389"/>
                  </a:lnTo>
                  <a:lnTo>
                    <a:pt x="2523" y="2008"/>
                  </a:lnTo>
                  <a:lnTo>
                    <a:pt x="3112" y="20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30"/>
            <p:cNvSpPr/>
            <p:nvPr/>
          </p:nvSpPr>
          <p:spPr>
            <a:xfrm>
              <a:off x="813569" y="5218189"/>
              <a:ext cx="316019" cy="202962"/>
            </a:xfrm>
            <a:custGeom>
              <a:avLst/>
              <a:gdLst/>
              <a:ahLst/>
              <a:cxnLst/>
              <a:rect l="l" t="t" r="r" b="b"/>
              <a:pathLst>
                <a:path w="4631" h="2975" extrusionOk="0">
                  <a:moveTo>
                    <a:pt x="0" y="1"/>
                  </a:moveTo>
                  <a:lnTo>
                    <a:pt x="0" y="377"/>
                  </a:lnTo>
                  <a:lnTo>
                    <a:pt x="4041" y="2975"/>
                  </a:lnTo>
                  <a:lnTo>
                    <a:pt x="4631" y="297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30"/>
            <p:cNvSpPr/>
            <p:nvPr/>
          </p:nvSpPr>
          <p:spPr>
            <a:xfrm>
              <a:off x="813569" y="5151467"/>
              <a:ext cx="413671" cy="268865"/>
            </a:xfrm>
            <a:custGeom>
              <a:avLst/>
              <a:gdLst/>
              <a:ahLst/>
              <a:cxnLst/>
              <a:rect l="l" t="t" r="r" b="b"/>
              <a:pathLst>
                <a:path w="6062" h="3941" extrusionOk="0">
                  <a:moveTo>
                    <a:pt x="0" y="0"/>
                  </a:moveTo>
                  <a:lnTo>
                    <a:pt x="0" y="377"/>
                  </a:lnTo>
                  <a:lnTo>
                    <a:pt x="5547" y="3940"/>
                  </a:lnTo>
                  <a:cubicBezTo>
                    <a:pt x="5710" y="3928"/>
                    <a:pt x="5886" y="3915"/>
                    <a:pt x="6061" y="38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30"/>
            <p:cNvSpPr/>
            <p:nvPr/>
          </p:nvSpPr>
          <p:spPr>
            <a:xfrm>
              <a:off x="813569" y="5084677"/>
              <a:ext cx="490714" cy="322829"/>
            </a:xfrm>
            <a:custGeom>
              <a:avLst/>
              <a:gdLst/>
              <a:ahLst/>
              <a:cxnLst/>
              <a:rect l="l" t="t" r="r" b="b"/>
              <a:pathLst>
                <a:path w="7191" h="4732" extrusionOk="0">
                  <a:moveTo>
                    <a:pt x="0" y="0"/>
                  </a:moveTo>
                  <a:lnTo>
                    <a:pt x="0" y="389"/>
                  </a:lnTo>
                  <a:lnTo>
                    <a:pt x="6777" y="4731"/>
                  </a:lnTo>
                  <a:cubicBezTo>
                    <a:pt x="6915" y="4694"/>
                    <a:pt x="7053" y="4668"/>
                    <a:pt x="7191" y="461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30"/>
            <p:cNvSpPr/>
            <p:nvPr/>
          </p:nvSpPr>
          <p:spPr>
            <a:xfrm>
              <a:off x="814388" y="5019593"/>
              <a:ext cx="554109" cy="365604"/>
            </a:xfrm>
            <a:custGeom>
              <a:avLst/>
              <a:gdLst/>
              <a:ahLst/>
              <a:cxnLst/>
              <a:rect l="l" t="t" r="r" b="b"/>
              <a:pathLst>
                <a:path w="8120" h="5359" extrusionOk="0">
                  <a:moveTo>
                    <a:pt x="26" y="1"/>
                  </a:moveTo>
                  <a:cubicBezTo>
                    <a:pt x="13" y="126"/>
                    <a:pt x="1" y="252"/>
                    <a:pt x="1" y="365"/>
                  </a:cubicBezTo>
                  <a:lnTo>
                    <a:pt x="7769" y="5359"/>
                  </a:lnTo>
                  <a:cubicBezTo>
                    <a:pt x="7894" y="5309"/>
                    <a:pt x="8007" y="5259"/>
                    <a:pt x="8120" y="5196"/>
                  </a:cubicBezTo>
                  <a:lnTo>
                    <a:pt x="2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30"/>
            <p:cNvSpPr/>
            <p:nvPr/>
          </p:nvSpPr>
          <p:spPr>
            <a:xfrm>
              <a:off x="821280" y="4959694"/>
              <a:ext cx="602082" cy="396441"/>
            </a:xfrm>
            <a:custGeom>
              <a:avLst/>
              <a:gdLst/>
              <a:ahLst/>
              <a:cxnLst/>
              <a:rect l="l" t="t" r="r" b="b"/>
              <a:pathLst>
                <a:path w="8823" h="5811" extrusionOk="0">
                  <a:moveTo>
                    <a:pt x="76" y="0"/>
                  </a:moveTo>
                  <a:cubicBezTo>
                    <a:pt x="50" y="113"/>
                    <a:pt x="25" y="226"/>
                    <a:pt x="0" y="339"/>
                  </a:cubicBezTo>
                  <a:lnTo>
                    <a:pt x="8521" y="5810"/>
                  </a:lnTo>
                  <a:cubicBezTo>
                    <a:pt x="8621" y="5748"/>
                    <a:pt x="8722" y="5685"/>
                    <a:pt x="8822" y="5622"/>
                  </a:cubicBezTo>
                  <a:lnTo>
                    <a:pt x="7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30"/>
            <p:cNvSpPr/>
            <p:nvPr/>
          </p:nvSpPr>
          <p:spPr>
            <a:xfrm>
              <a:off x="835815" y="4904024"/>
              <a:ext cx="635451" cy="417863"/>
            </a:xfrm>
            <a:custGeom>
              <a:avLst/>
              <a:gdLst/>
              <a:ahLst/>
              <a:cxnLst/>
              <a:rect l="l" t="t" r="r" b="b"/>
              <a:pathLst>
                <a:path w="9312" h="6125" extrusionOk="0">
                  <a:moveTo>
                    <a:pt x="114" y="0"/>
                  </a:moveTo>
                  <a:cubicBezTo>
                    <a:pt x="76" y="113"/>
                    <a:pt x="38" y="214"/>
                    <a:pt x="1" y="314"/>
                  </a:cubicBezTo>
                  <a:lnTo>
                    <a:pt x="9048" y="6124"/>
                  </a:lnTo>
                  <a:cubicBezTo>
                    <a:pt x="9136" y="6049"/>
                    <a:pt x="9224" y="5974"/>
                    <a:pt x="9312" y="5911"/>
                  </a:cubicBezTo>
                  <a:lnTo>
                    <a:pt x="11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30"/>
            <p:cNvSpPr/>
            <p:nvPr/>
          </p:nvSpPr>
          <p:spPr>
            <a:xfrm>
              <a:off x="857242" y="4852653"/>
              <a:ext cx="654285" cy="430689"/>
            </a:xfrm>
            <a:custGeom>
              <a:avLst/>
              <a:gdLst/>
              <a:ahLst/>
              <a:cxnLst/>
              <a:rect l="l" t="t" r="r" b="b"/>
              <a:pathLst>
                <a:path w="9588" h="6313" extrusionOk="0">
                  <a:moveTo>
                    <a:pt x="138" y="1"/>
                  </a:moveTo>
                  <a:cubicBezTo>
                    <a:pt x="88" y="101"/>
                    <a:pt x="38" y="189"/>
                    <a:pt x="0" y="289"/>
                  </a:cubicBezTo>
                  <a:lnTo>
                    <a:pt x="9374" y="6313"/>
                  </a:lnTo>
                  <a:cubicBezTo>
                    <a:pt x="9450" y="6225"/>
                    <a:pt x="9525" y="6149"/>
                    <a:pt x="9588" y="6074"/>
                  </a:cubicBezTo>
                  <a:lnTo>
                    <a:pt x="13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30"/>
            <p:cNvSpPr/>
            <p:nvPr/>
          </p:nvSpPr>
          <p:spPr>
            <a:xfrm>
              <a:off x="883788" y="4804693"/>
              <a:ext cx="662883" cy="435874"/>
            </a:xfrm>
            <a:custGeom>
              <a:avLst/>
              <a:gdLst/>
              <a:ahLst/>
              <a:cxnLst/>
              <a:rect l="l" t="t" r="r" b="b"/>
              <a:pathLst>
                <a:path w="9714" h="6389" extrusionOk="0">
                  <a:moveTo>
                    <a:pt x="176" y="1"/>
                  </a:moveTo>
                  <a:cubicBezTo>
                    <a:pt x="113" y="89"/>
                    <a:pt x="51" y="177"/>
                    <a:pt x="0" y="277"/>
                  </a:cubicBezTo>
                  <a:lnTo>
                    <a:pt x="9525" y="6388"/>
                  </a:lnTo>
                  <a:cubicBezTo>
                    <a:pt x="9588" y="6300"/>
                    <a:pt x="9650" y="6212"/>
                    <a:pt x="9713" y="6125"/>
                  </a:cubicBezTo>
                  <a:lnTo>
                    <a:pt x="17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30"/>
            <p:cNvSpPr/>
            <p:nvPr/>
          </p:nvSpPr>
          <p:spPr>
            <a:xfrm>
              <a:off x="916338" y="4760212"/>
              <a:ext cx="660290" cy="434100"/>
            </a:xfrm>
            <a:custGeom>
              <a:avLst/>
              <a:gdLst/>
              <a:ahLst/>
              <a:cxnLst/>
              <a:rect l="l" t="t" r="r" b="b"/>
              <a:pathLst>
                <a:path w="9676" h="6363" extrusionOk="0">
                  <a:moveTo>
                    <a:pt x="214" y="0"/>
                  </a:moveTo>
                  <a:cubicBezTo>
                    <a:pt x="138" y="88"/>
                    <a:pt x="63" y="163"/>
                    <a:pt x="0" y="251"/>
                  </a:cubicBezTo>
                  <a:lnTo>
                    <a:pt x="9512" y="6363"/>
                  </a:lnTo>
                  <a:cubicBezTo>
                    <a:pt x="9562" y="6262"/>
                    <a:pt x="9625" y="6174"/>
                    <a:pt x="9675" y="6074"/>
                  </a:cubicBezTo>
                  <a:lnTo>
                    <a:pt x="21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30"/>
            <p:cNvSpPr/>
            <p:nvPr/>
          </p:nvSpPr>
          <p:spPr>
            <a:xfrm>
              <a:off x="954826" y="4719960"/>
              <a:ext cx="644936" cy="423866"/>
            </a:xfrm>
            <a:custGeom>
              <a:avLst/>
              <a:gdLst/>
              <a:ahLst/>
              <a:cxnLst/>
              <a:rect l="l" t="t" r="r" b="b"/>
              <a:pathLst>
                <a:path w="9451" h="6213" extrusionOk="0">
                  <a:moveTo>
                    <a:pt x="239" y="1"/>
                  </a:moveTo>
                  <a:cubicBezTo>
                    <a:pt x="151" y="76"/>
                    <a:pt x="76" y="151"/>
                    <a:pt x="1" y="226"/>
                  </a:cubicBezTo>
                  <a:lnTo>
                    <a:pt x="9325" y="6212"/>
                  </a:lnTo>
                  <a:cubicBezTo>
                    <a:pt x="9375" y="6112"/>
                    <a:pt x="9413" y="6011"/>
                    <a:pt x="9450" y="5911"/>
                  </a:cubicBezTo>
                  <a:lnTo>
                    <a:pt x="23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30"/>
            <p:cNvSpPr/>
            <p:nvPr/>
          </p:nvSpPr>
          <p:spPr>
            <a:xfrm>
              <a:off x="998500" y="4683120"/>
              <a:ext cx="619210" cy="407629"/>
            </a:xfrm>
            <a:custGeom>
              <a:avLst/>
              <a:gdLst/>
              <a:ahLst/>
              <a:cxnLst/>
              <a:rect l="l" t="t" r="r" b="b"/>
              <a:pathLst>
                <a:path w="9074" h="5975" extrusionOk="0">
                  <a:moveTo>
                    <a:pt x="289" y="1"/>
                  </a:moveTo>
                  <a:cubicBezTo>
                    <a:pt x="189" y="76"/>
                    <a:pt x="101" y="139"/>
                    <a:pt x="1" y="214"/>
                  </a:cubicBezTo>
                  <a:lnTo>
                    <a:pt x="8973" y="5974"/>
                  </a:lnTo>
                  <a:cubicBezTo>
                    <a:pt x="9011" y="5861"/>
                    <a:pt x="9036" y="5748"/>
                    <a:pt x="9074" y="5648"/>
                  </a:cubicBezTo>
                  <a:lnTo>
                    <a:pt x="2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30"/>
            <p:cNvSpPr/>
            <p:nvPr/>
          </p:nvSpPr>
          <p:spPr>
            <a:xfrm>
              <a:off x="1049884" y="4652352"/>
              <a:ext cx="578129" cy="380136"/>
            </a:xfrm>
            <a:custGeom>
              <a:avLst/>
              <a:gdLst/>
              <a:ahLst/>
              <a:cxnLst/>
              <a:rect l="l" t="t" r="r" b="b"/>
              <a:pathLst>
                <a:path w="8472" h="5572" extrusionOk="0">
                  <a:moveTo>
                    <a:pt x="327" y="0"/>
                  </a:moveTo>
                  <a:cubicBezTo>
                    <a:pt x="214" y="50"/>
                    <a:pt x="114" y="113"/>
                    <a:pt x="1" y="163"/>
                  </a:cubicBezTo>
                  <a:lnTo>
                    <a:pt x="8421" y="5572"/>
                  </a:lnTo>
                  <a:cubicBezTo>
                    <a:pt x="8446" y="5459"/>
                    <a:pt x="8459" y="5333"/>
                    <a:pt x="8471" y="5220"/>
                  </a:cubicBezTo>
                  <a:lnTo>
                    <a:pt x="32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30"/>
            <p:cNvSpPr/>
            <p:nvPr/>
          </p:nvSpPr>
          <p:spPr>
            <a:xfrm>
              <a:off x="1109868" y="4625814"/>
              <a:ext cx="521558" cy="344183"/>
            </a:xfrm>
            <a:custGeom>
              <a:avLst/>
              <a:gdLst/>
              <a:ahLst/>
              <a:cxnLst/>
              <a:rect l="l" t="t" r="r" b="b"/>
              <a:pathLst>
                <a:path w="7643" h="5045" extrusionOk="0">
                  <a:moveTo>
                    <a:pt x="377" y="0"/>
                  </a:moveTo>
                  <a:cubicBezTo>
                    <a:pt x="251" y="50"/>
                    <a:pt x="126" y="88"/>
                    <a:pt x="0" y="138"/>
                  </a:cubicBezTo>
                  <a:lnTo>
                    <a:pt x="7630" y="5045"/>
                  </a:lnTo>
                  <a:cubicBezTo>
                    <a:pt x="7630" y="4969"/>
                    <a:pt x="7642" y="4907"/>
                    <a:pt x="7642" y="4844"/>
                  </a:cubicBezTo>
                  <a:lnTo>
                    <a:pt x="7642" y="4656"/>
                  </a:lnTo>
                  <a:lnTo>
                    <a:pt x="3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30"/>
            <p:cNvSpPr/>
            <p:nvPr/>
          </p:nvSpPr>
          <p:spPr>
            <a:xfrm>
              <a:off x="1180087" y="4608690"/>
              <a:ext cx="451339" cy="294517"/>
            </a:xfrm>
            <a:custGeom>
              <a:avLst/>
              <a:gdLst/>
              <a:ahLst/>
              <a:cxnLst/>
              <a:rect l="l" t="t" r="r" b="b"/>
              <a:pathLst>
                <a:path w="6614" h="4317" extrusionOk="0">
                  <a:moveTo>
                    <a:pt x="465" y="0"/>
                  </a:moveTo>
                  <a:cubicBezTo>
                    <a:pt x="314" y="25"/>
                    <a:pt x="151" y="50"/>
                    <a:pt x="0" y="75"/>
                  </a:cubicBezTo>
                  <a:lnTo>
                    <a:pt x="6613" y="4317"/>
                  </a:lnTo>
                  <a:lnTo>
                    <a:pt x="6613" y="3940"/>
                  </a:lnTo>
                  <a:lnTo>
                    <a:pt x="46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30"/>
            <p:cNvSpPr/>
            <p:nvPr/>
          </p:nvSpPr>
          <p:spPr>
            <a:xfrm>
              <a:off x="1268253" y="4603505"/>
              <a:ext cx="363173" cy="233799"/>
            </a:xfrm>
            <a:custGeom>
              <a:avLst/>
              <a:gdLst/>
              <a:ahLst/>
              <a:cxnLst/>
              <a:rect l="l" t="t" r="r" b="b"/>
              <a:pathLst>
                <a:path w="5322" h="3427" extrusionOk="0">
                  <a:moveTo>
                    <a:pt x="1" y="1"/>
                  </a:moveTo>
                  <a:lnTo>
                    <a:pt x="5321" y="3427"/>
                  </a:lnTo>
                  <a:lnTo>
                    <a:pt x="5321" y="3038"/>
                  </a:lnTo>
                  <a:lnTo>
                    <a:pt x="59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30"/>
            <p:cNvSpPr/>
            <p:nvPr/>
          </p:nvSpPr>
          <p:spPr>
            <a:xfrm>
              <a:off x="1371023" y="4603505"/>
              <a:ext cx="260404" cy="167009"/>
            </a:xfrm>
            <a:custGeom>
              <a:avLst/>
              <a:gdLst/>
              <a:ahLst/>
              <a:cxnLst/>
              <a:rect l="l" t="t" r="r" b="b"/>
              <a:pathLst>
                <a:path w="3816" h="2448" extrusionOk="0">
                  <a:moveTo>
                    <a:pt x="1" y="1"/>
                  </a:moveTo>
                  <a:lnTo>
                    <a:pt x="3815" y="2448"/>
                  </a:lnTo>
                  <a:lnTo>
                    <a:pt x="3815" y="2059"/>
                  </a:lnTo>
                  <a:lnTo>
                    <a:pt x="60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30"/>
            <p:cNvSpPr/>
            <p:nvPr/>
          </p:nvSpPr>
          <p:spPr>
            <a:xfrm>
              <a:off x="1474680" y="4603505"/>
              <a:ext cx="156747" cy="100287"/>
            </a:xfrm>
            <a:custGeom>
              <a:avLst/>
              <a:gdLst/>
              <a:ahLst/>
              <a:cxnLst/>
              <a:rect l="l" t="t" r="r" b="b"/>
              <a:pathLst>
                <a:path w="2297" h="1470" extrusionOk="0">
                  <a:moveTo>
                    <a:pt x="0" y="1"/>
                  </a:moveTo>
                  <a:lnTo>
                    <a:pt x="2296" y="1469"/>
                  </a:lnTo>
                  <a:lnTo>
                    <a:pt x="2296" y="1093"/>
                  </a:lnTo>
                  <a:lnTo>
                    <a:pt x="60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30"/>
            <p:cNvSpPr/>
            <p:nvPr/>
          </p:nvSpPr>
          <p:spPr>
            <a:xfrm>
              <a:off x="1579155" y="4603505"/>
              <a:ext cx="52272" cy="33497"/>
            </a:xfrm>
            <a:custGeom>
              <a:avLst/>
              <a:gdLst/>
              <a:ahLst/>
              <a:cxnLst/>
              <a:rect l="l" t="t" r="r" b="b"/>
              <a:pathLst>
                <a:path w="766" h="491" extrusionOk="0">
                  <a:moveTo>
                    <a:pt x="0" y="1"/>
                  </a:moveTo>
                  <a:lnTo>
                    <a:pt x="765" y="490"/>
                  </a:lnTo>
                  <a:lnTo>
                    <a:pt x="765" y="114"/>
                  </a:lnTo>
                  <a:lnTo>
                    <a:pt x="5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49" name="Google Shape;1049;p30"/>
          <p:cNvGrpSpPr/>
          <p:nvPr/>
        </p:nvGrpSpPr>
        <p:grpSpPr>
          <a:xfrm>
            <a:off x="7781153" y="-354716"/>
            <a:ext cx="742244" cy="989659"/>
            <a:chOff x="7072361" y="-871003"/>
            <a:chExt cx="1042917" cy="1042917"/>
          </a:xfrm>
        </p:grpSpPr>
        <p:sp>
          <p:nvSpPr>
            <p:cNvPr id="1050" name="Google Shape;1050;p30"/>
            <p:cNvSpPr/>
            <p:nvPr/>
          </p:nvSpPr>
          <p:spPr>
            <a:xfrm>
              <a:off x="8109704" y="-871003"/>
              <a:ext cx="5575" cy="4442"/>
            </a:xfrm>
            <a:custGeom>
              <a:avLst/>
              <a:gdLst/>
              <a:ahLst/>
              <a:cxnLst/>
              <a:rect l="l" t="t" r="r" b="b"/>
              <a:pathLst>
                <a:path w="64" h="51" extrusionOk="0">
                  <a:moveTo>
                    <a:pt x="1" y="1"/>
                  </a:moveTo>
                  <a:lnTo>
                    <a:pt x="63" y="51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30"/>
            <p:cNvSpPr/>
            <p:nvPr/>
          </p:nvSpPr>
          <p:spPr>
            <a:xfrm>
              <a:off x="7977477" y="-871003"/>
              <a:ext cx="137800" cy="88673"/>
            </a:xfrm>
            <a:custGeom>
              <a:avLst/>
              <a:gdLst/>
              <a:ahLst/>
              <a:cxnLst/>
              <a:rect l="l" t="t" r="r" b="b"/>
              <a:pathLst>
                <a:path w="1582" h="1018" extrusionOk="0">
                  <a:moveTo>
                    <a:pt x="0" y="1"/>
                  </a:moveTo>
                  <a:lnTo>
                    <a:pt x="1581" y="1017"/>
                  </a:lnTo>
                  <a:lnTo>
                    <a:pt x="1581" y="641"/>
                  </a:lnTo>
                  <a:lnTo>
                    <a:pt x="59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30"/>
            <p:cNvSpPr/>
            <p:nvPr/>
          </p:nvSpPr>
          <p:spPr>
            <a:xfrm>
              <a:off x="7844118" y="-871003"/>
              <a:ext cx="271158" cy="173949"/>
            </a:xfrm>
            <a:custGeom>
              <a:avLst/>
              <a:gdLst/>
              <a:ahLst/>
              <a:cxnLst/>
              <a:rect l="l" t="t" r="r" b="b"/>
              <a:pathLst>
                <a:path w="3113" h="1997" extrusionOk="0">
                  <a:moveTo>
                    <a:pt x="0" y="1"/>
                  </a:moveTo>
                  <a:lnTo>
                    <a:pt x="3112" y="1996"/>
                  </a:lnTo>
                  <a:lnTo>
                    <a:pt x="3112" y="1620"/>
                  </a:lnTo>
                  <a:lnTo>
                    <a:pt x="60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053;p30"/>
            <p:cNvSpPr/>
            <p:nvPr/>
          </p:nvSpPr>
          <p:spPr>
            <a:xfrm>
              <a:off x="7711805" y="-871003"/>
              <a:ext cx="403470" cy="259137"/>
            </a:xfrm>
            <a:custGeom>
              <a:avLst/>
              <a:gdLst/>
              <a:ahLst/>
              <a:cxnLst/>
              <a:rect l="l" t="t" r="r" b="b"/>
              <a:pathLst>
                <a:path w="4632" h="2975" extrusionOk="0">
                  <a:moveTo>
                    <a:pt x="1" y="1"/>
                  </a:moveTo>
                  <a:lnTo>
                    <a:pt x="4631" y="2975"/>
                  </a:lnTo>
                  <a:lnTo>
                    <a:pt x="4631" y="2586"/>
                  </a:lnTo>
                  <a:lnTo>
                    <a:pt x="60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30"/>
            <p:cNvSpPr/>
            <p:nvPr/>
          </p:nvSpPr>
          <p:spPr>
            <a:xfrm>
              <a:off x="7588289" y="-869871"/>
              <a:ext cx="526985" cy="343281"/>
            </a:xfrm>
            <a:custGeom>
              <a:avLst/>
              <a:gdLst/>
              <a:ahLst/>
              <a:cxnLst/>
              <a:rect l="l" t="t" r="r" b="b"/>
              <a:pathLst>
                <a:path w="6050" h="3941" extrusionOk="0">
                  <a:moveTo>
                    <a:pt x="515" y="0"/>
                  </a:moveTo>
                  <a:cubicBezTo>
                    <a:pt x="340" y="13"/>
                    <a:pt x="164" y="25"/>
                    <a:pt x="1" y="51"/>
                  </a:cubicBezTo>
                  <a:lnTo>
                    <a:pt x="6049" y="3941"/>
                  </a:lnTo>
                  <a:lnTo>
                    <a:pt x="6049" y="3552"/>
                  </a:lnTo>
                  <a:lnTo>
                    <a:pt x="51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30"/>
            <p:cNvSpPr/>
            <p:nvPr/>
          </p:nvSpPr>
          <p:spPr>
            <a:xfrm>
              <a:off x="7488814" y="-854540"/>
              <a:ext cx="626459" cy="412094"/>
            </a:xfrm>
            <a:custGeom>
              <a:avLst/>
              <a:gdLst/>
              <a:ahLst/>
              <a:cxnLst/>
              <a:rect l="l" t="t" r="r" b="b"/>
              <a:pathLst>
                <a:path w="7192" h="4731" extrusionOk="0">
                  <a:moveTo>
                    <a:pt x="428" y="0"/>
                  </a:moveTo>
                  <a:cubicBezTo>
                    <a:pt x="277" y="38"/>
                    <a:pt x="139" y="75"/>
                    <a:pt x="1" y="113"/>
                  </a:cubicBezTo>
                  <a:lnTo>
                    <a:pt x="7191" y="4731"/>
                  </a:lnTo>
                  <a:lnTo>
                    <a:pt x="7191" y="4354"/>
                  </a:lnTo>
                  <a:lnTo>
                    <a:pt x="42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30"/>
            <p:cNvSpPr/>
            <p:nvPr/>
          </p:nvSpPr>
          <p:spPr>
            <a:xfrm>
              <a:off x="7406847" y="-825098"/>
              <a:ext cx="708425" cy="465750"/>
            </a:xfrm>
            <a:custGeom>
              <a:avLst/>
              <a:gdLst/>
              <a:ahLst/>
              <a:cxnLst/>
              <a:rect l="l" t="t" r="r" b="b"/>
              <a:pathLst>
                <a:path w="8133" h="5347" extrusionOk="0">
                  <a:moveTo>
                    <a:pt x="352" y="1"/>
                  </a:moveTo>
                  <a:cubicBezTo>
                    <a:pt x="239" y="51"/>
                    <a:pt x="114" y="101"/>
                    <a:pt x="1" y="151"/>
                  </a:cubicBezTo>
                  <a:lnTo>
                    <a:pt x="8095" y="5347"/>
                  </a:lnTo>
                  <a:cubicBezTo>
                    <a:pt x="8107" y="5234"/>
                    <a:pt x="8120" y="5108"/>
                    <a:pt x="8132" y="4983"/>
                  </a:cubicBezTo>
                  <a:lnTo>
                    <a:pt x="35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30"/>
            <p:cNvSpPr/>
            <p:nvPr/>
          </p:nvSpPr>
          <p:spPr>
            <a:xfrm>
              <a:off x="7336901" y="-787904"/>
              <a:ext cx="768527" cy="505122"/>
            </a:xfrm>
            <a:custGeom>
              <a:avLst/>
              <a:gdLst/>
              <a:ahLst/>
              <a:cxnLst/>
              <a:rect l="l" t="t" r="r" b="b"/>
              <a:pathLst>
                <a:path w="8823" h="5799" extrusionOk="0">
                  <a:moveTo>
                    <a:pt x="302" y="1"/>
                  </a:moveTo>
                  <a:cubicBezTo>
                    <a:pt x="201" y="63"/>
                    <a:pt x="101" y="126"/>
                    <a:pt x="1" y="189"/>
                  </a:cubicBezTo>
                  <a:lnTo>
                    <a:pt x="8747" y="5798"/>
                  </a:lnTo>
                  <a:cubicBezTo>
                    <a:pt x="8772" y="5685"/>
                    <a:pt x="8797" y="5572"/>
                    <a:pt x="8822" y="5459"/>
                  </a:cubicBezTo>
                  <a:lnTo>
                    <a:pt x="30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30"/>
            <p:cNvSpPr/>
            <p:nvPr/>
          </p:nvSpPr>
          <p:spPr>
            <a:xfrm>
              <a:off x="7276798" y="-744177"/>
              <a:ext cx="810076" cy="532386"/>
            </a:xfrm>
            <a:custGeom>
              <a:avLst/>
              <a:gdLst/>
              <a:ahLst/>
              <a:cxnLst/>
              <a:rect l="l" t="t" r="r" b="b"/>
              <a:pathLst>
                <a:path w="9300" h="6112" extrusionOk="0">
                  <a:moveTo>
                    <a:pt x="264" y="0"/>
                  </a:moveTo>
                  <a:cubicBezTo>
                    <a:pt x="176" y="63"/>
                    <a:pt x="88" y="138"/>
                    <a:pt x="0" y="214"/>
                  </a:cubicBezTo>
                  <a:lnTo>
                    <a:pt x="9199" y="6112"/>
                  </a:lnTo>
                  <a:cubicBezTo>
                    <a:pt x="9236" y="6011"/>
                    <a:pt x="9261" y="5911"/>
                    <a:pt x="9299" y="5798"/>
                  </a:cubicBezTo>
                  <a:lnTo>
                    <a:pt x="26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30"/>
            <p:cNvSpPr/>
            <p:nvPr/>
          </p:nvSpPr>
          <p:spPr>
            <a:xfrm>
              <a:off x="7224361" y="-694962"/>
              <a:ext cx="836208" cy="548762"/>
            </a:xfrm>
            <a:custGeom>
              <a:avLst/>
              <a:gdLst/>
              <a:ahLst/>
              <a:cxnLst/>
              <a:rect l="l" t="t" r="r" b="b"/>
              <a:pathLst>
                <a:path w="9600" h="6300" extrusionOk="0">
                  <a:moveTo>
                    <a:pt x="226" y="0"/>
                  </a:moveTo>
                  <a:cubicBezTo>
                    <a:pt x="151" y="75"/>
                    <a:pt x="75" y="163"/>
                    <a:pt x="0" y="239"/>
                  </a:cubicBezTo>
                  <a:lnTo>
                    <a:pt x="9449" y="6300"/>
                  </a:lnTo>
                  <a:cubicBezTo>
                    <a:pt x="9500" y="6212"/>
                    <a:pt x="9550" y="6111"/>
                    <a:pt x="9600" y="6011"/>
                  </a:cubicBezTo>
                  <a:lnTo>
                    <a:pt x="22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30"/>
            <p:cNvSpPr/>
            <p:nvPr/>
          </p:nvSpPr>
          <p:spPr>
            <a:xfrm>
              <a:off x="7179501" y="-640347"/>
              <a:ext cx="847183" cy="556427"/>
            </a:xfrm>
            <a:custGeom>
              <a:avLst/>
              <a:gdLst/>
              <a:ahLst/>
              <a:cxnLst/>
              <a:rect l="l" t="t" r="r" b="b"/>
              <a:pathLst>
                <a:path w="9726" h="6388" extrusionOk="0">
                  <a:moveTo>
                    <a:pt x="201" y="1"/>
                  </a:moveTo>
                  <a:cubicBezTo>
                    <a:pt x="126" y="88"/>
                    <a:pt x="63" y="176"/>
                    <a:pt x="1" y="264"/>
                  </a:cubicBezTo>
                  <a:lnTo>
                    <a:pt x="9550" y="6388"/>
                  </a:lnTo>
                  <a:cubicBezTo>
                    <a:pt x="9600" y="6288"/>
                    <a:pt x="9663" y="6200"/>
                    <a:pt x="9726" y="6112"/>
                  </a:cubicBezTo>
                  <a:lnTo>
                    <a:pt x="20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30"/>
            <p:cNvSpPr/>
            <p:nvPr/>
          </p:nvSpPr>
          <p:spPr>
            <a:xfrm>
              <a:off x="7142307" y="-581289"/>
              <a:ext cx="842915" cy="553117"/>
            </a:xfrm>
            <a:custGeom>
              <a:avLst/>
              <a:gdLst/>
              <a:ahLst/>
              <a:cxnLst/>
              <a:rect l="l" t="t" r="r" b="b"/>
              <a:pathLst>
                <a:path w="9677" h="6350" extrusionOk="0">
                  <a:moveTo>
                    <a:pt x="164" y="0"/>
                  </a:moveTo>
                  <a:cubicBezTo>
                    <a:pt x="101" y="88"/>
                    <a:pt x="51" y="188"/>
                    <a:pt x="1" y="276"/>
                  </a:cubicBezTo>
                  <a:lnTo>
                    <a:pt x="9463" y="6350"/>
                  </a:lnTo>
                  <a:cubicBezTo>
                    <a:pt x="9538" y="6275"/>
                    <a:pt x="9601" y="6187"/>
                    <a:pt x="9676" y="6099"/>
                  </a:cubicBezTo>
                  <a:lnTo>
                    <a:pt x="16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30"/>
            <p:cNvSpPr/>
            <p:nvPr/>
          </p:nvSpPr>
          <p:spPr>
            <a:xfrm>
              <a:off x="7111733" y="-517876"/>
              <a:ext cx="824275" cy="542229"/>
            </a:xfrm>
            <a:custGeom>
              <a:avLst/>
              <a:gdLst/>
              <a:ahLst/>
              <a:cxnLst/>
              <a:rect l="l" t="t" r="r" b="b"/>
              <a:pathLst>
                <a:path w="9463" h="6225" extrusionOk="0">
                  <a:moveTo>
                    <a:pt x="126" y="0"/>
                  </a:moveTo>
                  <a:cubicBezTo>
                    <a:pt x="88" y="100"/>
                    <a:pt x="51" y="201"/>
                    <a:pt x="1" y="301"/>
                  </a:cubicBezTo>
                  <a:lnTo>
                    <a:pt x="9224" y="6224"/>
                  </a:lnTo>
                  <a:cubicBezTo>
                    <a:pt x="9299" y="6149"/>
                    <a:pt x="9387" y="6074"/>
                    <a:pt x="9462" y="5998"/>
                  </a:cubicBezTo>
                  <a:lnTo>
                    <a:pt x="12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30"/>
            <p:cNvSpPr/>
            <p:nvPr/>
          </p:nvSpPr>
          <p:spPr>
            <a:xfrm>
              <a:off x="7089869" y="-449063"/>
              <a:ext cx="789258" cy="519320"/>
            </a:xfrm>
            <a:custGeom>
              <a:avLst/>
              <a:gdLst/>
              <a:ahLst/>
              <a:cxnLst/>
              <a:rect l="l" t="t" r="r" b="b"/>
              <a:pathLst>
                <a:path w="9061" h="5962" extrusionOk="0">
                  <a:moveTo>
                    <a:pt x="88" y="1"/>
                  </a:moveTo>
                  <a:cubicBezTo>
                    <a:pt x="63" y="114"/>
                    <a:pt x="26" y="214"/>
                    <a:pt x="1" y="327"/>
                  </a:cubicBezTo>
                  <a:lnTo>
                    <a:pt x="8785" y="5961"/>
                  </a:lnTo>
                  <a:cubicBezTo>
                    <a:pt x="8873" y="5899"/>
                    <a:pt x="8973" y="5836"/>
                    <a:pt x="9061" y="5761"/>
                  </a:cubicBezTo>
                  <a:lnTo>
                    <a:pt x="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30"/>
            <p:cNvSpPr/>
            <p:nvPr/>
          </p:nvSpPr>
          <p:spPr>
            <a:xfrm>
              <a:off x="7075671" y="-374761"/>
              <a:ext cx="737866" cy="485436"/>
            </a:xfrm>
            <a:custGeom>
              <a:avLst/>
              <a:gdLst/>
              <a:ahLst/>
              <a:cxnLst/>
              <a:rect l="l" t="t" r="r" b="b"/>
              <a:pathLst>
                <a:path w="8471" h="5573" extrusionOk="0">
                  <a:moveTo>
                    <a:pt x="51" y="1"/>
                  </a:moveTo>
                  <a:cubicBezTo>
                    <a:pt x="38" y="114"/>
                    <a:pt x="26" y="227"/>
                    <a:pt x="0" y="352"/>
                  </a:cubicBezTo>
                  <a:lnTo>
                    <a:pt x="8145" y="5573"/>
                  </a:lnTo>
                  <a:cubicBezTo>
                    <a:pt x="8258" y="5522"/>
                    <a:pt x="8371" y="5460"/>
                    <a:pt x="8471" y="5397"/>
                  </a:cubicBezTo>
                  <a:lnTo>
                    <a:pt x="5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30"/>
            <p:cNvSpPr/>
            <p:nvPr/>
          </p:nvSpPr>
          <p:spPr>
            <a:xfrm>
              <a:off x="7072361" y="-294885"/>
              <a:ext cx="665831" cy="438399"/>
            </a:xfrm>
            <a:custGeom>
              <a:avLst/>
              <a:gdLst/>
              <a:ahLst/>
              <a:cxnLst/>
              <a:rect l="l" t="t" r="r" b="b"/>
              <a:pathLst>
                <a:path w="7644" h="5033" extrusionOk="0">
                  <a:moveTo>
                    <a:pt x="1" y="0"/>
                  </a:moveTo>
                  <a:cubicBezTo>
                    <a:pt x="1" y="63"/>
                    <a:pt x="1" y="138"/>
                    <a:pt x="1" y="201"/>
                  </a:cubicBezTo>
                  <a:lnTo>
                    <a:pt x="1" y="376"/>
                  </a:lnTo>
                  <a:lnTo>
                    <a:pt x="7254" y="5032"/>
                  </a:lnTo>
                  <a:cubicBezTo>
                    <a:pt x="7392" y="4994"/>
                    <a:pt x="7518" y="4944"/>
                    <a:pt x="7643" y="4894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30"/>
            <p:cNvSpPr/>
            <p:nvPr/>
          </p:nvSpPr>
          <p:spPr>
            <a:xfrm>
              <a:off x="7072361" y="-210741"/>
              <a:ext cx="575067" cy="377165"/>
            </a:xfrm>
            <a:custGeom>
              <a:avLst/>
              <a:gdLst/>
              <a:ahLst/>
              <a:cxnLst/>
              <a:rect l="l" t="t" r="r" b="b"/>
              <a:pathLst>
                <a:path w="6602" h="4330" extrusionOk="0">
                  <a:moveTo>
                    <a:pt x="1" y="0"/>
                  </a:moveTo>
                  <a:lnTo>
                    <a:pt x="1" y="389"/>
                  </a:lnTo>
                  <a:lnTo>
                    <a:pt x="6137" y="4330"/>
                  </a:lnTo>
                  <a:cubicBezTo>
                    <a:pt x="6300" y="4305"/>
                    <a:pt x="6451" y="4279"/>
                    <a:pt x="6601" y="4242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067;p30"/>
            <p:cNvSpPr/>
            <p:nvPr/>
          </p:nvSpPr>
          <p:spPr>
            <a:xfrm>
              <a:off x="7072361" y="-125465"/>
              <a:ext cx="463573" cy="297376"/>
            </a:xfrm>
            <a:custGeom>
              <a:avLst/>
              <a:gdLst/>
              <a:ahLst/>
              <a:cxnLst/>
              <a:rect l="l" t="t" r="r" b="b"/>
              <a:pathLst>
                <a:path w="5322" h="3414" extrusionOk="0">
                  <a:moveTo>
                    <a:pt x="1" y="0"/>
                  </a:moveTo>
                  <a:lnTo>
                    <a:pt x="1" y="389"/>
                  </a:lnTo>
                  <a:lnTo>
                    <a:pt x="4732" y="3413"/>
                  </a:lnTo>
                  <a:lnTo>
                    <a:pt x="5322" y="34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30"/>
            <p:cNvSpPr/>
            <p:nvPr/>
          </p:nvSpPr>
          <p:spPr>
            <a:xfrm>
              <a:off x="7072361" y="-40275"/>
              <a:ext cx="331347" cy="212188"/>
            </a:xfrm>
            <a:custGeom>
              <a:avLst/>
              <a:gdLst/>
              <a:ahLst/>
              <a:cxnLst/>
              <a:rect l="l" t="t" r="r" b="b"/>
              <a:pathLst>
                <a:path w="3804" h="2436" extrusionOk="0">
                  <a:moveTo>
                    <a:pt x="1" y="1"/>
                  </a:moveTo>
                  <a:lnTo>
                    <a:pt x="1" y="377"/>
                  </a:lnTo>
                  <a:lnTo>
                    <a:pt x="3213" y="2435"/>
                  </a:lnTo>
                  <a:lnTo>
                    <a:pt x="3803" y="243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30"/>
            <p:cNvSpPr/>
            <p:nvPr/>
          </p:nvSpPr>
          <p:spPr>
            <a:xfrm>
              <a:off x="7072361" y="45001"/>
              <a:ext cx="199035" cy="126912"/>
            </a:xfrm>
            <a:custGeom>
              <a:avLst/>
              <a:gdLst/>
              <a:ahLst/>
              <a:cxnLst/>
              <a:rect l="l" t="t" r="r" b="b"/>
              <a:pathLst>
                <a:path w="2285" h="1457" extrusionOk="0">
                  <a:moveTo>
                    <a:pt x="1" y="1"/>
                  </a:moveTo>
                  <a:lnTo>
                    <a:pt x="1" y="377"/>
                  </a:lnTo>
                  <a:lnTo>
                    <a:pt x="1695" y="1456"/>
                  </a:lnTo>
                  <a:lnTo>
                    <a:pt x="2285" y="14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30"/>
            <p:cNvSpPr/>
            <p:nvPr/>
          </p:nvSpPr>
          <p:spPr>
            <a:xfrm>
              <a:off x="7072361" y="129146"/>
              <a:ext cx="66810" cy="42769"/>
            </a:xfrm>
            <a:custGeom>
              <a:avLst/>
              <a:gdLst/>
              <a:ahLst/>
              <a:cxnLst/>
              <a:rect l="l" t="t" r="r" b="b"/>
              <a:pathLst>
                <a:path w="767" h="491" extrusionOk="0">
                  <a:moveTo>
                    <a:pt x="1" y="1"/>
                  </a:moveTo>
                  <a:lnTo>
                    <a:pt x="1" y="390"/>
                  </a:lnTo>
                  <a:lnTo>
                    <a:pt x="164" y="490"/>
                  </a:lnTo>
                  <a:lnTo>
                    <a:pt x="766" y="49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71" name="Google Shape;1071;p30"/>
          <p:cNvSpPr/>
          <p:nvPr/>
        </p:nvSpPr>
        <p:spPr>
          <a:xfrm>
            <a:off x="8359982" y="6132573"/>
            <a:ext cx="263914" cy="350457"/>
          </a:xfrm>
          <a:custGeom>
            <a:avLst/>
            <a:gdLst/>
            <a:ahLst/>
            <a:cxnLst/>
            <a:rect l="l" t="t" r="r" b="b"/>
            <a:pathLst>
              <a:path w="3201" h="3188" extrusionOk="0">
                <a:moveTo>
                  <a:pt x="2435" y="0"/>
                </a:moveTo>
                <a:cubicBezTo>
                  <a:pt x="1092" y="0"/>
                  <a:pt x="0" y="1080"/>
                  <a:pt x="0" y="2435"/>
                </a:cubicBezTo>
                <a:lnTo>
                  <a:pt x="0" y="3188"/>
                </a:lnTo>
                <a:lnTo>
                  <a:pt x="753" y="3188"/>
                </a:lnTo>
                <a:cubicBezTo>
                  <a:pt x="2108" y="3188"/>
                  <a:pt x="3200" y="2096"/>
                  <a:pt x="3200" y="753"/>
                </a:cubicBezTo>
                <a:lnTo>
                  <a:pt x="320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2" name="Google Shape;1072;p30"/>
          <p:cNvSpPr/>
          <p:nvPr/>
        </p:nvSpPr>
        <p:spPr>
          <a:xfrm>
            <a:off x="8569475" y="1090368"/>
            <a:ext cx="200318" cy="266609"/>
          </a:xfrm>
          <a:custGeom>
            <a:avLst/>
            <a:gdLst/>
            <a:ahLst/>
            <a:cxnLst/>
            <a:rect l="l" t="t" r="r" b="b"/>
            <a:pathLst>
              <a:path w="6375" h="6363" extrusionOk="0">
                <a:moveTo>
                  <a:pt x="0" y="0"/>
                </a:moveTo>
                <a:lnTo>
                  <a:pt x="0" y="2874"/>
                </a:lnTo>
                <a:cubicBezTo>
                  <a:pt x="0" y="4806"/>
                  <a:pt x="1569" y="6362"/>
                  <a:pt x="3489" y="6362"/>
                </a:cubicBezTo>
                <a:lnTo>
                  <a:pt x="6375" y="6362"/>
                </a:lnTo>
                <a:lnTo>
                  <a:pt x="6375" y="3652"/>
                </a:lnTo>
                <a:cubicBezTo>
                  <a:pt x="6375" y="1631"/>
                  <a:pt x="4731" y="0"/>
                  <a:pt x="272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10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4" name="Google Shape;1074;p31"/>
          <p:cNvSpPr txBox="1">
            <a:spLocks noGrp="1"/>
          </p:cNvSpPr>
          <p:nvPr>
            <p:ph type="title"/>
          </p:nvPr>
        </p:nvSpPr>
        <p:spPr>
          <a:xfrm>
            <a:off x="720000" y="720000"/>
            <a:ext cx="7704000" cy="6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rPr lang="es-ES" smtClean="0"/>
              <a:t>Haga clic para modificar el estilo de título del patrón</a:t>
            </a:r>
            <a:endParaRPr/>
          </a:p>
        </p:txBody>
      </p:sp>
      <p:sp>
        <p:nvSpPr>
          <p:cNvPr id="1075" name="Google Shape;1075;p31"/>
          <p:cNvSpPr txBox="1">
            <a:spLocks noGrp="1"/>
          </p:cNvSpPr>
          <p:nvPr>
            <p:ph type="subTitle" idx="1"/>
          </p:nvPr>
        </p:nvSpPr>
        <p:spPr>
          <a:xfrm>
            <a:off x="5713500" y="5021267"/>
            <a:ext cx="2397000" cy="83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/>
          </a:p>
        </p:txBody>
      </p:sp>
      <p:sp>
        <p:nvSpPr>
          <p:cNvPr id="1076" name="Google Shape;1076;p31"/>
          <p:cNvSpPr txBox="1">
            <a:spLocks noGrp="1"/>
          </p:cNvSpPr>
          <p:nvPr>
            <p:ph type="subTitle" idx="2"/>
          </p:nvPr>
        </p:nvSpPr>
        <p:spPr>
          <a:xfrm>
            <a:off x="5713500" y="4555467"/>
            <a:ext cx="2397000" cy="5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SemiBold"/>
              <a:buNone/>
              <a:defRPr sz="1400">
                <a:solidFill>
                  <a:schemeClr val="lt1"/>
                </a:solidFill>
                <a:latin typeface="Exo SemiBold"/>
                <a:ea typeface="Exo SemiBold"/>
                <a:cs typeface="Exo SemiBold"/>
                <a:sym typeface="Exo SemiBold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Font typeface="Exo SemiBold"/>
              <a:buNone/>
              <a:defRPr sz="1600">
                <a:latin typeface="Exo SemiBold"/>
                <a:ea typeface="Exo SemiBold"/>
                <a:cs typeface="Exo SemiBold"/>
                <a:sym typeface="Exo Semi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SemiBold"/>
              <a:buNone/>
              <a:defRPr sz="1600">
                <a:latin typeface="Exo SemiBold"/>
                <a:ea typeface="Exo SemiBold"/>
                <a:cs typeface="Exo SemiBold"/>
                <a:sym typeface="Exo Semi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SemiBold"/>
              <a:buNone/>
              <a:defRPr sz="1600">
                <a:latin typeface="Exo SemiBold"/>
                <a:ea typeface="Exo SemiBold"/>
                <a:cs typeface="Exo SemiBold"/>
                <a:sym typeface="Exo Semi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SemiBold"/>
              <a:buNone/>
              <a:defRPr sz="1600">
                <a:latin typeface="Exo SemiBold"/>
                <a:ea typeface="Exo SemiBold"/>
                <a:cs typeface="Exo SemiBold"/>
                <a:sym typeface="Exo Semi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SemiBold"/>
              <a:buNone/>
              <a:defRPr sz="1600">
                <a:latin typeface="Exo SemiBold"/>
                <a:ea typeface="Exo SemiBold"/>
                <a:cs typeface="Exo SemiBold"/>
                <a:sym typeface="Exo Semi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SemiBold"/>
              <a:buNone/>
              <a:defRPr sz="1600">
                <a:latin typeface="Exo SemiBold"/>
                <a:ea typeface="Exo SemiBold"/>
                <a:cs typeface="Exo SemiBold"/>
                <a:sym typeface="Exo Semi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SemiBold"/>
              <a:buNone/>
              <a:defRPr sz="1600">
                <a:latin typeface="Exo SemiBold"/>
                <a:ea typeface="Exo SemiBold"/>
                <a:cs typeface="Exo SemiBold"/>
                <a:sym typeface="Exo Semi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SemiBold"/>
              <a:buNone/>
              <a:defRPr sz="1600">
                <a:latin typeface="Exo SemiBold"/>
                <a:ea typeface="Exo SemiBold"/>
                <a:cs typeface="Exo SemiBold"/>
                <a:sym typeface="Exo SemiBold"/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/>
          </a:p>
        </p:txBody>
      </p:sp>
      <p:sp>
        <p:nvSpPr>
          <p:cNvPr id="1077" name="Google Shape;1077;p31"/>
          <p:cNvSpPr txBox="1">
            <a:spLocks noGrp="1"/>
          </p:cNvSpPr>
          <p:nvPr>
            <p:ph type="subTitle" idx="3"/>
          </p:nvPr>
        </p:nvSpPr>
        <p:spPr>
          <a:xfrm>
            <a:off x="5713500" y="3612900"/>
            <a:ext cx="2397000" cy="83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/>
          </a:p>
        </p:txBody>
      </p:sp>
      <p:sp>
        <p:nvSpPr>
          <p:cNvPr id="1078" name="Google Shape;1078;p31"/>
          <p:cNvSpPr txBox="1">
            <a:spLocks noGrp="1"/>
          </p:cNvSpPr>
          <p:nvPr>
            <p:ph type="subTitle" idx="4"/>
          </p:nvPr>
        </p:nvSpPr>
        <p:spPr>
          <a:xfrm>
            <a:off x="5713500" y="3147100"/>
            <a:ext cx="2397000" cy="5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SemiBold"/>
              <a:buNone/>
              <a:defRPr sz="1400">
                <a:solidFill>
                  <a:schemeClr val="lt1"/>
                </a:solidFill>
                <a:latin typeface="Exo SemiBold"/>
                <a:ea typeface="Exo SemiBold"/>
                <a:cs typeface="Exo SemiBold"/>
                <a:sym typeface="Exo SemiBold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Font typeface="Exo SemiBold"/>
              <a:buNone/>
              <a:defRPr sz="1600">
                <a:latin typeface="Exo SemiBold"/>
                <a:ea typeface="Exo SemiBold"/>
                <a:cs typeface="Exo SemiBold"/>
                <a:sym typeface="Exo Semi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SemiBold"/>
              <a:buNone/>
              <a:defRPr sz="1600">
                <a:latin typeface="Exo SemiBold"/>
                <a:ea typeface="Exo SemiBold"/>
                <a:cs typeface="Exo SemiBold"/>
                <a:sym typeface="Exo Semi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SemiBold"/>
              <a:buNone/>
              <a:defRPr sz="1600">
                <a:latin typeface="Exo SemiBold"/>
                <a:ea typeface="Exo SemiBold"/>
                <a:cs typeface="Exo SemiBold"/>
                <a:sym typeface="Exo Semi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SemiBold"/>
              <a:buNone/>
              <a:defRPr sz="1600">
                <a:latin typeface="Exo SemiBold"/>
                <a:ea typeface="Exo SemiBold"/>
                <a:cs typeface="Exo SemiBold"/>
                <a:sym typeface="Exo Semi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SemiBold"/>
              <a:buNone/>
              <a:defRPr sz="1600">
                <a:latin typeface="Exo SemiBold"/>
                <a:ea typeface="Exo SemiBold"/>
                <a:cs typeface="Exo SemiBold"/>
                <a:sym typeface="Exo Semi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SemiBold"/>
              <a:buNone/>
              <a:defRPr sz="1600">
                <a:latin typeface="Exo SemiBold"/>
                <a:ea typeface="Exo SemiBold"/>
                <a:cs typeface="Exo SemiBold"/>
                <a:sym typeface="Exo Semi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SemiBold"/>
              <a:buNone/>
              <a:defRPr sz="1600">
                <a:latin typeface="Exo SemiBold"/>
                <a:ea typeface="Exo SemiBold"/>
                <a:cs typeface="Exo SemiBold"/>
                <a:sym typeface="Exo Semi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SemiBold"/>
              <a:buNone/>
              <a:defRPr sz="1600">
                <a:latin typeface="Exo SemiBold"/>
                <a:ea typeface="Exo SemiBold"/>
                <a:cs typeface="Exo SemiBold"/>
                <a:sym typeface="Exo SemiBold"/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/>
          </a:p>
        </p:txBody>
      </p:sp>
      <p:sp>
        <p:nvSpPr>
          <p:cNvPr id="1079" name="Google Shape;1079;p31"/>
          <p:cNvSpPr txBox="1">
            <a:spLocks noGrp="1"/>
          </p:cNvSpPr>
          <p:nvPr>
            <p:ph type="subTitle" idx="5"/>
          </p:nvPr>
        </p:nvSpPr>
        <p:spPr>
          <a:xfrm>
            <a:off x="5713500" y="2204533"/>
            <a:ext cx="2397000" cy="83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/>
          </a:p>
        </p:txBody>
      </p:sp>
      <p:sp>
        <p:nvSpPr>
          <p:cNvPr id="1080" name="Google Shape;1080;p31"/>
          <p:cNvSpPr txBox="1">
            <a:spLocks noGrp="1"/>
          </p:cNvSpPr>
          <p:nvPr>
            <p:ph type="subTitle" idx="6"/>
          </p:nvPr>
        </p:nvSpPr>
        <p:spPr>
          <a:xfrm>
            <a:off x="5713500" y="1738733"/>
            <a:ext cx="2397000" cy="5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SemiBold"/>
              <a:buNone/>
              <a:defRPr sz="1400">
                <a:solidFill>
                  <a:schemeClr val="lt1"/>
                </a:solidFill>
                <a:latin typeface="Exo SemiBold"/>
                <a:ea typeface="Exo SemiBold"/>
                <a:cs typeface="Exo SemiBold"/>
                <a:sym typeface="Exo SemiBold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Font typeface="Exo SemiBold"/>
              <a:buNone/>
              <a:defRPr sz="1600">
                <a:latin typeface="Exo SemiBold"/>
                <a:ea typeface="Exo SemiBold"/>
                <a:cs typeface="Exo SemiBold"/>
                <a:sym typeface="Exo Semi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SemiBold"/>
              <a:buNone/>
              <a:defRPr sz="1600">
                <a:latin typeface="Exo SemiBold"/>
                <a:ea typeface="Exo SemiBold"/>
                <a:cs typeface="Exo SemiBold"/>
                <a:sym typeface="Exo Semi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SemiBold"/>
              <a:buNone/>
              <a:defRPr sz="1600">
                <a:latin typeface="Exo SemiBold"/>
                <a:ea typeface="Exo SemiBold"/>
                <a:cs typeface="Exo SemiBold"/>
                <a:sym typeface="Exo Semi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SemiBold"/>
              <a:buNone/>
              <a:defRPr sz="1600">
                <a:latin typeface="Exo SemiBold"/>
                <a:ea typeface="Exo SemiBold"/>
                <a:cs typeface="Exo SemiBold"/>
                <a:sym typeface="Exo Semi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SemiBold"/>
              <a:buNone/>
              <a:defRPr sz="1600">
                <a:latin typeface="Exo SemiBold"/>
                <a:ea typeface="Exo SemiBold"/>
                <a:cs typeface="Exo SemiBold"/>
                <a:sym typeface="Exo Semi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SemiBold"/>
              <a:buNone/>
              <a:defRPr sz="1600">
                <a:latin typeface="Exo SemiBold"/>
                <a:ea typeface="Exo SemiBold"/>
                <a:cs typeface="Exo SemiBold"/>
                <a:sym typeface="Exo Semi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SemiBold"/>
              <a:buNone/>
              <a:defRPr sz="1600">
                <a:latin typeface="Exo SemiBold"/>
                <a:ea typeface="Exo SemiBold"/>
                <a:cs typeface="Exo SemiBold"/>
                <a:sym typeface="Exo Semi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SemiBold"/>
              <a:buNone/>
              <a:defRPr sz="1600">
                <a:latin typeface="Exo SemiBold"/>
                <a:ea typeface="Exo SemiBold"/>
                <a:cs typeface="Exo SemiBold"/>
                <a:sym typeface="Exo SemiBold"/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/>
          </a:p>
        </p:txBody>
      </p:sp>
      <p:grpSp>
        <p:nvGrpSpPr>
          <p:cNvPr id="1081" name="Google Shape;1081;p31"/>
          <p:cNvGrpSpPr/>
          <p:nvPr/>
        </p:nvGrpSpPr>
        <p:grpSpPr>
          <a:xfrm flipH="1">
            <a:off x="-320175" y="5320859"/>
            <a:ext cx="3545529" cy="2251823"/>
            <a:chOff x="4063975" y="-1169456"/>
            <a:chExt cx="3545529" cy="1688867"/>
          </a:xfrm>
        </p:grpSpPr>
        <p:sp>
          <p:nvSpPr>
            <p:cNvPr id="1082" name="Google Shape;1082;p31"/>
            <p:cNvSpPr/>
            <p:nvPr/>
          </p:nvSpPr>
          <p:spPr>
            <a:xfrm flipH="1">
              <a:off x="5920692" y="-1169456"/>
              <a:ext cx="1688812" cy="1688867"/>
            </a:xfrm>
            <a:custGeom>
              <a:avLst/>
              <a:gdLst/>
              <a:ahLst/>
              <a:cxnLst/>
              <a:rect l="l" t="t" r="r" b="b"/>
              <a:pathLst>
                <a:path w="21974" h="21974" extrusionOk="0">
                  <a:moveTo>
                    <a:pt x="16779" y="0"/>
                  </a:moveTo>
                  <a:cubicBezTo>
                    <a:pt x="7505" y="0"/>
                    <a:pt x="1" y="7505"/>
                    <a:pt x="1" y="16766"/>
                  </a:cubicBezTo>
                  <a:lnTo>
                    <a:pt x="1" y="21973"/>
                  </a:lnTo>
                  <a:lnTo>
                    <a:pt x="5196" y="21973"/>
                  </a:lnTo>
                  <a:cubicBezTo>
                    <a:pt x="14470" y="21973"/>
                    <a:pt x="21974" y="14457"/>
                    <a:pt x="21974" y="5196"/>
                  </a:cubicBezTo>
                  <a:lnTo>
                    <a:pt x="2197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83" name="Google Shape;1083;p31"/>
            <p:cNvGrpSpPr/>
            <p:nvPr/>
          </p:nvGrpSpPr>
          <p:grpSpPr>
            <a:xfrm flipH="1">
              <a:off x="5560019" y="-414208"/>
              <a:ext cx="877847" cy="868009"/>
              <a:chOff x="6088588" y="-408158"/>
              <a:chExt cx="877847" cy="868009"/>
            </a:xfrm>
          </p:grpSpPr>
          <p:sp>
            <p:nvSpPr>
              <p:cNvPr id="1084" name="Google Shape;1084;p31"/>
              <p:cNvSpPr/>
              <p:nvPr/>
            </p:nvSpPr>
            <p:spPr>
              <a:xfrm>
                <a:off x="6088588" y="-408158"/>
                <a:ext cx="557559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6401" h="290" extrusionOk="0">
                    <a:moveTo>
                      <a:pt x="1" y="1"/>
                    </a:moveTo>
                    <a:lnTo>
                      <a:pt x="1" y="277"/>
                    </a:lnTo>
                    <a:lnTo>
                      <a:pt x="6401" y="289"/>
                    </a:lnTo>
                    <a:cubicBezTo>
                      <a:pt x="6100" y="176"/>
                      <a:pt x="5773" y="76"/>
                      <a:pt x="5447" y="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5" name="Google Shape;1085;p31"/>
              <p:cNvSpPr/>
              <p:nvPr/>
            </p:nvSpPr>
            <p:spPr>
              <a:xfrm>
                <a:off x="6088588" y="-348055"/>
                <a:ext cx="669054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7681" h="290" extrusionOk="0">
                    <a:moveTo>
                      <a:pt x="1" y="1"/>
                    </a:moveTo>
                    <a:lnTo>
                      <a:pt x="1" y="277"/>
                    </a:lnTo>
                    <a:lnTo>
                      <a:pt x="7681" y="289"/>
                    </a:lnTo>
                    <a:cubicBezTo>
                      <a:pt x="7555" y="189"/>
                      <a:pt x="7417" y="101"/>
                      <a:pt x="7267" y="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6" name="Google Shape;1086;p31"/>
              <p:cNvSpPr/>
              <p:nvPr/>
            </p:nvSpPr>
            <p:spPr>
              <a:xfrm>
                <a:off x="6088588" y="-287865"/>
                <a:ext cx="738999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8484" h="289" extrusionOk="0">
                    <a:moveTo>
                      <a:pt x="1" y="0"/>
                    </a:moveTo>
                    <a:lnTo>
                      <a:pt x="1" y="276"/>
                    </a:lnTo>
                    <a:lnTo>
                      <a:pt x="8484" y="289"/>
                    </a:lnTo>
                    <a:cubicBezTo>
                      <a:pt x="8396" y="201"/>
                      <a:pt x="8308" y="113"/>
                      <a:pt x="8208" y="2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7" name="Google Shape;1087;p31"/>
              <p:cNvSpPr/>
              <p:nvPr/>
            </p:nvSpPr>
            <p:spPr>
              <a:xfrm>
                <a:off x="6088588" y="-227762"/>
                <a:ext cx="788213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049" h="289" extrusionOk="0">
                    <a:moveTo>
                      <a:pt x="1" y="0"/>
                    </a:moveTo>
                    <a:lnTo>
                      <a:pt x="1" y="276"/>
                    </a:lnTo>
                    <a:lnTo>
                      <a:pt x="9049" y="289"/>
                    </a:lnTo>
                    <a:cubicBezTo>
                      <a:pt x="8986" y="201"/>
                      <a:pt x="8923" y="113"/>
                      <a:pt x="8848" y="2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8" name="Google Shape;1088;p31"/>
              <p:cNvSpPr/>
              <p:nvPr/>
            </p:nvSpPr>
            <p:spPr>
              <a:xfrm>
                <a:off x="6088588" y="-167659"/>
                <a:ext cx="824275" cy="26306"/>
              </a:xfrm>
              <a:custGeom>
                <a:avLst/>
                <a:gdLst/>
                <a:ahLst/>
                <a:cxnLst/>
                <a:rect l="l" t="t" r="r" b="b"/>
                <a:pathLst>
                  <a:path w="9463" h="302" extrusionOk="0">
                    <a:moveTo>
                      <a:pt x="1" y="0"/>
                    </a:moveTo>
                    <a:lnTo>
                      <a:pt x="1" y="276"/>
                    </a:lnTo>
                    <a:lnTo>
                      <a:pt x="9463" y="302"/>
                    </a:lnTo>
                    <a:cubicBezTo>
                      <a:pt x="9425" y="201"/>
                      <a:pt x="9375" y="113"/>
                      <a:pt x="9325" y="2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9" name="Google Shape;1089;p31"/>
              <p:cNvSpPr/>
              <p:nvPr/>
            </p:nvSpPr>
            <p:spPr>
              <a:xfrm>
                <a:off x="6088588" y="-106424"/>
                <a:ext cx="850493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764" h="289" extrusionOk="0">
                    <a:moveTo>
                      <a:pt x="1" y="0"/>
                    </a:moveTo>
                    <a:lnTo>
                      <a:pt x="1" y="264"/>
                    </a:lnTo>
                    <a:lnTo>
                      <a:pt x="9764" y="289"/>
                    </a:lnTo>
                    <a:cubicBezTo>
                      <a:pt x="9726" y="188"/>
                      <a:pt x="9689" y="101"/>
                      <a:pt x="9663" y="13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0" name="Google Shape;1090;p31"/>
              <p:cNvSpPr/>
              <p:nvPr/>
            </p:nvSpPr>
            <p:spPr>
              <a:xfrm>
                <a:off x="6088588" y="-46321"/>
                <a:ext cx="866956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953" h="289" extrusionOk="0">
                    <a:moveTo>
                      <a:pt x="1" y="0"/>
                    </a:moveTo>
                    <a:lnTo>
                      <a:pt x="1" y="101"/>
                    </a:lnTo>
                    <a:cubicBezTo>
                      <a:pt x="1" y="151"/>
                      <a:pt x="1" y="214"/>
                      <a:pt x="1" y="264"/>
                    </a:cubicBezTo>
                    <a:lnTo>
                      <a:pt x="9952" y="289"/>
                    </a:lnTo>
                    <a:cubicBezTo>
                      <a:pt x="9940" y="189"/>
                      <a:pt x="9914" y="101"/>
                      <a:pt x="9889" y="13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1" name="Google Shape;1091;p31"/>
              <p:cNvSpPr/>
              <p:nvPr/>
            </p:nvSpPr>
            <p:spPr>
              <a:xfrm>
                <a:off x="6090766" y="13782"/>
                <a:ext cx="873489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10028" h="290" extrusionOk="0">
                    <a:moveTo>
                      <a:pt x="1" y="1"/>
                    </a:moveTo>
                    <a:cubicBezTo>
                      <a:pt x="13" y="88"/>
                      <a:pt x="26" y="176"/>
                      <a:pt x="39" y="264"/>
                    </a:cubicBezTo>
                    <a:lnTo>
                      <a:pt x="10027" y="289"/>
                    </a:lnTo>
                    <a:cubicBezTo>
                      <a:pt x="10027" y="201"/>
                      <a:pt x="10015" y="101"/>
                      <a:pt x="10002" y="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2" name="Google Shape;1092;p31"/>
              <p:cNvSpPr/>
              <p:nvPr/>
            </p:nvSpPr>
            <p:spPr>
              <a:xfrm>
                <a:off x="6101741" y="73885"/>
                <a:ext cx="864691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9927" h="29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3" y="89"/>
                      <a:pt x="38" y="176"/>
                      <a:pt x="63" y="264"/>
                    </a:cubicBezTo>
                    <a:lnTo>
                      <a:pt x="9927" y="289"/>
                    </a:lnTo>
                    <a:lnTo>
                      <a:pt x="9927" y="114"/>
                    </a:lnTo>
                    <a:cubicBezTo>
                      <a:pt x="9927" y="76"/>
                      <a:pt x="9927" y="51"/>
                      <a:pt x="9927" y="13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3" name="Google Shape;1093;p31"/>
              <p:cNvSpPr/>
              <p:nvPr/>
            </p:nvSpPr>
            <p:spPr>
              <a:xfrm>
                <a:off x="6119250" y="133988"/>
                <a:ext cx="847183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29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5" y="89"/>
                      <a:pt x="63" y="177"/>
                      <a:pt x="101" y="264"/>
                    </a:cubicBezTo>
                    <a:lnTo>
                      <a:pt x="9726" y="289"/>
                    </a:lnTo>
                    <a:lnTo>
                      <a:pt x="9726" y="13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4" name="Google Shape;1094;p31"/>
              <p:cNvSpPr/>
              <p:nvPr/>
            </p:nvSpPr>
            <p:spPr>
              <a:xfrm>
                <a:off x="6145469" y="194179"/>
                <a:ext cx="820965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425" h="289" extrusionOk="0">
                    <a:moveTo>
                      <a:pt x="0" y="0"/>
                    </a:moveTo>
                    <a:cubicBezTo>
                      <a:pt x="51" y="88"/>
                      <a:pt x="101" y="188"/>
                      <a:pt x="151" y="276"/>
                    </a:cubicBezTo>
                    <a:lnTo>
                      <a:pt x="9425" y="289"/>
                    </a:lnTo>
                    <a:lnTo>
                      <a:pt x="9425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5" name="Google Shape;1095;p31"/>
              <p:cNvSpPr/>
              <p:nvPr/>
            </p:nvSpPr>
            <p:spPr>
              <a:xfrm>
                <a:off x="6182663" y="254282"/>
                <a:ext cx="783771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8998" h="289" extrusionOk="0">
                    <a:moveTo>
                      <a:pt x="0" y="0"/>
                    </a:moveTo>
                    <a:cubicBezTo>
                      <a:pt x="75" y="88"/>
                      <a:pt x="138" y="188"/>
                      <a:pt x="213" y="276"/>
                    </a:cubicBezTo>
                    <a:lnTo>
                      <a:pt x="8998" y="289"/>
                    </a:lnTo>
                    <a:lnTo>
                      <a:pt x="8998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6" name="Google Shape;1096;p31"/>
              <p:cNvSpPr/>
              <p:nvPr/>
            </p:nvSpPr>
            <p:spPr>
              <a:xfrm>
                <a:off x="6233968" y="314385"/>
                <a:ext cx="732466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8409" h="290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01" y="101"/>
                      <a:pt x="189" y="189"/>
                      <a:pt x="289" y="277"/>
                    </a:cubicBezTo>
                    <a:lnTo>
                      <a:pt x="8409" y="289"/>
                    </a:lnTo>
                    <a:lnTo>
                      <a:pt x="8409" y="2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7" name="Google Shape;1097;p31"/>
              <p:cNvSpPr/>
              <p:nvPr/>
            </p:nvSpPr>
            <p:spPr>
              <a:xfrm>
                <a:off x="6307224" y="374488"/>
                <a:ext cx="659211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7568" h="290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39" y="101"/>
                      <a:pt x="289" y="189"/>
                      <a:pt x="440" y="277"/>
                    </a:cubicBezTo>
                    <a:lnTo>
                      <a:pt x="7568" y="289"/>
                    </a:lnTo>
                    <a:lnTo>
                      <a:pt x="7568" y="26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8" name="Google Shape;1098;p31"/>
              <p:cNvSpPr/>
              <p:nvPr/>
            </p:nvSpPr>
            <p:spPr>
              <a:xfrm>
                <a:off x="6427430" y="435723"/>
                <a:ext cx="539006" cy="24128"/>
              </a:xfrm>
              <a:custGeom>
                <a:avLst/>
                <a:gdLst/>
                <a:ahLst/>
                <a:cxnLst/>
                <a:rect l="l" t="t" r="r" b="b"/>
                <a:pathLst>
                  <a:path w="6188" h="277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403" y="126"/>
                      <a:pt x="829" y="226"/>
                      <a:pt x="1256" y="276"/>
                    </a:cubicBezTo>
                    <a:lnTo>
                      <a:pt x="6188" y="276"/>
                    </a:lnTo>
                    <a:lnTo>
                      <a:pt x="6188" y="1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99" name="Google Shape;1099;p31"/>
            <p:cNvSpPr/>
            <p:nvPr/>
          </p:nvSpPr>
          <p:spPr>
            <a:xfrm>
              <a:off x="4628261" y="-546774"/>
              <a:ext cx="781992" cy="781992"/>
            </a:xfrm>
            <a:custGeom>
              <a:avLst/>
              <a:gdLst/>
              <a:ahLst/>
              <a:cxnLst/>
              <a:rect l="l" t="t" r="r" b="b"/>
              <a:pathLst>
                <a:path w="7606" h="7606" extrusionOk="0">
                  <a:moveTo>
                    <a:pt x="0" y="1"/>
                  </a:moveTo>
                  <a:lnTo>
                    <a:pt x="0" y="3251"/>
                  </a:lnTo>
                  <a:cubicBezTo>
                    <a:pt x="0" y="5660"/>
                    <a:pt x="1946" y="7605"/>
                    <a:pt x="4367" y="7605"/>
                  </a:cubicBezTo>
                  <a:lnTo>
                    <a:pt x="7605" y="7605"/>
                  </a:lnTo>
                  <a:lnTo>
                    <a:pt x="7605" y="4167"/>
                  </a:lnTo>
                  <a:cubicBezTo>
                    <a:pt x="7605" y="1871"/>
                    <a:pt x="5735" y="1"/>
                    <a:pt x="34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1100" name="Google Shape;1100;p31"/>
            <p:cNvSpPr/>
            <p:nvPr/>
          </p:nvSpPr>
          <p:spPr>
            <a:xfrm flipH="1">
              <a:off x="4063975" y="-150121"/>
              <a:ext cx="510096" cy="509135"/>
            </a:xfrm>
            <a:custGeom>
              <a:avLst/>
              <a:gdLst/>
              <a:ahLst/>
              <a:cxnLst/>
              <a:rect l="l" t="t" r="r" b="b"/>
              <a:pathLst>
                <a:path w="6375" h="6363" extrusionOk="0">
                  <a:moveTo>
                    <a:pt x="0" y="0"/>
                  </a:moveTo>
                  <a:lnTo>
                    <a:pt x="0" y="2874"/>
                  </a:lnTo>
                  <a:cubicBezTo>
                    <a:pt x="0" y="4806"/>
                    <a:pt x="1569" y="6362"/>
                    <a:pt x="3489" y="6362"/>
                  </a:cubicBezTo>
                  <a:lnTo>
                    <a:pt x="6375" y="6362"/>
                  </a:lnTo>
                  <a:lnTo>
                    <a:pt x="6375" y="3652"/>
                  </a:lnTo>
                  <a:cubicBezTo>
                    <a:pt x="6375" y="1631"/>
                    <a:pt x="4731" y="0"/>
                    <a:pt x="27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9"/>
          <p:cNvSpPr txBox="1">
            <a:spLocks noGrp="1"/>
          </p:cNvSpPr>
          <p:nvPr>
            <p:ph type="title"/>
          </p:nvPr>
        </p:nvSpPr>
        <p:spPr>
          <a:xfrm>
            <a:off x="4394078" y="3561300"/>
            <a:ext cx="2678400" cy="141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36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r>
              <a:rPr lang="es-ES" smtClean="0"/>
              <a:t>Haga clic para modificar el estilo de título del patrón</a:t>
            </a:r>
            <a:endParaRPr/>
          </a:p>
        </p:txBody>
      </p:sp>
      <p:sp>
        <p:nvSpPr>
          <p:cNvPr id="154" name="Google Shape;154;p9"/>
          <p:cNvSpPr txBox="1">
            <a:spLocks noGrp="1"/>
          </p:cNvSpPr>
          <p:nvPr>
            <p:ph type="subTitle" idx="1"/>
          </p:nvPr>
        </p:nvSpPr>
        <p:spPr>
          <a:xfrm>
            <a:off x="4307078" y="4982651"/>
            <a:ext cx="2765400" cy="60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6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r>
              <a:rPr lang="es-ES" smtClean="0"/>
              <a:t>Haga clic para modificar el estilo de subtítulo del patrón</a:t>
            </a:r>
            <a:endParaRPr/>
          </a:p>
        </p:txBody>
      </p:sp>
      <p:sp>
        <p:nvSpPr>
          <p:cNvPr id="155" name="Google Shape;155;p9"/>
          <p:cNvSpPr txBox="1">
            <a:spLocks noGrp="1"/>
          </p:cNvSpPr>
          <p:nvPr>
            <p:ph type="title" idx="2" hasCustomPrompt="1"/>
          </p:nvPr>
        </p:nvSpPr>
        <p:spPr>
          <a:xfrm>
            <a:off x="5462978" y="1430984"/>
            <a:ext cx="1304700" cy="17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72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56" name="Google Shape;156;p9"/>
          <p:cNvSpPr/>
          <p:nvPr/>
        </p:nvSpPr>
        <p:spPr>
          <a:xfrm rot="5400000">
            <a:off x="5632533" y="2824476"/>
            <a:ext cx="6697957" cy="389741"/>
          </a:xfrm>
          <a:custGeom>
            <a:avLst/>
            <a:gdLst/>
            <a:ahLst/>
            <a:cxnLst/>
            <a:rect l="l" t="t" r="r" b="b"/>
            <a:pathLst>
              <a:path w="38579" h="4291" extrusionOk="0">
                <a:moveTo>
                  <a:pt x="18969" y="4290"/>
                </a:moveTo>
                <a:lnTo>
                  <a:pt x="38579" y="131"/>
                </a:lnTo>
                <a:lnTo>
                  <a:pt x="0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9"/>
          <p:cNvSpPr/>
          <p:nvPr/>
        </p:nvSpPr>
        <p:spPr>
          <a:xfrm rot="6010465">
            <a:off x="8194159" y="269446"/>
            <a:ext cx="1609336" cy="429068"/>
          </a:xfrm>
          <a:custGeom>
            <a:avLst/>
            <a:gdLst/>
            <a:ahLst/>
            <a:cxnLst/>
            <a:rect l="l" t="t" r="r" b="b"/>
            <a:pathLst>
              <a:path w="11335" h="4161" extrusionOk="0">
                <a:moveTo>
                  <a:pt x="0" y="3580"/>
                </a:moveTo>
                <a:lnTo>
                  <a:pt x="11335" y="4160"/>
                </a:lnTo>
                <a:lnTo>
                  <a:pt x="3310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p9"/>
          <p:cNvSpPr/>
          <p:nvPr/>
        </p:nvSpPr>
        <p:spPr>
          <a:xfrm rot="6010465">
            <a:off x="4925474" y="-740706"/>
            <a:ext cx="1969821" cy="567553"/>
          </a:xfrm>
          <a:custGeom>
            <a:avLst/>
            <a:gdLst/>
            <a:ahLst/>
            <a:cxnLst/>
            <a:rect l="l" t="t" r="r" b="b"/>
            <a:pathLst>
              <a:path w="13874" h="5504" extrusionOk="0">
                <a:moveTo>
                  <a:pt x="13241" y="1"/>
                </a:moveTo>
                <a:lnTo>
                  <a:pt x="13874" y="5503"/>
                </a:lnTo>
                <a:lnTo>
                  <a:pt x="0" y="3328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9"/>
          <p:cNvSpPr/>
          <p:nvPr/>
        </p:nvSpPr>
        <p:spPr>
          <a:xfrm rot="5502830">
            <a:off x="7781042" y="4831752"/>
            <a:ext cx="928061" cy="622414"/>
          </a:xfrm>
          <a:custGeom>
            <a:avLst/>
            <a:gdLst/>
            <a:ahLst/>
            <a:cxnLst/>
            <a:rect l="l" t="t" r="r" b="b"/>
            <a:pathLst>
              <a:path w="5348" h="6846" extrusionOk="0">
                <a:moveTo>
                  <a:pt x="1" y="0"/>
                </a:moveTo>
                <a:lnTo>
                  <a:pt x="2228" y="6846"/>
                </a:lnTo>
                <a:lnTo>
                  <a:pt x="5347" y="58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9"/>
          <p:cNvSpPr/>
          <p:nvPr/>
        </p:nvSpPr>
        <p:spPr>
          <a:xfrm rot="6010465">
            <a:off x="7779688" y="-1119520"/>
            <a:ext cx="1219319" cy="1161711"/>
          </a:xfrm>
          <a:custGeom>
            <a:avLst/>
            <a:gdLst/>
            <a:ahLst/>
            <a:cxnLst/>
            <a:rect l="l" t="t" r="r" b="b"/>
            <a:pathLst>
              <a:path w="8588" h="11266" extrusionOk="0">
                <a:moveTo>
                  <a:pt x="0" y="8259"/>
                </a:moveTo>
                <a:lnTo>
                  <a:pt x="4705" y="1"/>
                </a:lnTo>
                <a:lnTo>
                  <a:pt x="8587" y="1126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9"/>
          <p:cNvSpPr/>
          <p:nvPr/>
        </p:nvSpPr>
        <p:spPr>
          <a:xfrm rot="-6840210">
            <a:off x="4635832" y="6997890"/>
            <a:ext cx="2200821" cy="682194"/>
          </a:xfrm>
          <a:custGeom>
            <a:avLst/>
            <a:gdLst/>
            <a:ahLst/>
            <a:cxnLst/>
            <a:rect l="l" t="t" r="r" b="b"/>
            <a:pathLst>
              <a:path w="13935" h="4611" extrusionOk="0">
                <a:moveTo>
                  <a:pt x="0" y="3779"/>
                </a:moveTo>
                <a:lnTo>
                  <a:pt x="12920" y="1"/>
                </a:lnTo>
                <a:lnTo>
                  <a:pt x="13934" y="461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9"/>
          <p:cNvSpPr/>
          <p:nvPr/>
        </p:nvSpPr>
        <p:spPr>
          <a:xfrm rot="5633731">
            <a:off x="2305748" y="-1244178"/>
            <a:ext cx="2428363" cy="2381817"/>
          </a:xfrm>
          <a:custGeom>
            <a:avLst/>
            <a:gdLst/>
            <a:ahLst/>
            <a:cxnLst/>
            <a:rect l="l" t="t" r="r" b="b"/>
            <a:pathLst>
              <a:path w="11396" h="13190" extrusionOk="0">
                <a:moveTo>
                  <a:pt x="4905" y="0"/>
                </a:moveTo>
                <a:lnTo>
                  <a:pt x="11395" y="5503"/>
                </a:lnTo>
                <a:lnTo>
                  <a:pt x="0" y="1318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9"/>
          <p:cNvSpPr/>
          <p:nvPr/>
        </p:nvSpPr>
        <p:spPr>
          <a:xfrm rot="5633731">
            <a:off x="659635" y="-997029"/>
            <a:ext cx="2116187" cy="1247249"/>
          </a:xfrm>
          <a:custGeom>
            <a:avLst/>
            <a:gdLst/>
            <a:ahLst/>
            <a:cxnLst/>
            <a:rect l="l" t="t" r="r" b="b"/>
            <a:pathLst>
              <a:path w="9931" h="6907" extrusionOk="0">
                <a:moveTo>
                  <a:pt x="6880" y="6906"/>
                </a:moveTo>
                <a:lnTo>
                  <a:pt x="9931" y="415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9"/>
          <p:cNvSpPr/>
          <p:nvPr/>
        </p:nvSpPr>
        <p:spPr>
          <a:xfrm rot="5502830">
            <a:off x="7787269" y="1905905"/>
            <a:ext cx="1899507" cy="471220"/>
          </a:xfrm>
          <a:custGeom>
            <a:avLst/>
            <a:gdLst/>
            <a:ahLst/>
            <a:cxnLst/>
            <a:rect l="l" t="t" r="r" b="b"/>
            <a:pathLst>
              <a:path w="10946" h="5183" extrusionOk="0">
                <a:moveTo>
                  <a:pt x="1" y="0"/>
                </a:moveTo>
                <a:lnTo>
                  <a:pt x="10945" y="130"/>
                </a:lnTo>
                <a:lnTo>
                  <a:pt x="9550" y="5182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9"/>
          <p:cNvSpPr/>
          <p:nvPr/>
        </p:nvSpPr>
        <p:spPr>
          <a:xfrm rot="6068769">
            <a:off x="754793" y="3122005"/>
            <a:ext cx="1359248" cy="1413779"/>
          </a:xfrm>
          <a:custGeom>
            <a:avLst/>
            <a:gdLst/>
            <a:ahLst/>
            <a:cxnLst/>
            <a:rect l="l" t="t" r="r" b="b"/>
            <a:pathLst>
              <a:path w="8467" h="4611" extrusionOk="0">
                <a:moveTo>
                  <a:pt x="1" y="3267"/>
                </a:moveTo>
                <a:lnTo>
                  <a:pt x="8467" y="1"/>
                </a:lnTo>
                <a:lnTo>
                  <a:pt x="4073" y="461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9"/>
          <p:cNvSpPr/>
          <p:nvPr/>
        </p:nvSpPr>
        <p:spPr>
          <a:xfrm rot="6068769">
            <a:off x="1605431" y="1469083"/>
            <a:ext cx="1522031" cy="2040796"/>
          </a:xfrm>
          <a:custGeom>
            <a:avLst/>
            <a:gdLst/>
            <a:ahLst/>
            <a:cxnLst/>
            <a:rect l="l" t="t" r="r" b="b"/>
            <a:pathLst>
              <a:path w="9481" h="6656" extrusionOk="0">
                <a:moveTo>
                  <a:pt x="1" y="4480"/>
                </a:moveTo>
                <a:lnTo>
                  <a:pt x="9481" y="6655"/>
                </a:lnTo>
                <a:lnTo>
                  <a:pt x="8085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9"/>
          <p:cNvSpPr/>
          <p:nvPr/>
        </p:nvSpPr>
        <p:spPr>
          <a:xfrm rot="5633731">
            <a:off x="1788855" y="-772227"/>
            <a:ext cx="2468849" cy="1388280"/>
          </a:xfrm>
          <a:custGeom>
            <a:avLst/>
            <a:gdLst/>
            <a:ahLst/>
            <a:cxnLst/>
            <a:rect l="l" t="t" r="r" b="b"/>
            <a:pathLst>
              <a:path w="11586" h="7688" extrusionOk="0">
                <a:moveTo>
                  <a:pt x="0" y="7687"/>
                </a:moveTo>
                <a:lnTo>
                  <a:pt x="11395" y="1"/>
                </a:lnTo>
                <a:lnTo>
                  <a:pt x="11586" y="77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9"/>
          <p:cNvSpPr/>
          <p:nvPr/>
        </p:nvSpPr>
        <p:spPr>
          <a:xfrm rot="5502830">
            <a:off x="8187108" y="5948510"/>
            <a:ext cx="1347493" cy="768244"/>
          </a:xfrm>
          <a:custGeom>
            <a:avLst/>
            <a:gdLst/>
            <a:ahLst/>
            <a:cxnLst/>
            <a:rect l="l" t="t" r="r" b="b"/>
            <a:pathLst>
              <a:path w="7765" h="8450" extrusionOk="0">
                <a:moveTo>
                  <a:pt x="0" y="8450"/>
                </a:moveTo>
                <a:lnTo>
                  <a:pt x="4905" y="1"/>
                </a:lnTo>
                <a:lnTo>
                  <a:pt x="7764" y="2046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9"/>
          <p:cNvSpPr/>
          <p:nvPr/>
        </p:nvSpPr>
        <p:spPr>
          <a:xfrm rot="6010465">
            <a:off x="7077848" y="-435108"/>
            <a:ext cx="388881" cy="891855"/>
          </a:xfrm>
          <a:custGeom>
            <a:avLst/>
            <a:gdLst/>
            <a:ahLst/>
            <a:cxnLst/>
            <a:rect l="l" t="t" r="r" b="b"/>
            <a:pathLst>
              <a:path w="2739" h="8649" extrusionOk="0">
                <a:moveTo>
                  <a:pt x="0" y="1"/>
                </a:moveTo>
                <a:lnTo>
                  <a:pt x="2227" y="8649"/>
                </a:lnTo>
                <a:lnTo>
                  <a:pt x="2739" y="243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9"/>
          <p:cNvSpPr/>
          <p:nvPr/>
        </p:nvSpPr>
        <p:spPr>
          <a:xfrm rot="6010465">
            <a:off x="6742701" y="-1189320"/>
            <a:ext cx="1535507" cy="1201926"/>
          </a:xfrm>
          <a:custGeom>
            <a:avLst/>
            <a:gdLst/>
            <a:ahLst/>
            <a:cxnLst/>
            <a:rect l="l" t="t" r="r" b="b"/>
            <a:pathLst>
              <a:path w="10815" h="11656" extrusionOk="0">
                <a:moveTo>
                  <a:pt x="0" y="1"/>
                </a:moveTo>
                <a:lnTo>
                  <a:pt x="8587" y="3008"/>
                </a:lnTo>
                <a:lnTo>
                  <a:pt x="10814" y="11656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p9"/>
          <p:cNvSpPr/>
          <p:nvPr/>
        </p:nvSpPr>
        <p:spPr>
          <a:xfrm rot="6010465">
            <a:off x="5417795" y="-903495"/>
            <a:ext cx="1880091" cy="1016110"/>
          </a:xfrm>
          <a:custGeom>
            <a:avLst/>
            <a:gdLst/>
            <a:ahLst/>
            <a:cxnLst/>
            <a:rect l="l" t="t" r="r" b="b"/>
            <a:pathLst>
              <a:path w="13242" h="9854" extrusionOk="0">
                <a:moveTo>
                  <a:pt x="0" y="9853"/>
                </a:moveTo>
                <a:lnTo>
                  <a:pt x="13241" y="6526"/>
                </a:lnTo>
                <a:lnTo>
                  <a:pt x="8778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9"/>
          <p:cNvSpPr/>
          <p:nvPr/>
        </p:nvSpPr>
        <p:spPr>
          <a:xfrm rot="5502830">
            <a:off x="7145658" y="3628480"/>
            <a:ext cx="2252823" cy="622414"/>
          </a:xfrm>
          <a:custGeom>
            <a:avLst/>
            <a:gdLst/>
            <a:ahLst/>
            <a:cxnLst/>
            <a:rect l="l" t="t" r="r" b="b"/>
            <a:pathLst>
              <a:path w="12982" h="6846" extrusionOk="0">
                <a:moveTo>
                  <a:pt x="10755" y="0"/>
                </a:moveTo>
                <a:lnTo>
                  <a:pt x="12982" y="6846"/>
                </a:lnTo>
                <a:lnTo>
                  <a:pt x="1" y="134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9"/>
          <p:cNvSpPr/>
          <p:nvPr/>
        </p:nvSpPr>
        <p:spPr>
          <a:xfrm rot="6068769">
            <a:off x="1382218" y="2772489"/>
            <a:ext cx="1583195" cy="2040796"/>
          </a:xfrm>
          <a:custGeom>
            <a:avLst/>
            <a:gdLst/>
            <a:ahLst/>
            <a:cxnLst/>
            <a:rect l="l" t="t" r="r" b="b"/>
            <a:pathLst>
              <a:path w="9862" h="6656" extrusionOk="0">
                <a:moveTo>
                  <a:pt x="1396" y="6655"/>
                </a:moveTo>
                <a:lnTo>
                  <a:pt x="9862" y="338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9"/>
          <p:cNvSpPr/>
          <p:nvPr/>
        </p:nvSpPr>
        <p:spPr>
          <a:xfrm rot="6010465">
            <a:off x="7556360" y="-131050"/>
            <a:ext cx="1058172" cy="1352889"/>
          </a:xfrm>
          <a:custGeom>
            <a:avLst/>
            <a:gdLst/>
            <a:ahLst/>
            <a:cxnLst/>
            <a:rect l="l" t="t" r="r" b="b"/>
            <a:pathLst>
              <a:path w="7453" h="13120" extrusionOk="0">
                <a:moveTo>
                  <a:pt x="0" y="10685"/>
                </a:moveTo>
                <a:lnTo>
                  <a:pt x="7453" y="0"/>
                </a:lnTo>
                <a:lnTo>
                  <a:pt x="2739" y="1312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9"/>
          <p:cNvSpPr/>
          <p:nvPr/>
        </p:nvSpPr>
        <p:spPr>
          <a:xfrm rot="6068769">
            <a:off x="-382775" y="1702824"/>
            <a:ext cx="1277215" cy="2059499"/>
          </a:xfrm>
          <a:custGeom>
            <a:avLst/>
            <a:gdLst/>
            <a:ahLst/>
            <a:cxnLst/>
            <a:rect l="l" t="t" r="r" b="b"/>
            <a:pathLst>
              <a:path w="7956" h="6717" extrusionOk="0">
                <a:moveTo>
                  <a:pt x="0" y="6716"/>
                </a:moveTo>
                <a:lnTo>
                  <a:pt x="5850" y="0"/>
                </a:lnTo>
                <a:lnTo>
                  <a:pt x="7955" y="435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9"/>
          <p:cNvSpPr/>
          <p:nvPr/>
        </p:nvSpPr>
        <p:spPr>
          <a:xfrm rot="6068769">
            <a:off x="-946447" y="3556910"/>
            <a:ext cx="1818217" cy="1373919"/>
          </a:xfrm>
          <a:custGeom>
            <a:avLst/>
            <a:gdLst/>
            <a:ahLst/>
            <a:cxnLst/>
            <a:rect l="l" t="t" r="r" b="b"/>
            <a:pathLst>
              <a:path w="11326" h="4481" extrusionOk="0">
                <a:moveTo>
                  <a:pt x="1967" y="1"/>
                </a:moveTo>
                <a:lnTo>
                  <a:pt x="11326" y="4481"/>
                </a:lnTo>
                <a:lnTo>
                  <a:pt x="0" y="3008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9"/>
          <p:cNvSpPr/>
          <p:nvPr/>
        </p:nvSpPr>
        <p:spPr>
          <a:xfrm rot="5502830">
            <a:off x="7987289" y="5236729"/>
            <a:ext cx="1779073" cy="768244"/>
          </a:xfrm>
          <a:custGeom>
            <a:avLst/>
            <a:gdLst/>
            <a:ahLst/>
            <a:cxnLst/>
            <a:rect l="l" t="t" r="r" b="b"/>
            <a:pathLst>
              <a:path w="10252" h="8450" extrusionOk="0">
                <a:moveTo>
                  <a:pt x="1" y="7869"/>
                </a:moveTo>
                <a:lnTo>
                  <a:pt x="10252" y="1"/>
                </a:lnTo>
                <a:lnTo>
                  <a:pt x="5347" y="845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9"/>
          <p:cNvSpPr/>
          <p:nvPr/>
        </p:nvSpPr>
        <p:spPr>
          <a:xfrm rot="6010465">
            <a:off x="7470343" y="-270078"/>
            <a:ext cx="1609336" cy="1161711"/>
          </a:xfrm>
          <a:custGeom>
            <a:avLst/>
            <a:gdLst/>
            <a:ahLst/>
            <a:cxnLst/>
            <a:rect l="l" t="t" r="r" b="b"/>
            <a:pathLst>
              <a:path w="11335" h="11266" extrusionOk="0">
                <a:moveTo>
                  <a:pt x="0" y="1"/>
                </a:moveTo>
                <a:lnTo>
                  <a:pt x="11335" y="581"/>
                </a:lnTo>
                <a:lnTo>
                  <a:pt x="3882" y="11266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9"/>
          <p:cNvSpPr/>
          <p:nvPr/>
        </p:nvSpPr>
        <p:spPr>
          <a:xfrm rot="6068769">
            <a:off x="-105951" y="951548"/>
            <a:ext cx="1522031" cy="2726376"/>
          </a:xfrm>
          <a:custGeom>
            <a:avLst/>
            <a:gdLst/>
            <a:ahLst/>
            <a:cxnLst/>
            <a:rect l="l" t="t" r="r" b="b"/>
            <a:pathLst>
              <a:path w="9481" h="8892" extrusionOk="0">
                <a:moveTo>
                  <a:pt x="3631" y="8891"/>
                </a:moveTo>
                <a:lnTo>
                  <a:pt x="9481" y="2175"/>
                </a:lnTo>
                <a:lnTo>
                  <a:pt x="1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9"/>
          <p:cNvSpPr/>
          <p:nvPr/>
        </p:nvSpPr>
        <p:spPr>
          <a:xfrm rot="5502830">
            <a:off x="7731007" y="6099573"/>
            <a:ext cx="1512872" cy="570500"/>
          </a:xfrm>
          <a:custGeom>
            <a:avLst/>
            <a:gdLst/>
            <a:ahLst/>
            <a:cxnLst/>
            <a:rect l="l" t="t" r="r" b="b"/>
            <a:pathLst>
              <a:path w="8718" h="6275" extrusionOk="0">
                <a:moveTo>
                  <a:pt x="0" y="3268"/>
                </a:moveTo>
                <a:lnTo>
                  <a:pt x="8718" y="1"/>
                </a:lnTo>
                <a:lnTo>
                  <a:pt x="4073" y="6275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9"/>
          <p:cNvSpPr/>
          <p:nvPr/>
        </p:nvSpPr>
        <p:spPr>
          <a:xfrm rot="5502830">
            <a:off x="8331577" y="2993444"/>
            <a:ext cx="750536" cy="459401"/>
          </a:xfrm>
          <a:custGeom>
            <a:avLst/>
            <a:gdLst/>
            <a:ahLst/>
            <a:cxnLst/>
            <a:rect l="l" t="t" r="r" b="b"/>
            <a:pathLst>
              <a:path w="4325" h="5053" extrusionOk="0">
                <a:moveTo>
                  <a:pt x="1" y="5052"/>
                </a:moveTo>
                <a:lnTo>
                  <a:pt x="1396" y="0"/>
                </a:lnTo>
                <a:lnTo>
                  <a:pt x="4325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9"/>
          <p:cNvSpPr/>
          <p:nvPr/>
        </p:nvSpPr>
        <p:spPr>
          <a:xfrm rot="-6840210">
            <a:off x="5241668" y="6727030"/>
            <a:ext cx="2200821" cy="814313"/>
          </a:xfrm>
          <a:custGeom>
            <a:avLst/>
            <a:gdLst/>
            <a:ahLst/>
            <a:cxnLst/>
            <a:rect l="l" t="t" r="r" b="b"/>
            <a:pathLst>
              <a:path w="13935" h="5504" extrusionOk="0">
                <a:moveTo>
                  <a:pt x="0" y="1"/>
                </a:moveTo>
                <a:lnTo>
                  <a:pt x="633" y="5503"/>
                </a:lnTo>
                <a:lnTo>
                  <a:pt x="13934" y="833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9"/>
          <p:cNvSpPr/>
          <p:nvPr/>
        </p:nvSpPr>
        <p:spPr>
          <a:xfrm rot="6010465">
            <a:off x="6242686" y="-1816972"/>
            <a:ext cx="1535507" cy="2217934"/>
          </a:xfrm>
          <a:custGeom>
            <a:avLst/>
            <a:gdLst/>
            <a:ahLst/>
            <a:cxnLst/>
            <a:rect l="l" t="t" r="r" b="b"/>
            <a:pathLst>
              <a:path w="10815" h="21509" extrusionOk="0">
                <a:moveTo>
                  <a:pt x="0" y="1"/>
                </a:moveTo>
                <a:lnTo>
                  <a:pt x="2036" y="21508"/>
                </a:lnTo>
                <a:lnTo>
                  <a:pt x="10814" y="11656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p9"/>
          <p:cNvSpPr/>
          <p:nvPr/>
        </p:nvSpPr>
        <p:spPr>
          <a:xfrm rot="6068769">
            <a:off x="-249871" y="-291049"/>
            <a:ext cx="2177173" cy="2726376"/>
          </a:xfrm>
          <a:custGeom>
            <a:avLst/>
            <a:gdLst/>
            <a:ahLst/>
            <a:cxnLst/>
            <a:rect l="l" t="t" r="r" b="b"/>
            <a:pathLst>
              <a:path w="13562" h="8892" extrusionOk="0">
                <a:moveTo>
                  <a:pt x="0" y="7678"/>
                </a:moveTo>
                <a:lnTo>
                  <a:pt x="13561" y="8891"/>
                </a:lnTo>
                <a:lnTo>
                  <a:pt x="9931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9"/>
          <p:cNvSpPr/>
          <p:nvPr/>
        </p:nvSpPr>
        <p:spPr>
          <a:xfrm rot="-6840210">
            <a:off x="4460759" y="7000219"/>
            <a:ext cx="2040675" cy="1012861"/>
          </a:xfrm>
          <a:custGeom>
            <a:avLst/>
            <a:gdLst/>
            <a:ahLst/>
            <a:cxnLst/>
            <a:rect l="l" t="t" r="r" b="b"/>
            <a:pathLst>
              <a:path w="12921" h="6846" extrusionOk="0">
                <a:moveTo>
                  <a:pt x="0" y="6846"/>
                </a:moveTo>
                <a:lnTo>
                  <a:pt x="12920" y="3068"/>
                </a:lnTo>
                <a:lnTo>
                  <a:pt x="515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p9"/>
          <p:cNvSpPr/>
          <p:nvPr/>
        </p:nvSpPr>
        <p:spPr>
          <a:xfrm rot="6068769">
            <a:off x="-106796" y="3077033"/>
            <a:ext cx="1502445" cy="2787391"/>
          </a:xfrm>
          <a:custGeom>
            <a:avLst/>
            <a:gdLst/>
            <a:ahLst/>
            <a:cxnLst/>
            <a:rect l="l" t="t" r="r" b="b"/>
            <a:pathLst>
              <a:path w="9359" h="9091" extrusionOk="0">
                <a:moveTo>
                  <a:pt x="4394" y="1"/>
                </a:moveTo>
                <a:lnTo>
                  <a:pt x="9359" y="9091"/>
                </a:lnTo>
                <a:lnTo>
                  <a:pt x="0" y="461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p9"/>
          <p:cNvSpPr/>
          <p:nvPr/>
        </p:nvSpPr>
        <p:spPr>
          <a:xfrm rot="5633731">
            <a:off x="1344671" y="-1118379"/>
            <a:ext cx="2468849" cy="1999896"/>
          </a:xfrm>
          <a:custGeom>
            <a:avLst/>
            <a:gdLst/>
            <a:ahLst/>
            <a:cxnLst/>
            <a:rect l="l" t="t" r="r" b="b"/>
            <a:pathLst>
              <a:path w="11586" h="11075" extrusionOk="0">
                <a:moveTo>
                  <a:pt x="0" y="6915"/>
                </a:moveTo>
                <a:lnTo>
                  <a:pt x="9931" y="11074"/>
                </a:lnTo>
                <a:lnTo>
                  <a:pt x="1158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8;p9"/>
          <p:cNvSpPr/>
          <p:nvPr/>
        </p:nvSpPr>
        <p:spPr>
          <a:xfrm rot="5502830">
            <a:off x="8009776" y="6116517"/>
            <a:ext cx="1512872" cy="582320"/>
          </a:xfrm>
          <a:custGeom>
            <a:avLst/>
            <a:gdLst/>
            <a:ahLst/>
            <a:cxnLst/>
            <a:rect l="l" t="t" r="r" b="b"/>
            <a:pathLst>
              <a:path w="8718" h="6405" extrusionOk="0">
                <a:moveTo>
                  <a:pt x="0" y="6405"/>
                </a:moveTo>
                <a:lnTo>
                  <a:pt x="8718" y="3138"/>
                </a:lnTo>
                <a:lnTo>
                  <a:pt x="7764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9;p9"/>
          <p:cNvSpPr/>
          <p:nvPr/>
        </p:nvSpPr>
        <p:spPr>
          <a:xfrm rot="5502830">
            <a:off x="7582382" y="5402263"/>
            <a:ext cx="1248232" cy="569682"/>
          </a:xfrm>
          <a:custGeom>
            <a:avLst/>
            <a:gdLst/>
            <a:ahLst/>
            <a:cxnLst/>
            <a:rect l="l" t="t" r="r" b="b"/>
            <a:pathLst>
              <a:path w="7193" h="6266" extrusionOk="0">
                <a:moveTo>
                  <a:pt x="1" y="6266"/>
                </a:moveTo>
                <a:lnTo>
                  <a:pt x="3120" y="1"/>
                </a:lnTo>
                <a:lnTo>
                  <a:pt x="7193" y="300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9"/>
          <p:cNvSpPr/>
          <p:nvPr/>
        </p:nvSpPr>
        <p:spPr>
          <a:xfrm rot="6068769">
            <a:off x="-2088516" y="3193679"/>
            <a:ext cx="3095271" cy="725746"/>
          </a:xfrm>
          <a:custGeom>
            <a:avLst/>
            <a:gdLst/>
            <a:ahLst/>
            <a:cxnLst/>
            <a:rect l="l" t="t" r="r" b="b"/>
            <a:pathLst>
              <a:path w="19281" h="2367" extrusionOk="0">
                <a:moveTo>
                  <a:pt x="0" y="2366"/>
                </a:moveTo>
                <a:lnTo>
                  <a:pt x="19281" y="1474"/>
                </a:lnTo>
                <a:lnTo>
                  <a:pt x="7955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91;p9"/>
          <p:cNvSpPr/>
          <p:nvPr/>
        </p:nvSpPr>
        <p:spPr>
          <a:xfrm rot="6068769">
            <a:off x="199512" y="2717974"/>
            <a:ext cx="654019" cy="1334060"/>
          </a:xfrm>
          <a:custGeom>
            <a:avLst/>
            <a:gdLst/>
            <a:ahLst/>
            <a:cxnLst/>
            <a:rect l="l" t="t" r="r" b="b"/>
            <a:pathLst>
              <a:path w="4074" h="4351" extrusionOk="0">
                <a:moveTo>
                  <a:pt x="1" y="0"/>
                </a:moveTo>
                <a:lnTo>
                  <a:pt x="4073" y="1344"/>
                </a:lnTo>
                <a:lnTo>
                  <a:pt x="2106" y="435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9"/>
          <p:cNvSpPr/>
          <p:nvPr/>
        </p:nvSpPr>
        <p:spPr>
          <a:xfrm rot="5904527">
            <a:off x="1250492" y="5466526"/>
            <a:ext cx="1542687" cy="1482642"/>
          </a:xfrm>
          <a:custGeom>
            <a:avLst/>
            <a:gdLst/>
            <a:ahLst/>
            <a:cxnLst/>
            <a:rect l="l" t="t" r="r" b="b"/>
            <a:pathLst>
              <a:path w="8848" h="12930" extrusionOk="0">
                <a:moveTo>
                  <a:pt x="2799" y="0"/>
                </a:moveTo>
                <a:lnTo>
                  <a:pt x="8847" y="8900"/>
                </a:lnTo>
                <a:lnTo>
                  <a:pt x="0" y="1292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93;p9"/>
          <p:cNvSpPr/>
          <p:nvPr/>
        </p:nvSpPr>
        <p:spPr>
          <a:xfrm rot="5568389">
            <a:off x="-1710215" y="5962044"/>
            <a:ext cx="2757228" cy="1067077"/>
          </a:xfrm>
          <a:custGeom>
            <a:avLst/>
            <a:gdLst/>
            <a:ahLst/>
            <a:cxnLst/>
            <a:rect l="l" t="t" r="r" b="b"/>
            <a:pathLst>
              <a:path w="6370" h="9343" extrusionOk="0">
                <a:moveTo>
                  <a:pt x="0" y="1"/>
                </a:moveTo>
                <a:lnTo>
                  <a:pt x="3250" y="9342"/>
                </a:lnTo>
                <a:lnTo>
                  <a:pt x="6369" y="2367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p9"/>
          <p:cNvSpPr/>
          <p:nvPr/>
        </p:nvSpPr>
        <p:spPr>
          <a:xfrm rot="5904527">
            <a:off x="-469454" y="5698541"/>
            <a:ext cx="2331292" cy="1130844"/>
          </a:xfrm>
          <a:custGeom>
            <a:avLst/>
            <a:gdLst/>
            <a:ahLst/>
            <a:cxnLst/>
            <a:rect l="l" t="t" r="r" b="b"/>
            <a:pathLst>
              <a:path w="13371" h="9862" extrusionOk="0">
                <a:moveTo>
                  <a:pt x="0" y="0"/>
                </a:moveTo>
                <a:lnTo>
                  <a:pt x="1144" y="9861"/>
                </a:lnTo>
                <a:lnTo>
                  <a:pt x="13371" y="5633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9"/>
          <p:cNvSpPr/>
          <p:nvPr/>
        </p:nvSpPr>
        <p:spPr>
          <a:xfrm rot="5904527">
            <a:off x="1934738" y="6922940"/>
            <a:ext cx="2231736" cy="800030"/>
          </a:xfrm>
          <a:custGeom>
            <a:avLst/>
            <a:gdLst/>
            <a:ahLst/>
            <a:cxnLst/>
            <a:rect l="l" t="t" r="r" b="b"/>
            <a:pathLst>
              <a:path w="12800" h="6977" extrusionOk="0">
                <a:moveTo>
                  <a:pt x="1" y="6976"/>
                </a:moveTo>
                <a:lnTo>
                  <a:pt x="12800" y="2496"/>
                </a:lnTo>
                <a:lnTo>
                  <a:pt x="3120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p9"/>
          <p:cNvSpPr/>
          <p:nvPr/>
        </p:nvSpPr>
        <p:spPr>
          <a:xfrm rot="5904527">
            <a:off x="1293540" y="6388848"/>
            <a:ext cx="2231736" cy="1534242"/>
          </a:xfrm>
          <a:custGeom>
            <a:avLst/>
            <a:gdLst/>
            <a:ahLst/>
            <a:cxnLst/>
            <a:rect l="l" t="t" r="r" b="b"/>
            <a:pathLst>
              <a:path w="12800" h="13380" extrusionOk="0">
                <a:moveTo>
                  <a:pt x="1" y="4480"/>
                </a:moveTo>
                <a:lnTo>
                  <a:pt x="6049" y="13380"/>
                </a:lnTo>
                <a:lnTo>
                  <a:pt x="1280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9"/>
          <p:cNvSpPr/>
          <p:nvPr/>
        </p:nvSpPr>
        <p:spPr>
          <a:xfrm rot="5904527">
            <a:off x="-4718" y="5830974"/>
            <a:ext cx="2331292" cy="1108026"/>
          </a:xfrm>
          <a:custGeom>
            <a:avLst/>
            <a:gdLst/>
            <a:ahLst/>
            <a:cxnLst/>
            <a:rect l="l" t="t" r="r" b="b"/>
            <a:pathLst>
              <a:path w="13371" h="9663" extrusionOk="0">
                <a:moveTo>
                  <a:pt x="0" y="4030"/>
                </a:moveTo>
                <a:lnTo>
                  <a:pt x="8847" y="1"/>
                </a:lnTo>
                <a:lnTo>
                  <a:pt x="13371" y="9663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9"/>
          <p:cNvSpPr/>
          <p:nvPr/>
        </p:nvSpPr>
        <p:spPr>
          <a:xfrm rot="5904527">
            <a:off x="-1488231" y="6656528"/>
            <a:ext cx="3485692" cy="565537"/>
          </a:xfrm>
          <a:custGeom>
            <a:avLst/>
            <a:gdLst/>
            <a:ahLst/>
            <a:cxnLst/>
            <a:rect l="l" t="t" r="r" b="b"/>
            <a:pathLst>
              <a:path w="19992" h="4932" extrusionOk="0">
                <a:moveTo>
                  <a:pt x="1" y="4229"/>
                </a:moveTo>
                <a:lnTo>
                  <a:pt x="19992" y="4931"/>
                </a:lnTo>
                <a:lnTo>
                  <a:pt x="12228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9"/>
          <p:cNvSpPr/>
          <p:nvPr/>
        </p:nvSpPr>
        <p:spPr>
          <a:xfrm rot="5502830">
            <a:off x="7761151" y="3551108"/>
            <a:ext cx="1866361" cy="459401"/>
          </a:xfrm>
          <a:custGeom>
            <a:avLst/>
            <a:gdLst/>
            <a:ahLst/>
            <a:cxnLst/>
            <a:rect l="l" t="t" r="r" b="b"/>
            <a:pathLst>
              <a:path w="10755" h="5053" extrusionOk="0">
                <a:moveTo>
                  <a:pt x="1" y="5052"/>
                </a:moveTo>
                <a:lnTo>
                  <a:pt x="10755" y="3709"/>
                </a:lnTo>
                <a:lnTo>
                  <a:pt x="4325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9"/>
          <p:cNvSpPr/>
          <p:nvPr/>
        </p:nvSpPr>
        <p:spPr>
          <a:xfrm rot="5502830">
            <a:off x="7468203" y="4707587"/>
            <a:ext cx="2894899" cy="715512"/>
          </a:xfrm>
          <a:custGeom>
            <a:avLst/>
            <a:gdLst/>
            <a:ahLst/>
            <a:cxnLst/>
            <a:rect l="l" t="t" r="r" b="b"/>
            <a:pathLst>
              <a:path w="16682" h="7870" extrusionOk="0">
                <a:moveTo>
                  <a:pt x="6431" y="7869"/>
                </a:moveTo>
                <a:lnTo>
                  <a:pt x="16682" y="1"/>
                </a:lnTo>
                <a:lnTo>
                  <a:pt x="1" y="416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spTree>
      <p:nvGrpSpPr>
        <p:cNvPr id="1" name="Shape 1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2" name="Google Shape;1102;p32"/>
          <p:cNvSpPr txBox="1">
            <a:spLocks noGrp="1"/>
          </p:cNvSpPr>
          <p:nvPr>
            <p:ph type="title"/>
          </p:nvPr>
        </p:nvSpPr>
        <p:spPr>
          <a:xfrm>
            <a:off x="720000" y="720000"/>
            <a:ext cx="7704000" cy="6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rPr lang="es-ES" smtClean="0"/>
              <a:t>Haga clic para modificar el estilo de título del patrón</a:t>
            </a:r>
            <a:endParaRPr/>
          </a:p>
        </p:txBody>
      </p:sp>
      <p:sp>
        <p:nvSpPr>
          <p:cNvPr id="1103" name="Google Shape;1103;p32"/>
          <p:cNvSpPr txBox="1">
            <a:spLocks noGrp="1"/>
          </p:cNvSpPr>
          <p:nvPr>
            <p:ph type="subTitle" idx="1"/>
          </p:nvPr>
        </p:nvSpPr>
        <p:spPr>
          <a:xfrm>
            <a:off x="1405800" y="4933333"/>
            <a:ext cx="2397000" cy="83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/>
          </a:p>
        </p:txBody>
      </p:sp>
      <p:sp>
        <p:nvSpPr>
          <p:cNvPr id="1104" name="Google Shape;1104;p32"/>
          <p:cNvSpPr txBox="1">
            <a:spLocks noGrp="1"/>
          </p:cNvSpPr>
          <p:nvPr>
            <p:ph type="subTitle" idx="2"/>
          </p:nvPr>
        </p:nvSpPr>
        <p:spPr>
          <a:xfrm>
            <a:off x="1405800" y="4467533"/>
            <a:ext cx="2397000" cy="5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SemiBold"/>
              <a:buNone/>
              <a:defRPr sz="1400" b="1"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Font typeface="Exo SemiBold"/>
              <a:buNone/>
              <a:defRPr sz="1600">
                <a:latin typeface="Exo SemiBold"/>
                <a:ea typeface="Exo SemiBold"/>
                <a:cs typeface="Exo SemiBold"/>
                <a:sym typeface="Exo Semi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SemiBold"/>
              <a:buNone/>
              <a:defRPr sz="1600">
                <a:latin typeface="Exo SemiBold"/>
                <a:ea typeface="Exo SemiBold"/>
                <a:cs typeface="Exo SemiBold"/>
                <a:sym typeface="Exo Semi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SemiBold"/>
              <a:buNone/>
              <a:defRPr sz="1600">
                <a:latin typeface="Exo SemiBold"/>
                <a:ea typeface="Exo SemiBold"/>
                <a:cs typeface="Exo SemiBold"/>
                <a:sym typeface="Exo Semi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SemiBold"/>
              <a:buNone/>
              <a:defRPr sz="1600">
                <a:latin typeface="Exo SemiBold"/>
                <a:ea typeface="Exo SemiBold"/>
                <a:cs typeface="Exo SemiBold"/>
                <a:sym typeface="Exo Semi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SemiBold"/>
              <a:buNone/>
              <a:defRPr sz="1600">
                <a:latin typeface="Exo SemiBold"/>
                <a:ea typeface="Exo SemiBold"/>
                <a:cs typeface="Exo SemiBold"/>
                <a:sym typeface="Exo Semi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SemiBold"/>
              <a:buNone/>
              <a:defRPr sz="1600">
                <a:latin typeface="Exo SemiBold"/>
                <a:ea typeface="Exo SemiBold"/>
                <a:cs typeface="Exo SemiBold"/>
                <a:sym typeface="Exo Semi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SemiBold"/>
              <a:buNone/>
              <a:defRPr sz="1600">
                <a:latin typeface="Exo SemiBold"/>
                <a:ea typeface="Exo SemiBold"/>
                <a:cs typeface="Exo SemiBold"/>
                <a:sym typeface="Exo Semi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SemiBold"/>
              <a:buNone/>
              <a:defRPr sz="1600">
                <a:latin typeface="Exo SemiBold"/>
                <a:ea typeface="Exo SemiBold"/>
                <a:cs typeface="Exo SemiBold"/>
                <a:sym typeface="Exo SemiBold"/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/>
          </a:p>
        </p:txBody>
      </p:sp>
      <p:sp>
        <p:nvSpPr>
          <p:cNvPr id="1105" name="Google Shape;1105;p32"/>
          <p:cNvSpPr txBox="1">
            <a:spLocks noGrp="1"/>
          </p:cNvSpPr>
          <p:nvPr>
            <p:ph type="subTitle" idx="3"/>
          </p:nvPr>
        </p:nvSpPr>
        <p:spPr>
          <a:xfrm>
            <a:off x="1405800" y="3524967"/>
            <a:ext cx="2397000" cy="83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/>
          </a:p>
        </p:txBody>
      </p:sp>
      <p:sp>
        <p:nvSpPr>
          <p:cNvPr id="1106" name="Google Shape;1106;p32"/>
          <p:cNvSpPr txBox="1">
            <a:spLocks noGrp="1"/>
          </p:cNvSpPr>
          <p:nvPr>
            <p:ph type="subTitle" idx="4"/>
          </p:nvPr>
        </p:nvSpPr>
        <p:spPr>
          <a:xfrm>
            <a:off x="1405800" y="3059167"/>
            <a:ext cx="2397000" cy="5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SemiBold"/>
              <a:buNone/>
              <a:defRPr sz="1400" b="1"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Font typeface="Exo SemiBold"/>
              <a:buNone/>
              <a:defRPr sz="1600">
                <a:latin typeface="Exo SemiBold"/>
                <a:ea typeface="Exo SemiBold"/>
                <a:cs typeface="Exo SemiBold"/>
                <a:sym typeface="Exo Semi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SemiBold"/>
              <a:buNone/>
              <a:defRPr sz="1600">
                <a:latin typeface="Exo SemiBold"/>
                <a:ea typeface="Exo SemiBold"/>
                <a:cs typeface="Exo SemiBold"/>
                <a:sym typeface="Exo Semi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SemiBold"/>
              <a:buNone/>
              <a:defRPr sz="1600">
                <a:latin typeface="Exo SemiBold"/>
                <a:ea typeface="Exo SemiBold"/>
                <a:cs typeface="Exo SemiBold"/>
                <a:sym typeface="Exo Semi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SemiBold"/>
              <a:buNone/>
              <a:defRPr sz="1600">
                <a:latin typeface="Exo SemiBold"/>
                <a:ea typeface="Exo SemiBold"/>
                <a:cs typeface="Exo SemiBold"/>
                <a:sym typeface="Exo Semi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SemiBold"/>
              <a:buNone/>
              <a:defRPr sz="1600">
                <a:latin typeface="Exo SemiBold"/>
                <a:ea typeface="Exo SemiBold"/>
                <a:cs typeface="Exo SemiBold"/>
                <a:sym typeface="Exo Semi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SemiBold"/>
              <a:buNone/>
              <a:defRPr sz="1600">
                <a:latin typeface="Exo SemiBold"/>
                <a:ea typeface="Exo SemiBold"/>
                <a:cs typeface="Exo SemiBold"/>
                <a:sym typeface="Exo Semi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SemiBold"/>
              <a:buNone/>
              <a:defRPr sz="1600">
                <a:latin typeface="Exo SemiBold"/>
                <a:ea typeface="Exo SemiBold"/>
                <a:cs typeface="Exo SemiBold"/>
                <a:sym typeface="Exo Semi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SemiBold"/>
              <a:buNone/>
              <a:defRPr sz="1600">
                <a:latin typeface="Exo SemiBold"/>
                <a:ea typeface="Exo SemiBold"/>
                <a:cs typeface="Exo SemiBold"/>
                <a:sym typeface="Exo SemiBold"/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/>
          </a:p>
        </p:txBody>
      </p:sp>
      <p:sp>
        <p:nvSpPr>
          <p:cNvPr id="1107" name="Google Shape;1107;p32"/>
          <p:cNvSpPr txBox="1">
            <a:spLocks noGrp="1"/>
          </p:cNvSpPr>
          <p:nvPr>
            <p:ph type="subTitle" idx="5"/>
          </p:nvPr>
        </p:nvSpPr>
        <p:spPr>
          <a:xfrm>
            <a:off x="1405800" y="2116600"/>
            <a:ext cx="2397000" cy="83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/>
          </a:p>
        </p:txBody>
      </p:sp>
      <p:sp>
        <p:nvSpPr>
          <p:cNvPr id="1108" name="Google Shape;1108;p32"/>
          <p:cNvSpPr txBox="1">
            <a:spLocks noGrp="1"/>
          </p:cNvSpPr>
          <p:nvPr>
            <p:ph type="subTitle" idx="6"/>
          </p:nvPr>
        </p:nvSpPr>
        <p:spPr>
          <a:xfrm>
            <a:off x="1405800" y="1650800"/>
            <a:ext cx="2397000" cy="5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SemiBold"/>
              <a:buNone/>
              <a:defRPr sz="1400" b="1"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Font typeface="Exo SemiBold"/>
              <a:buNone/>
              <a:defRPr sz="1600">
                <a:latin typeface="Exo SemiBold"/>
                <a:ea typeface="Exo SemiBold"/>
                <a:cs typeface="Exo SemiBold"/>
                <a:sym typeface="Exo Semi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SemiBold"/>
              <a:buNone/>
              <a:defRPr sz="1600">
                <a:latin typeface="Exo SemiBold"/>
                <a:ea typeface="Exo SemiBold"/>
                <a:cs typeface="Exo SemiBold"/>
                <a:sym typeface="Exo Semi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SemiBold"/>
              <a:buNone/>
              <a:defRPr sz="1600">
                <a:latin typeface="Exo SemiBold"/>
                <a:ea typeface="Exo SemiBold"/>
                <a:cs typeface="Exo SemiBold"/>
                <a:sym typeface="Exo Semi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SemiBold"/>
              <a:buNone/>
              <a:defRPr sz="1600">
                <a:latin typeface="Exo SemiBold"/>
                <a:ea typeface="Exo SemiBold"/>
                <a:cs typeface="Exo SemiBold"/>
                <a:sym typeface="Exo Semi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SemiBold"/>
              <a:buNone/>
              <a:defRPr sz="1600">
                <a:latin typeface="Exo SemiBold"/>
                <a:ea typeface="Exo SemiBold"/>
                <a:cs typeface="Exo SemiBold"/>
                <a:sym typeface="Exo Semi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SemiBold"/>
              <a:buNone/>
              <a:defRPr sz="1600">
                <a:latin typeface="Exo SemiBold"/>
                <a:ea typeface="Exo SemiBold"/>
                <a:cs typeface="Exo SemiBold"/>
                <a:sym typeface="Exo Semi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SemiBold"/>
              <a:buNone/>
              <a:defRPr sz="1600">
                <a:latin typeface="Exo SemiBold"/>
                <a:ea typeface="Exo SemiBold"/>
                <a:cs typeface="Exo SemiBold"/>
                <a:sym typeface="Exo Semi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SemiBold"/>
              <a:buNone/>
              <a:defRPr sz="1600">
                <a:latin typeface="Exo SemiBold"/>
                <a:ea typeface="Exo SemiBold"/>
                <a:cs typeface="Exo SemiBold"/>
                <a:sym typeface="Exo SemiBold"/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/>
          </a:p>
        </p:txBody>
      </p:sp>
      <p:grpSp>
        <p:nvGrpSpPr>
          <p:cNvPr id="1109" name="Google Shape;1109;p32"/>
          <p:cNvGrpSpPr/>
          <p:nvPr/>
        </p:nvGrpSpPr>
        <p:grpSpPr>
          <a:xfrm rot="10800000" flipH="1">
            <a:off x="6883651" y="-408998"/>
            <a:ext cx="2373891" cy="1334100"/>
            <a:chOff x="4063975" y="-546774"/>
            <a:chExt cx="2373891" cy="1000575"/>
          </a:xfrm>
        </p:grpSpPr>
        <p:grpSp>
          <p:nvGrpSpPr>
            <p:cNvPr id="1110" name="Google Shape;1110;p32"/>
            <p:cNvGrpSpPr/>
            <p:nvPr/>
          </p:nvGrpSpPr>
          <p:grpSpPr>
            <a:xfrm flipH="1">
              <a:off x="5560019" y="-414208"/>
              <a:ext cx="877847" cy="868009"/>
              <a:chOff x="6088588" y="-408158"/>
              <a:chExt cx="877847" cy="868009"/>
            </a:xfrm>
          </p:grpSpPr>
          <p:sp>
            <p:nvSpPr>
              <p:cNvPr id="1111" name="Google Shape;1111;p32"/>
              <p:cNvSpPr/>
              <p:nvPr/>
            </p:nvSpPr>
            <p:spPr>
              <a:xfrm>
                <a:off x="6088588" y="-408158"/>
                <a:ext cx="557559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6401" h="290" extrusionOk="0">
                    <a:moveTo>
                      <a:pt x="1" y="1"/>
                    </a:moveTo>
                    <a:lnTo>
                      <a:pt x="1" y="277"/>
                    </a:lnTo>
                    <a:lnTo>
                      <a:pt x="6401" y="289"/>
                    </a:lnTo>
                    <a:cubicBezTo>
                      <a:pt x="6100" y="176"/>
                      <a:pt x="5773" y="76"/>
                      <a:pt x="5447" y="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2" name="Google Shape;1112;p32"/>
              <p:cNvSpPr/>
              <p:nvPr/>
            </p:nvSpPr>
            <p:spPr>
              <a:xfrm>
                <a:off x="6088588" y="-348055"/>
                <a:ext cx="669054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7681" h="290" extrusionOk="0">
                    <a:moveTo>
                      <a:pt x="1" y="1"/>
                    </a:moveTo>
                    <a:lnTo>
                      <a:pt x="1" y="277"/>
                    </a:lnTo>
                    <a:lnTo>
                      <a:pt x="7681" y="289"/>
                    </a:lnTo>
                    <a:cubicBezTo>
                      <a:pt x="7555" y="189"/>
                      <a:pt x="7417" y="101"/>
                      <a:pt x="7267" y="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3" name="Google Shape;1113;p32"/>
              <p:cNvSpPr/>
              <p:nvPr/>
            </p:nvSpPr>
            <p:spPr>
              <a:xfrm>
                <a:off x="6088588" y="-287865"/>
                <a:ext cx="738999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8484" h="289" extrusionOk="0">
                    <a:moveTo>
                      <a:pt x="1" y="0"/>
                    </a:moveTo>
                    <a:lnTo>
                      <a:pt x="1" y="276"/>
                    </a:lnTo>
                    <a:lnTo>
                      <a:pt x="8484" y="289"/>
                    </a:lnTo>
                    <a:cubicBezTo>
                      <a:pt x="8396" y="201"/>
                      <a:pt x="8308" y="113"/>
                      <a:pt x="8208" y="2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4" name="Google Shape;1114;p32"/>
              <p:cNvSpPr/>
              <p:nvPr/>
            </p:nvSpPr>
            <p:spPr>
              <a:xfrm>
                <a:off x="6088588" y="-227762"/>
                <a:ext cx="788213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049" h="289" extrusionOk="0">
                    <a:moveTo>
                      <a:pt x="1" y="0"/>
                    </a:moveTo>
                    <a:lnTo>
                      <a:pt x="1" y="276"/>
                    </a:lnTo>
                    <a:lnTo>
                      <a:pt x="9049" y="289"/>
                    </a:lnTo>
                    <a:cubicBezTo>
                      <a:pt x="8986" y="201"/>
                      <a:pt x="8923" y="113"/>
                      <a:pt x="8848" y="2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5" name="Google Shape;1115;p32"/>
              <p:cNvSpPr/>
              <p:nvPr/>
            </p:nvSpPr>
            <p:spPr>
              <a:xfrm>
                <a:off x="6088588" y="-167659"/>
                <a:ext cx="824275" cy="26306"/>
              </a:xfrm>
              <a:custGeom>
                <a:avLst/>
                <a:gdLst/>
                <a:ahLst/>
                <a:cxnLst/>
                <a:rect l="l" t="t" r="r" b="b"/>
                <a:pathLst>
                  <a:path w="9463" h="302" extrusionOk="0">
                    <a:moveTo>
                      <a:pt x="1" y="0"/>
                    </a:moveTo>
                    <a:lnTo>
                      <a:pt x="1" y="276"/>
                    </a:lnTo>
                    <a:lnTo>
                      <a:pt x="9463" y="302"/>
                    </a:lnTo>
                    <a:cubicBezTo>
                      <a:pt x="9425" y="201"/>
                      <a:pt x="9375" y="113"/>
                      <a:pt x="9325" y="2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6" name="Google Shape;1116;p32"/>
              <p:cNvSpPr/>
              <p:nvPr/>
            </p:nvSpPr>
            <p:spPr>
              <a:xfrm>
                <a:off x="6088588" y="-106424"/>
                <a:ext cx="850493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764" h="289" extrusionOk="0">
                    <a:moveTo>
                      <a:pt x="1" y="0"/>
                    </a:moveTo>
                    <a:lnTo>
                      <a:pt x="1" y="264"/>
                    </a:lnTo>
                    <a:lnTo>
                      <a:pt x="9764" y="289"/>
                    </a:lnTo>
                    <a:cubicBezTo>
                      <a:pt x="9726" y="188"/>
                      <a:pt x="9689" y="101"/>
                      <a:pt x="9663" y="13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7" name="Google Shape;1117;p32"/>
              <p:cNvSpPr/>
              <p:nvPr/>
            </p:nvSpPr>
            <p:spPr>
              <a:xfrm>
                <a:off x="6088588" y="-46321"/>
                <a:ext cx="866956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953" h="289" extrusionOk="0">
                    <a:moveTo>
                      <a:pt x="1" y="0"/>
                    </a:moveTo>
                    <a:lnTo>
                      <a:pt x="1" y="101"/>
                    </a:lnTo>
                    <a:cubicBezTo>
                      <a:pt x="1" y="151"/>
                      <a:pt x="1" y="214"/>
                      <a:pt x="1" y="264"/>
                    </a:cubicBezTo>
                    <a:lnTo>
                      <a:pt x="9952" y="289"/>
                    </a:lnTo>
                    <a:cubicBezTo>
                      <a:pt x="9940" y="189"/>
                      <a:pt x="9914" y="101"/>
                      <a:pt x="9889" y="13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8" name="Google Shape;1118;p32"/>
              <p:cNvSpPr/>
              <p:nvPr/>
            </p:nvSpPr>
            <p:spPr>
              <a:xfrm>
                <a:off x="6090766" y="13782"/>
                <a:ext cx="873489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10028" h="290" extrusionOk="0">
                    <a:moveTo>
                      <a:pt x="1" y="1"/>
                    </a:moveTo>
                    <a:cubicBezTo>
                      <a:pt x="13" y="88"/>
                      <a:pt x="26" y="176"/>
                      <a:pt x="39" y="264"/>
                    </a:cubicBezTo>
                    <a:lnTo>
                      <a:pt x="10027" y="289"/>
                    </a:lnTo>
                    <a:cubicBezTo>
                      <a:pt x="10027" y="201"/>
                      <a:pt x="10015" y="101"/>
                      <a:pt x="10002" y="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9" name="Google Shape;1119;p32"/>
              <p:cNvSpPr/>
              <p:nvPr/>
            </p:nvSpPr>
            <p:spPr>
              <a:xfrm>
                <a:off x="6101741" y="73885"/>
                <a:ext cx="864691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9927" h="29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3" y="89"/>
                      <a:pt x="38" y="176"/>
                      <a:pt x="63" y="264"/>
                    </a:cubicBezTo>
                    <a:lnTo>
                      <a:pt x="9927" y="289"/>
                    </a:lnTo>
                    <a:lnTo>
                      <a:pt x="9927" y="114"/>
                    </a:lnTo>
                    <a:cubicBezTo>
                      <a:pt x="9927" y="76"/>
                      <a:pt x="9927" y="51"/>
                      <a:pt x="9927" y="13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0" name="Google Shape;1120;p32"/>
              <p:cNvSpPr/>
              <p:nvPr/>
            </p:nvSpPr>
            <p:spPr>
              <a:xfrm>
                <a:off x="6119250" y="133988"/>
                <a:ext cx="847183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29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5" y="89"/>
                      <a:pt x="63" y="177"/>
                      <a:pt x="101" y="264"/>
                    </a:cubicBezTo>
                    <a:lnTo>
                      <a:pt x="9726" y="289"/>
                    </a:lnTo>
                    <a:lnTo>
                      <a:pt x="9726" y="13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1" name="Google Shape;1121;p32"/>
              <p:cNvSpPr/>
              <p:nvPr/>
            </p:nvSpPr>
            <p:spPr>
              <a:xfrm>
                <a:off x="6145469" y="194179"/>
                <a:ext cx="820965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425" h="289" extrusionOk="0">
                    <a:moveTo>
                      <a:pt x="0" y="0"/>
                    </a:moveTo>
                    <a:cubicBezTo>
                      <a:pt x="51" y="88"/>
                      <a:pt x="101" y="188"/>
                      <a:pt x="151" y="276"/>
                    </a:cubicBezTo>
                    <a:lnTo>
                      <a:pt x="9425" y="289"/>
                    </a:lnTo>
                    <a:lnTo>
                      <a:pt x="9425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2" name="Google Shape;1122;p32"/>
              <p:cNvSpPr/>
              <p:nvPr/>
            </p:nvSpPr>
            <p:spPr>
              <a:xfrm>
                <a:off x="6182663" y="254282"/>
                <a:ext cx="783771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8998" h="289" extrusionOk="0">
                    <a:moveTo>
                      <a:pt x="0" y="0"/>
                    </a:moveTo>
                    <a:cubicBezTo>
                      <a:pt x="75" y="88"/>
                      <a:pt x="138" y="188"/>
                      <a:pt x="213" y="276"/>
                    </a:cubicBezTo>
                    <a:lnTo>
                      <a:pt x="8998" y="289"/>
                    </a:lnTo>
                    <a:lnTo>
                      <a:pt x="8998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3" name="Google Shape;1123;p32"/>
              <p:cNvSpPr/>
              <p:nvPr/>
            </p:nvSpPr>
            <p:spPr>
              <a:xfrm>
                <a:off x="6233968" y="314385"/>
                <a:ext cx="732466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8409" h="290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01" y="101"/>
                      <a:pt x="189" y="189"/>
                      <a:pt x="289" y="277"/>
                    </a:cubicBezTo>
                    <a:lnTo>
                      <a:pt x="8409" y="289"/>
                    </a:lnTo>
                    <a:lnTo>
                      <a:pt x="8409" y="2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4" name="Google Shape;1124;p32"/>
              <p:cNvSpPr/>
              <p:nvPr/>
            </p:nvSpPr>
            <p:spPr>
              <a:xfrm>
                <a:off x="6307224" y="374488"/>
                <a:ext cx="659211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7568" h="290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39" y="101"/>
                      <a:pt x="289" y="189"/>
                      <a:pt x="440" y="277"/>
                    </a:cubicBezTo>
                    <a:lnTo>
                      <a:pt x="7568" y="289"/>
                    </a:lnTo>
                    <a:lnTo>
                      <a:pt x="7568" y="26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5" name="Google Shape;1125;p32"/>
              <p:cNvSpPr/>
              <p:nvPr/>
            </p:nvSpPr>
            <p:spPr>
              <a:xfrm>
                <a:off x="6427430" y="435723"/>
                <a:ext cx="539006" cy="24128"/>
              </a:xfrm>
              <a:custGeom>
                <a:avLst/>
                <a:gdLst/>
                <a:ahLst/>
                <a:cxnLst/>
                <a:rect l="l" t="t" r="r" b="b"/>
                <a:pathLst>
                  <a:path w="6188" h="277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403" y="126"/>
                      <a:pt x="829" y="226"/>
                      <a:pt x="1256" y="276"/>
                    </a:cubicBezTo>
                    <a:lnTo>
                      <a:pt x="6188" y="276"/>
                    </a:lnTo>
                    <a:lnTo>
                      <a:pt x="6188" y="1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126" name="Google Shape;1126;p32"/>
            <p:cNvSpPr/>
            <p:nvPr/>
          </p:nvSpPr>
          <p:spPr>
            <a:xfrm>
              <a:off x="4628261" y="-546774"/>
              <a:ext cx="781992" cy="781992"/>
            </a:xfrm>
            <a:custGeom>
              <a:avLst/>
              <a:gdLst/>
              <a:ahLst/>
              <a:cxnLst/>
              <a:rect l="l" t="t" r="r" b="b"/>
              <a:pathLst>
                <a:path w="7606" h="7606" extrusionOk="0">
                  <a:moveTo>
                    <a:pt x="0" y="1"/>
                  </a:moveTo>
                  <a:lnTo>
                    <a:pt x="0" y="3251"/>
                  </a:lnTo>
                  <a:cubicBezTo>
                    <a:pt x="0" y="5660"/>
                    <a:pt x="1946" y="7605"/>
                    <a:pt x="4367" y="7605"/>
                  </a:cubicBezTo>
                  <a:lnTo>
                    <a:pt x="7605" y="7605"/>
                  </a:lnTo>
                  <a:lnTo>
                    <a:pt x="7605" y="4167"/>
                  </a:lnTo>
                  <a:cubicBezTo>
                    <a:pt x="7605" y="1871"/>
                    <a:pt x="5735" y="1"/>
                    <a:pt x="34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1127" name="Google Shape;1127;p32"/>
            <p:cNvSpPr/>
            <p:nvPr/>
          </p:nvSpPr>
          <p:spPr>
            <a:xfrm flipH="1">
              <a:off x="4063975" y="-150121"/>
              <a:ext cx="510096" cy="509135"/>
            </a:xfrm>
            <a:custGeom>
              <a:avLst/>
              <a:gdLst/>
              <a:ahLst/>
              <a:cxnLst/>
              <a:rect l="l" t="t" r="r" b="b"/>
              <a:pathLst>
                <a:path w="6375" h="6363" extrusionOk="0">
                  <a:moveTo>
                    <a:pt x="0" y="0"/>
                  </a:moveTo>
                  <a:lnTo>
                    <a:pt x="0" y="2874"/>
                  </a:lnTo>
                  <a:cubicBezTo>
                    <a:pt x="0" y="4806"/>
                    <a:pt x="1569" y="6362"/>
                    <a:pt x="3489" y="6362"/>
                  </a:cubicBezTo>
                  <a:lnTo>
                    <a:pt x="6375" y="6362"/>
                  </a:lnTo>
                  <a:lnTo>
                    <a:pt x="6375" y="3652"/>
                  </a:lnTo>
                  <a:cubicBezTo>
                    <a:pt x="6375" y="1631"/>
                    <a:pt x="4731" y="0"/>
                    <a:pt x="27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28" name="Google Shape;1128;p32"/>
          <p:cNvSpPr/>
          <p:nvPr/>
        </p:nvSpPr>
        <p:spPr>
          <a:xfrm>
            <a:off x="-76200" y="6067233"/>
            <a:ext cx="662884" cy="883632"/>
          </a:xfrm>
          <a:custGeom>
            <a:avLst/>
            <a:gdLst/>
            <a:ahLst/>
            <a:cxnLst/>
            <a:rect l="l" t="t" r="r" b="b"/>
            <a:pathLst>
              <a:path w="15951" h="15951" extrusionOk="0">
                <a:moveTo>
                  <a:pt x="1" y="1"/>
                </a:moveTo>
                <a:lnTo>
                  <a:pt x="1" y="3778"/>
                </a:lnTo>
                <a:cubicBezTo>
                  <a:pt x="1" y="10504"/>
                  <a:pt x="5447" y="15950"/>
                  <a:pt x="12173" y="15950"/>
                </a:cubicBezTo>
                <a:lnTo>
                  <a:pt x="15951" y="15950"/>
                </a:lnTo>
                <a:lnTo>
                  <a:pt x="15951" y="12173"/>
                </a:lnTo>
                <a:cubicBezTo>
                  <a:pt x="15951" y="5459"/>
                  <a:pt x="10492" y="1"/>
                  <a:pt x="377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29" name="Google Shape;1129;p32"/>
          <p:cNvGrpSpPr/>
          <p:nvPr/>
        </p:nvGrpSpPr>
        <p:grpSpPr>
          <a:xfrm>
            <a:off x="434270" y="6036407"/>
            <a:ext cx="817859" cy="1090195"/>
            <a:chOff x="813569" y="4603505"/>
            <a:chExt cx="817859" cy="817646"/>
          </a:xfrm>
        </p:grpSpPr>
        <p:sp>
          <p:nvSpPr>
            <p:cNvPr id="1130" name="Google Shape;1130;p32"/>
            <p:cNvSpPr/>
            <p:nvPr/>
          </p:nvSpPr>
          <p:spPr>
            <a:xfrm>
              <a:off x="813569" y="5417671"/>
              <a:ext cx="5186" cy="3479"/>
            </a:xfrm>
            <a:custGeom>
              <a:avLst/>
              <a:gdLst/>
              <a:ahLst/>
              <a:cxnLst/>
              <a:rect l="l" t="t" r="r" b="b"/>
              <a:pathLst>
                <a:path w="76" h="51" extrusionOk="0">
                  <a:moveTo>
                    <a:pt x="0" y="1"/>
                  </a:moveTo>
                  <a:lnTo>
                    <a:pt x="0" y="51"/>
                  </a:lnTo>
                  <a:lnTo>
                    <a:pt x="76" y="5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32"/>
            <p:cNvSpPr/>
            <p:nvPr/>
          </p:nvSpPr>
          <p:spPr>
            <a:xfrm>
              <a:off x="813569" y="5350881"/>
              <a:ext cx="108843" cy="70269"/>
            </a:xfrm>
            <a:custGeom>
              <a:avLst/>
              <a:gdLst/>
              <a:ahLst/>
              <a:cxnLst/>
              <a:rect l="l" t="t" r="r" b="b"/>
              <a:pathLst>
                <a:path w="1595" h="1030" extrusionOk="0">
                  <a:moveTo>
                    <a:pt x="0" y="1"/>
                  </a:moveTo>
                  <a:lnTo>
                    <a:pt x="0" y="390"/>
                  </a:lnTo>
                  <a:lnTo>
                    <a:pt x="992" y="1030"/>
                  </a:lnTo>
                  <a:lnTo>
                    <a:pt x="1594" y="103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32"/>
            <p:cNvSpPr/>
            <p:nvPr/>
          </p:nvSpPr>
          <p:spPr>
            <a:xfrm>
              <a:off x="813569" y="5284160"/>
              <a:ext cx="212431" cy="136991"/>
            </a:xfrm>
            <a:custGeom>
              <a:avLst/>
              <a:gdLst/>
              <a:ahLst/>
              <a:cxnLst/>
              <a:rect l="l" t="t" r="r" b="b"/>
              <a:pathLst>
                <a:path w="3113" h="2008" extrusionOk="0">
                  <a:moveTo>
                    <a:pt x="0" y="0"/>
                  </a:moveTo>
                  <a:lnTo>
                    <a:pt x="0" y="389"/>
                  </a:lnTo>
                  <a:lnTo>
                    <a:pt x="2523" y="2008"/>
                  </a:lnTo>
                  <a:lnTo>
                    <a:pt x="3112" y="20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32"/>
            <p:cNvSpPr/>
            <p:nvPr/>
          </p:nvSpPr>
          <p:spPr>
            <a:xfrm>
              <a:off x="813569" y="5218189"/>
              <a:ext cx="316019" cy="202962"/>
            </a:xfrm>
            <a:custGeom>
              <a:avLst/>
              <a:gdLst/>
              <a:ahLst/>
              <a:cxnLst/>
              <a:rect l="l" t="t" r="r" b="b"/>
              <a:pathLst>
                <a:path w="4631" h="2975" extrusionOk="0">
                  <a:moveTo>
                    <a:pt x="0" y="1"/>
                  </a:moveTo>
                  <a:lnTo>
                    <a:pt x="0" y="377"/>
                  </a:lnTo>
                  <a:lnTo>
                    <a:pt x="4041" y="2975"/>
                  </a:lnTo>
                  <a:lnTo>
                    <a:pt x="4631" y="297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32"/>
            <p:cNvSpPr/>
            <p:nvPr/>
          </p:nvSpPr>
          <p:spPr>
            <a:xfrm>
              <a:off x="813569" y="5151467"/>
              <a:ext cx="413671" cy="268865"/>
            </a:xfrm>
            <a:custGeom>
              <a:avLst/>
              <a:gdLst/>
              <a:ahLst/>
              <a:cxnLst/>
              <a:rect l="l" t="t" r="r" b="b"/>
              <a:pathLst>
                <a:path w="6062" h="3941" extrusionOk="0">
                  <a:moveTo>
                    <a:pt x="0" y="0"/>
                  </a:moveTo>
                  <a:lnTo>
                    <a:pt x="0" y="377"/>
                  </a:lnTo>
                  <a:lnTo>
                    <a:pt x="5547" y="3940"/>
                  </a:lnTo>
                  <a:cubicBezTo>
                    <a:pt x="5710" y="3928"/>
                    <a:pt x="5886" y="3915"/>
                    <a:pt x="6061" y="38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32"/>
            <p:cNvSpPr/>
            <p:nvPr/>
          </p:nvSpPr>
          <p:spPr>
            <a:xfrm>
              <a:off x="813569" y="5084677"/>
              <a:ext cx="490714" cy="322829"/>
            </a:xfrm>
            <a:custGeom>
              <a:avLst/>
              <a:gdLst/>
              <a:ahLst/>
              <a:cxnLst/>
              <a:rect l="l" t="t" r="r" b="b"/>
              <a:pathLst>
                <a:path w="7191" h="4732" extrusionOk="0">
                  <a:moveTo>
                    <a:pt x="0" y="0"/>
                  </a:moveTo>
                  <a:lnTo>
                    <a:pt x="0" y="389"/>
                  </a:lnTo>
                  <a:lnTo>
                    <a:pt x="6777" y="4731"/>
                  </a:lnTo>
                  <a:cubicBezTo>
                    <a:pt x="6915" y="4694"/>
                    <a:pt x="7053" y="4668"/>
                    <a:pt x="7191" y="461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32"/>
            <p:cNvSpPr/>
            <p:nvPr/>
          </p:nvSpPr>
          <p:spPr>
            <a:xfrm>
              <a:off x="814388" y="5019593"/>
              <a:ext cx="554109" cy="365604"/>
            </a:xfrm>
            <a:custGeom>
              <a:avLst/>
              <a:gdLst/>
              <a:ahLst/>
              <a:cxnLst/>
              <a:rect l="l" t="t" r="r" b="b"/>
              <a:pathLst>
                <a:path w="8120" h="5359" extrusionOk="0">
                  <a:moveTo>
                    <a:pt x="26" y="1"/>
                  </a:moveTo>
                  <a:cubicBezTo>
                    <a:pt x="13" y="126"/>
                    <a:pt x="1" y="252"/>
                    <a:pt x="1" y="365"/>
                  </a:cubicBezTo>
                  <a:lnTo>
                    <a:pt x="7769" y="5359"/>
                  </a:lnTo>
                  <a:cubicBezTo>
                    <a:pt x="7894" y="5309"/>
                    <a:pt x="8007" y="5259"/>
                    <a:pt x="8120" y="5196"/>
                  </a:cubicBezTo>
                  <a:lnTo>
                    <a:pt x="2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32"/>
            <p:cNvSpPr/>
            <p:nvPr/>
          </p:nvSpPr>
          <p:spPr>
            <a:xfrm>
              <a:off x="821280" y="4959694"/>
              <a:ext cx="602082" cy="396441"/>
            </a:xfrm>
            <a:custGeom>
              <a:avLst/>
              <a:gdLst/>
              <a:ahLst/>
              <a:cxnLst/>
              <a:rect l="l" t="t" r="r" b="b"/>
              <a:pathLst>
                <a:path w="8823" h="5811" extrusionOk="0">
                  <a:moveTo>
                    <a:pt x="76" y="0"/>
                  </a:moveTo>
                  <a:cubicBezTo>
                    <a:pt x="50" y="113"/>
                    <a:pt x="25" y="226"/>
                    <a:pt x="0" y="339"/>
                  </a:cubicBezTo>
                  <a:lnTo>
                    <a:pt x="8521" y="5810"/>
                  </a:lnTo>
                  <a:cubicBezTo>
                    <a:pt x="8621" y="5748"/>
                    <a:pt x="8722" y="5685"/>
                    <a:pt x="8822" y="5622"/>
                  </a:cubicBezTo>
                  <a:lnTo>
                    <a:pt x="7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32"/>
            <p:cNvSpPr/>
            <p:nvPr/>
          </p:nvSpPr>
          <p:spPr>
            <a:xfrm>
              <a:off x="835815" y="4904024"/>
              <a:ext cx="635451" cy="417863"/>
            </a:xfrm>
            <a:custGeom>
              <a:avLst/>
              <a:gdLst/>
              <a:ahLst/>
              <a:cxnLst/>
              <a:rect l="l" t="t" r="r" b="b"/>
              <a:pathLst>
                <a:path w="9312" h="6125" extrusionOk="0">
                  <a:moveTo>
                    <a:pt x="114" y="0"/>
                  </a:moveTo>
                  <a:cubicBezTo>
                    <a:pt x="76" y="113"/>
                    <a:pt x="38" y="214"/>
                    <a:pt x="1" y="314"/>
                  </a:cubicBezTo>
                  <a:lnTo>
                    <a:pt x="9048" y="6124"/>
                  </a:lnTo>
                  <a:cubicBezTo>
                    <a:pt x="9136" y="6049"/>
                    <a:pt x="9224" y="5974"/>
                    <a:pt x="9312" y="5911"/>
                  </a:cubicBezTo>
                  <a:lnTo>
                    <a:pt x="11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32"/>
            <p:cNvSpPr/>
            <p:nvPr/>
          </p:nvSpPr>
          <p:spPr>
            <a:xfrm>
              <a:off x="857242" y="4852653"/>
              <a:ext cx="654285" cy="430689"/>
            </a:xfrm>
            <a:custGeom>
              <a:avLst/>
              <a:gdLst/>
              <a:ahLst/>
              <a:cxnLst/>
              <a:rect l="l" t="t" r="r" b="b"/>
              <a:pathLst>
                <a:path w="9588" h="6313" extrusionOk="0">
                  <a:moveTo>
                    <a:pt x="138" y="1"/>
                  </a:moveTo>
                  <a:cubicBezTo>
                    <a:pt x="88" y="101"/>
                    <a:pt x="38" y="189"/>
                    <a:pt x="0" y="289"/>
                  </a:cubicBezTo>
                  <a:lnTo>
                    <a:pt x="9374" y="6313"/>
                  </a:lnTo>
                  <a:cubicBezTo>
                    <a:pt x="9450" y="6225"/>
                    <a:pt x="9525" y="6149"/>
                    <a:pt x="9588" y="6074"/>
                  </a:cubicBezTo>
                  <a:lnTo>
                    <a:pt x="13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32"/>
            <p:cNvSpPr/>
            <p:nvPr/>
          </p:nvSpPr>
          <p:spPr>
            <a:xfrm>
              <a:off x="883788" y="4804693"/>
              <a:ext cx="662883" cy="435874"/>
            </a:xfrm>
            <a:custGeom>
              <a:avLst/>
              <a:gdLst/>
              <a:ahLst/>
              <a:cxnLst/>
              <a:rect l="l" t="t" r="r" b="b"/>
              <a:pathLst>
                <a:path w="9714" h="6389" extrusionOk="0">
                  <a:moveTo>
                    <a:pt x="176" y="1"/>
                  </a:moveTo>
                  <a:cubicBezTo>
                    <a:pt x="113" y="89"/>
                    <a:pt x="51" y="177"/>
                    <a:pt x="0" y="277"/>
                  </a:cubicBezTo>
                  <a:lnTo>
                    <a:pt x="9525" y="6388"/>
                  </a:lnTo>
                  <a:cubicBezTo>
                    <a:pt x="9588" y="6300"/>
                    <a:pt x="9650" y="6212"/>
                    <a:pt x="9713" y="6125"/>
                  </a:cubicBezTo>
                  <a:lnTo>
                    <a:pt x="17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32"/>
            <p:cNvSpPr/>
            <p:nvPr/>
          </p:nvSpPr>
          <p:spPr>
            <a:xfrm>
              <a:off x="916338" y="4760212"/>
              <a:ext cx="660290" cy="434100"/>
            </a:xfrm>
            <a:custGeom>
              <a:avLst/>
              <a:gdLst/>
              <a:ahLst/>
              <a:cxnLst/>
              <a:rect l="l" t="t" r="r" b="b"/>
              <a:pathLst>
                <a:path w="9676" h="6363" extrusionOk="0">
                  <a:moveTo>
                    <a:pt x="214" y="0"/>
                  </a:moveTo>
                  <a:cubicBezTo>
                    <a:pt x="138" y="88"/>
                    <a:pt x="63" y="163"/>
                    <a:pt x="0" y="251"/>
                  </a:cubicBezTo>
                  <a:lnTo>
                    <a:pt x="9512" y="6363"/>
                  </a:lnTo>
                  <a:cubicBezTo>
                    <a:pt x="9562" y="6262"/>
                    <a:pt x="9625" y="6174"/>
                    <a:pt x="9675" y="6074"/>
                  </a:cubicBezTo>
                  <a:lnTo>
                    <a:pt x="21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32"/>
            <p:cNvSpPr/>
            <p:nvPr/>
          </p:nvSpPr>
          <p:spPr>
            <a:xfrm>
              <a:off x="954826" y="4719960"/>
              <a:ext cx="644936" cy="423866"/>
            </a:xfrm>
            <a:custGeom>
              <a:avLst/>
              <a:gdLst/>
              <a:ahLst/>
              <a:cxnLst/>
              <a:rect l="l" t="t" r="r" b="b"/>
              <a:pathLst>
                <a:path w="9451" h="6213" extrusionOk="0">
                  <a:moveTo>
                    <a:pt x="239" y="1"/>
                  </a:moveTo>
                  <a:cubicBezTo>
                    <a:pt x="151" y="76"/>
                    <a:pt x="76" y="151"/>
                    <a:pt x="1" y="226"/>
                  </a:cubicBezTo>
                  <a:lnTo>
                    <a:pt x="9325" y="6212"/>
                  </a:lnTo>
                  <a:cubicBezTo>
                    <a:pt x="9375" y="6112"/>
                    <a:pt x="9413" y="6011"/>
                    <a:pt x="9450" y="5911"/>
                  </a:cubicBezTo>
                  <a:lnTo>
                    <a:pt x="23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32"/>
            <p:cNvSpPr/>
            <p:nvPr/>
          </p:nvSpPr>
          <p:spPr>
            <a:xfrm>
              <a:off x="998500" y="4683120"/>
              <a:ext cx="619210" cy="407629"/>
            </a:xfrm>
            <a:custGeom>
              <a:avLst/>
              <a:gdLst/>
              <a:ahLst/>
              <a:cxnLst/>
              <a:rect l="l" t="t" r="r" b="b"/>
              <a:pathLst>
                <a:path w="9074" h="5975" extrusionOk="0">
                  <a:moveTo>
                    <a:pt x="289" y="1"/>
                  </a:moveTo>
                  <a:cubicBezTo>
                    <a:pt x="189" y="76"/>
                    <a:pt x="101" y="139"/>
                    <a:pt x="1" y="214"/>
                  </a:cubicBezTo>
                  <a:lnTo>
                    <a:pt x="8973" y="5974"/>
                  </a:lnTo>
                  <a:cubicBezTo>
                    <a:pt x="9011" y="5861"/>
                    <a:pt x="9036" y="5748"/>
                    <a:pt x="9074" y="5648"/>
                  </a:cubicBezTo>
                  <a:lnTo>
                    <a:pt x="2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32"/>
            <p:cNvSpPr/>
            <p:nvPr/>
          </p:nvSpPr>
          <p:spPr>
            <a:xfrm>
              <a:off x="1049884" y="4652352"/>
              <a:ext cx="578129" cy="380136"/>
            </a:xfrm>
            <a:custGeom>
              <a:avLst/>
              <a:gdLst/>
              <a:ahLst/>
              <a:cxnLst/>
              <a:rect l="l" t="t" r="r" b="b"/>
              <a:pathLst>
                <a:path w="8472" h="5572" extrusionOk="0">
                  <a:moveTo>
                    <a:pt x="327" y="0"/>
                  </a:moveTo>
                  <a:cubicBezTo>
                    <a:pt x="214" y="50"/>
                    <a:pt x="114" y="113"/>
                    <a:pt x="1" y="163"/>
                  </a:cubicBezTo>
                  <a:lnTo>
                    <a:pt x="8421" y="5572"/>
                  </a:lnTo>
                  <a:cubicBezTo>
                    <a:pt x="8446" y="5459"/>
                    <a:pt x="8459" y="5333"/>
                    <a:pt x="8471" y="5220"/>
                  </a:cubicBezTo>
                  <a:lnTo>
                    <a:pt x="32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32"/>
            <p:cNvSpPr/>
            <p:nvPr/>
          </p:nvSpPr>
          <p:spPr>
            <a:xfrm>
              <a:off x="1109868" y="4625814"/>
              <a:ext cx="521558" cy="344183"/>
            </a:xfrm>
            <a:custGeom>
              <a:avLst/>
              <a:gdLst/>
              <a:ahLst/>
              <a:cxnLst/>
              <a:rect l="l" t="t" r="r" b="b"/>
              <a:pathLst>
                <a:path w="7643" h="5045" extrusionOk="0">
                  <a:moveTo>
                    <a:pt x="377" y="0"/>
                  </a:moveTo>
                  <a:cubicBezTo>
                    <a:pt x="251" y="50"/>
                    <a:pt x="126" y="88"/>
                    <a:pt x="0" y="138"/>
                  </a:cubicBezTo>
                  <a:lnTo>
                    <a:pt x="7630" y="5045"/>
                  </a:lnTo>
                  <a:cubicBezTo>
                    <a:pt x="7630" y="4969"/>
                    <a:pt x="7642" y="4907"/>
                    <a:pt x="7642" y="4844"/>
                  </a:cubicBezTo>
                  <a:lnTo>
                    <a:pt x="7642" y="4656"/>
                  </a:lnTo>
                  <a:lnTo>
                    <a:pt x="3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32"/>
            <p:cNvSpPr/>
            <p:nvPr/>
          </p:nvSpPr>
          <p:spPr>
            <a:xfrm>
              <a:off x="1180087" y="4608690"/>
              <a:ext cx="451339" cy="294517"/>
            </a:xfrm>
            <a:custGeom>
              <a:avLst/>
              <a:gdLst/>
              <a:ahLst/>
              <a:cxnLst/>
              <a:rect l="l" t="t" r="r" b="b"/>
              <a:pathLst>
                <a:path w="6614" h="4317" extrusionOk="0">
                  <a:moveTo>
                    <a:pt x="465" y="0"/>
                  </a:moveTo>
                  <a:cubicBezTo>
                    <a:pt x="314" y="25"/>
                    <a:pt x="151" y="50"/>
                    <a:pt x="0" y="75"/>
                  </a:cubicBezTo>
                  <a:lnTo>
                    <a:pt x="6613" y="4317"/>
                  </a:lnTo>
                  <a:lnTo>
                    <a:pt x="6613" y="3940"/>
                  </a:lnTo>
                  <a:lnTo>
                    <a:pt x="46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32"/>
            <p:cNvSpPr/>
            <p:nvPr/>
          </p:nvSpPr>
          <p:spPr>
            <a:xfrm>
              <a:off x="1268253" y="4603505"/>
              <a:ext cx="363173" cy="233799"/>
            </a:xfrm>
            <a:custGeom>
              <a:avLst/>
              <a:gdLst/>
              <a:ahLst/>
              <a:cxnLst/>
              <a:rect l="l" t="t" r="r" b="b"/>
              <a:pathLst>
                <a:path w="5322" h="3427" extrusionOk="0">
                  <a:moveTo>
                    <a:pt x="1" y="1"/>
                  </a:moveTo>
                  <a:lnTo>
                    <a:pt x="5321" y="3427"/>
                  </a:lnTo>
                  <a:lnTo>
                    <a:pt x="5321" y="3038"/>
                  </a:lnTo>
                  <a:lnTo>
                    <a:pt x="59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32"/>
            <p:cNvSpPr/>
            <p:nvPr/>
          </p:nvSpPr>
          <p:spPr>
            <a:xfrm>
              <a:off x="1371023" y="4603505"/>
              <a:ext cx="260404" cy="167009"/>
            </a:xfrm>
            <a:custGeom>
              <a:avLst/>
              <a:gdLst/>
              <a:ahLst/>
              <a:cxnLst/>
              <a:rect l="l" t="t" r="r" b="b"/>
              <a:pathLst>
                <a:path w="3816" h="2448" extrusionOk="0">
                  <a:moveTo>
                    <a:pt x="1" y="1"/>
                  </a:moveTo>
                  <a:lnTo>
                    <a:pt x="3815" y="2448"/>
                  </a:lnTo>
                  <a:lnTo>
                    <a:pt x="3815" y="2059"/>
                  </a:lnTo>
                  <a:lnTo>
                    <a:pt x="60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32"/>
            <p:cNvSpPr/>
            <p:nvPr/>
          </p:nvSpPr>
          <p:spPr>
            <a:xfrm>
              <a:off x="1474680" y="4603505"/>
              <a:ext cx="156747" cy="100287"/>
            </a:xfrm>
            <a:custGeom>
              <a:avLst/>
              <a:gdLst/>
              <a:ahLst/>
              <a:cxnLst/>
              <a:rect l="l" t="t" r="r" b="b"/>
              <a:pathLst>
                <a:path w="2297" h="1470" extrusionOk="0">
                  <a:moveTo>
                    <a:pt x="0" y="1"/>
                  </a:moveTo>
                  <a:lnTo>
                    <a:pt x="2296" y="1469"/>
                  </a:lnTo>
                  <a:lnTo>
                    <a:pt x="2296" y="1093"/>
                  </a:lnTo>
                  <a:lnTo>
                    <a:pt x="60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32"/>
            <p:cNvSpPr/>
            <p:nvPr/>
          </p:nvSpPr>
          <p:spPr>
            <a:xfrm>
              <a:off x="1579155" y="4603505"/>
              <a:ext cx="52272" cy="33497"/>
            </a:xfrm>
            <a:custGeom>
              <a:avLst/>
              <a:gdLst/>
              <a:ahLst/>
              <a:cxnLst/>
              <a:rect l="l" t="t" r="r" b="b"/>
              <a:pathLst>
                <a:path w="766" h="491" extrusionOk="0">
                  <a:moveTo>
                    <a:pt x="0" y="1"/>
                  </a:moveTo>
                  <a:lnTo>
                    <a:pt x="765" y="490"/>
                  </a:lnTo>
                  <a:lnTo>
                    <a:pt x="765" y="114"/>
                  </a:lnTo>
                  <a:lnTo>
                    <a:pt x="5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2" name="Google Shape;1152;p33"/>
          <p:cNvSpPr txBox="1">
            <a:spLocks noGrp="1"/>
          </p:cNvSpPr>
          <p:nvPr>
            <p:ph type="title" hasCustomPrompt="1"/>
          </p:nvPr>
        </p:nvSpPr>
        <p:spPr>
          <a:xfrm>
            <a:off x="720000" y="1162941"/>
            <a:ext cx="3573300" cy="6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3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53" name="Google Shape;1153;p33"/>
          <p:cNvSpPr txBox="1">
            <a:spLocks noGrp="1"/>
          </p:cNvSpPr>
          <p:nvPr>
            <p:ph type="title" idx="2" hasCustomPrompt="1"/>
          </p:nvPr>
        </p:nvSpPr>
        <p:spPr>
          <a:xfrm>
            <a:off x="720000" y="4507300"/>
            <a:ext cx="3616500" cy="6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3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54" name="Google Shape;1154;p33"/>
          <p:cNvSpPr txBox="1">
            <a:spLocks noGrp="1"/>
          </p:cNvSpPr>
          <p:nvPr>
            <p:ph type="title" idx="3" hasCustomPrompt="1"/>
          </p:nvPr>
        </p:nvSpPr>
        <p:spPr>
          <a:xfrm>
            <a:off x="720000" y="2671817"/>
            <a:ext cx="2029800" cy="6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3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55" name="Google Shape;1155;p33"/>
          <p:cNvSpPr txBox="1">
            <a:spLocks noGrp="1"/>
          </p:cNvSpPr>
          <p:nvPr>
            <p:ph type="subTitle" idx="1"/>
          </p:nvPr>
        </p:nvSpPr>
        <p:spPr>
          <a:xfrm>
            <a:off x="720000" y="1799908"/>
            <a:ext cx="32181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/>
          </a:p>
        </p:txBody>
      </p:sp>
      <p:sp>
        <p:nvSpPr>
          <p:cNvPr id="1156" name="Google Shape;1156;p33"/>
          <p:cNvSpPr txBox="1">
            <a:spLocks noGrp="1"/>
          </p:cNvSpPr>
          <p:nvPr>
            <p:ph type="subTitle" idx="4"/>
          </p:nvPr>
        </p:nvSpPr>
        <p:spPr>
          <a:xfrm>
            <a:off x="720000" y="3313400"/>
            <a:ext cx="32181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/>
          </a:p>
        </p:txBody>
      </p:sp>
      <p:sp>
        <p:nvSpPr>
          <p:cNvPr id="1157" name="Google Shape;1157;p33"/>
          <p:cNvSpPr txBox="1">
            <a:spLocks noGrp="1"/>
          </p:cNvSpPr>
          <p:nvPr>
            <p:ph type="subTitle" idx="5"/>
          </p:nvPr>
        </p:nvSpPr>
        <p:spPr>
          <a:xfrm>
            <a:off x="720000" y="5144100"/>
            <a:ext cx="2397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/>
          </a:p>
        </p:txBody>
      </p:sp>
      <p:grpSp>
        <p:nvGrpSpPr>
          <p:cNvPr id="1158" name="Google Shape;1158;p33"/>
          <p:cNvGrpSpPr/>
          <p:nvPr/>
        </p:nvGrpSpPr>
        <p:grpSpPr>
          <a:xfrm>
            <a:off x="5598476" y="-1531808"/>
            <a:ext cx="3545529" cy="2251823"/>
            <a:chOff x="4063975" y="-1169456"/>
            <a:chExt cx="3545529" cy="1688867"/>
          </a:xfrm>
        </p:grpSpPr>
        <p:sp>
          <p:nvSpPr>
            <p:cNvPr id="1159" name="Google Shape;1159;p33"/>
            <p:cNvSpPr/>
            <p:nvPr/>
          </p:nvSpPr>
          <p:spPr>
            <a:xfrm flipH="1">
              <a:off x="5920692" y="-1169456"/>
              <a:ext cx="1688812" cy="1688867"/>
            </a:xfrm>
            <a:custGeom>
              <a:avLst/>
              <a:gdLst/>
              <a:ahLst/>
              <a:cxnLst/>
              <a:rect l="l" t="t" r="r" b="b"/>
              <a:pathLst>
                <a:path w="21974" h="21974" extrusionOk="0">
                  <a:moveTo>
                    <a:pt x="16779" y="0"/>
                  </a:moveTo>
                  <a:cubicBezTo>
                    <a:pt x="7505" y="0"/>
                    <a:pt x="1" y="7505"/>
                    <a:pt x="1" y="16766"/>
                  </a:cubicBezTo>
                  <a:lnTo>
                    <a:pt x="1" y="21973"/>
                  </a:lnTo>
                  <a:lnTo>
                    <a:pt x="5196" y="21973"/>
                  </a:lnTo>
                  <a:cubicBezTo>
                    <a:pt x="14470" y="21973"/>
                    <a:pt x="21974" y="14457"/>
                    <a:pt x="21974" y="5196"/>
                  </a:cubicBezTo>
                  <a:lnTo>
                    <a:pt x="2197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60" name="Google Shape;1160;p33"/>
            <p:cNvGrpSpPr/>
            <p:nvPr/>
          </p:nvGrpSpPr>
          <p:grpSpPr>
            <a:xfrm flipH="1">
              <a:off x="5560019" y="-414208"/>
              <a:ext cx="877847" cy="868009"/>
              <a:chOff x="6088588" y="-408158"/>
              <a:chExt cx="877847" cy="868009"/>
            </a:xfrm>
          </p:grpSpPr>
          <p:sp>
            <p:nvSpPr>
              <p:cNvPr id="1161" name="Google Shape;1161;p33"/>
              <p:cNvSpPr/>
              <p:nvPr/>
            </p:nvSpPr>
            <p:spPr>
              <a:xfrm>
                <a:off x="6088588" y="-408158"/>
                <a:ext cx="557559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6401" h="290" extrusionOk="0">
                    <a:moveTo>
                      <a:pt x="1" y="1"/>
                    </a:moveTo>
                    <a:lnTo>
                      <a:pt x="1" y="277"/>
                    </a:lnTo>
                    <a:lnTo>
                      <a:pt x="6401" y="289"/>
                    </a:lnTo>
                    <a:cubicBezTo>
                      <a:pt x="6100" y="176"/>
                      <a:pt x="5773" y="76"/>
                      <a:pt x="5447" y="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2" name="Google Shape;1162;p33"/>
              <p:cNvSpPr/>
              <p:nvPr/>
            </p:nvSpPr>
            <p:spPr>
              <a:xfrm>
                <a:off x="6088588" y="-348055"/>
                <a:ext cx="669054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7681" h="290" extrusionOk="0">
                    <a:moveTo>
                      <a:pt x="1" y="1"/>
                    </a:moveTo>
                    <a:lnTo>
                      <a:pt x="1" y="277"/>
                    </a:lnTo>
                    <a:lnTo>
                      <a:pt x="7681" y="289"/>
                    </a:lnTo>
                    <a:cubicBezTo>
                      <a:pt x="7555" y="189"/>
                      <a:pt x="7417" y="101"/>
                      <a:pt x="7267" y="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3" name="Google Shape;1163;p33"/>
              <p:cNvSpPr/>
              <p:nvPr/>
            </p:nvSpPr>
            <p:spPr>
              <a:xfrm>
                <a:off x="6088588" y="-287865"/>
                <a:ext cx="738999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8484" h="289" extrusionOk="0">
                    <a:moveTo>
                      <a:pt x="1" y="0"/>
                    </a:moveTo>
                    <a:lnTo>
                      <a:pt x="1" y="276"/>
                    </a:lnTo>
                    <a:lnTo>
                      <a:pt x="8484" y="289"/>
                    </a:lnTo>
                    <a:cubicBezTo>
                      <a:pt x="8396" y="201"/>
                      <a:pt x="8308" y="113"/>
                      <a:pt x="8208" y="2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4" name="Google Shape;1164;p33"/>
              <p:cNvSpPr/>
              <p:nvPr/>
            </p:nvSpPr>
            <p:spPr>
              <a:xfrm>
                <a:off x="6088588" y="-227762"/>
                <a:ext cx="788213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049" h="289" extrusionOk="0">
                    <a:moveTo>
                      <a:pt x="1" y="0"/>
                    </a:moveTo>
                    <a:lnTo>
                      <a:pt x="1" y="276"/>
                    </a:lnTo>
                    <a:lnTo>
                      <a:pt x="9049" y="289"/>
                    </a:lnTo>
                    <a:cubicBezTo>
                      <a:pt x="8986" y="201"/>
                      <a:pt x="8923" y="113"/>
                      <a:pt x="8848" y="2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5" name="Google Shape;1165;p33"/>
              <p:cNvSpPr/>
              <p:nvPr/>
            </p:nvSpPr>
            <p:spPr>
              <a:xfrm>
                <a:off x="6088588" y="-167659"/>
                <a:ext cx="824275" cy="26306"/>
              </a:xfrm>
              <a:custGeom>
                <a:avLst/>
                <a:gdLst/>
                <a:ahLst/>
                <a:cxnLst/>
                <a:rect l="l" t="t" r="r" b="b"/>
                <a:pathLst>
                  <a:path w="9463" h="302" extrusionOk="0">
                    <a:moveTo>
                      <a:pt x="1" y="0"/>
                    </a:moveTo>
                    <a:lnTo>
                      <a:pt x="1" y="276"/>
                    </a:lnTo>
                    <a:lnTo>
                      <a:pt x="9463" y="302"/>
                    </a:lnTo>
                    <a:cubicBezTo>
                      <a:pt x="9425" y="201"/>
                      <a:pt x="9375" y="113"/>
                      <a:pt x="9325" y="2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6" name="Google Shape;1166;p33"/>
              <p:cNvSpPr/>
              <p:nvPr/>
            </p:nvSpPr>
            <p:spPr>
              <a:xfrm>
                <a:off x="6088588" y="-106424"/>
                <a:ext cx="850493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764" h="289" extrusionOk="0">
                    <a:moveTo>
                      <a:pt x="1" y="0"/>
                    </a:moveTo>
                    <a:lnTo>
                      <a:pt x="1" y="264"/>
                    </a:lnTo>
                    <a:lnTo>
                      <a:pt x="9764" y="289"/>
                    </a:lnTo>
                    <a:cubicBezTo>
                      <a:pt x="9726" y="188"/>
                      <a:pt x="9689" y="101"/>
                      <a:pt x="9663" y="13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7" name="Google Shape;1167;p33"/>
              <p:cNvSpPr/>
              <p:nvPr/>
            </p:nvSpPr>
            <p:spPr>
              <a:xfrm>
                <a:off x="6088588" y="-46321"/>
                <a:ext cx="866956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953" h="289" extrusionOk="0">
                    <a:moveTo>
                      <a:pt x="1" y="0"/>
                    </a:moveTo>
                    <a:lnTo>
                      <a:pt x="1" y="101"/>
                    </a:lnTo>
                    <a:cubicBezTo>
                      <a:pt x="1" y="151"/>
                      <a:pt x="1" y="214"/>
                      <a:pt x="1" y="264"/>
                    </a:cubicBezTo>
                    <a:lnTo>
                      <a:pt x="9952" y="289"/>
                    </a:lnTo>
                    <a:cubicBezTo>
                      <a:pt x="9940" y="189"/>
                      <a:pt x="9914" y="101"/>
                      <a:pt x="9889" y="13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8" name="Google Shape;1168;p33"/>
              <p:cNvSpPr/>
              <p:nvPr/>
            </p:nvSpPr>
            <p:spPr>
              <a:xfrm>
                <a:off x="6090766" y="13782"/>
                <a:ext cx="873489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10028" h="290" extrusionOk="0">
                    <a:moveTo>
                      <a:pt x="1" y="1"/>
                    </a:moveTo>
                    <a:cubicBezTo>
                      <a:pt x="13" y="88"/>
                      <a:pt x="26" y="176"/>
                      <a:pt x="39" y="264"/>
                    </a:cubicBezTo>
                    <a:lnTo>
                      <a:pt x="10027" y="289"/>
                    </a:lnTo>
                    <a:cubicBezTo>
                      <a:pt x="10027" y="201"/>
                      <a:pt x="10015" y="101"/>
                      <a:pt x="10002" y="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9" name="Google Shape;1169;p33"/>
              <p:cNvSpPr/>
              <p:nvPr/>
            </p:nvSpPr>
            <p:spPr>
              <a:xfrm>
                <a:off x="6101741" y="73885"/>
                <a:ext cx="864691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9927" h="29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3" y="89"/>
                      <a:pt x="38" y="176"/>
                      <a:pt x="63" y="264"/>
                    </a:cubicBezTo>
                    <a:lnTo>
                      <a:pt x="9927" y="289"/>
                    </a:lnTo>
                    <a:lnTo>
                      <a:pt x="9927" y="114"/>
                    </a:lnTo>
                    <a:cubicBezTo>
                      <a:pt x="9927" y="76"/>
                      <a:pt x="9927" y="51"/>
                      <a:pt x="9927" y="13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0" name="Google Shape;1170;p33"/>
              <p:cNvSpPr/>
              <p:nvPr/>
            </p:nvSpPr>
            <p:spPr>
              <a:xfrm>
                <a:off x="6119250" y="133988"/>
                <a:ext cx="847183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29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5" y="89"/>
                      <a:pt x="63" y="177"/>
                      <a:pt x="101" y="264"/>
                    </a:cubicBezTo>
                    <a:lnTo>
                      <a:pt x="9726" y="289"/>
                    </a:lnTo>
                    <a:lnTo>
                      <a:pt x="9726" y="13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1" name="Google Shape;1171;p33"/>
              <p:cNvSpPr/>
              <p:nvPr/>
            </p:nvSpPr>
            <p:spPr>
              <a:xfrm>
                <a:off x="6145469" y="194179"/>
                <a:ext cx="820965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425" h="289" extrusionOk="0">
                    <a:moveTo>
                      <a:pt x="0" y="0"/>
                    </a:moveTo>
                    <a:cubicBezTo>
                      <a:pt x="51" y="88"/>
                      <a:pt x="101" y="188"/>
                      <a:pt x="151" y="276"/>
                    </a:cubicBezTo>
                    <a:lnTo>
                      <a:pt x="9425" y="289"/>
                    </a:lnTo>
                    <a:lnTo>
                      <a:pt x="9425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2" name="Google Shape;1172;p33"/>
              <p:cNvSpPr/>
              <p:nvPr/>
            </p:nvSpPr>
            <p:spPr>
              <a:xfrm>
                <a:off x="6182663" y="254282"/>
                <a:ext cx="783771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8998" h="289" extrusionOk="0">
                    <a:moveTo>
                      <a:pt x="0" y="0"/>
                    </a:moveTo>
                    <a:cubicBezTo>
                      <a:pt x="75" y="88"/>
                      <a:pt x="138" y="188"/>
                      <a:pt x="213" y="276"/>
                    </a:cubicBezTo>
                    <a:lnTo>
                      <a:pt x="8998" y="289"/>
                    </a:lnTo>
                    <a:lnTo>
                      <a:pt x="8998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3" name="Google Shape;1173;p33"/>
              <p:cNvSpPr/>
              <p:nvPr/>
            </p:nvSpPr>
            <p:spPr>
              <a:xfrm>
                <a:off x="6233968" y="314385"/>
                <a:ext cx="732466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8409" h="290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01" y="101"/>
                      <a:pt x="189" y="189"/>
                      <a:pt x="289" y="277"/>
                    </a:cubicBezTo>
                    <a:lnTo>
                      <a:pt x="8409" y="289"/>
                    </a:lnTo>
                    <a:lnTo>
                      <a:pt x="8409" y="2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4" name="Google Shape;1174;p33"/>
              <p:cNvSpPr/>
              <p:nvPr/>
            </p:nvSpPr>
            <p:spPr>
              <a:xfrm>
                <a:off x="6307224" y="374488"/>
                <a:ext cx="659211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7568" h="290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39" y="101"/>
                      <a:pt x="289" y="189"/>
                      <a:pt x="440" y="277"/>
                    </a:cubicBezTo>
                    <a:lnTo>
                      <a:pt x="7568" y="289"/>
                    </a:lnTo>
                    <a:lnTo>
                      <a:pt x="7568" y="26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5" name="Google Shape;1175;p33"/>
              <p:cNvSpPr/>
              <p:nvPr/>
            </p:nvSpPr>
            <p:spPr>
              <a:xfrm>
                <a:off x="6427430" y="435723"/>
                <a:ext cx="539006" cy="24128"/>
              </a:xfrm>
              <a:custGeom>
                <a:avLst/>
                <a:gdLst/>
                <a:ahLst/>
                <a:cxnLst/>
                <a:rect l="l" t="t" r="r" b="b"/>
                <a:pathLst>
                  <a:path w="6188" h="277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403" y="126"/>
                      <a:pt x="829" y="226"/>
                      <a:pt x="1256" y="276"/>
                    </a:cubicBezTo>
                    <a:lnTo>
                      <a:pt x="6188" y="276"/>
                    </a:lnTo>
                    <a:lnTo>
                      <a:pt x="6188" y="1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176" name="Google Shape;1176;p33"/>
            <p:cNvSpPr/>
            <p:nvPr/>
          </p:nvSpPr>
          <p:spPr>
            <a:xfrm>
              <a:off x="4628261" y="-546774"/>
              <a:ext cx="781992" cy="781992"/>
            </a:xfrm>
            <a:custGeom>
              <a:avLst/>
              <a:gdLst/>
              <a:ahLst/>
              <a:cxnLst/>
              <a:rect l="l" t="t" r="r" b="b"/>
              <a:pathLst>
                <a:path w="7606" h="7606" extrusionOk="0">
                  <a:moveTo>
                    <a:pt x="0" y="1"/>
                  </a:moveTo>
                  <a:lnTo>
                    <a:pt x="0" y="3251"/>
                  </a:lnTo>
                  <a:cubicBezTo>
                    <a:pt x="0" y="5660"/>
                    <a:pt x="1946" y="7605"/>
                    <a:pt x="4367" y="7605"/>
                  </a:cubicBezTo>
                  <a:lnTo>
                    <a:pt x="7605" y="7605"/>
                  </a:lnTo>
                  <a:lnTo>
                    <a:pt x="7605" y="4167"/>
                  </a:lnTo>
                  <a:cubicBezTo>
                    <a:pt x="7605" y="1871"/>
                    <a:pt x="5735" y="1"/>
                    <a:pt x="34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1177" name="Google Shape;1177;p33"/>
            <p:cNvSpPr/>
            <p:nvPr/>
          </p:nvSpPr>
          <p:spPr>
            <a:xfrm flipH="1">
              <a:off x="4063975" y="-150121"/>
              <a:ext cx="510096" cy="509135"/>
            </a:xfrm>
            <a:custGeom>
              <a:avLst/>
              <a:gdLst/>
              <a:ahLst/>
              <a:cxnLst/>
              <a:rect l="l" t="t" r="r" b="b"/>
              <a:pathLst>
                <a:path w="6375" h="6363" extrusionOk="0">
                  <a:moveTo>
                    <a:pt x="0" y="0"/>
                  </a:moveTo>
                  <a:lnTo>
                    <a:pt x="0" y="2874"/>
                  </a:lnTo>
                  <a:cubicBezTo>
                    <a:pt x="0" y="4806"/>
                    <a:pt x="1569" y="6362"/>
                    <a:pt x="3489" y="6362"/>
                  </a:cubicBezTo>
                  <a:lnTo>
                    <a:pt x="6375" y="6362"/>
                  </a:lnTo>
                  <a:lnTo>
                    <a:pt x="6375" y="3652"/>
                  </a:lnTo>
                  <a:cubicBezTo>
                    <a:pt x="6375" y="1631"/>
                    <a:pt x="4731" y="0"/>
                    <a:pt x="27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1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9" name="Google Shape;1179;p34"/>
          <p:cNvSpPr txBox="1">
            <a:spLocks noGrp="1"/>
          </p:cNvSpPr>
          <p:nvPr>
            <p:ph type="title" hasCustomPrompt="1"/>
          </p:nvPr>
        </p:nvSpPr>
        <p:spPr>
          <a:xfrm>
            <a:off x="3721350" y="1339641"/>
            <a:ext cx="3573300" cy="6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3400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80" name="Google Shape;1180;p34"/>
          <p:cNvSpPr txBox="1">
            <a:spLocks noGrp="1"/>
          </p:cNvSpPr>
          <p:nvPr>
            <p:ph type="title" idx="2" hasCustomPrompt="1"/>
          </p:nvPr>
        </p:nvSpPr>
        <p:spPr>
          <a:xfrm>
            <a:off x="3678150" y="4357433"/>
            <a:ext cx="3616500" cy="6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3400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81" name="Google Shape;1181;p34"/>
          <p:cNvSpPr txBox="1">
            <a:spLocks noGrp="1"/>
          </p:cNvSpPr>
          <p:nvPr>
            <p:ph type="title" idx="3" hasCustomPrompt="1"/>
          </p:nvPr>
        </p:nvSpPr>
        <p:spPr>
          <a:xfrm>
            <a:off x="5264850" y="2848517"/>
            <a:ext cx="2029800" cy="6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3400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82" name="Google Shape;1182;p34"/>
          <p:cNvSpPr txBox="1">
            <a:spLocks noGrp="1"/>
          </p:cNvSpPr>
          <p:nvPr>
            <p:ph type="subTitle" idx="1"/>
          </p:nvPr>
        </p:nvSpPr>
        <p:spPr>
          <a:xfrm>
            <a:off x="4076550" y="1976608"/>
            <a:ext cx="32181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/>
          </a:p>
        </p:txBody>
      </p:sp>
      <p:sp>
        <p:nvSpPr>
          <p:cNvPr id="1183" name="Google Shape;1183;p34"/>
          <p:cNvSpPr txBox="1">
            <a:spLocks noGrp="1"/>
          </p:cNvSpPr>
          <p:nvPr>
            <p:ph type="subTitle" idx="4"/>
          </p:nvPr>
        </p:nvSpPr>
        <p:spPr>
          <a:xfrm>
            <a:off x="4076550" y="3490100"/>
            <a:ext cx="32181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/>
          </a:p>
        </p:txBody>
      </p:sp>
      <p:sp>
        <p:nvSpPr>
          <p:cNvPr id="1184" name="Google Shape;1184;p34"/>
          <p:cNvSpPr txBox="1">
            <a:spLocks noGrp="1"/>
          </p:cNvSpPr>
          <p:nvPr>
            <p:ph type="subTitle" idx="5"/>
          </p:nvPr>
        </p:nvSpPr>
        <p:spPr>
          <a:xfrm>
            <a:off x="4897650" y="4994233"/>
            <a:ext cx="2397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/>
          </a:p>
        </p:txBody>
      </p:sp>
      <p:grpSp>
        <p:nvGrpSpPr>
          <p:cNvPr id="1185" name="Google Shape;1185;p34"/>
          <p:cNvGrpSpPr/>
          <p:nvPr/>
        </p:nvGrpSpPr>
        <p:grpSpPr>
          <a:xfrm>
            <a:off x="-9675" y="-1551208"/>
            <a:ext cx="3545529" cy="2251823"/>
            <a:chOff x="-9675" y="-1163406"/>
            <a:chExt cx="3545529" cy="1688867"/>
          </a:xfrm>
        </p:grpSpPr>
        <p:sp>
          <p:nvSpPr>
            <p:cNvPr id="1186" name="Google Shape;1186;p34"/>
            <p:cNvSpPr/>
            <p:nvPr/>
          </p:nvSpPr>
          <p:spPr>
            <a:xfrm>
              <a:off x="-9675" y="-1163406"/>
              <a:ext cx="1688812" cy="1688867"/>
            </a:xfrm>
            <a:custGeom>
              <a:avLst/>
              <a:gdLst/>
              <a:ahLst/>
              <a:cxnLst/>
              <a:rect l="l" t="t" r="r" b="b"/>
              <a:pathLst>
                <a:path w="21974" h="21974" extrusionOk="0">
                  <a:moveTo>
                    <a:pt x="16779" y="0"/>
                  </a:moveTo>
                  <a:cubicBezTo>
                    <a:pt x="7505" y="0"/>
                    <a:pt x="1" y="7505"/>
                    <a:pt x="1" y="16766"/>
                  </a:cubicBezTo>
                  <a:lnTo>
                    <a:pt x="1" y="21973"/>
                  </a:lnTo>
                  <a:lnTo>
                    <a:pt x="5196" y="21973"/>
                  </a:lnTo>
                  <a:cubicBezTo>
                    <a:pt x="14470" y="21973"/>
                    <a:pt x="21974" y="14457"/>
                    <a:pt x="21974" y="5196"/>
                  </a:cubicBezTo>
                  <a:lnTo>
                    <a:pt x="2197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87" name="Google Shape;1187;p34"/>
            <p:cNvGrpSpPr/>
            <p:nvPr/>
          </p:nvGrpSpPr>
          <p:grpSpPr>
            <a:xfrm>
              <a:off x="1161963" y="-408158"/>
              <a:ext cx="877847" cy="868009"/>
              <a:chOff x="6088588" y="-408158"/>
              <a:chExt cx="877847" cy="868009"/>
            </a:xfrm>
          </p:grpSpPr>
          <p:sp>
            <p:nvSpPr>
              <p:cNvPr id="1188" name="Google Shape;1188;p34"/>
              <p:cNvSpPr/>
              <p:nvPr/>
            </p:nvSpPr>
            <p:spPr>
              <a:xfrm>
                <a:off x="6088588" y="-408158"/>
                <a:ext cx="557559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6401" h="290" extrusionOk="0">
                    <a:moveTo>
                      <a:pt x="1" y="1"/>
                    </a:moveTo>
                    <a:lnTo>
                      <a:pt x="1" y="277"/>
                    </a:lnTo>
                    <a:lnTo>
                      <a:pt x="6401" y="289"/>
                    </a:lnTo>
                    <a:cubicBezTo>
                      <a:pt x="6100" y="176"/>
                      <a:pt x="5773" y="76"/>
                      <a:pt x="5447" y="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9" name="Google Shape;1189;p34"/>
              <p:cNvSpPr/>
              <p:nvPr/>
            </p:nvSpPr>
            <p:spPr>
              <a:xfrm>
                <a:off x="6088588" y="-348055"/>
                <a:ext cx="669054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7681" h="290" extrusionOk="0">
                    <a:moveTo>
                      <a:pt x="1" y="1"/>
                    </a:moveTo>
                    <a:lnTo>
                      <a:pt x="1" y="277"/>
                    </a:lnTo>
                    <a:lnTo>
                      <a:pt x="7681" y="289"/>
                    </a:lnTo>
                    <a:cubicBezTo>
                      <a:pt x="7555" y="189"/>
                      <a:pt x="7417" y="101"/>
                      <a:pt x="7267" y="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0" name="Google Shape;1190;p34"/>
              <p:cNvSpPr/>
              <p:nvPr/>
            </p:nvSpPr>
            <p:spPr>
              <a:xfrm>
                <a:off x="6088588" y="-287865"/>
                <a:ext cx="738999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8484" h="289" extrusionOk="0">
                    <a:moveTo>
                      <a:pt x="1" y="0"/>
                    </a:moveTo>
                    <a:lnTo>
                      <a:pt x="1" y="276"/>
                    </a:lnTo>
                    <a:lnTo>
                      <a:pt x="8484" y="289"/>
                    </a:lnTo>
                    <a:cubicBezTo>
                      <a:pt x="8396" y="201"/>
                      <a:pt x="8308" y="113"/>
                      <a:pt x="8208" y="2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1" name="Google Shape;1191;p34"/>
              <p:cNvSpPr/>
              <p:nvPr/>
            </p:nvSpPr>
            <p:spPr>
              <a:xfrm>
                <a:off x="6088588" y="-227762"/>
                <a:ext cx="788213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049" h="289" extrusionOk="0">
                    <a:moveTo>
                      <a:pt x="1" y="0"/>
                    </a:moveTo>
                    <a:lnTo>
                      <a:pt x="1" y="276"/>
                    </a:lnTo>
                    <a:lnTo>
                      <a:pt x="9049" y="289"/>
                    </a:lnTo>
                    <a:cubicBezTo>
                      <a:pt x="8986" y="201"/>
                      <a:pt x="8923" y="113"/>
                      <a:pt x="8848" y="2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2" name="Google Shape;1192;p34"/>
              <p:cNvSpPr/>
              <p:nvPr/>
            </p:nvSpPr>
            <p:spPr>
              <a:xfrm>
                <a:off x="6088588" y="-167659"/>
                <a:ext cx="824275" cy="26306"/>
              </a:xfrm>
              <a:custGeom>
                <a:avLst/>
                <a:gdLst/>
                <a:ahLst/>
                <a:cxnLst/>
                <a:rect l="l" t="t" r="r" b="b"/>
                <a:pathLst>
                  <a:path w="9463" h="302" extrusionOk="0">
                    <a:moveTo>
                      <a:pt x="1" y="0"/>
                    </a:moveTo>
                    <a:lnTo>
                      <a:pt x="1" y="276"/>
                    </a:lnTo>
                    <a:lnTo>
                      <a:pt x="9463" y="302"/>
                    </a:lnTo>
                    <a:cubicBezTo>
                      <a:pt x="9425" y="201"/>
                      <a:pt x="9375" y="113"/>
                      <a:pt x="9325" y="2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3" name="Google Shape;1193;p34"/>
              <p:cNvSpPr/>
              <p:nvPr/>
            </p:nvSpPr>
            <p:spPr>
              <a:xfrm>
                <a:off x="6088588" y="-106424"/>
                <a:ext cx="850493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764" h="289" extrusionOk="0">
                    <a:moveTo>
                      <a:pt x="1" y="0"/>
                    </a:moveTo>
                    <a:lnTo>
                      <a:pt x="1" y="264"/>
                    </a:lnTo>
                    <a:lnTo>
                      <a:pt x="9764" y="289"/>
                    </a:lnTo>
                    <a:cubicBezTo>
                      <a:pt x="9726" y="188"/>
                      <a:pt x="9689" y="101"/>
                      <a:pt x="9663" y="13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4" name="Google Shape;1194;p34"/>
              <p:cNvSpPr/>
              <p:nvPr/>
            </p:nvSpPr>
            <p:spPr>
              <a:xfrm>
                <a:off x="6088588" y="-46321"/>
                <a:ext cx="866956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953" h="289" extrusionOk="0">
                    <a:moveTo>
                      <a:pt x="1" y="0"/>
                    </a:moveTo>
                    <a:lnTo>
                      <a:pt x="1" y="101"/>
                    </a:lnTo>
                    <a:cubicBezTo>
                      <a:pt x="1" y="151"/>
                      <a:pt x="1" y="214"/>
                      <a:pt x="1" y="264"/>
                    </a:cubicBezTo>
                    <a:lnTo>
                      <a:pt x="9952" y="289"/>
                    </a:lnTo>
                    <a:cubicBezTo>
                      <a:pt x="9940" y="189"/>
                      <a:pt x="9914" y="101"/>
                      <a:pt x="9889" y="13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5" name="Google Shape;1195;p34"/>
              <p:cNvSpPr/>
              <p:nvPr/>
            </p:nvSpPr>
            <p:spPr>
              <a:xfrm>
                <a:off x="6090766" y="13782"/>
                <a:ext cx="873489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10028" h="290" extrusionOk="0">
                    <a:moveTo>
                      <a:pt x="1" y="1"/>
                    </a:moveTo>
                    <a:cubicBezTo>
                      <a:pt x="13" y="88"/>
                      <a:pt x="26" y="176"/>
                      <a:pt x="39" y="264"/>
                    </a:cubicBezTo>
                    <a:lnTo>
                      <a:pt x="10027" y="289"/>
                    </a:lnTo>
                    <a:cubicBezTo>
                      <a:pt x="10027" y="201"/>
                      <a:pt x="10015" y="101"/>
                      <a:pt x="10002" y="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6" name="Google Shape;1196;p34"/>
              <p:cNvSpPr/>
              <p:nvPr/>
            </p:nvSpPr>
            <p:spPr>
              <a:xfrm>
                <a:off x="6101741" y="73885"/>
                <a:ext cx="864691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9927" h="29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3" y="89"/>
                      <a:pt x="38" y="176"/>
                      <a:pt x="63" y="264"/>
                    </a:cubicBezTo>
                    <a:lnTo>
                      <a:pt x="9927" y="289"/>
                    </a:lnTo>
                    <a:lnTo>
                      <a:pt x="9927" y="114"/>
                    </a:lnTo>
                    <a:cubicBezTo>
                      <a:pt x="9927" y="76"/>
                      <a:pt x="9927" y="51"/>
                      <a:pt x="9927" y="13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7" name="Google Shape;1197;p34"/>
              <p:cNvSpPr/>
              <p:nvPr/>
            </p:nvSpPr>
            <p:spPr>
              <a:xfrm>
                <a:off x="6119250" y="133988"/>
                <a:ext cx="847183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29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5" y="89"/>
                      <a:pt x="63" y="177"/>
                      <a:pt x="101" y="264"/>
                    </a:cubicBezTo>
                    <a:lnTo>
                      <a:pt x="9726" y="289"/>
                    </a:lnTo>
                    <a:lnTo>
                      <a:pt x="9726" y="13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8" name="Google Shape;1198;p34"/>
              <p:cNvSpPr/>
              <p:nvPr/>
            </p:nvSpPr>
            <p:spPr>
              <a:xfrm>
                <a:off x="6145469" y="194179"/>
                <a:ext cx="820965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425" h="289" extrusionOk="0">
                    <a:moveTo>
                      <a:pt x="0" y="0"/>
                    </a:moveTo>
                    <a:cubicBezTo>
                      <a:pt x="51" y="88"/>
                      <a:pt x="101" y="188"/>
                      <a:pt x="151" y="276"/>
                    </a:cubicBezTo>
                    <a:lnTo>
                      <a:pt x="9425" y="289"/>
                    </a:lnTo>
                    <a:lnTo>
                      <a:pt x="9425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9" name="Google Shape;1199;p34"/>
              <p:cNvSpPr/>
              <p:nvPr/>
            </p:nvSpPr>
            <p:spPr>
              <a:xfrm>
                <a:off x="6182663" y="254282"/>
                <a:ext cx="783771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8998" h="289" extrusionOk="0">
                    <a:moveTo>
                      <a:pt x="0" y="0"/>
                    </a:moveTo>
                    <a:cubicBezTo>
                      <a:pt x="75" y="88"/>
                      <a:pt x="138" y="188"/>
                      <a:pt x="213" y="276"/>
                    </a:cubicBezTo>
                    <a:lnTo>
                      <a:pt x="8998" y="289"/>
                    </a:lnTo>
                    <a:lnTo>
                      <a:pt x="8998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0" name="Google Shape;1200;p34"/>
              <p:cNvSpPr/>
              <p:nvPr/>
            </p:nvSpPr>
            <p:spPr>
              <a:xfrm>
                <a:off x="6233968" y="314385"/>
                <a:ext cx="732466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8409" h="290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01" y="101"/>
                      <a:pt x="189" y="189"/>
                      <a:pt x="289" y="277"/>
                    </a:cubicBezTo>
                    <a:lnTo>
                      <a:pt x="8409" y="289"/>
                    </a:lnTo>
                    <a:lnTo>
                      <a:pt x="8409" y="2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1" name="Google Shape;1201;p34"/>
              <p:cNvSpPr/>
              <p:nvPr/>
            </p:nvSpPr>
            <p:spPr>
              <a:xfrm>
                <a:off x="6307224" y="374488"/>
                <a:ext cx="659211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7568" h="290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39" y="101"/>
                      <a:pt x="289" y="189"/>
                      <a:pt x="440" y="277"/>
                    </a:cubicBezTo>
                    <a:lnTo>
                      <a:pt x="7568" y="289"/>
                    </a:lnTo>
                    <a:lnTo>
                      <a:pt x="7568" y="26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2" name="Google Shape;1202;p34"/>
              <p:cNvSpPr/>
              <p:nvPr/>
            </p:nvSpPr>
            <p:spPr>
              <a:xfrm>
                <a:off x="6427430" y="435723"/>
                <a:ext cx="539006" cy="24128"/>
              </a:xfrm>
              <a:custGeom>
                <a:avLst/>
                <a:gdLst/>
                <a:ahLst/>
                <a:cxnLst/>
                <a:rect l="l" t="t" r="r" b="b"/>
                <a:pathLst>
                  <a:path w="6188" h="277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403" y="126"/>
                      <a:pt x="829" y="226"/>
                      <a:pt x="1256" y="276"/>
                    </a:cubicBezTo>
                    <a:lnTo>
                      <a:pt x="6188" y="276"/>
                    </a:lnTo>
                    <a:lnTo>
                      <a:pt x="6188" y="1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03" name="Google Shape;1203;p34"/>
            <p:cNvSpPr/>
            <p:nvPr/>
          </p:nvSpPr>
          <p:spPr>
            <a:xfrm flipH="1">
              <a:off x="2189576" y="-540724"/>
              <a:ext cx="781992" cy="781992"/>
            </a:xfrm>
            <a:custGeom>
              <a:avLst/>
              <a:gdLst/>
              <a:ahLst/>
              <a:cxnLst/>
              <a:rect l="l" t="t" r="r" b="b"/>
              <a:pathLst>
                <a:path w="7606" h="7606" extrusionOk="0">
                  <a:moveTo>
                    <a:pt x="0" y="1"/>
                  </a:moveTo>
                  <a:lnTo>
                    <a:pt x="0" y="3251"/>
                  </a:lnTo>
                  <a:cubicBezTo>
                    <a:pt x="0" y="5660"/>
                    <a:pt x="1946" y="7605"/>
                    <a:pt x="4367" y="7605"/>
                  </a:cubicBezTo>
                  <a:lnTo>
                    <a:pt x="7605" y="7605"/>
                  </a:lnTo>
                  <a:lnTo>
                    <a:pt x="7605" y="4167"/>
                  </a:lnTo>
                  <a:cubicBezTo>
                    <a:pt x="7605" y="1871"/>
                    <a:pt x="5735" y="1"/>
                    <a:pt x="34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1204" name="Google Shape;1204;p34"/>
            <p:cNvSpPr/>
            <p:nvPr/>
          </p:nvSpPr>
          <p:spPr>
            <a:xfrm>
              <a:off x="3025759" y="-144071"/>
              <a:ext cx="510096" cy="509135"/>
            </a:xfrm>
            <a:custGeom>
              <a:avLst/>
              <a:gdLst/>
              <a:ahLst/>
              <a:cxnLst/>
              <a:rect l="l" t="t" r="r" b="b"/>
              <a:pathLst>
                <a:path w="6375" h="6363" extrusionOk="0">
                  <a:moveTo>
                    <a:pt x="0" y="0"/>
                  </a:moveTo>
                  <a:lnTo>
                    <a:pt x="0" y="2874"/>
                  </a:lnTo>
                  <a:cubicBezTo>
                    <a:pt x="0" y="4806"/>
                    <a:pt x="1569" y="6362"/>
                    <a:pt x="3489" y="6362"/>
                  </a:cubicBezTo>
                  <a:lnTo>
                    <a:pt x="6375" y="6362"/>
                  </a:lnTo>
                  <a:lnTo>
                    <a:pt x="6375" y="3652"/>
                  </a:lnTo>
                  <a:cubicBezTo>
                    <a:pt x="6375" y="1631"/>
                    <a:pt x="4731" y="0"/>
                    <a:pt x="27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05" name="Google Shape;1205;p34"/>
          <p:cNvSpPr/>
          <p:nvPr/>
        </p:nvSpPr>
        <p:spPr>
          <a:xfrm rot="10800000" flipH="1">
            <a:off x="8441063" y="6238727"/>
            <a:ext cx="702945" cy="937208"/>
          </a:xfrm>
          <a:custGeom>
            <a:avLst/>
            <a:gdLst/>
            <a:ahLst/>
            <a:cxnLst/>
            <a:rect l="l" t="t" r="r" b="b"/>
            <a:pathLst>
              <a:path w="15938" h="15938" extrusionOk="0">
                <a:moveTo>
                  <a:pt x="1" y="1"/>
                </a:moveTo>
                <a:lnTo>
                  <a:pt x="1" y="3765"/>
                </a:lnTo>
                <a:cubicBezTo>
                  <a:pt x="1" y="10491"/>
                  <a:pt x="5447" y="15938"/>
                  <a:pt x="12173" y="15938"/>
                </a:cubicBezTo>
                <a:lnTo>
                  <a:pt x="15938" y="15938"/>
                </a:lnTo>
                <a:lnTo>
                  <a:pt x="15938" y="12173"/>
                </a:lnTo>
                <a:cubicBezTo>
                  <a:pt x="15938" y="5447"/>
                  <a:pt x="10492" y="1"/>
                  <a:pt x="377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06" name="Google Shape;1206;p34"/>
          <p:cNvGrpSpPr/>
          <p:nvPr/>
        </p:nvGrpSpPr>
        <p:grpSpPr>
          <a:xfrm rot="10800000" flipH="1">
            <a:off x="7882828" y="6346552"/>
            <a:ext cx="541170" cy="721560"/>
            <a:chOff x="7072361" y="-871003"/>
            <a:chExt cx="1042917" cy="1042917"/>
          </a:xfrm>
        </p:grpSpPr>
        <p:sp>
          <p:nvSpPr>
            <p:cNvPr id="1207" name="Google Shape;1207;p34"/>
            <p:cNvSpPr/>
            <p:nvPr/>
          </p:nvSpPr>
          <p:spPr>
            <a:xfrm>
              <a:off x="8109704" y="-871003"/>
              <a:ext cx="5575" cy="4442"/>
            </a:xfrm>
            <a:custGeom>
              <a:avLst/>
              <a:gdLst/>
              <a:ahLst/>
              <a:cxnLst/>
              <a:rect l="l" t="t" r="r" b="b"/>
              <a:pathLst>
                <a:path w="64" h="51" extrusionOk="0">
                  <a:moveTo>
                    <a:pt x="1" y="1"/>
                  </a:moveTo>
                  <a:lnTo>
                    <a:pt x="63" y="51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34"/>
            <p:cNvSpPr/>
            <p:nvPr/>
          </p:nvSpPr>
          <p:spPr>
            <a:xfrm>
              <a:off x="7977477" y="-871003"/>
              <a:ext cx="137800" cy="88673"/>
            </a:xfrm>
            <a:custGeom>
              <a:avLst/>
              <a:gdLst/>
              <a:ahLst/>
              <a:cxnLst/>
              <a:rect l="l" t="t" r="r" b="b"/>
              <a:pathLst>
                <a:path w="1582" h="1018" extrusionOk="0">
                  <a:moveTo>
                    <a:pt x="0" y="1"/>
                  </a:moveTo>
                  <a:lnTo>
                    <a:pt x="1581" y="1017"/>
                  </a:lnTo>
                  <a:lnTo>
                    <a:pt x="1581" y="641"/>
                  </a:lnTo>
                  <a:lnTo>
                    <a:pt x="5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34"/>
            <p:cNvSpPr/>
            <p:nvPr/>
          </p:nvSpPr>
          <p:spPr>
            <a:xfrm>
              <a:off x="7844118" y="-871003"/>
              <a:ext cx="271158" cy="173949"/>
            </a:xfrm>
            <a:custGeom>
              <a:avLst/>
              <a:gdLst/>
              <a:ahLst/>
              <a:cxnLst/>
              <a:rect l="l" t="t" r="r" b="b"/>
              <a:pathLst>
                <a:path w="3113" h="1997" extrusionOk="0">
                  <a:moveTo>
                    <a:pt x="0" y="1"/>
                  </a:moveTo>
                  <a:lnTo>
                    <a:pt x="3112" y="1996"/>
                  </a:lnTo>
                  <a:lnTo>
                    <a:pt x="3112" y="1620"/>
                  </a:lnTo>
                  <a:lnTo>
                    <a:pt x="60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34"/>
            <p:cNvSpPr/>
            <p:nvPr/>
          </p:nvSpPr>
          <p:spPr>
            <a:xfrm>
              <a:off x="7711805" y="-871003"/>
              <a:ext cx="403470" cy="259137"/>
            </a:xfrm>
            <a:custGeom>
              <a:avLst/>
              <a:gdLst/>
              <a:ahLst/>
              <a:cxnLst/>
              <a:rect l="l" t="t" r="r" b="b"/>
              <a:pathLst>
                <a:path w="4632" h="2975" extrusionOk="0">
                  <a:moveTo>
                    <a:pt x="1" y="1"/>
                  </a:moveTo>
                  <a:lnTo>
                    <a:pt x="4631" y="2975"/>
                  </a:lnTo>
                  <a:lnTo>
                    <a:pt x="4631" y="2586"/>
                  </a:lnTo>
                  <a:lnTo>
                    <a:pt x="60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34"/>
            <p:cNvSpPr/>
            <p:nvPr/>
          </p:nvSpPr>
          <p:spPr>
            <a:xfrm>
              <a:off x="7588289" y="-869871"/>
              <a:ext cx="526985" cy="343281"/>
            </a:xfrm>
            <a:custGeom>
              <a:avLst/>
              <a:gdLst/>
              <a:ahLst/>
              <a:cxnLst/>
              <a:rect l="l" t="t" r="r" b="b"/>
              <a:pathLst>
                <a:path w="6050" h="3941" extrusionOk="0">
                  <a:moveTo>
                    <a:pt x="515" y="0"/>
                  </a:moveTo>
                  <a:cubicBezTo>
                    <a:pt x="340" y="13"/>
                    <a:pt x="164" y="25"/>
                    <a:pt x="1" y="51"/>
                  </a:cubicBezTo>
                  <a:lnTo>
                    <a:pt x="6049" y="3941"/>
                  </a:lnTo>
                  <a:lnTo>
                    <a:pt x="6049" y="3552"/>
                  </a:lnTo>
                  <a:lnTo>
                    <a:pt x="51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34"/>
            <p:cNvSpPr/>
            <p:nvPr/>
          </p:nvSpPr>
          <p:spPr>
            <a:xfrm>
              <a:off x="7488814" y="-854540"/>
              <a:ext cx="626459" cy="412094"/>
            </a:xfrm>
            <a:custGeom>
              <a:avLst/>
              <a:gdLst/>
              <a:ahLst/>
              <a:cxnLst/>
              <a:rect l="l" t="t" r="r" b="b"/>
              <a:pathLst>
                <a:path w="7192" h="4731" extrusionOk="0">
                  <a:moveTo>
                    <a:pt x="428" y="0"/>
                  </a:moveTo>
                  <a:cubicBezTo>
                    <a:pt x="277" y="38"/>
                    <a:pt x="139" y="75"/>
                    <a:pt x="1" y="113"/>
                  </a:cubicBezTo>
                  <a:lnTo>
                    <a:pt x="7191" y="4731"/>
                  </a:lnTo>
                  <a:lnTo>
                    <a:pt x="7191" y="4354"/>
                  </a:lnTo>
                  <a:lnTo>
                    <a:pt x="42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34"/>
            <p:cNvSpPr/>
            <p:nvPr/>
          </p:nvSpPr>
          <p:spPr>
            <a:xfrm>
              <a:off x="7406847" y="-825098"/>
              <a:ext cx="708425" cy="465750"/>
            </a:xfrm>
            <a:custGeom>
              <a:avLst/>
              <a:gdLst/>
              <a:ahLst/>
              <a:cxnLst/>
              <a:rect l="l" t="t" r="r" b="b"/>
              <a:pathLst>
                <a:path w="8133" h="5347" extrusionOk="0">
                  <a:moveTo>
                    <a:pt x="352" y="1"/>
                  </a:moveTo>
                  <a:cubicBezTo>
                    <a:pt x="239" y="51"/>
                    <a:pt x="114" y="101"/>
                    <a:pt x="1" y="151"/>
                  </a:cubicBezTo>
                  <a:lnTo>
                    <a:pt x="8095" y="5347"/>
                  </a:lnTo>
                  <a:cubicBezTo>
                    <a:pt x="8107" y="5234"/>
                    <a:pt x="8120" y="5108"/>
                    <a:pt x="8132" y="4983"/>
                  </a:cubicBezTo>
                  <a:lnTo>
                    <a:pt x="35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34"/>
            <p:cNvSpPr/>
            <p:nvPr/>
          </p:nvSpPr>
          <p:spPr>
            <a:xfrm>
              <a:off x="7336901" y="-787904"/>
              <a:ext cx="768527" cy="505122"/>
            </a:xfrm>
            <a:custGeom>
              <a:avLst/>
              <a:gdLst/>
              <a:ahLst/>
              <a:cxnLst/>
              <a:rect l="l" t="t" r="r" b="b"/>
              <a:pathLst>
                <a:path w="8823" h="5799" extrusionOk="0">
                  <a:moveTo>
                    <a:pt x="302" y="1"/>
                  </a:moveTo>
                  <a:cubicBezTo>
                    <a:pt x="201" y="63"/>
                    <a:pt x="101" y="126"/>
                    <a:pt x="1" y="189"/>
                  </a:cubicBezTo>
                  <a:lnTo>
                    <a:pt x="8747" y="5798"/>
                  </a:lnTo>
                  <a:cubicBezTo>
                    <a:pt x="8772" y="5685"/>
                    <a:pt x="8797" y="5572"/>
                    <a:pt x="8822" y="5459"/>
                  </a:cubicBezTo>
                  <a:lnTo>
                    <a:pt x="30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34"/>
            <p:cNvSpPr/>
            <p:nvPr/>
          </p:nvSpPr>
          <p:spPr>
            <a:xfrm>
              <a:off x="7276798" y="-744177"/>
              <a:ext cx="810076" cy="532386"/>
            </a:xfrm>
            <a:custGeom>
              <a:avLst/>
              <a:gdLst/>
              <a:ahLst/>
              <a:cxnLst/>
              <a:rect l="l" t="t" r="r" b="b"/>
              <a:pathLst>
                <a:path w="9300" h="6112" extrusionOk="0">
                  <a:moveTo>
                    <a:pt x="264" y="0"/>
                  </a:moveTo>
                  <a:cubicBezTo>
                    <a:pt x="176" y="63"/>
                    <a:pt x="88" y="138"/>
                    <a:pt x="0" y="214"/>
                  </a:cubicBezTo>
                  <a:lnTo>
                    <a:pt x="9199" y="6112"/>
                  </a:lnTo>
                  <a:cubicBezTo>
                    <a:pt x="9236" y="6011"/>
                    <a:pt x="9261" y="5911"/>
                    <a:pt x="9299" y="5798"/>
                  </a:cubicBezTo>
                  <a:lnTo>
                    <a:pt x="26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34"/>
            <p:cNvSpPr/>
            <p:nvPr/>
          </p:nvSpPr>
          <p:spPr>
            <a:xfrm>
              <a:off x="7224361" y="-694962"/>
              <a:ext cx="836208" cy="548762"/>
            </a:xfrm>
            <a:custGeom>
              <a:avLst/>
              <a:gdLst/>
              <a:ahLst/>
              <a:cxnLst/>
              <a:rect l="l" t="t" r="r" b="b"/>
              <a:pathLst>
                <a:path w="9600" h="6300" extrusionOk="0">
                  <a:moveTo>
                    <a:pt x="226" y="0"/>
                  </a:moveTo>
                  <a:cubicBezTo>
                    <a:pt x="151" y="75"/>
                    <a:pt x="75" y="163"/>
                    <a:pt x="0" y="239"/>
                  </a:cubicBezTo>
                  <a:lnTo>
                    <a:pt x="9449" y="6300"/>
                  </a:lnTo>
                  <a:cubicBezTo>
                    <a:pt x="9500" y="6212"/>
                    <a:pt x="9550" y="6111"/>
                    <a:pt x="9600" y="6011"/>
                  </a:cubicBezTo>
                  <a:lnTo>
                    <a:pt x="22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34"/>
            <p:cNvSpPr/>
            <p:nvPr/>
          </p:nvSpPr>
          <p:spPr>
            <a:xfrm>
              <a:off x="7179501" y="-640347"/>
              <a:ext cx="847183" cy="556427"/>
            </a:xfrm>
            <a:custGeom>
              <a:avLst/>
              <a:gdLst/>
              <a:ahLst/>
              <a:cxnLst/>
              <a:rect l="l" t="t" r="r" b="b"/>
              <a:pathLst>
                <a:path w="9726" h="6388" extrusionOk="0">
                  <a:moveTo>
                    <a:pt x="201" y="1"/>
                  </a:moveTo>
                  <a:cubicBezTo>
                    <a:pt x="126" y="88"/>
                    <a:pt x="63" y="176"/>
                    <a:pt x="1" y="264"/>
                  </a:cubicBezTo>
                  <a:lnTo>
                    <a:pt x="9550" y="6388"/>
                  </a:lnTo>
                  <a:cubicBezTo>
                    <a:pt x="9600" y="6288"/>
                    <a:pt x="9663" y="6200"/>
                    <a:pt x="9726" y="6112"/>
                  </a:cubicBezTo>
                  <a:lnTo>
                    <a:pt x="20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34"/>
            <p:cNvSpPr/>
            <p:nvPr/>
          </p:nvSpPr>
          <p:spPr>
            <a:xfrm>
              <a:off x="7142307" y="-581289"/>
              <a:ext cx="842915" cy="553117"/>
            </a:xfrm>
            <a:custGeom>
              <a:avLst/>
              <a:gdLst/>
              <a:ahLst/>
              <a:cxnLst/>
              <a:rect l="l" t="t" r="r" b="b"/>
              <a:pathLst>
                <a:path w="9677" h="6350" extrusionOk="0">
                  <a:moveTo>
                    <a:pt x="164" y="0"/>
                  </a:moveTo>
                  <a:cubicBezTo>
                    <a:pt x="101" y="88"/>
                    <a:pt x="51" y="188"/>
                    <a:pt x="1" y="276"/>
                  </a:cubicBezTo>
                  <a:lnTo>
                    <a:pt x="9463" y="6350"/>
                  </a:lnTo>
                  <a:cubicBezTo>
                    <a:pt x="9538" y="6275"/>
                    <a:pt x="9601" y="6187"/>
                    <a:pt x="9676" y="6099"/>
                  </a:cubicBezTo>
                  <a:lnTo>
                    <a:pt x="16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34"/>
            <p:cNvSpPr/>
            <p:nvPr/>
          </p:nvSpPr>
          <p:spPr>
            <a:xfrm>
              <a:off x="7111733" y="-517876"/>
              <a:ext cx="824275" cy="542229"/>
            </a:xfrm>
            <a:custGeom>
              <a:avLst/>
              <a:gdLst/>
              <a:ahLst/>
              <a:cxnLst/>
              <a:rect l="l" t="t" r="r" b="b"/>
              <a:pathLst>
                <a:path w="9463" h="6225" extrusionOk="0">
                  <a:moveTo>
                    <a:pt x="126" y="0"/>
                  </a:moveTo>
                  <a:cubicBezTo>
                    <a:pt x="88" y="100"/>
                    <a:pt x="51" y="201"/>
                    <a:pt x="1" y="301"/>
                  </a:cubicBezTo>
                  <a:lnTo>
                    <a:pt x="9224" y="6224"/>
                  </a:lnTo>
                  <a:cubicBezTo>
                    <a:pt x="9299" y="6149"/>
                    <a:pt x="9387" y="6074"/>
                    <a:pt x="9462" y="5998"/>
                  </a:cubicBezTo>
                  <a:lnTo>
                    <a:pt x="12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34"/>
            <p:cNvSpPr/>
            <p:nvPr/>
          </p:nvSpPr>
          <p:spPr>
            <a:xfrm>
              <a:off x="7089869" y="-449063"/>
              <a:ext cx="789258" cy="519320"/>
            </a:xfrm>
            <a:custGeom>
              <a:avLst/>
              <a:gdLst/>
              <a:ahLst/>
              <a:cxnLst/>
              <a:rect l="l" t="t" r="r" b="b"/>
              <a:pathLst>
                <a:path w="9061" h="5962" extrusionOk="0">
                  <a:moveTo>
                    <a:pt x="88" y="1"/>
                  </a:moveTo>
                  <a:cubicBezTo>
                    <a:pt x="63" y="114"/>
                    <a:pt x="26" y="214"/>
                    <a:pt x="1" y="327"/>
                  </a:cubicBezTo>
                  <a:lnTo>
                    <a:pt x="8785" y="5961"/>
                  </a:lnTo>
                  <a:cubicBezTo>
                    <a:pt x="8873" y="5899"/>
                    <a:pt x="8973" y="5836"/>
                    <a:pt x="9061" y="5761"/>
                  </a:cubicBezTo>
                  <a:lnTo>
                    <a:pt x="8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34"/>
            <p:cNvSpPr/>
            <p:nvPr/>
          </p:nvSpPr>
          <p:spPr>
            <a:xfrm>
              <a:off x="7075671" y="-374761"/>
              <a:ext cx="737866" cy="485436"/>
            </a:xfrm>
            <a:custGeom>
              <a:avLst/>
              <a:gdLst/>
              <a:ahLst/>
              <a:cxnLst/>
              <a:rect l="l" t="t" r="r" b="b"/>
              <a:pathLst>
                <a:path w="8471" h="5573" extrusionOk="0">
                  <a:moveTo>
                    <a:pt x="51" y="1"/>
                  </a:moveTo>
                  <a:cubicBezTo>
                    <a:pt x="38" y="114"/>
                    <a:pt x="26" y="227"/>
                    <a:pt x="0" y="352"/>
                  </a:cubicBezTo>
                  <a:lnTo>
                    <a:pt x="8145" y="5573"/>
                  </a:lnTo>
                  <a:cubicBezTo>
                    <a:pt x="8258" y="5522"/>
                    <a:pt x="8371" y="5460"/>
                    <a:pt x="8471" y="5397"/>
                  </a:cubicBezTo>
                  <a:lnTo>
                    <a:pt x="5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34"/>
            <p:cNvSpPr/>
            <p:nvPr/>
          </p:nvSpPr>
          <p:spPr>
            <a:xfrm>
              <a:off x="7072361" y="-294885"/>
              <a:ext cx="665831" cy="438399"/>
            </a:xfrm>
            <a:custGeom>
              <a:avLst/>
              <a:gdLst/>
              <a:ahLst/>
              <a:cxnLst/>
              <a:rect l="l" t="t" r="r" b="b"/>
              <a:pathLst>
                <a:path w="7644" h="5033" extrusionOk="0">
                  <a:moveTo>
                    <a:pt x="1" y="0"/>
                  </a:moveTo>
                  <a:cubicBezTo>
                    <a:pt x="1" y="63"/>
                    <a:pt x="1" y="138"/>
                    <a:pt x="1" y="201"/>
                  </a:cubicBezTo>
                  <a:lnTo>
                    <a:pt x="1" y="376"/>
                  </a:lnTo>
                  <a:lnTo>
                    <a:pt x="7254" y="5032"/>
                  </a:lnTo>
                  <a:cubicBezTo>
                    <a:pt x="7392" y="4994"/>
                    <a:pt x="7518" y="4944"/>
                    <a:pt x="7643" y="4894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34"/>
            <p:cNvSpPr/>
            <p:nvPr/>
          </p:nvSpPr>
          <p:spPr>
            <a:xfrm>
              <a:off x="7072361" y="-210741"/>
              <a:ext cx="575067" cy="377165"/>
            </a:xfrm>
            <a:custGeom>
              <a:avLst/>
              <a:gdLst/>
              <a:ahLst/>
              <a:cxnLst/>
              <a:rect l="l" t="t" r="r" b="b"/>
              <a:pathLst>
                <a:path w="6602" h="4330" extrusionOk="0">
                  <a:moveTo>
                    <a:pt x="1" y="0"/>
                  </a:moveTo>
                  <a:lnTo>
                    <a:pt x="1" y="389"/>
                  </a:lnTo>
                  <a:lnTo>
                    <a:pt x="6137" y="4330"/>
                  </a:lnTo>
                  <a:cubicBezTo>
                    <a:pt x="6300" y="4305"/>
                    <a:pt x="6451" y="4279"/>
                    <a:pt x="6601" y="4242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34"/>
            <p:cNvSpPr/>
            <p:nvPr/>
          </p:nvSpPr>
          <p:spPr>
            <a:xfrm>
              <a:off x="7072361" y="-125465"/>
              <a:ext cx="463573" cy="297376"/>
            </a:xfrm>
            <a:custGeom>
              <a:avLst/>
              <a:gdLst/>
              <a:ahLst/>
              <a:cxnLst/>
              <a:rect l="l" t="t" r="r" b="b"/>
              <a:pathLst>
                <a:path w="5322" h="3414" extrusionOk="0">
                  <a:moveTo>
                    <a:pt x="1" y="0"/>
                  </a:moveTo>
                  <a:lnTo>
                    <a:pt x="1" y="389"/>
                  </a:lnTo>
                  <a:lnTo>
                    <a:pt x="4732" y="3413"/>
                  </a:lnTo>
                  <a:lnTo>
                    <a:pt x="5322" y="34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34"/>
            <p:cNvSpPr/>
            <p:nvPr/>
          </p:nvSpPr>
          <p:spPr>
            <a:xfrm>
              <a:off x="7072361" y="-40275"/>
              <a:ext cx="331347" cy="212188"/>
            </a:xfrm>
            <a:custGeom>
              <a:avLst/>
              <a:gdLst/>
              <a:ahLst/>
              <a:cxnLst/>
              <a:rect l="l" t="t" r="r" b="b"/>
              <a:pathLst>
                <a:path w="3804" h="2436" extrusionOk="0">
                  <a:moveTo>
                    <a:pt x="1" y="1"/>
                  </a:moveTo>
                  <a:lnTo>
                    <a:pt x="1" y="377"/>
                  </a:lnTo>
                  <a:lnTo>
                    <a:pt x="3213" y="2435"/>
                  </a:lnTo>
                  <a:lnTo>
                    <a:pt x="3803" y="243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34"/>
            <p:cNvSpPr/>
            <p:nvPr/>
          </p:nvSpPr>
          <p:spPr>
            <a:xfrm>
              <a:off x="7072361" y="45001"/>
              <a:ext cx="199035" cy="126912"/>
            </a:xfrm>
            <a:custGeom>
              <a:avLst/>
              <a:gdLst/>
              <a:ahLst/>
              <a:cxnLst/>
              <a:rect l="l" t="t" r="r" b="b"/>
              <a:pathLst>
                <a:path w="2285" h="1457" extrusionOk="0">
                  <a:moveTo>
                    <a:pt x="1" y="1"/>
                  </a:moveTo>
                  <a:lnTo>
                    <a:pt x="1" y="377"/>
                  </a:lnTo>
                  <a:lnTo>
                    <a:pt x="1695" y="1456"/>
                  </a:lnTo>
                  <a:lnTo>
                    <a:pt x="2285" y="14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34"/>
            <p:cNvSpPr/>
            <p:nvPr/>
          </p:nvSpPr>
          <p:spPr>
            <a:xfrm>
              <a:off x="7072361" y="129146"/>
              <a:ext cx="66810" cy="42769"/>
            </a:xfrm>
            <a:custGeom>
              <a:avLst/>
              <a:gdLst/>
              <a:ahLst/>
              <a:cxnLst/>
              <a:rect l="l" t="t" r="r" b="b"/>
              <a:pathLst>
                <a:path w="767" h="491" extrusionOk="0">
                  <a:moveTo>
                    <a:pt x="1" y="1"/>
                  </a:moveTo>
                  <a:lnTo>
                    <a:pt x="1" y="390"/>
                  </a:lnTo>
                  <a:lnTo>
                    <a:pt x="164" y="490"/>
                  </a:lnTo>
                  <a:lnTo>
                    <a:pt x="766" y="49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2">
  <p:cSld name="Numbers and text 2">
    <p:spTree>
      <p:nvGrpSpPr>
        <p:cNvPr id="1" name="Shape 1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" name="Google Shape;1229;p35"/>
          <p:cNvSpPr txBox="1">
            <a:spLocks noGrp="1"/>
          </p:cNvSpPr>
          <p:nvPr>
            <p:ph type="subTitle" idx="1"/>
          </p:nvPr>
        </p:nvSpPr>
        <p:spPr>
          <a:xfrm>
            <a:off x="628701" y="4537267"/>
            <a:ext cx="2167800" cy="60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b="1"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/>
          </a:p>
        </p:txBody>
      </p:sp>
      <p:sp>
        <p:nvSpPr>
          <p:cNvPr id="1230" name="Google Shape;1230;p35"/>
          <p:cNvSpPr txBox="1">
            <a:spLocks noGrp="1"/>
          </p:cNvSpPr>
          <p:nvPr>
            <p:ph type="subTitle" idx="2"/>
          </p:nvPr>
        </p:nvSpPr>
        <p:spPr>
          <a:xfrm>
            <a:off x="3488100" y="4537267"/>
            <a:ext cx="2167800" cy="60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b="1"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/>
          </a:p>
        </p:txBody>
      </p:sp>
      <p:sp>
        <p:nvSpPr>
          <p:cNvPr id="1231" name="Google Shape;1231;p35"/>
          <p:cNvSpPr txBox="1">
            <a:spLocks noGrp="1"/>
          </p:cNvSpPr>
          <p:nvPr>
            <p:ph type="subTitle" idx="3"/>
          </p:nvPr>
        </p:nvSpPr>
        <p:spPr>
          <a:xfrm>
            <a:off x="627325" y="4981551"/>
            <a:ext cx="2167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/>
          </a:p>
        </p:txBody>
      </p:sp>
      <p:sp>
        <p:nvSpPr>
          <p:cNvPr id="1232" name="Google Shape;1232;p35"/>
          <p:cNvSpPr txBox="1">
            <a:spLocks noGrp="1"/>
          </p:cNvSpPr>
          <p:nvPr>
            <p:ph type="subTitle" idx="4"/>
          </p:nvPr>
        </p:nvSpPr>
        <p:spPr>
          <a:xfrm>
            <a:off x="3486725" y="4981551"/>
            <a:ext cx="2167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000000"/>
                </a:solidFill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/>
          </a:p>
        </p:txBody>
      </p:sp>
      <p:sp>
        <p:nvSpPr>
          <p:cNvPr id="1233" name="Google Shape;1233;p35"/>
          <p:cNvSpPr txBox="1">
            <a:spLocks noGrp="1"/>
          </p:cNvSpPr>
          <p:nvPr>
            <p:ph type="title" hasCustomPrompt="1"/>
          </p:nvPr>
        </p:nvSpPr>
        <p:spPr>
          <a:xfrm>
            <a:off x="627325" y="1913433"/>
            <a:ext cx="2167800" cy="54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r>
              <a:t>xx%</a:t>
            </a:r>
          </a:p>
        </p:txBody>
      </p:sp>
      <p:sp>
        <p:nvSpPr>
          <p:cNvPr id="1234" name="Google Shape;1234;p35"/>
          <p:cNvSpPr txBox="1">
            <a:spLocks noGrp="1"/>
          </p:cNvSpPr>
          <p:nvPr>
            <p:ph type="title" idx="5" hasCustomPrompt="1"/>
          </p:nvPr>
        </p:nvSpPr>
        <p:spPr>
          <a:xfrm>
            <a:off x="3454838" y="1913433"/>
            <a:ext cx="2167800" cy="54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r>
              <a:t>xx%</a:t>
            </a:r>
          </a:p>
        </p:txBody>
      </p:sp>
      <p:sp>
        <p:nvSpPr>
          <p:cNvPr id="1235" name="Google Shape;1235;p35"/>
          <p:cNvSpPr txBox="1">
            <a:spLocks noGrp="1"/>
          </p:cNvSpPr>
          <p:nvPr>
            <p:ph type="subTitle" idx="6"/>
          </p:nvPr>
        </p:nvSpPr>
        <p:spPr>
          <a:xfrm>
            <a:off x="6347500" y="4537267"/>
            <a:ext cx="2167800" cy="60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b="1"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/>
          </a:p>
        </p:txBody>
      </p:sp>
      <p:sp>
        <p:nvSpPr>
          <p:cNvPr id="1236" name="Google Shape;1236;p35"/>
          <p:cNvSpPr txBox="1">
            <a:spLocks noGrp="1"/>
          </p:cNvSpPr>
          <p:nvPr>
            <p:ph type="subTitle" idx="7"/>
          </p:nvPr>
        </p:nvSpPr>
        <p:spPr>
          <a:xfrm>
            <a:off x="6346113" y="4981551"/>
            <a:ext cx="2167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000000"/>
                </a:solidFill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/>
          </a:p>
        </p:txBody>
      </p:sp>
      <p:sp>
        <p:nvSpPr>
          <p:cNvPr id="1237" name="Google Shape;1237;p35"/>
          <p:cNvSpPr txBox="1">
            <a:spLocks noGrp="1"/>
          </p:cNvSpPr>
          <p:nvPr>
            <p:ph type="title" idx="8" hasCustomPrompt="1"/>
          </p:nvPr>
        </p:nvSpPr>
        <p:spPr>
          <a:xfrm>
            <a:off x="6346126" y="1913433"/>
            <a:ext cx="2167800" cy="54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r>
              <a:t>xx%</a:t>
            </a:r>
          </a:p>
        </p:txBody>
      </p:sp>
      <p:sp>
        <p:nvSpPr>
          <p:cNvPr id="1238" name="Google Shape;1238;p35"/>
          <p:cNvSpPr txBox="1">
            <a:spLocks noGrp="1"/>
          </p:cNvSpPr>
          <p:nvPr>
            <p:ph type="title" idx="9"/>
          </p:nvPr>
        </p:nvSpPr>
        <p:spPr>
          <a:xfrm>
            <a:off x="720000" y="720000"/>
            <a:ext cx="7704000" cy="6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rPr lang="es-ES" smtClean="0"/>
              <a:t>Haga clic para modificar el estilo de título del patrón</a:t>
            </a:r>
            <a:endParaRPr/>
          </a:p>
        </p:txBody>
      </p:sp>
      <p:sp>
        <p:nvSpPr>
          <p:cNvPr id="1239" name="Google Shape;1239;p35"/>
          <p:cNvSpPr/>
          <p:nvPr/>
        </p:nvSpPr>
        <p:spPr>
          <a:xfrm rot="10800000" flipH="1">
            <a:off x="8362735" y="6172092"/>
            <a:ext cx="702945" cy="937208"/>
          </a:xfrm>
          <a:custGeom>
            <a:avLst/>
            <a:gdLst/>
            <a:ahLst/>
            <a:cxnLst/>
            <a:rect l="l" t="t" r="r" b="b"/>
            <a:pathLst>
              <a:path w="15938" h="15938" extrusionOk="0">
                <a:moveTo>
                  <a:pt x="1" y="1"/>
                </a:moveTo>
                <a:lnTo>
                  <a:pt x="1" y="3765"/>
                </a:lnTo>
                <a:cubicBezTo>
                  <a:pt x="1" y="10491"/>
                  <a:pt x="5447" y="15938"/>
                  <a:pt x="12173" y="15938"/>
                </a:cubicBezTo>
                <a:lnTo>
                  <a:pt x="15938" y="15938"/>
                </a:lnTo>
                <a:lnTo>
                  <a:pt x="15938" y="12173"/>
                </a:lnTo>
                <a:cubicBezTo>
                  <a:pt x="15938" y="5447"/>
                  <a:pt x="10492" y="1"/>
                  <a:pt x="377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40" name="Google Shape;1240;p35"/>
          <p:cNvGrpSpPr/>
          <p:nvPr/>
        </p:nvGrpSpPr>
        <p:grpSpPr>
          <a:xfrm rot="10800000" flipH="1">
            <a:off x="7804500" y="6279917"/>
            <a:ext cx="541170" cy="721560"/>
            <a:chOff x="7072361" y="-871003"/>
            <a:chExt cx="1042917" cy="1042917"/>
          </a:xfrm>
        </p:grpSpPr>
        <p:sp>
          <p:nvSpPr>
            <p:cNvPr id="1241" name="Google Shape;1241;p35"/>
            <p:cNvSpPr/>
            <p:nvPr/>
          </p:nvSpPr>
          <p:spPr>
            <a:xfrm>
              <a:off x="8109704" y="-871003"/>
              <a:ext cx="5575" cy="4442"/>
            </a:xfrm>
            <a:custGeom>
              <a:avLst/>
              <a:gdLst/>
              <a:ahLst/>
              <a:cxnLst/>
              <a:rect l="l" t="t" r="r" b="b"/>
              <a:pathLst>
                <a:path w="64" h="51" extrusionOk="0">
                  <a:moveTo>
                    <a:pt x="1" y="1"/>
                  </a:moveTo>
                  <a:lnTo>
                    <a:pt x="63" y="51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35"/>
            <p:cNvSpPr/>
            <p:nvPr/>
          </p:nvSpPr>
          <p:spPr>
            <a:xfrm>
              <a:off x="7977477" y="-871003"/>
              <a:ext cx="137800" cy="88673"/>
            </a:xfrm>
            <a:custGeom>
              <a:avLst/>
              <a:gdLst/>
              <a:ahLst/>
              <a:cxnLst/>
              <a:rect l="l" t="t" r="r" b="b"/>
              <a:pathLst>
                <a:path w="1582" h="1018" extrusionOk="0">
                  <a:moveTo>
                    <a:pt x="0" y="1"/>
                  </a:moveTo>
                  <a:lnTo>
                    <a:pt x="1581" y="1017"/>
                  </a:lnTo>
                  <a:lnTo>
                    <a:pt x="1581" y="641"/>
                  </a:lnTo>
                  <a:lnTo>
                    <a:pt x="5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35"/>
            <p:cNvSpPr/>
            <p:nvPr/>
          </p:nvSpPr>
          <p:spPr>
            <a:xfrm>
              <a:off x="7844118" y="-871003"/>
              <a:ext cx="271158" cy="173949"/>
            </a:xfrm>
            <a:custGeom>
              <a:avLst/>
              <a:gdLst/>
              <a:ahLst/>
              <a:cxnLst/>
              <a:rect l="l" t="t" r="r" b="b"/>
              <a:pathLst>
                <a:path w="3113" h="1997" extrusionOk="0">
                  <a:moveTo>
                    <a:pt x="0" y="1"/>
                  </a:moveTo>
                  <a:lnTo>
                    <a:pt x="3112" y="1996"/>
                  </a:lnTo>
                  <a:lnTo>
                    <a:pt x="3112" y="1620"/>
                  </a:lnTo>
                  <a:lnTo>
                    <a:pt x="60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35"/>
            <p:cNvSpPr/>
            <p:nvPr/>
          </p:nvSpPr>
          <p:spPr>
            <a:xfrm>
              <a:off x="7711805" y="-871003"/>
              <a:ext cx="403470" cy="259137"/>
            </a:xfrm>
            <a:custGeom>
              <a:avLst/>
              <a:gdLst/>
              <a:ahLst/>
              <a:cxnLst/>
              <a:rect l="l" t="t" r="r" b="b"/>
              <a:pathLst>
                <a:path w="4632" h="2975" extrusionOk="0">
                  <a:moveTo>
                    <a:pt x="1" y="1"/>
                  </a:moveTo>
                  <a:lnTo>
                    <a:pt x="4631" y="2975"/>
                  </a:lnTo>
                  <a:lnTo>
                    <a:pt x="4631" y="2586"/>
                  </a:lnTo>
                  <a:lnTo>
                    <a:pt x="60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35"/>
            <p:cNvSpPr/>
            <p:nvPr/>
          </p:nvSpPr>
          <p:spPr>
            <a:xfrm>
              <a:off x="7588289" y="-869871"/>
              <a:ext cx="526985" cy="343281"/>
            </a:xfrm>
            <a:custGeom>
              <a:avLst/>
              <a:gdLst/>
              <a:ahLst/>
              <a:cxnLst/>
              <a:rect l="l" t="t" r="r" b="b"/>
              <a:pathLst>
                <a:path w="6050" h="3941" extrusionOk="0">
                  <a:moveTo>
                    <a:pt x="515" y="0"/>
                  </a:moveTo>
                  <a:cubicBezTo>
                    <a:pt x="340" y="13"/>
                    <a:pt x="164" y="25"/>
                    <a:pt x="1" y="51"/>
                  </a:cubicBezTo>
                  <a:lnTo>
                    <a:pt x="6049" y="3941"/>
                  </a:lnTo>
                  <a:lnTo>
                    <a:pt x="6049" y="3552"/>
                  </a:lnTo>
                  <a:lnTo>
                    <a:pt x="51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35"/>
            <p:cNvSpPr/>
            <p:nvPr/>
          </p:nvSpPr>
          <p:spPr>
            <a:xfrm>
              <a:off x="7488814" y="-854540"/>
              <a:ext cx="626459" cy="412094"/>
            </a:xfrm>
            <a:custGeom>
              <a:avLst/>
              <a:gdLst/>
              <a:ahLst/>
              <a:cxnLst/>
              <a:rect l="l" t="t" r="r" b="b"/>
              <a:pathLst>
                <a:path w="7192" h="4731" extrusionOk="0">
                  <a:moveTo>
                    <a:pt x="428" y="0"/>
                  </a:moveTo>
                  <a:cubicBezTo>
                    <a:pt x="277" y="38"/>
                    <a:pt x="139" y="75"/>
                    <a:pt x="1" y="113"/>
                  </a:cubicBezTo>
                  <a:lnTo>
                    <a:pt x="7191" y="4731"/>
                  </a:lnTo>
                  <a:lnTo>
                    <a:pt x="7191" y="4354"/>
                  </a:lnTo>
                  <a:lnTo>
                    <a:pt x="42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35"/>
            <p:cNvSpPr/>
            <p:nvPr/>
          </p:nvSpPr>
          <p:spPr>
            <a:xfrm>
              <a:off x="7406847" y="-825098"/>
              <a:ext cx="708425" cy="465750"/>
            </a:xfrm>
            <a:custGeom>
              <a:avLst/>
              <a:gdLst/>
              <a:ahLst/>
              <a:cxnLst/>
              <a:rect l="l" t="t" r="r" b="b"/>
              <a:pathLst>
                <a:path w="8133" h="5347" extrusionOk="0">
                  <a:moveTo>
                    <a:pt x="352" y="1"/>
                  </a:moveTo>
                  <a:cubicBezTo>
                    <a:pt x="239" y="51"/>
                    <a:pt x="114" y="101"/>
                    <a:pt x="1" y="151"/>
                  </a:cubicBezTo>
                  <a:lnTo>
                    <a:pt x="8095" y="5347"/>
                  </a:lnTo>
                  <a:cubicBezTo>
                    <a:pt x="8107" y="5234"/>
                    <a:pt x="8120" y="5108"/>
                    <a:pt x="8132" y="4983"/>
                  </a:cubicBezTo>
                  <a:lnTo>
                    <a:pt x="35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248;p35"/>
            <p:cNvSpPr/>
            <p:nvPr/>
          </p:nvSpPr>
          <p:spPr>
            <a:xfrm>
              <a:off x="7336901" y="-787904"/>
              <a:ext cx="768527" cy="505122"/>
            </a:xfrm>
            <a:custGeom>
              <a:avLst/>
              <a:gdLst/>
              <a:ahLst/>
              <a:cxnLst/>
              <a:rect l="l" t="t" r="r" b="b"/>
              <a:pathLst>
                <a:path w="8823" h="5799" extrusionOk="0">
                  <a:moveTo>
                    <a:pt x="302" y="1"/>
                  </a:moveTo>
                  <a:cubicBezTo>
                    <a:pt x="201" y="63"/>
                    <a:pt x="101" y="126"/>
                    <a:pt x="1" y="189"/>
                  </a:cubicBezTo>
                  <a:lnTo>
                    <a:pt x="8747" y="5798"/>
                  </a:lnTo>
                  <a:cubicBezTo>
                    <a:pt x="8772" y="5685"/>
                    <a:pt x="8797" y="5572"/>
                    <a:pt x="8822" y="5459"/>
                  </a:cubicBezTo>
                  <a:lnTo>
                    <a:pt x="30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1249;p35"/>
            <p:cNvSpPr/>
            <p:nvPr/>
          </p:nvSpPr>
          <p:spPr>
            <a:xfrm>
              <a:off x="7276798" y="-744177"/>
              <a:ext cx="810076" cy="532386"/>
            </a:xfrm>
            <a:custGeom>
              <a:avLst/>
              <a:gdLst/>
              <a:ahLst/>
              <a:cxnLst/>
              <a:rect l="l" t="t" r="r" b="b"/>
              <a:pathLst>
                <a:path w="9300" h="6112" extrusionOk="0">
                  <a:moveTo>
                    <a:pt x="264" y="0"/>
                  </a:moveTo>
                  <a:cubicBezTo>
                    <a:pt x="176" y="63"/>
                    <a:pt x="88" y="138"/>
                    <a:pt x="0" y="214"/>
                  </a:cubicBezTo>
                  <a:lnTo>
                    <a:pt x="9199" y="6112"/>
                  </a:lnTo>
                  <a:cubicBezTo>
                    <a:pt x="9236" y="6011"/>
                    <a:pt x="9261" y="5911"/>
                    <a:pt x="9299" y="5798"/>
                  </a:cubicBezTo>
                  <a:lnTo>
                    <a:pt x="26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35"/>
            <p:cNvSpPr/>
            <p:nvPr/>
          </p:nvSpPr>
          <p:spPr>
            <a:xfrm>
              <a:off x="7224361" y="-694962"/>
              <a:ext cx="836208" cy="548762"/>
            </a:xfrm>
            <a:custGeom>
              <a:avLst/>
              <a:gdLst/>
              <a:ahLst/>
              <a:cxnLst/>
              <a:rect l="l" t="t" r="r" b="b"/>
              <a:pathLst>
                <a:path w="9600" h="6300" extrusionOk="0">
                  <a:moveTo>
                    <a:pt x="226" y="0"/>
                  </a:moveTo>
                  <a:cubicBezTo>
                    <a:pt x="151" y="75"/>
                    <a:pt x="75" y="163"/>
                    <a:pt x="0" y="239"/>
                  </a:cubicBezTo>
                  <a:lnTo>
                    <a:pt x="9449" y="6300"/>
                  </a:lnTo>
                  <a:cubicBezTo>
                    <a:pt x="9500" y="6212"/>
                    <a:pt x="9550" y="6111"/>
                    <a:pt x="9600" y="6011"/>
                  </a:cubicBezTo>
                  <a:lnTo>
                    <a:pt x="22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35"/>
            <p:cNvSpPr/>
            <p:nvPr/>
          </p:nvSpPr>
          <p:spPr>
            <a:xfrm>
              <a:off x="7179501" y="-640347"/>
              <a:ext cx="847183" cy="556427"/>
            </a:xfrm>
            <a:custGeom>
              <a:avLst/>
              <a:gdLst/>
              <a:ahLst/>
              <a:cxnLst/>
              <a:rect l="l" t="t" r="r" b="b"/>
              <a:pathLst>
                <a:path w="9726" h="6388" extrusionOk="0">
                  <a:moveTo>
                    <a:pt x="201" y="1"/>
                  </a:moveTo>
                  <a:cubicBezTo>
                    <a:pt x="126" y="88"/>
                    <a:pt x="63" y="176"/>
                    <a:pt x="1" y="264"/>
                  </a:cubicBezTo>
                  <a:lnTo>
                    <a:pt x="9550" y="6388"/>
                  </a:lnTo>
                  <a:cubicBezTo>
                    <a:pt x="9600" y="6288"/>
                    <a:pt x="9663" y="6200"/>
                    <a:pt x="9726" y="6112"/>
                  </a:cubicBezTo>
                  <a:lnTo>
                    <a:pt x="20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35"/>
            <p:cNvSpPr/>
            <p:nvPr/>
          </p:nvSpPr>
          <p:spPr>
            <a:xfrm>
              <a:off x="7142307" y="-581289"/>
              <a:ext cx="842915" cy="553117"/>
            </a:xfrm>
            <a:custGeom>
              <a:avLst/>
              <a:gdLst/>
              <a:ahLst/>
              <a:cxnLst/>
              <a:rect l="l" t="t" r="r" b="b"/>
              <a:pathLst>
                <a:path w="9677" h="6350" extrusionOk="0">
                  <a:moveTo>
                    <a:pt x="164" y="0"/>
                  </a:moveTo>
                  <a:cubicBezTo>
                    <a:pt x="101" y="88"/>
                    <a:pt x="51" y="188"/>
                    <a:pt x="1" y="276"/>
                  </a:cubicBezTo>
                  <a:lnTo>
                    <a:pt x="9463" y="6350"/>
                  </a:lnTo>
                  <a:cubicBezTo>
                    <a:pt x="9538" y="6275"/>
                    <a:pt x="9601" y="6187"/>
                    <a:pt x="9676" y="6099"/>
                  </a:cubicBezTo>
                  <a:lnTo>
                    <a:pt x="16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35"/>
            <p:cNvSpPr/>
            <p:nvPr/>
          </p:nvSpPr>
          <p:spPr>
            <a:xfrm>
              <a:off x="7111733" y="-517876"/>
              <a:ext cx="824275" cy="542229"/>
            </a:xfrm>
            <a:custGeom>
              <a:avLst/>
              <a:gdLst/>
              <a:ahLst/>
              <a:cxnLst/>
              <a:rect l="l" t="t" r="r" b="b"/>
              <a:pathLst>
                <a:path w="9463" h="6225" extrusionOk="0">
                  <a:moveTo>
                    <a:pt x="126" y="0"/>
                  </a:moveTo>
                  <a:cubicBezTo>
                    <a:pt x="88" y="100"/>
                    <a:pt x="51" y="201"/>
                    <a:pt x="1" y="301"/>
                  </a:cubicBezTo>
                  <a:lnTo>
                    <a:pt x="9224" y="6224"/>
                  </a:lnTo>
                  <a:cubicBezTo>
                    <a:pt x="9299" y="6149"/>
                    <a:pt x="9387" y="6074"/>
                    <a:pt x="9462" y="5998"/>
                  </a:cubicBezTo>
                  <a:lnTo>
                    <a:pt x="12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35"/>
            <p:cNvSpPr/>
            <p:nvPr/>
          </p:nvSpPr>
          <p:spPr>
            <a:xfrm>
              <a:off x="7089869" y="-449063"/>
              <a:ext cx="789258" cy="519320"/>
            </a:xfrm>
            <a:custGeom>
              <a:avLst/>
              <a:gdLst/>
              <a:ahLst/>
              <a:cxnLst/>
              <a:rect l="l" t="t" r="r" b="b"/>
              <a:pathLst>
                <a:path w="9061" h="5962" extrusionOk="0">
                  <a:moveTo>
                    <a:pt x="88" y="1"/>
                  </a:moveTo>
                  <a:cubicBezTo>
                    <a:pt x="63" y="114"/>
                    <a:pt x="26" y="214"/>
                    <a:pt x="1" y="327"/>
                  </a:cubicBezTo>
                  <a:lnTo>
                    <a:pt x="8785" y="5961"/>
                  </a:lnTo>
                  <a:cubicBezTo>
                    <a:pt x="8873" y="5899"/>
                    <a:pt x="8973" y="5836"/>
                    <a:pt x="9061" y="5761"/>
                  </a:cubicBezTo>
                  <a:lnTo>
                    <a:pt x="8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35"/>
            <p:cNvSpPr/>
            <p:nvPr/>
          </p:nvSpPr>
          <p:spPr>
            <a:xfrm>
              <a:off x="7075671" y="-374761"/>
              <a:ext cx="737866" cy="485436"/>
            </a:xfrm>
            <a:custGeom>
              <a:avLst/>
              <a:gdLst/>
              <a:ahLst/>
              <a:cxnLst/>
              <a:rect l="l" t="t" r="r" b="b"/>
              <a:pathLst>
                <a:path w="8471" h="5573" extrusionOk="0">
                  <a:moveTo>
                    <a:pt x="51" y="1"/>
                  </a:moveTo>
                  <a:cubicBezTo>
                    <a:pt x="38" y="114"/>
                    <a:pt x="26" y="227"/>
                    <a:pt x="0" y="352"/>
                  </a:cubicBezTo>
                  <a:lnTo>
                    <a:pt x="8145" y="5573"/>
                  </a:lnTo>
                  <a:cubicBezTo>
                    <a:pt x="8258" y="5522"/>
                    <a:pt x="8371" y="5460"/>
                    <a:pt x="8471" y="5397"/>
                  </a:cubicBezTo>
                  <a:lnTo>
                    <a:pt x="5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35"/>
            <p:cNvSpPr/>
            <p:nvPr/>
          </p:nvSpPr>
          <p:spPr>
            <a:xfrm>
              <a:off x="7072361" y="-294885"/>
              <a:ext cx="665831" cy="438399"/>
            </a:xfrm>
            <a:custGeom>
              <a:avLst/>
              <a:gdLst/>
              <a:ahLst/>
              <a:cxnLst/>
              <a:rect l="l" t="t" r="r" b="b"/>
              <a:pathLst>
                <a:path w="7644" h="5033" extrusionOk="0">
                  <a:moveTo>
                    <a:pt x="1" y="0"/>
                  </a:moveTo>
                  <a:cubicBezTo>
                    <a:pt x="1" y="63"/>
                    <a:pt x="1" y="138"/>
                    <a:pt x="1" y="201"/>
                  </a:cubicBezTo>
                  <a:lnTo>
                    <a:pt x="1" y="376"/>
                  </a:lnTo>
                  <a:lnTo>
                    <a:pt x="7254" y="5032"/>
                  </a:lnTo>
                  <a:cubicBezTo>
                    <a:pt x="7392" y="4994"/>
                    <a:pt x="7518" y="4944"/>
                    <a:pt x="7643" y="4894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35"/>
            <p:cNvSpPr/>
            <p:nvPr/>
          </p:nvSpPr>
          <p:spPr>
            <a:xfrm>
              <a:off x="7072361" y="-210741"/>
              <a:ext cx="575067" cy="377165"/>
            </a:xfrm>
            <a:custGeom>
              <a:avLst/>
              <a:gdLst/>
              <a:ahLst/>
              <a:cxnLst/>
              <a:rect l="l" t="t" r="r" b="b"/>
              <a:pathLst>
                <a:path w="6602" h="4330" extrusionOk="0">
                  <a:moveTo>
                    <a:pt x="1" y="0"/>
                  </a:moveTo>
                  <a:lnTo>
                    <a:pt x="1" y="389"/>
                  </a:lnTo>
                  <a:lnTo>
                    <a:pt x="6137" y="4330"/>
                  </a:lnTo>
                  <a:cubicBezTo>
                    <a:pt x="6300" y="4305"/>
                    <a:pt x="6451" y="4279"/>
                    <a:pt x="6601" y="4242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35"/>
            <p:cNvSpPr/>
            <p:nvPr/>
          </p:nvSpPr>
          <p:spPr>
            <a:xfrm>
              <a:off x="7072361" y="-125465"/>
              <a:ext cx="463573" cy="297376"/>
            </a:xfrm>
            <a:custGeom>
              <a:avLst/>
              <a:gdLst/>
              <a:ahLst/>
              <a:cxnLst/>
              <a:rect l="l" t="t" r="r" b="b"/>
              <a:pathLst>
                <a:path w="5322" h="3414" extrusionOk="0">
                  <a:moveTo>
                    <a:pt x="1" y="0"/>
                  </a:moveTo>
                  <a:lnTo>
                    <a:pt x="1" y="389"/>
                  </a:lnTo>
                  <a:lnTo>
                    <a:pt x="4732" y="3413"/>
                  </a:lnTo>
                  <a:lnTo>
                    <a:pt x="5322" y="34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35"/>
            <p:cNvSpPr/>
            <p:nvPr/>
          </p:nvSpPr>
          <p:spPr>
            <a:xfrm>
              <a:off x="7072361" y="-40275"/>
              <a:ext cx="331347" cy="212188"/>
            </a:xfrm>
            <a:custGeom>
              <a:avLst/>
              <a:gdLst/>
              <a:ahLst/>
              <a:cxnLst/>
              <a:rect l="l" t="t" r="r" b="b"/>
              <a:pathLst>
                <a:path w="3804" h="2436" extrusionOk="0">
                  <a:moveTo>
                    <a:pt x="1" y="1"/>
                  </a:moveTo>
                  <a:lnTo>
                    <a:pt x="1" y="377"/>
                  </a:lnTo>
                  <a:lnTo>
                    <a:pt x="3213" y="2435"/>
                  </a:lnTo>
                  <a:lnTo>
                    <a:pt x="3803" y="243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35"/>
            <p:cNvSpPr/>
            <p:nvPr/>
          </p:nvSpPr>
          <p:spPr>
            <a:xfrm>
              <a:off x="7072361" y="45001"/>
              <a:ext cx="199035" cy="126912"/>
            </a:xfrm>
            <a:custGeom>
              <a:avLst/>
              <a:gdLst/>
              <a:ahLst/>
              <a:cxnLst/>
              <a:rect l="l" t="t" r="r" b="b"/>
              <a:pathLst>
                <a:path w="2285" h="1457" extrusionOk="0">
                  <a:moveTo>
                    <a:pt x="1" y="1"/>
                  </a:moveTo>
                  <a:lnTo>
                    <a:pt x="1" y="377"/>
                  </a:lnTo>
                  <a:lnTo>
                    <a:pt x="1695" y="1456"/>
                  </a:lnTo>
                  <a:lnTo>
                    <a:pt x="2285" y="14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35"/>
            <p:cNvSpPr/>
            <p:nvPr/>
          </p:nvSpPr>
          <p:spPr>
            <a:xfrm>
              <a:off x="7072361" y="129146"/>
              <a:ext cx="66810" cy="42769"/>
            </a:xfrm>
            <a:custGeom>
              <a:avLst/>
              <a:gdLst/>
              <a:ahLst/>
              <a:cxnLst/>
              <a:rect l="l" t="t" r="r" b="b"/>
              <a:pathLst>
                <a:path w="767" h="491" extrusionOk="0">
                  <a:moveTo>
                    <a:pt x="1" y="1"/>
                  </a:moveTo>
                  <a:lnTo>
                    <a:pt x="1" y="390"/>
                  </a:lnTo>
                  <a:lnTo>
                    <a:pt x="164" y="490"/>
                  </a:lnTo>
                  <a:lnTo>
                    <a:pt x="766" y="49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62" name="Google Shape;1262;p35"/>
          <p:cNvSpPr/>
          <p:nvPr/>
        </p:nvSpPr>
        <p:spPr>
          <a:xfrm flipH="1">
            <a:off x="83964" y="-86308"/>
            <a:ext cx="702945" cy="937208"/>
          </a:xfrm>
          <a:custGeom>
            <a:avLst/>
            <a:gdLst/>
            <a:ahLst/>
            <a:cxnLst/>
            <a:rect l="l" t="t" r="r" b="b"/>
            <a:pathLst>
              <a:path w="15938" h="15938" extrusionOk="0">
                <a:moveTo>
                  <a:pt x="1" y="1"/>
                </a:moveTo>
                <a:lnTo>
                  <a:pt x="1" y="3765"/>
                </a:lnTo>
                <a:cubicBezTo>
                  <a:pt x="1" y="10491"/>
                  <a:pt x="5447" y="15938"/>
                  <a:pt x="12173" y="15938"/>
                </a:cubicBezTo>
                <a:lnTo>
                  <a:pt x="15938" y="15938"/>
                </a:lnTo>
                <a:lnTo>
                  <a:pt x="15938" y="12173"/>
                </a:lnTo>
                <a:cubicBezTo>
                  <a:pt x="15938" y="5447"/>
                  <a:pt x="10492" y="1"/>
                  <a:pt x="377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63" name="Google Shape;1263;p35"/>
          <p:cNvGrpSpPr/>
          <p:nvPr/>
        </p:nvGrpSpPr>
        <p:grpSpPr>
          <a:xfrm flipH="1">
            <a:off x="803972" y="21515"/>
            <a:ext cx="541170" cy="721560"/>
            <a:chOff x="7072361" y="-871003"/>
            <a:chExt cx="1042917" cy="1042917"/>
          </a:xfrm>
        </p:grpSpPr>
        <p:sp>
          <p:nvSpPr>
            <p:cNvPr id="1264" name="Google Shape;1264;p35"/>
            <p:cNvSpPr/>
            <p:nvPr/>
          </p:nvSpPr>
          <p:spPr>
            <a:xfrm>
              <a:off x="8109704" y="-871003"/>
              <a:ext cx="5575" cy="4442"/>
            </a:xfrm>
            <a:custGeom>
              <a:avLst/>
              <a:gdLst/>
              <a:ahLst/>
              <a:cxnLst/>
              <a:rect l="l" t="t" r="r" b="b"/>
              <a:pathLst>
                <a:path w="64" h="51" extrusionOk="0">
                  <a:moveTo>
                    <a:pt x="1" y="1"/>
                  </a:moveTo>
                  <a:lnTo>
                    <a:pt x="63" y="51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35"/>
            <p:cNvSpPr/>
            <p:nvPr/>
          </p:nvSpPr>
          <p:spPr>
            <a:xfrm>
              <a:off x="7977477" y="-871003"/>
              <a:ext cx="137800" cy="88673"/>
            </a:xfrm>
            <a:custGeom>
              <a:avLst/>
              <a:gdLst/>
              <a:ahLst/>
              <a:cxnLst/>
              <a:rect l="l" t="t" r="r" b="b"/>
              <a:pathLst>
                <a:path w="1582" h="1018" extrusionOk="0">
                  <a:moveTo>
                    <a:pt x="0" y="1"/>
                  </a:moveTo>
                  <a:lnTo>
                    <a:pt x="1581" y="1017"/>
                  </a:lnTo>
                  <a:lnTo>
                    <a:pt x="1581" y="641"/>
                  </a:lnTo>
                  <a:lnTo>
                    <a:pt x="5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35"/>
            <p:cNvSpPr/>
            <p:nvPr/>
          </p:nvSpPr>
          <p:spPr>
            <a:xfrm>
              <a:off x="7844118" y="-871003"/>
              <a:ext cx="271158" cy="173949"/>
            </a:xfrm>
            <a:custGeom>
              <a:avLst/>
              <a:gdLst/>
              <a:ahLst/>
              <a:cxnLst/>
              <a:rect l="l" t="t" r="r" b="b"/>
              <a:pathLst>
                <a:path w="3113" h="1997" extrusionOk="0">
                  <a:moveTo>
                    <a:pt x="0" y="1"/>
                  </a:moveTo>
                  <a:lnTo>
                    <a:pt x="3112" y="1996"/>
                  </a:lnTo>
                  <a:lnTo>
                    <a:pt x="3112" y="1620"/>
                  </a:lnTo>
                  <a:lnTo>
                    <a:pt x="60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35"/>
            <p:cNvSpPr/>
            <p:nvPr/>
          </p:nvSpPr>
          <p:spPr>
            <a:xfrm>
              <a:off x="7711805" y="-871003"/>
              <a:ext cx="403470" cy="259137"/>
            </a:xfrm>
            <a:custGeom>
              <a:avLst/>
              <a:gdLst/>
              <a:ahLst/>
              <a:cxnLst/>
              <a:rect l="l" t="t" r="r" b="b"/>
              <a:pathLst>
                <a:path w="4632" h="2975" extrusionOk="0">
                  <a:moveTo>
                    <a:pt x="1" y="1"/>
                  </a:moveTo>
                  <a:lnTo>
                    <a:pt x="4631" y="2975"/>
                  </a:lnTo>
                  <a:lnTo>
                    <a:pt x="4631" y="2586"/>
                  </a:lnTo>
                  <a:lnTo>
                    <a:pt x="60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35"/>
            <p:cNvSpPr/>
            <p:nvPr/>
          </p:nvSpPr>
          <p:spPr>
            <a:xfrm>
              <a:off x="7588289" y="-869871"/>
              <a:ext cx="526985" cy="343281"/>
            </a:xfrm>
            <a:custGeom>
              <a:avLst/>
              <a:gdLst/>
              <a:ahLst/>
              <a:cxnLst/>
              <a:rect l="l" t="t" r="r" b="b"/>
              <a:pathLst>
                <a:path w="6050" h="3941" extrusionOk="0">
                  <a:moveTo>
                    <a:pt x="515" y="0"/>
                  </a:moveTo>
                  <a:cubicBezTo>
                    <a:pt x="340" y="13"/>
                    <a:pt x="164" y="25"/>
                    <a:pt x="1" y="51"/>
                  </a:cubicBezTo>
                  <a:lnTo>
                    <a:pt x="6049" y="3941"/>
                  </a:lnTo>
                  <a:lnTo>
                    <a:pt x="6049" y="3552"/>
                  </a:lnTo>
                  <a:lnTo>
                    <a:pt x="51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35"/>
            <p:cNvSpPr/>
            <p:nvPr/>
          </p:nvSpPr>
          <p:spPr>
            <a:xfrm>
              <a:off x="7488814" y="-854540"/>
              <a:ext cx="626459" cy="412094"/>
            </a:xfrm>
            <a:custGeom>
              <a:avLst/>
              <a:gdLst/>
              <a:ahLst/>
              <a:cxnLst/>
              <a:rect l="l" t="t" r="r" b="b"/>
              <a:pathLst>
                <a:path w="7192" h="4731" extrusionOk="0">
                  <a:moveTo>
                    <a:pt x="428" y="0"/>
                  </a:moveTo>
                  <a:cubicBezTo>
                    <a:pt x="277" y="38"/>
                    <a:pt x="139" y="75"/>
                    <a:pt x="1" y="113"/>
                  </a:cubicBezTo>
                  <a:lnTo>
                    <a:pt x="7191" y="4731"/>
                  </a:lnTo>
                  <a:lnTo>
                    <a:pt x="7191" y="4354"/>
                  </a:lnTo>
                  <a:lnTo>
                    <a:pt x="42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35"/>
            <p:cNvSpPr/>
            <p:nvPr/>
          </p:nvSpPr>
          <p:spPr>
            <a:xfrm>
              <a:off x="7406847" y="-825098"/>
              <a:ext cx="708425" cy="465750"/>
            </a:xfrm>
            <a:custGeom>
              <a:avLst/>
              <a:gdLst/>
              <a:ahLst/>
              <a:cxnLst/>
              <a:rect l="l" t="t" r="r" b="b"/>
              <a:pathLst>
                <a:path w="8133" h="5347" extrusionOk="0">
                  <a:moveTo>
                    <a:pt x="352" y="1"/>
                  </a:moveTo>
                  <a:cubicBezTo>
                    <a:pt x="239" y="51"/>
                    <a:pt x="114" y="101"/>
                    <a:pt x="1" y="151"/>
                  </a:cubicBezTo>
                  <a:lnTo>
                    <a:pt x="8095" y="5347"/>
                  </a:lnTo>
                  <a:cubicBezTo>
                    <a:pt x="8107" y="5234"/>
                    <a:pt x="8120" y="5108"/>
                    <a:pt x="8132" y="4983"/>
                  </a:cubicBezTo>
                  <a:lnTo>
                    <a:pt x="35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35"/>
            <p:cNvSpPr/>
            <p:nvPr/>
          </p:nvSpPr>
          <p:spPr>
            <a:xfrm>
              <a:off x="7336901" y="-787904"/>
              <a:ext cx="768527" cy="505122"/>
            </a:xfrm>
            <a:custGeom>
              <a:avLst/>
              <a:gdLst/>
              <a:ahLst/>
              <a:cxnLst/>
              <a:rect l="l" t="t" r="r" b="b"/>
              <a:pathLst>
                <a:path w="8823" h="5799" extrusionOk="0">
                  <a:moveTo>
                    <a:pt x="302" y="1"/>
                  </a:moveTo>
                  <a:cubicBezTo>
                    <a:pt x="201" y="63"/>
                    <a:pt x="101" y="126"/>
                    <a:pt x="1" y="189"/>
                  </a:cubicBezTo>
                  <a:lnTo>
                    <a:pt x="8747" y="5798"/>
                  </a:lnTo>
                  <a:cubicBezTo>
                    <a:pt x="8772" y="5685"/>
                    <a:pt x="8797" y="5572"/>
                    <a:pt x="8822" y="5459"/>
                  </a:cubicBezTo>
                  <a:lnTo>
                    <a:pt x="30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35"/>
            <p:cNvSpPr/>
            <p:nvPr/>
          </p:nvSpPr>
          <p:spPr>
            <a:xfrm>
              <a:off x="7276798" y="-744177"/>
              <a:ext cx="810076" cy="532386"/>
            </a:xfrm>
            <a:custGeom>
              <a:avLst/>
              <a:gdLst/>
              <a:ahLst/>
              <a:cxnLst/>
              <a:rect l="l" t="t" r="r" b="b"/>
              <a:pathLst>
                <a:path w="9300" h="6112" extrusionOk="0">
                  <a:moveTo>
                    <a:pt x="264" y="0"/>
                  </a:moveTo>
                  <a:cubicBezTo>
                    <a:pt x="176" y="63"/>
                    <a:pt x="88" y="138"/>
                    <a:pt x="0" y="214"/>
                  </a:cubicBezTo>
                  <a:lnTo>
                    <a:pt x="9199" y="6112"/>
                  </a:lnTo>
                  <a:cubicBezTo>
                    <a:pt x="9236" y="6011"/>
                    <a:pt x="9261" y="5911"/>
                    <a:pt x="9299" y="5798"/>
                  </a:cubicBezTo>
                  <a:lnTo>
                    <a:pt x="26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35"/>
            <p:cNvSpPr/>
            <p:nvPr/>
          </p:nvSpPr>
          <p:spPr>
            <a:xfrm>
              <a:off x="7224361" y="-694962"/>
              <a:ext cx="836208" cy="548762"/>
            </a:xfrm>
            <a:custGeom>
              <a:avLst/>
              <a:gdLst/>
              <a:ahLst/>
              <a:cxnLst/>
              <a:rect l="l" t="t" r="r" b="b"/>
              <a:pathLst>
                <a:path w="9600" h="6300" extrusionOk="0">
                  <a:moveTo>
                    <a:pt x="226" y="0"/>
                  </a:moveTo>
                  <a:cubicBezTo>
                    <a:pt x="151" y="75"/>
                    <a:pt x="75" y="163"/>
                    <a:pt x="0" y="239"/>
                  </a:cubicBezTo>
                  <a:lnTo>
                    <a:pt x="9449" y="6300"/>
                  </a:lnTo>
                  <a:cubicBezTo>
                    <a:pt x="9500" y="6212"/>
                    <a:pt x="9550" y="6111"/>
                    <a:pt x="9600" y="6011"/>
                  </a:cubicBezTo>
                  <a:lnTo>
                    <a:pt x="22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35"/>
            <p:cNvSpPr/>
            <p:nvPr/>
          </p:nvSpPr>
          <p:spPr>
            <a:xfrm>
              <a:off x="7179501" y="-640347"/>
              <a:ext cx="847183" cy="556427"/>
            </a:xfrm>
            <a:custGeom>
              <a:avLst/>
              <a:gdLst/>
              <a:ahLst/>
              <a:cxnLst/>
              <a:rect l="l" t="t" r="r" b="b"/>
              <a:pathLst>
                <a:path w="9726" h="6388" extrusionOk="0">
                  <a:moveTo>
                    <a:pt x="201" y="1"/>
                  </a:moveTo>
                  <a:cubicBezTo>
                    <a:pt x="126" y="88"/>
                    <a:pt x="63" y="176"/>
                    <a:pt x="1" y="264"/>
                  </a:cubicBezTo>
                  <a:lnTo>
                    <a:pt x="9550" y="6388"/>
                  </a:lnTo>
                  <a:cubicBezTo>
                    <a:pt x="9600" y="6288"/>
                    <a:pt x="9663" y="6200"/>
                    <a:pt x="9726" y="6112"/>
                  </a:cubicBezTo>
                  <a:lnTo>
                    <a:pt x="20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35"/>
            <p:cNvSpPr/>
            <p:nvPr/>
          </p:nvSpPr>
          <p:spPr>
            <a:xfrm>
              <a:off x="7142307" y="-581289"/>
              <a:ext cx="842915" cy="553117"/>
            </a:xfrm>
            <a:custGeom>
              <a:avLst/>
              <a:gdLst/>
              <a:ahLst/>
              <a:cxnLst/>
              <a:rect l="l" t="t" r="r" b="b"/>
              <a:pathLst>
                <a:path w="9677" h="6350" extrusionOk="0">
                  <a:moveTo>
                    <a:pt x="164" y="0"/>
                  </a:moveTo>
                  <a:cubicBezTo>
                    <a:pt x="101" y="88"/>
                    <a:pt x="51" y="188"/>
                    <a:pt x="1" y="276"/>
                  </a:cubicBezTo>
                  <a:lnTo>
                    <a:pt x="9463" y="6350"/>
                  </a:lnTo>
                  <a:cubicBezTo>
                    <a:pt x="9538" y="6275"/>
                    <a:pt x="9601" y="6187"/>
                    <a:pt x="9676" y="6099"/>
                  </a:cubicBezTo>
                  <a:lnTo>
                    <a:pt x="16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35"/>
            <p:cNvSpPr/>
            <p:nvPr/>
          </p:nvSpPr>
          <p:spPr>
            <a:xfrm>
              <a:off x="7111733" y="-517876"/>
              <a:ext cx="824275" cy="542229"/>
            </a:xfrm>
            <a:custGeom>
              <a:avLst/>
              <a:gdLst/>
              <a:ahLst/>
              <a:cxnLst/>
              <a:rect l="l" t="t" r="r" b="b"/>
              <a:pathLst>
                <a:path w="9463" h="6225" extrusionOk="0">
                  <a:moveTo>
                    <a:pt x="126" y="0"/>
                  </a:moveTo>
                  <a:cubicBezTo>
                    <a:pt x="88" y="100"/>
                    <a:pt x="51" y="201"/>
                    <a:pt x="1" y="301"/>
                  </a:cubicBezTo>
                  <a:lnTo>
                    <a:pt x="9224" y="6224"/>
                  </a:lnTo>
                  <a:cubicBezTo>
                    <a:pt x="9299" y="6149"/>
                    <a:pt x="9387" y="6074"/>
                    <a:pt x="9462" y="5998"/>
                  </a:cubicBezTo>
                  <a:lnTo>
                    <a:pt x="12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35"/>
            <p:cNvSpPr/>
            <p:nvPr/>
          </p:nvSpPr>
          <p:spPr>
            <a:xfrm>
              <a:off x="7089869" y="-449063"/>
              <a:ext cx="789258" cy="519320"/>
            </a:xfrm>
            <a:custGeom>
              <a:avLst/>
              <a:gdLst/>
              <a:ahLst/>
              <a:cxnLst/>
              <a:rect l="l" t="t" r="r" b="b"/>
              <a:pathLst>
                <a:path w="9061" h="5962" extrusionOk="0">
                  <a:moveTo>
                    <a:pt x="88" y="1"/>
                  </a:moveTo>
                  <a:cubicBezTo>
                    <a:pt x="63" y="114"/>
                    <a:pt x="26" y="214"/>
                    <a:pt x="1" y="327"/>
                  </a:cubicBezTo>
                  <a:lnTo>
                    <a:pt x="8785" y="5961"/>
                  </a:lnTo>
                  <a:cubicBezTo>
                    <a:pt x="8873" y="5899"/>
                    <a:pt x="8973" y="5836"/>
                    <a:pt x="9061" y="5761"/>
                  </a:cubicBezTo>
                  <a:lnTo>
                    <a:pt x="8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35"/>
            <p:cNvSpPr/>
            <p:nvPr/>
          </p:nvSpPr>
          <p:spPr>
            <a:xfrm>
              <a:off x="7075671" y="-374761"/>
              <a:ext cx="737866" cy="485436"/>
            </a:xfrm>
            <a:custGeom>
              <a:avLst/>
              <a:gdLst/>
              <a:ahLst/>
              <a:cxnLst/>
              <a:rect l="l" t="t" r="r" b="b"/>
              <a:pathLst>
                <a:path w="8471" h="5573" extrusionOk="0">
                  <a:moveTo>
                    <a:pt x="51" y="1"/>
                  </a:moveTo>
                  <a:cubicBezTo>
                    <a:pt x="38" y="114"/>
                    <a:pt x="26" y="227"/>
                    <a:pt x="0" y="352"/>
                  </a:cubicBezTo>
                  <a:lnTo>
                    <a:pt x="8145" y="5573"/>
                  </a:lnTo>
                  <a:cubicBezTo>
                    <a:pt x="8258" y="5522"/>
                    <a:pt x="8371" y="5460"/>
                    <a:pt x="8471" y="5397"/>
                  </a:cubicBezTo>
                  <a:lnTo>
                    <a:pt x="5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35"/>
            <p:cNvSpPr/>
            <p:nvPr/>
          </p:nvSpPr>
          <p:spPr>
            <a:xfrm>
              <a:off x="7072361" y="-294885"/>
              <a:ext cx="665831" cy="438399"/>
            </a:xfrm>
            <a:custGeom>
              <a:avLst/>
              <a:gdLst/>
              <a:ahLst/>
              <a:cxnLst/>
              <a:rect l="l" t="t" r="r" b="b"/>
              <a:pathLst>
                <a:path w="7644" h="5033" extrusionOk="0">
                  <a:moveTo>
                    <a:pt x="1" y="0"/>
                  </a:moveTo>
                  <a:cubicBezTo>
                    <a:pt x="1" y="63"/>
                    <a:pt x="1" y="138"/>
                    <a:pt x="1" y="201"/>
                  </a:cubicBezTo>
                  <a:lnTo>
                    <a:pt x="1" y="376"/>
                  </a:lnTo>
                  <a:lnTo>
                    <a:pt x="7254" y="5032"/>
                  </a:lnTo>
                  <a:cubicBezTo>
                    <a:pt x="7392" y="4994"/>
                    <a:pt x="7518" y="4944"/>
                    <a:pt x="7643" y="4894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35"/>
            <p:cNvSpPr/>
            <p:nvPr/>
          </p:nvSpPr>
          <p:spPr>
            <a:xfrm>
              <a:off x="7072361" y="-210741"/>
              <a:ext cx="575067" cy="377165"/>
            </a:xfrm>
            <a:custGeom>
              <a:avLst/>
              <a:gdLst/>
              <a:ahLst/>
              <a:cxnLst/>
              <a:rect l="l" t="t" r="r" b="b"/>
              <a:pathLst>
                <a:path w="6602" h="4330" extrusionOk="0">
                  <a:moveTo>
                    <a:pt x="1" y="0"/>
                  </a:moveTo>
                  <a:lnTo>
                    <a:pt x="1" y="389"/>
                  </a:lnTo>
                  <a:lnTo>
                    <a:pt x="6137" y="4330"/>
                  </a:lnTo>
                  <a:cubicBezTo>
                    <a:pt x="6300" y="4305"/>
                    <a:pt x="6451" y="4279"/>
                    <a:pt x="6601" y="4242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35"/>
            <p:cNvSpPr/>
            <p:nvPr/>
          </p:nvSpPr>
          <p:spPr>
            <a:xfrm>
              <a:off x="7072361" y="-125465"/>
              <a:ext cx="463573" cy="297376"/>
            </a:xfrm>
            <a:custGeom>
              <a:avLst/>
              <a:gdLst/>
              <a:ahLst/>
              <a:cxnLst/>
              <a:rect l="l" t="t" r="r" b="b"/>
              <a:pathLst>
                <a:path w="5322" h="3414" extrusionOk="0">
                  <a:moveTo>
                    <a:pt x="1" y="0"/>
                  </a:moveTo>
                  <a:lnTo>
                    <a:pt x="1" y="389"/>
                  </a:lnTo>
                  <a:lnTo>
                    <a:pt x="4732" y="3413"/>
                  </a:lnTo>
                  <a:lnTo>
                    <a:pt x="5322" y="34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35"/>
            <p:cNvSpPr/>
            <p:nvPr/>
          </p:nvSpPr>
          <p:spPr>
            <a:xfrm>
              <a:off x="7072361" y="-40275"/>
              <a:ext cx="331347" cy="212188"/>
            </a:xfrm>
            <a:custGeom>
              <a:avLst/>
              <a:gdLst/>
              <a:ahLst/>
              <a:cxnLst/>
              <a:rect l="l" t="t" r="r" b="b"/>
              <a:pathLst>
                <a:path w="3804" h="2436" extrusionOk="0">
                  <a:moveTo>
                    <a:pt x="1" y="1"/>
                  </a:moveTo>
                  <a:lnTo>
                    <a:pt x="1" y="377"/>
                  </a:lnTo>
                  <a:lnTo>
                    <a:pt x="3213" y="2435"/>
                  </a:lnTo>
                  <a:lnTo>
                    <a:pt x="3803" y="243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35"/>
            <p:cNvSpPr/>
            <p:nvPr/>
          </p:nvSpPr>
          <p:spPr>
            <a:xfrm>
              <a:off x="7072361" y="45001"/>
              <a:ext cx="199035" cy="126912"/>
            </a:xfrm>
            <a:custGeom>
              <a:avLst/>
              <a:gdLst/>
              <a:ahLst/>
              <a:cxnLst/>
              <a:rect l="l" t="t" r="r" b="b"/>
              <a:pathLst>
                <a:path w="2285" h="1457" extrusionOk="0">
                  <a:moveTo>
                    <a:pt x="1" y="1"/>
                  </a:moveTo>
                  <a:lnTo>
                    <a:pt x="1" y="377"/>
                  </a:lnTo>
                  <a:lnTo>
                    <a:pt x="1695" y="1456"/>
                  </a:lnTo>
                  <a:lnTo>
                    <a:pt x="2285" y="14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35"/>
            <p:cNvSpPr/>
            <p:nvPr/>
          </p:nvSpPr>
          <p:spPr>
            <a:xfrm>
              <a:off x="7072361" y="129146"/>
              <a:ext cx="66810" cy="42769"/>
            </a:xfrm>
            <a:custGeom>
              <a:avLst/>
              <a:gdLst/>
              <a:ahLst/>
              <a:cxnLst/>
              <a:rect l="l" t="t" r="r" b="b"/>
              <a:pathLst>
                <a:path w="767" h="491" extrusionOk="0">
                  <a:moveTo>
                    <a:pt x="1" y="1"/>
                  </a:moveTo>
                  <a:lnTo>
                    <a:pt x="1" y="390"/>
                  </a:lnTo>
                  <a:lnTo>
                    <a:pt x="164" y="490"/>
                  </a:lnTo>
                  <a:lnTo>
                    <a:pt x="766" y="49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3">
  <p:cSld name="Numbers and text 3">
    <p:spTree>
      <p:nvGrpSpPr>
        <p:cNvPr id="1" name="Shape 1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6" name="Google Shape;1286;p36"/>
          <p:cNvSpPr txBox="1">
            <a:spLocks noGrp="1"/>
          </p:cNvSpPr>
          <p:nvPr>
            <p:ph type="title"/>
          </p:nvPr>
        </p:nvSpPr>
        <p:spPr>
          <a:xfrm>
            <a:off x="720000" y="720000"/>
            <a:ext cx="7704000" cy="6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rPr lang="es-ES" smtClean="0"/>
              <a:t>Haga clic para modificar el estilo de título del patrón</a:t>
            </a:r>
            <a:endParaRPr/>
          </a:p>
        </p:txBody>
      </p:sp>
      <p:sp>
        <p:nvSpPr>
          <p:cNvPr id="1287" name="Google Shape;1287;p36"/>
          <p:cNvSpPr txBox="1">
            <a:spLocks noGrp="1"/>
          </p:cNvSpPr>
          <p:nvPr>
            <p:ph type="subTitle" idx="1"/>
          </p:nvPr>
        </p:nvSpPr>
        <p:spPr>
          <a:xfrm>
            <a:off x="628701" y="4537267"/>
            <a:ext cx="2167800" cy="60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b="1"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/>
          </a:p>
        </p:txBody>
      </p:sp>
      <p:sp>
        <p:nvSpPr>
          <p:cNvPr id="1288" name="Google Shape;1288;p36"/>
          <p:cNvSpPr txBox="1">
            <a:spLocks noGrp="1"/>
          </p:cNvSpPr>
          <p:nvPr>
            <p:ph type="subTitle" idx="2"/>
          </p:nvPr>
        </p:nvSpPr>
        <p:spPr>
          <a:xfrm>
            <a:off x="3030900" y="4537267"/>
            <a:ext cx="2167800" cy="60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b="1"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/>
          </a:p>
        </p:txBody>
      </p:sp>
      <p:sp>
        <p:nvSpPr>
          <p:cNvPr id="1289" name="Google Shape;1289;p36"/>
          <p:cNvSpPr txBox="1">
            <a:spLocks noGrp="1"/>
          </p:cNvSpPr>
          <p:nvPr>
            <p:ph type="subTitle" idx="3"/>
          </p:nvPr>
        </p:nvSpPr>
        <p:spPr>
          <a:xfrm>
            <a:off x="627325" y="4981551"/>
            <a:ext cx="2167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/>
          </a:p>
        </p:txBody>
      </p:sp>
      <p:sp>
        <p:nvSpPr>
          <p:cNvPr id="1290" name="Google Shape;1290;p36"/>
          <p:cNvSpPr txBox="1">
            <a:spLocks noGrp="1"/>
          </p:cNvSpPr>
          <p:nvPr>
            <p:ph type="subTitle" idx="4"/>
          </p:nvPr>
        </p:nvSpPr>
        <p:spPr>
          <a:xfrm>
            <a:off x="3029525" y="4981551"/>
            <a:ext cx="2167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000000"/>
                </a:solidFill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/>
          </a:p>
        </p:txBody>
      </p:sp>
      <p:sp>
        <p:nvSpPr>
          <p:cNvPr id="1291" name="Google Shape;1291;p36"/>
          <p:cNvSpPr txBox="1">
            <a:spLocks noGrp="1"/>
          </p:cNvSpPr>
          <p:nvPr>
            <p:ph type="title" idx="5" hasCustomPrompt="1"/>
          </p:nvPr>
        </p:nvSpPr>
        <p:spPr>
          <a:xfrm>
            <a:off x="627325" y="1913433"/>
            <a:ext cx="2167800" cy="54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r>
              <a:t>xx%</a:t>
            </a:r>
          </a:p>
        </p:txBody>
      </p:sp>
      <p:sp>
        <p:nvSpPr>
          <p:cNvPr id="1292" name="Google Shape;1292;p36"/>
          <p:cNvSpPr txBox="1">
            <a:spLocks noGrp="1"/>
          </p:cNvSpPr>
          <p:nvPr>
            <p:ph type="title" idx="6" hasCustomPrompt="1"/>
          </p:nvPr>
        </p:nvSpPr>
        <p:spPr>
          <a:xfrm>
            <a:off x="2997638" y="1913433"/>
            <a:ext cx="2167800" cy="54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r>
              <a:t>xx%</a:t>
            </a:r>
          </a:p>
        </p:txBody>
      </p:sp>
      <p:sp>
        <p:nvSpPr>
          <p:cNvPr id="1293" name="Google Shape;1293;p36"/>
          <p:cNvSpPr txBox="1">
            <a:spLocks noGrp="1"/>
          </p:cNvSpPr>
          <p:nvPr>
            <p:ph type="subTitle" idx="7"/>
          </p:nvPr>
        </p:nvSpPr>
        <p:spPr>
          <a:xfrm>
            <a:off x="5433100" y="4537267"/>
            <a:ext cx="2167800" cy="60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b="1"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/>
          </a:p>
        </p:txBody>
      </p:sp>
      <p:sp>
        <p:nvSpPr>
          <p:cNvPr id="1294" name="Google Shape;1294;p36"/>
          <p:cNvSpPr txBox="1">
            <a:spLocks noGrp="1"/>
          </p:cNvSpPr>
          <p:nvPr>
            <p:ph type="subTitle" idx="8"/>
          </p:nvPr>
        </p:nvSpPr>
        <p:spPr>
          <a:xfrm>
            <a:off x="5431713" y="4981551"/>
            <a:ext cx="2167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000000"/>
                </a:solidFill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/>
          </a:p>
        </p:txBody>
      </p:sp>
      <p:sp>
        <p:nvSpPr>
          <p:cNvPr id="1295" name="Google Shape;1295;p36"/>
          <p:cNvSpPr txBox="1">
            <a:spLocks noGrp="1"/>
          </p:cNvSpPr>
          <p:nvPr>
            <p:ph type="title" idx="9" hasCustomPrompt="1"/>
          </p:nvPr>
        </p:nvSpPr>
        <p:spPr>
          <a:xfrm>
            <a:off x="5431726" y="1913433"/>
            <a:ext cx="2167800" cy="54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r>
              <a:t>xx%</a:t>
            </a:r>
          </a:p>
        </p:txBody>
      </p:sp>
      <p:sp>
        <p:nvSpPr>
          <p:cNvPr id="1296" name="Google Shape;1296;p36"/>
          <p:cNvSpPr txBox="1">
            <a:spLocks noGrp="1"/>
          </p:cNvSpPr>
          <p:nvPr>
            <p:ph type="subTitle" idx="13"/>
          </p:nvPr>
        </p:nvSpPr>
        <p:spPr>
          <a:xfrm>
            <a:off x="7602275" y="4537267"/>
            <a:ext cx="2167800" cy="60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b="1"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/>
          </a:p>
        </p:txBody>
      </p:sp>
      <p:sp>
        <p:nvSpPr>
          <p:cNvPr id="1297" name="Google Shape;1297;p36"/>
          <p:cNvSpPr txBox="1">
            <a:spLocks noGrp="1"/>
          </p:cNvSpPr>
          <p:nvPr>
            <p:ph type="subTitle" idx="14"/>
          </p:nvPr>
        </p:nvSpPr>
        <p:spPr>
          <a:xfrm>
            <a:off x="7600888" y="4981551"/>
            <a:ext cx="2167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000000"/>
                </a:solidFill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/>
          </a:p>
        </p:txBody>
      </p:sp>
      <p:sp>
        <p:nvSpPr>
          <p:cNvPr id="1298" name="Google Shape;1298;p36"/>
          <p:cNvSpPr txBox="1">
            <a:spLocks noGrp="1"/>
          </p:cNvSpPr>
          <p:nvPr>
            <p:ph type="title" idx="15" hasCustomPrompt="1"/>
          </p:nvPr>
        </p:nvSpPr>
        <p:spPr>
          <a:xfrm>
            <a:off x="7600901" y="1913433"/>
            <a:ext cx="2167800" cy="54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r>
              <a:t>xx%</a:t>
            </a:r>
          </a:p>
        </p:txBody>
      </p:sp>
      <p:grpSp>
        <p:nvGrpSpPr>
          <p:cNvPr id="1299" name="Google Shape;1299;p36"/>
          <p:cNvGrpSpPr/>
          <p:nvPr/>
        </p:nvGrpSpPr>
        <p:grpSpPr>
          <a:xfrm flipH="1">
            <a:off x="5771604" y="-1528622"/>
            <a:ext cx="3545529" cy="2251823"/>
            <a:chOff x="-9675" y="-1163406"/>
            <a:chExt cx="3545529" cy="1688867"/>
          </a:xfrm>
        </p:grpSpPr>
        <p:sp>
          <p:nvSpPr>
            <p:cNvPr id="1300" name="Google Shape;1300;p36"/>
            <p:cNvSpPr/>
            <p:nvPr/>
          </p:nvSpPr>
          <p:spPr>
            <a:xfrm>
              <a:off x="-9675" y="-1163406"/>
              <a:ext cx="1688812" cy="1688867"/>
            </a:xfrm>
            <a:custGeom>
              <a:avLst/>
              <a:gdLst/>
              <a:ahLst/>
              <a:cxnLst/>
              <a:rect l="l" t="t" r="r" b="b"/>
              <a:pathLst>
                <a:path w="21974" h="21974" extrusionOk="0">
                  <a:moveTo>
                    <a:pt x="16779" y="0"/>
                  </a:moveTo>
                  <a:cubicBezTo>
                    <a:pt x="7505" y="0"/>
                    <a:pt x="1" y="7505"/>
                    <a:pt x="1" y="16766"/>
                  </a:cubicBezTo>
                  <a:lnTo>
                    <a:pt x="1" y="21973"/>
                  </a:lnTo>
                  <a:lnTo>
                    <a:pt x="5196" y="21973"/>
                  </a:lnTo>
                  <a:cubicBezTo>
                    <a:pt x="14470" y="21973"/>
                    <a:pt x="21974" y="14457"/>
                    <a:pt x="21974" y="5196"/>
                  </a:cubicBezTo>
                  <a:lnTo>
                    <a:pt x="2197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01" name="Google Shape;1301;p36"/>
            <p:cNvGrpSpPr/>
            <p:nvPr/>
          </p:nvGrpSpPr>
          <p:grpSpPr>
            <a:xfrm>
              <a:off x="1161963" y="-408158"/>
              <a:ext cx="877847" cy="868009"/>
              <a:chOff x="6088588" y="-408158"/>
              <a:chExt cx="877847" cy="868009"/>
            </a:xfrm>
          </p:grpSpPr>
          <p:sp>
            <p:nvSpPr>
              <p:cNvPr id="1302" name="Google Shape;1302;p36"/>
              <p:cNvSpPr/>
              <p:nvPr/>
            </p:nvSpPr>
            <p:spPr>
              <a:xfrm>
                <a:off x="6088588" y="-408158"/>
                <a:ext cx="557559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6401" h="290" extrusionOk="0">
                    <a:moveTo>
                      <a:pt x="1" y="1"/>
                    </a:moveTo>
                    <a:lnTo>
                      <a:pt x="1" y="277"/>
                    </a:lnTo>
                    <a:lnTo>
                      <a:pt x="6401" y="289"/>
                    </a:lnTo>
                    <a:cubicBezTo>
                      <a:pt x="6100" y="176"/>
                      <a:pt x="5773" y="76"/>
                      <a:pt x="5447" y="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3" name="Google Shape;1303;p36"/>
              <p:cNvSpPr/>
              <p:nvPr/>
            </p:nvSpPr>
            <p:spPr>
              <a:xfrm>
                <a:off x="6088588" y="-348055"/>
                <a:ext cx="669054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7681" h="290" extrusionOk="0">
                    <a:moveTo>
                      <a:pt x="1" y="1"/>
                    </a:moveTo>
                    <a:lnTo>
                      <a:pt x="1" y="277"/>
                    </a:lnTo>
                    <a:lnTo>
                      <a:pt x="7681" y="289"/>
                    </a:lnTo>
                    <a:cubicBezTo>
                      <a:pt x="7555" y="189"/>
                      <a:pt x="7417" y="101"/>
                      <a:pt x="7267" y="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4" name="Google Shape;1304;p36"/>
              <p:cNvSpPr/>
              <p:nvPr/>
            </p:nvSpPr>
            <p:spPr>
              <a:xfrm>
                <a:off x="6088588" y="-287865"/>
                <a:ext cx="738999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8484" h="289" extrusionOk="0">
                    <a:moveTo>
                      <a:pt x="1" y="0"/>
                    </a:moveTo>
                    <a:lnTo>
                      <a:pt x="1" y="276"/>
                    </a:lnTo>
                    <a:lnTo>
                      <a:pt x="8484" y="289"/>
                    </a:lnTo>
                    <a:cubicBezTo>
                      <a:pt x="8396" y="201"/>
                      <a:pt x="8308" y="113"/>
                      <a:pt x="8208" y="2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5" name="Google Shape;1305;p36"/>
              <p:cNvSpPr/>
              <p:nvPr/>
            </p:nvSpPr>
            <p:spPr>
              <a:xfrm>
                <a:off x="6088588" y="-227762"/>
                <a:ext cx="788213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049" h="289" extrusionOk="0">
                    <a:moveTo>
                      <a:pt x="1" y="0"/>
                    </a:moveTo>
                    <a:lnTo>
                      <a:pt x="1" y="276"/>
                    </a:lnTo>
                    <a:lnTo>
                      <a:pt x="9049" y="289"/>
                    </a:lnTo>
                    <a:cubicBezTo>
                      <a:pt x="8986" y="201"/>
                      <a:pt x="8923" y="113"/>
                      <a:pt x="8848" y="2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6" name="Google Shape;1306;p36"/>
              <p:cNvSpPr/>
              <p:nvPr/>
            </p:nvSpPr>
            <p:spPr>
              <a:xfrm>
                <a:off x="6088588" y="-167659"/>
                <a:ext cx="824275" cy="26306"/>
              </a:xfrm>
              <a:custGeom>
                <a:avLst/>
                <a:gdLst/>
                <a:ahLst/>
                <a:cxnLst/>
                <a:rect l="l" t="t" r="r" b="b"/>
                <a:pathLst>
                  <a:path w="9463" h="302" extrusionOk="0">
                    <a:moveTo>
                      <a:pt x="1" y="0"/>
                    </a:moveTo>
                    <a:lnTo>
                      <a:pt x="1" y="276"/>
                    </a:lnTo>
                    <a:lnTo>
                      <a:pt x="9463" y="302"/>
                    </a:lnTo>
                    <a:cubicBezTo>
                      <a:pt x="9425" y="201"/>
                      <a:pt x="9375" y="113"/>
                      <a:pt x="9325" y="2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7" name="Google Shape;1307;p36"/>
              <p:cNvSpPr/>
              <p:nvPr/>
            </p:nvSpPr>
            <p:spPr>
              <a:xfrm>
                <a:off x="6088588" y="-106424"/>
                <a:ext cx="850493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764" h="289" extrusionOk="0">
                    <a:moveTo>
                      <a:pt x="1" y="0"/>
                    </a:moveTo>
                    <a:lnTo>
                      <a:pt x="1" y="264"/>
                    </a:lnTo>
                    <a:lnTo>
                      <a:pt x="9764" y="289"/>
                    </a:lnTo>
                    <a:cubicBezTo>
                      <a:pt x="9726" y="188"/>
                      <a:pt x="9689" y="101"/>
                      <a:pt x="9663" y="13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8" name="Google Shape;1308;p36"/>
              <p:cNvSpPr/>
              <p:nvPr/>
            </p:nvSpPr>
            <p:spPr>
              <a:xfrm>
                <a:off x="6088588" y="-46321"/>
                <a:ext cx="866956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953" h="289" extrusionOk="0">
                    <a:moveTo>
                      <a:pt x="1" y="0"/>
                    </a:moveTo>
                    <a:lnTo>
                      <a:pt x="1" y="101"/>
                    </a:lnTo>
                    <a:cubicBezTo>
                      <a:pt x="1" y="151"/>
                      <a:pt x="1" y="214"/>
                      <a:pt x="1" y="264"/>
                    </a:cubicBezTo>
                    <a:lnTo>
                      <a:pt x="9952" y="289"/>
                    </a:lnTo>
                    <a:cubicBezTo>
                      <a:pt x="9940" y="189"/>
                      <a:pt x="9914" y="101"/>
                      <a:pt x="9889" y="13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9" name="Google Shape;1309;p36"/>
              <p:cNvSpPr/>
              <p:nvPr/>
            </p:nvSpPr>
            <p:spPr>
              <a:xfrm>
                <a:off x="6090766" y="13782"/>
                <a:ext cx="873489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10028" h="290" extrusionOk="0">
                    <a:moveTo>
                      <a:pt x="1" y="1"/>
                    </a:moveTo>
                    <a:cubicBezTo>
                      <a:pt x="13" y="88"/>
                      <a:pt x="26" y="176"/>
                      <a:pt x="39" y="264"/>
                    </a:cubicBezTo>
                    <a:lnTo>
                      <a:pt x="10027" y="289"/>
                    </a:lnTo>
                    <a:cubicBezTo>
                      <a:pt x="10027" y="201"/>
                      <a:pt x="10015" y="101"/>
                      <a:pt x="10002" y="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0" name="Google Shape;1310;p36"/>
              <p:cNvSpPr/>
              <p:nvPr/>
            </p:nvSpPr>
            <p:spPr>
              <a:xfrm>
                <a:off x="6101741" y="73885"/>
                <a:ext cx="864691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9927" h="29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3" y="89"/>
                      <a:pt x="38" y="176"/>
                      <a:pt x="63" y="264"/>
                    </a:cubicBezTo>
                    <a:lnTo>
                      <a:pt x="9927" y="289"/>
                    </a:lnTo>
                    <a:lnTo>
                      <a:pt x="9927" y="114"/>
                    </a:lnTo>
                    <a:cubicBezTo>
                      <a:pt x="9927" y="76"/>
                      <a:pt x="9927" y="51"/>
                      <a:pt x="9927" y="13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1" name="Google Shape;1311;p36"/>
              <p:cNvSpPr/>
              <p:nvPr/>
            </p:nvSpPr>
            <p:spPr>
              <a:xfrm>
                <a:off x="6119250" y="133988"/>
                <a:ext cx="847183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29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5" y="89"/>
                      <a:pt x="63" y="177"/>
                      <a:pt x="101" y="264"/>
                    </a:cubicBezTo>
                    <a:lnTo>
                      <a:pt x="9726" y="289"/>
                    </a:lnTo>
                    <a:lnTo>
                      <a:pt x="9726" y="13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2" name="Google Shape;1312;p36"/>
              <p:cNvSpPr/>
              <p:nvPr/>
            </p:nvSpPr>
            <p:spPr>
              <a:xfrm>
                <a:off x="6145469" y="194179"/>
                <a:ext cx="820965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425" h="289" extrusionOk="0">
                    <a:moveTo>
                      <a:pt x="0" y="0"/>
                    </a:moveTo>
                    <a:cubicBezTo>
                      <a:pt x="51" y="88"/>
                      <a:pt x="101" y="188"/>
                      <a:pt x="151" y="276"/>
                    </a:cubicBezTo>
                    <a:lnTo>
                      <a:pt x="9425" y="289"/>
                    </a:lnTo>
                    <a:lnTo>
                      <a:pt x="9425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3" name="Google Shape;1313;p36"/>
              <p:cNvSpPr/>
              <p:nvPr/>
            </p:nvSpPr>
            <p:spPr>
              <a:xfrm>
                <a:off x="6182663" y="254282"/>
                <a:ext cx="783771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8998" h="289" extrusionOk="0">
                    <a:moveTo>
                      <a:pt x="0" y="0"/>
                    </a:moveTo>
                    <a:cubicBezTo>
                      <a:pt x="75" y="88"/>
                      <a:pt x="138" y="188"/>
                      <a:pt x="213" y="276"/>
                    </a:cubicBezTo>
                    <a:lnTo>
                      <a:pt x="8998" y="289"/>
                    </a:lnTo>
                    <a:lnTo>
                      <a:pt x="8998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4" name="Google Shape;1314;p36"/>
              <p:cNvSpPr/>
              <p:nvPr/>
            </p:nvSpPr>
            <p:spPr>
              <a:xfrm>
                <a:off x="6233968" y="314385"/>
                <a:ext cx="732466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8409" h="290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01" y="101"/>
                      <a:pt x="189" y="189"/>
                      <a:pt x="289" y="277"/>
                    </a:cubicBezTo>
                    <a:lnTo>
                      <a:pt x="8409" y="289"/>
                    </a:lnTo>
                    <a:lnTo>
                      <a:pt x="8409" y="2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5" name="Google Shape;1315;p36"/>
              <p:cNvSpPr/>
              <p:nvPr/>
            </p:nvSpPr>
            <p:spPr>
              <a:xfrm>
                <a:off x="6307224" y="374488"/>
                <a:ext cx="659211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7568" h="290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39" y="101"/>
                      <a:pt x="289" y="189"/>
                      <a:pt x="440" y="277"/>
                    </a:cubicBezTo>
                    <a:lnTo>
                      <a:pt x="7568" y="289"/>
                    </a:lnTo>
                    <a:lnTo>
                      <a:pt x="7568" y="26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6" name="Google Shape;1316;p36"/>
              <p:cNvSpPr/>
              <p:nvPr/>
            </p:nvSpPr>
            <p:spPr>
              <a:xfrm>
                <a:off x="6427430" y="435723"/>
                <a:ext cx="539006" cy="24128"/>
              </a:xfrm>
              <a:custGeom>
                <a:avLst/>
                <a:gdLst/>
                <a:ahLst/>
                <a:cxnLst/>
                <a:rect l="l" t="t" r="r" b="b"/>
                <a:pathLst>
                  <a:path w="6188" h="277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403" y="126"/>
                      <a:pt x="829" y="226"/>
                      <a:pt x="1256" y="276"/>
                    </a:cubicBezTo>
                    <a:lnTo>
                      <a:pt x="6188" y="276"/>
                    </a:lnTo>
                    <a:lnTo>
                      <a:pt x="6188" y="1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317" name="Google Shape;1317;p36"/>
            <p:cNvSpPr/>
            <p:nvPr/>
          </p:nvSpPr>
          <p:spPr>
            <a:xfrm flipH="1">
              <a:off x="2189576" y="-540724"/>
              <a:ext cx="781992" cy="781992"/>
            </a:xfrm>
            <a:custGeom>
              <a:avLst/>
              <a:gdLst/>
              <a:ahLst/>
              <a:cxnLst/>
              <a:rect l="l" t="t" r="r" b="b"/>
              <a:pathLst>
                <a:path w="7606" h="7606" extrusionOk="0">
                  <a:moveTo>
                    <a:pt x="0" y="1"/>
                  </a:moveTo>
                  <a:lnTo>
                    <a:pt x="0" y="3251"/>
                  </a:lnTo>
                  <a:cubicBezTo>
                    <a:pt x="0" y="5660"/>
                    <a:pt x="1946" y="7605"/>
                    <a:pt x="4367" y="7605"/>
                  </a:cubicBezTo>
                  <a:lnTo>
                    <a:pt x="7605" y="7605"/>
                  </a:lnTo>
                  <a:lnTo>
                    <a:pt x="7605" y="4167"/>
                  </a:lnTo>
                  <a:cubicBezTo>
                    <a:pt x="7605" y="1871"/>
                    <a:pt x="5735" y="1"/>
                    <a:pt x="34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1318" name="Google Shape;1318;p36"/>
            <p:cNvSpPr/>
            <p:nvPr/>
          </p:nvSpPr>
          <p:spPr>
            <a:xfrm>
              <a:off x="3025759" y="-144071"/>
              <a:ext cx="510096" cy="509135"/>
            </a:xfrm>
            <a:custGeom>
              <a:avLst/>
              <a:gdLst/>
              <a:ahLst/>
              <a:cxnLst/>
              <a:rect l="l" t="t" r="r" b="b"/>
              <a:pathLst>
                <a:path w="6375" h="6363" extrusionOk="0">
                  <a:moveTo>
                    <a:pt x="0" y="0"/>
                  </a:moveTo>
                  <a:lnTo>
                    <a:pt x="0" y="2874"/>
                  </a:lnTo>
                  <a:cubicBezTo>
                    <a:pt x="0" y="4806"/>
                    <a:pt x="1569" y="6362"/>
                    <a:pt x="3489" y="6362"/>
                  </a:cubicBezTo>
                  <a:lnTo>
                    <a:pt x="6375" y="6362"/>
                  </a:lnTo>
                  <a:lnTo>
                    <a:pt x="6375" y="3652"/>
                  </a:lnTo>
                  <a:cubicBezTo>
                    <a:pt x="6375" y="1631"/>
                    <a:pt x="4731" y="0"/>
                    <a:pt x="27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" name="Google Shape;1320;p37"/>
          <p:cNvSpPr txBox="1">
            <a:spLocks noGrp="1"/>
          </p:cNvSpPr>
          <p:nvPr>
            <p:ph type="subTitle" idx="1"/>
          </p:nvPr>
        </p:nvSpPr>
        <p:spPr>
          <a:xfrm>
            <a:off x="6160206" y="3098833"/>
            <a:ext cx="2263800" cy="73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/>
          </a:p>
        </p:txBody>
      </p:sp>
      <p:sp>
        <p:nvSpPr>
          <p:cNvPr id="1321" name="Google Shape;1321;p37"/>
          <p:cNvSpPr txBox="1">
            <a:spLocks noGrp="1"/>
          </p:cNvSpPr>
          <p:nvPr>
            <p:ph type="subTitle" idx="2"/>
          </p:nvPr>
        </p:nvSpPr>
        <p:spPr>
          <a:xfrm>
            <a:off x="3845694" y="2803044"/>
            <a:ext cx="1452600" cy="3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SemiBold"/>
              <a:buNone/>
              <a:defRPr sz="1400">
                <a:solidFill>
                  <a:schemeClr val="lt1"/>
                </a:solidFill>
                <a:latin typeface="Exo SemiBold"/>
                <a:ea typeface="Exo SemiBold"/>
                <a:cs typeface="Exo SemiBold"/>
                <a:sym typeface="Exo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SemiBold"/>
              <a:buNone/>
              <a:defRPr sz="1600">
                <a:latin typeface="Exo SemiBold"/>
                <a:ea typeface="Exo SemiBold"/>
                <a:cs typeface="Exo SemiBold"/>
                <a:sym typeface="Exo Semi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SemiBold"/>
              <a:buNone/>
              <a:defRPr sz="1600">
                <a:latin typeface="Exo SemiBold"/>
                <a:ea typeface="Exo SemiBold"/>
                <a:cs typeface="Exo SemiBold"/>
                <a:sym typeface="Exo Semi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SemiBold"/>
              <a:buNone/>
              <a:defRPr sz="1600">
                <a:latin typeface="Exo SemiBold"/>
                <a:ea typeface="Exo SemiBold"/>
                <a:cs typeface="Exo SemiBold"/>
                <a:sym typeface="Exo Semi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SemiBold"/>
              <a:buNone/>
              <a:defRPr sz="1600">
                <a:latin typeface="Exo SemiBold"/>
                <a:ea typeface="Exo SemiBold"/>
                <a:cs typeface="Exo SemiBold"/>
                <a:sym typeface="Exo Semi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SemiBold"/>
              <a:buNone/>
              <a:defRPr sz="1600">
                <a:latin typeface="Exo SemiBold"/>
                <a:ea typeface="Exo SemiBold"/>
                <a:cs typeface="Exo SemiBold"/>
                <a:sym typeface="Exo Semi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SemiBold"/>
              <a:buNone/>
              <a:defRPr sz="1600">
                <a:latin typeface="Exo SemiBold"/>
                <a:ea typeface="Exo SemiBold"/>
                <a:cs typeface="Exo SemiBold"/>
                <a:sym typeface="Exo Semi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SemiBold"/>
              <a:buNone/>
              <a:defRPr sz="1600">
                <a:latin typeface="Exo SemiBold"/>
                <a:ea typeface="Exo SemiBold"/>
                <a:cs typeface="Exo SemiBold"/>
                <a:sym typeface="Exo Semi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SemiBold"/>
              <a:buNone/>
              <a:defRPr sz="1600">
                <a:latin typeface="Exo SemiBold"/>
                <a:ea typeface="Exo SemiBold"/>
                <a:cs typeface="Exo SemiBold"/>
                <a:sym typeface="Exo SemiBold"/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/>
          </a:p>
        </p:txBody>
      </p:sp>
      <p:sp>
        <p:nvSpPr>
          <p:cNvPr id="1322" name="Google Shape;1322;p37"/>
          <p:cNvSpPr txBox="1">
            <a:spLocks noGrp="1"/>
          </p:cNvSpPr>
          <p:nvPr>
            <p:ph type="subTitle" idx="3"/>
          </p:nvPr>
        </p:nvSpPr>
        <p:spPr>
          <a:xfrm>
            <a:off x="3383544" y="3098828"/>
            <a:ext cx="2376900" cy="73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/>
          </a:p>
        </p:txBody>
      </p:sp>
      <p:sp>
        <p:nvSpPr>
          <p:cNvPr id="1323" name="Google Shape;1323;p37"/>
          <p:cNvSpPr txBox="1">
            <a:spLocks noGrp="1"/>
          </p:cNvSpPr>
          <p:nvPr>
            <p:ph type="subTitle" idx="4"/>
          </p:nvPr>
        </p:nvSpPr>
        <p:spPr>
          <a:xfrm>
            <a:off x="1125594" y="2768249"/>
            <a:ext cx="1452600" cy="45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SemiBold"/>
              <a:buNone/>
              <a:defRPr sz="1400">
                <a:solidFill>
                  <a:schemeClr val="lt1"/>
                </a:solidFill>
                <a:latin typeface="Exo SemiBold"/>
                <a:ea typeface="Exo SemiBold"/>
                <a:cs typeface="Exo SemiBold"/>
                <a:sym typeface="Exo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SemiBold"/>
              <a:buNone/>
              <a:defRPr sz="1600">
                <a:latin typeface="Exo SemiBold"/>
                <a:ea typeface="Exo SemiBold"/>
                <a:cs typeface="Exo SemiBold"/>
                <a:sym typeface="Exo Semi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SemiBold"/>
              <a:buNone/>
              <a:defRPr sz="1600">
                <a:latin typeface="Exo SemiBold"/>
                <a:ea typeface="Exo SemiBold"/>
                <a:cs typeface="Exo SemiBold"/>
                <a:sym typeface="Exo Semi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SemiBold"/>
              <a:buNone/>
              <a:defRPr sz="1600">
                <a:latin typeface="Exo SemiBold"/>
                <a:ea typeface="Exo SemiBold"/>
                <a:cs typeface="Exo SemiBold"/>
                <a:sym typeface="Exo Semi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SemiBold"/>
              <a:buNone/>
              <a:defRPr sz="1600">
                <a:latin typeface="Exo SemiBold"/>
                <a:ea typeface="Exo SemiBold"/>
                <a:cs typeface="Exo SemiBold"/>
                <a:sym typeface="Exo Semi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SemiBold"/>
              <a:buNone/>
              <a:defRPr sz="1600">
                <a:latin typeface="Exo SemiBold"/>
                <a:ea typeface="Exo SemiBold"/>
                <a:cs typeface="Exo SemiBold"/>
                <a:sym typeface="Exo Semi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SemiBold"/>
              <a:buNone/>
              <a:defRPr sz="1600">
                <a:latin typeface="Exo SemiBold"/>
                <a:ea typeface="Exo SemiBold"/>
                <a:cs typeface="Exo SemiBold"/>
                <a:sym typeface="Exo Semi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SemiBold"/>
              <a:buNone/>
              <a:defRPr sz="1600">
                <a:latin typeface="Exo SemiBold"/>
                <a:ea typeface="Exo SemiBold"/>
                <a:cs typeface="Exo SemiBold"/>
                <a:sym typeface="Exo Semi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SemiBold"/>
              <a:buNone/>
              <a:defRPr sz="1600">
                <a:latin typeface="Exo SemiBold"/>
                <a:ea typeface="Exo SemiBold"/>
                <a:cs typeface="Exo SemiBold"/>
                <a:sym typeface="Exo SemiBold"/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/>
          </a:p>
        </p:txBody>
      </p:sp>
      <p:sp>
        <p:nvSpPr>
          <p:cNvPr id="1324" name="Google Shape;1324;p37"/>
          <p:cNvSpPr txBox="1">
            <a:spLocks noGrp="1"/>
          </p:cNvSpPr>
          <p:nvPr>
            <p:ph type="subTitle" idx="5"/>
          </p:nvPr>
        </p:nvSpPr>
        <p:spPr>
          <a:xfrm>
            <a:off x="719994" y="3125049"/>
            <a:ext cx="2263800" cy="73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/>
          </a:p>
        </p:txBody>
      </p:sp>
      <p:sp>
        <p:nvSpPr>
          <p:cNvPr id="1325" name="Google Shape;1325;p37"/>
          <p:cNvSpPr txBox="1">
            <a:spLocks noGrp="1"/>
          </p:cNvSpPr>
          <p:nvPr>
            <p:ph type="title"/>
          </p:nvPr>
        </p:nvSpPr>
        <p:spPr>
          <a:xfrm>
            <a:off x="720000" y="720000"/>
            <a:ext cx="7704000" cy="6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rPr lang="es-ES" smtClean="0"/>
              <a:t>Haga clic para modificar el estilo de título del patrón</a:t>
            </a:r>
            <a:endParaRPr/>
          </a:p>
        </p:txBody>
      </p:sp>
      <p:sp>
        <p:nvSpPr>
          <p:cNvPr id="1326" name="Google Shape;1326;p37"/>
          <p:cNvSpPr txBox="1">
            <a:spLocks noGrp="1"/>
          </p:cNvSpPr>
          <p:nvPr>
            <p:ph type="subTitle" idx="6"/>
          </p:nvPr>
        </p:nvSpPr>
        <p:spPr>
          <a:xfrm>
            <a:off x="6565806" y="2803044"/>
            <a:ext cx="1452600" cy="3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SemiBold"/>
              <a:buNone/>
              <a:defRPr sz="1400">
                <a:solidFill>
                  <a:schemeClr val="lt1"/>
                </a:solidFill>
                <a:latin typeface="Exo SemiBold"/>
                <a:ea typeface="Exo SemiBold"/>
                <a:cs typeface="Exo SemiBold"/>
                <a:sym typeface="Exo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SemiBold"/>
              <a:buNone/>
              <a:defRPr sz="1600">
                <a:latin typeface="Exo SemiBold"/>
                <a:ea typeface="Exo SemiBold"/>
                <a:cs typeface="Exo SemiBold"/>
                <a:sym typeface="Exo Semi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SemiBold"/>
              <a:buNone/>
              <a:defRPr sz="1600">
                <a:latin typeface="Exo SemiBold"/>
                <a:ea typeface="Exo SemiBold"/>
                <a:cs typeface="Exo SemiBold"/>
                <a:sym typeface="Exo Semi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SemiBold"/>
              <a:buNone/>
              <a:defRPr sz="1600">
                <a:latin typeface="Exo SemiBold"/>
                <a:ea typeface="Exo SemiBold"/>
                <a:cs typeface="Exo SemiBold"/>
                <a:sym typeface="Exo Semi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SemiBold"/>
              <a:buNone/>
              <a:defRPr sz="1600">
                <a:latin typeface="Exo SemiBold"/>
                <a:ea typeface="Exo SemiBold"/>
                <a:cs typeface="Exo SemiBold"/>
                <a:sym typeface="Exo Semi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SemiBold"/>
              <a:buNone/>
              <a:defRPr sz="1600">
                <a:latin typeface="Exo SemiBold"/>
                <a:ea typeface="Exo SemiBold"/>
                <a:cs typeface="Exo SemiBold"/>
                <a:sym typeface="Exo Semi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SemiBold"/>
              <a:buNone/>
              <a:defRPr sz="1600">
                <a:latin typeface="Exo SemiBold"/>
                <a:ea typeface="Exo SemiBold"/>
                <a:cs typeface="Exo SemiBold"/>
                <a:sym typeface="Exo Semi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SemiBold"/>
              <a:buNone/>
              <a:defRPr sz="1600">
                <a:latin typeface="Exo SemiBold"/>
                <a:ea typeface="Exo SemiBold"/>
                <a:cs typeface="Exo SemiBold"/>
                <a:sym typeface="Exo Semi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SemiBold"/>
              <a:buNone/>
              <a:defRPr sz="1600">
                <a:latin typeface="Exo SemiBold"/>
                <a:ea typeface="Exo SemiBold"/>
                <a:cs typeface="Exo SemiBold"/>
                <a:sym typeface="Exo SemiBold"/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/>
          </a:p>
        </p:txBody>
      </p:sp>
      <p:sp>
        <p:nvSpPr>
          <p:cNvPr id="1327" name="Google Shape;1327;p37"/>
          <p:cNvSpPr txBox="1">
            <a:spLocks noGrp="1"/>
          </p:cNvSpPr>
          <p:nvPr>
            <p:ph type="subTitle" idx="7"/>
          </p:nvPr>
        </p:nvSpPr>
        <p:spPr>
          <a:xfrm>
            <a:off x="6160206" y="5406000"/>
            <a:ext cx="2263800" cy="73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/>
          </a:p>
        </p:txBody>
      </p:sp>
      <p:sp>
        <p:nvSpPr>
          <p:cNvPr id="1328" name="Google Shape;1328;p37"/>
          <p:cNvSpPr txBox="1">
            <a:spLocks noGrp="1"/>
          </p:cNvSpPr>
          <p:nvPr>
            <p:ph type="subTitle" idx="8"/>
          </p:nvPr>
        </p:nvSpPr>
        <p:spPr>
          <a:xfrm>
            <a:off x="3440094" y="5406000"/>
            <a:ext cx="2263800" cy="73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/>
          </a:p>
        </p:txBody>
      </p:sp>
      <p:sp>
        <p:nvSpPr>
          <p:cNvPr id="1329" name="Google Shape;1329;p37"/>
          <p:cNvSpPr txBox="1">
            <a:spLocks noGrp="1"/>
          </p:cNvSpPr>
          <p:nvPr>
            <p:ph type="subTitle" idx="9"/>
          </p:nvPr>
        </p:nvSpPr>
        <p:spPr>
          <a:xfrm>
            <a:off x="719994" y="5406000"/>
            <a:ext cx="2263800" cy="73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/>
          </a:p>
        </p:txBody>
      </p:sp>
      <p:sp>
        <p:nvSpPr>
          <p:cNvPr id="1330" name="Google Shape;1330;p37"/>
          <p:cNvSpPr txBox="1">
            <a:spLocks noGrp="1"/>
          </p:cNvSpPr>
          <p:nvPr>
            <p:ph type="subTitle" idx="13"/>
          </p:nvPr>
        </p:nvSpPr>
        <p:spPr>
          <a:xfrm>
            <a:off x="3845694" y="5069200"/>
            <a:ext cx="1452600" cy="3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SemiBold"/>
              <a:buNone/>
              <a:defRPr sz="1400">
                <a:solidFill>
                  <a:schemeClr val="lt1"/>
                </a:solidFill>
                <a:latin typeface="Exo SemiBold"/>
                <a:ea typeface="Exo SemiBold"/>
                <a:cs typeface="Exo SemiBold"/>
                <a:sym typeface="Exo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SemiBold"/>
              <a:buNone/>
              <a:defRPr sz="1600">
                <a:latin typeface="Exo SemiBold"/>
                <a:ea typeface="Exo SemiBold"/>
                <a:cs typeface="Exo SemiBold"/>
                <a:sym typeface="Exo Semi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SemiBold"/>
              <a:buNone/>
              <a:defRPr sz="1600">
                <a:latin typeface="Exo SemiBold"/>
                <a:ea typeface="Exo SemiBold"/>
                <a:cs typeface="Exo SemiBold"/>
                <a:sym typeface="Exo Semi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SemiBold"/>
              <a:buNone/>
              <a:defRPr sz="1600">
                <a:latin typeface="Exo SemiBold"/>
                <a:ea typeface="Exo SemiBold"/>
                <a:cs typeface="Exo SemiBold"/>
                <a:sym typeface="Exo Semi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SemiBold"/>
              <a:buNone/>
              <a:defRPr sz="1600">
                <a:latin typeface="Exo SemiBold"/>
                <a:ea typeface="Exo SemiBold"/>
                <a:cs typeface="Exo SemiBold"/>
                <a:sym typeface="Exo Semi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SemiBold"/>
              <a:buNone/>
              <a:defRPr sz="1600">
                <a:latin typeface="Exo SemiBold"/>
                <a:ea typeface="Exo SemiBold"/>
                <a:cs typeface="Exo SemiBold"/>
                <a:sym typeface="Exo Semi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SemiBold"/>
              <a:buNone/>
              <a:defRPr sz="1600">
                <a:latin typeface="Exo SemiBold"/>
                <a:ea typeface="Exo SemiBold"/>
                <a:cs typeface="Exo SemiBold"/>
                <a:sym typeface="Exo Semi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SemiBold"/>
              <a:buNone/>
              <a:defRPr sz="1600">
                <a:latin typeface="Exo SemiBold"/>
                <a:ea typeface="Exo SemiBold"/>
                <a:cs typeface="Exo SemiBold"/>
                <a:sym typeface="Exo Semi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SemiBold"/>
              <a:buNone/>
              <a:defRPr sz="1600">
                <a:latin typeface="Exo SemiBold"/>
                <a:ea typeface="Exo SemiBold"/>
                <a:cs typeface="Exo SemiBold"/>
                <a:sym typeface="Exo SemiBold"/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/>
          </a:p>
        </p:txBody>
      </p:sp>
      <p:sp>
        <p:nvSpPr>
          <p:cNvPr id="1331" name="Google Shape;1331;p37"/>
          <p:cNvSpPr txBox="1">
            <a:spLocks noGrp="1"/>
          </p:cNvSpPr>
          <p:nvPr>
            <p:ph type="subTitle" idx="14"/>
          </p:nvPr>
        </p:nvSpPr>
        <p:spPr>
          <a:xfrm>
            <a:off x="1125594" y="5069188"/>
            <a:ext cx="1452600" cy="3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SemiBold"/>
              <a:buNone/>
              <a:defRPr sz="1400">
                <a:solidFill>
                  <a:schemeClr val="lt1"/>
                </a:solidFill>
                <a:latin typeface="Exo SemiBold"/>
                <a:ea typeface="Exo SemiBold"/>
                <a:cs typeface="Exo SemiBold"/>
                <a:sym typeface="Exo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SemiBold"/>
              <a:buNone/>
              <a:defRPr sz="1600">
                <a:latin typeface="Exo SemiBold"/>
                <a:ea typeface="Exo SemiBold"/>
                <a:cs typeface="Exo SemiBold"/>
                <a:sym typeface="Exo Semi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SemiBold"/>
              <a:buNone/>
              <a:defRPr sz="1600">
                <a:latin typeface="Exo SemiBold"/>
                <a:ea typeface="Exo SemiBold"/>
                <a:cs typeface="Exo SemiBold"/>
                <a:sym typeface="Exo Semi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SemiBold"/>
              <a:buNone/>
              <a:defRPr sz="1600">
                <a:latin typeface="Exo SemiBold"/>
                <a:ea typeface="Exo SemiBold"/>
                <a:cs typeface="Exo SemiBold"/>
                <a:sym typeface="Exo Semi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SemiBold"/>
              <a:buNone/>
              <a:defRPr sz="1600">
                <a:latin typeface="Exo SemiBold"/>
                <a:ea typeface="Exo SemiBold"/>
                <a:cs typeface="Exo SemiBold"/>
                <a:sym typeface="Exo Semi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SemiBold"/>
              <a:buNone/>
              <a:defRPr sz="1600">
                <a:latin typeface="Exo SemiBold"/>
                <a:ea typeface="Exo SemiBold"/>
                <a:cs typeface="Exo SemiBold"/>
                <a:sym typeface="Exo Semi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SemiBold"/>
              <a:buNone/>
              <a:defRPr sz="1600">
                <a:latin typeface="Exo SemiBold"/>
                <a:ea typeface="Exo SemiBold"/>
                <a:cs typeface="Exo SemiBold"/>
                <a:sym typeface="Exo Semi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SemiBold"/>
              <a:buNone/>
              <a:defRPr sz="1600">
                <a:latin typeface="Exo SemiBold"/>
                <a:ea typeface="Exo SemiBold"/>
                <a:cs typeface="Exo SemiBold"/>
                <a:sym typeface="Exo Semi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SemiBold"/>
              <a:buNone/>
              <a:defRPr sz="1600">
                <a:latin typeface="Exo SemiBold"/>
                <a:ea typeface="Exo SemiBold"/>
                <a:cs typeface="Exo SemiBold"/>
                <a:sym typeface="Exo SemiBold"/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/>
          </a:p>
        </p:txBody>
      </p:sp>
      <p:sp>
        <p:nvSpPr>
          <p:cNvPr id="1332" name="Google Shape;1332;p37"/>
          <p:cNvSpPr txBox="1">
            <a:spLocks noGrp="1"/>
          </p:cNvSpPr>
          <p:nvPr>
            <p:ph type="subTitle" idx="15"/>
          </p:nvPr>
        </p:nvSpPr>
        <p:spPr>
          <a:xfrm>
            <a:off x="6565806" y="5069200"/>
            <a:ext cx="1452600" cy="3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SemiBold"/>
              <a:buNone/>
              <a:defRPr sz="1400">
                <a:solidFill>
                  <a:schemeClr val="lt1"/>
                </a:solidFill>
                <a:latin typeface="Exo SemiBold"/>
                <a:ea typeface="Exo SemiBold"/>
                <a:cs typeface="Exo SemiBold"/>
                <a:sym typeface="Exo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SemiBold"/>
              <a:buNone/>
              <a:defRPr sz="1600">
                <a:latin typeface="Exo SemiBold"/>
                <a:ea typeface="Exo SemiBold"/>
                <a:cs typeface="Exo SemiBold"/>
                <a:sym typeface="Exo Semi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SemiBold"/>
              <a:buNone/>
              <a:defRPr sz="1600">
                <a:latin typeface="Exo SemiBold"/>
                <a:ea typeface="Exo SemiBold"/>
                <a:cs typeface="Exo SemiBold"/>
                <a:sym typeface="Exo Semi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SemiBold"/>
              <a:buNone/>
              <a:defRPr sz="1600">
                <a:latin typeface="Exo SemiBold"/>
                <a:ea typeface="Exo SemiBold"/>
                <a:cs typeface="Exo SemiBold"/>
                <a:sym typeface="Exo Semi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SemiBold"/>
              <a:buNone/>
              <a:defRPr sz="1600">
                <a:latin typeface="Exo SemiBold"/>
                <a:ea typeface="Exo SemiBold"/>
                <a:cs typeface="Exo SemiBold"/>
                <a:sym typeface="Exo Semi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SemiBold"/>
              <a:buNone/>
              <a:defRPr sz="1600">
                <a:latin typeface="Exo SemiBold"/>
                <a:ea typeface="Exo SemiBold"/>
                <a:cs typeface="Exo SemiBold"/>
                <a:sym typeface="Exo Semi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SemiBold"/>
              <a:buNone/>
              <a:defRPr sz="1600">
                <a:latin typeface="Exo SemiBold"/>
                <a:ea typeface="Exo SemiBold"/>
                <a:cs typeface="Exo SemiBold"/>
                <a:sym typeface="Exo Semi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SemiBold"/>
              <a:buNone/>
              <a:defRPr sz="1600">
                <a:latin typeface="Exo SemiBold"/>
                <a:ea typeface="Exo SemiBold"/>
                <a:cs typeface="Exo SemiBold"/>
                <a:sym typeface="Exo Semi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SemiBold"/>
              <a:buNone/>
              <a:defRPr sz="1600">
                <a:latin typeface="Exo SemiBold"/>
                <a:ea typeface="Exo SemiBold"/>
                <a:cs typeface="Exo SemiBold"/>
                <a:sym typeface="Exo SemiBold"/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/>
          </a:p>
        </p:txBody>
      </p:sp>
      <p:sp>
        <p:nvSpPr>
          <p:cNvPr id="1333" name="Google Shape;1333;p37"/>
          <p:cNvSpPr/>
          <p:nvPr/>
        </p:nvSpPr>
        <p:spPr>
          <a:xfrm rot="10800000" flipH="1">
            <a:off x="8441063" y="6238727"/>
            <a:ext cx="702945" cy="937208"/>
          </a:xfrm>
          <a:custGeom>
            <a:avLst/>
            <a:gdLst/>
            <a:ahLst/>
            <a:cxnLst/>
            <a:rect l="l" t="t" r="r" b="b"/>
            <a:pathLst>
              <a:path w="15938" h="15938" extrusionOk="0">
                <a:moveTo>
                  <a:pt x="1" y="1"/>
                </a:moveTo>
                <a:lnTo>
                  <a:pt x="1" y="3765"/>
                </a:lnTo>
                <a:cubicBezTo>
                  <a:pt x="1" y="10491"/>
                  <a:pt x="5447" y="15938"/>
                  <a:pt x="12173" y="15938"/>
                </a:cubicBezTo>
                <a:lnTo>
                  <a:pt x="15938" y="15938"/>
                </a:lnTo>
                <a:lnTo>
                  <a:pt x="15938" y="12173"/>
                </a:lnTo>
                <a:cubicBezTo>
                  <a:pt x="15938" y="5447"/>
                  <a:pt x="10492" y="1"/>
                  <a:pt x="377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34" name="Google Shape;1334;p37"/>
          <p:cNvGrpSpPr/>
          <p:nvPr/>
        </p:nvGrpSpPr>
        <p:grpSpPr>
          <a:xfrm rot="10800000" flipH="1">
            <a:off x="7882828" y="6346552"/>
            <a:ext cx="541170" cy="721560"/>
            <a:chOff x="7072361" y="-871003"/>
            <a:chExt cx="1042917" cy="1042917"/>
          </a:xfrm>
        </p:grpSpPr>
        <p:sp>
          <p:nvSpPr>
            <p:cNvPr id="1335" name="Google Shape;1335;p37"/>
            <p:cNvSpPr/>
            <p:nvPr/>
          </p:nvSpPr>
          <p:spPr>
            <a:xfrm>
              <a:off x="8109704" y="-871003"/>
              <a:ext cx="5575" cy="4442"/>
            </a:xfrm>
            <a:custGeom>
              <a:avLst/>
              <a:gdLst/>
              <a:ahLst/>
              <a:cxnLst/>
              <a:rect l="l" t="t" r="r" b="b"/>
              <a:pathLst>
                <a:path w="64" h="51" extrusionOk="0">
                  <a:moveTo>
                    <a:pt x="1" y="1"/>
                  </a:moveTo>
                  <a:lnTo>
                    <a:pt x="63" y="51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37"/>
            <p:cNvSpPr/>
            <p:nvPr/>
          </p:nvSpPr>
          <p:spPr>
            <a:xfrm>
              <a:off x="7977477" y="-871003"/>
              <a:ext cx="137800" cy="88673"/>
            </a:xfrm>
            <a:custGeom>
              <a:avLst/>
              <a:gdLst/>
              <a:ahLst/>
              <a:cxnLst/>
              <a:rect l="l" t="t" r="r" b="b"/>
              <a:pathLst>
                <a:path w="1582" h="1018" extrusionOk="0">
                  <a:moveTo>
                    <a:pt x="0" y="1"/>
                  </a:moveTo>
                  <a:lnTo>
                    <a:pt x="1581" y="1017"/>
                  </a:lnTo>
                  <a:lnTo>
                    <a:pt x="1581" y="641"/>
                  </a:lnTo>
                  <a:lnTo>
                    <a:pt x="5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37"/>
            <p:cNvSpPr/>
            <p:nvPr/>
          </p:nvSpPr>
          <p:spPr>
            <a:xfrm>
              <a:off x="7844118" y="-871003"/>
              <a:ext cx="271158" cy="173949"/>
            </a:xfrm>
            <a:custGeom>
              <a:avLst/>
              <a:gdLst/>
              <a:ahLst/>
              <a:cxnLst/>
              <a:rect l="l" t="t" r="r" b="b"/>
              <a:pathLst>
                <a:path w="3113" h="1997" extrusionOk="0">
                  <a:moveTo>
                    <a:pt x="0" y="1"/>
                  </a:moveTo>
                  <a:lnTo>
                    <a:pt x="3112" y="1996"/>
                  </a:lnTo>
                  <a:lnTo>
                    <a:pt x="3112" y="1620"/>
                  </a:lnTo>
                  <a:lnTo>
                    <a:pt x="60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37"/>
            <p:cNvSpPr/>
            <p:nvPr/>
          </p:nvSpPr>
          <p:spPr>
            <a:xfrm>
              <a:off x="7711805" y="-871003"/>
              <a:ext cx="403470" cy="259137"/>
            </a:xfrm>
            <a:custGeom>
              <a:avLst/>
              <a:gdLst/>
              <a:ahLst/>
              <a:cxnLst/>
              <a:rect l="l" t="t" r="r" b="b"/>
              <a:pathLst>
                <a:path w="4632" h="2975" extrusionOk="0">
                  <a:moveTo>
                    <a:pt x="1" y="1"/>
                  </a:moveTo>
                  <a:lnTo>
                    <a:pt x="4631" y="2975"/>
                  </a:lnTo>
                  <a:lnTo>
                    <a:pt x="4631" y="2586"/>
                  </a:lnTo>
                  <a:lnTo>
                    <a:pt x="60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37"/>
            <p:cNvSpPr/>
            <p:nvPr/>
          </p:nvSpPr>
          <p:spPr>
            <a:xfrm>
              <a:off x="7588289" y="-869871"/>
              <a:ext cx="526985" cy="343281"/>
            </a:xfrm>
            <a:custGeom>
              <a:avLst/>
              <a:gdLst/>
              <a:ahLst/>
              <a:cxnLst/>
              <a:rect l="l" t="t" r="r" b="b"/>
              <a:pathLst>
                <a:path w="6050" h="3941" extrusionOk="0">
                  <a:moveTo>
                    <a:pt x="515" y="0"/>
                  </a:moveTo>
                  <a:cubicBezTo>
                    <a:pt x="340" y="13"/>
                    <a:pt x="164" y="25"/>
                    <a:pt x="1" y="51"/>
                  </a:cubicBezTo>
                  <a:lnTo>
                    <a:pt x="6049" y="3941"/>
                  </a:lnTo>
                  <a:lnTo>
                    <a:pt x="6049" y="3552"/>
                  </a:lnTo>
                  <a:lnTo>
                    <a:pt x="51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37"/>
            <p:cNvSpPr/>
            <p:nvPr/>
          </p:nvSpPr>
          <p:spPr>
            <a:xfrm>
              <a:off x="7488814" y="-854540"/>
              <a:ext cx="626459" cy="412094"/>
            </a:xfrm>
            <a:custGeom>
              <a:avLst/>
              <a:gdLst/>
              <a:ahLst/>
              <a:cxnLst/>
              <a:rect l="l" t="t" r="r" b="b"/>
              <a:pathLst>
                <a:path w="7192" h="4731" extrusionOk="0">
                  <a:moveTo>
                    <a:pt x="428" y="0"/>
                  </a:moveTo>
                  <a:cubicBezTo>
                    <a:pt x="277" y="38"/>
                    <a:pt x="139" y="75"/>
                    <a:pt x="1" y="113"/>
                  </a:cubicBezTo>
                  <a:lnTo>
                    <a:pt x="7191" y="4731"/>
                  </a:lnTo>
                  <a:lnTo>
                    <a:pt x="7191" y="4354"/>
                  </a:lnTo>
                  <a:lnTo>
                    <a:pt x="42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37"/>
            <p:cNvSpPr/>
            <p:nvPr/>
          </p:nvSpPr>
          <p:spPr>
            <a:xfrm>
              <a:off x="7406847" y="-825098"/>
              <a:ext cx="708425" cy="465750"/>
            </a:xfrm>
            <a:custGeom>
              <a:avLst/>
              <a:gdLst/>
              <a:ahLst/>
              <a:cxnLst/>
              <a:rect l="l" t="t" r="r" b="b"/>
              <a:pathLst>
                <a:path w="8133" h="5347" extrusionOk="0">
                  <a:moveTo>
                    <a:pt x="352" y="1"/>
                  </a:moveTo>
                  <a:cubicBezTo>
                    <a:pt x="239" y="51"/>
                    <a:pt x="114" y="101"/>
                    <a:pt x="1" y="151"/>
                  </a:cubicBezTo>
                  <a:lnTo>
                    <a:pt x="8095" y="5347"/>
                  </a:lnTo>
                  <a:cubicBezTo>
                    <a:pt x="8107" y="5234"/>
                    <a:pt x="8120" y="5108"/>
                    <a:pt x="8132" y="4983"/>
                  </a:cubicBezTo>
                  <a:lnTo>
                    <a:pt x="35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37"/>
            <p:cNvSpPr/>
            <p:nvPr/>
          </p:nvSpPr>
          <p:spPr>
            <a:xfrm>
              <a:off x="7336901" y="-787904"/>
              <a:ext cx="768527" cy="505122"/>
            </a:xfrm>
            <a:custGeom>
              <a:avLst/>
              <a:gdLst/>
              <a:ahLst/>
              <a:cxnLst/>
              <a:rect l="l" t="t" r="r" b="b"/>
              <a:pathLst>
                <a:path w="8823" h="5799" extrusionOk="0">
                  <a:moveTo>
                    <a:pt x="302" y="1"/>
                  </a:moveTo>
                  <a:cubicBezTo>
                    <a:pt x="201" y="63"/>
                    <a:pt x="101" y="126"/>
                    <a:pt x="1" y="189"/>
                  </a:cubicBezTo>
                  <a:lnTo>
                    <a:pt x="8747" y="5798"/>
                  </a:lnTo>
                  <a:cubicBezTo>
                    <a:pt x="8772" y="5685"/>
                    <a:pt x="8797" y="5572"/>
                    <a:pt x="8822" y="5459"/>
                  </a:cubicBezTo>
                  <a:lnTo>
                    <a:pt x="30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37"/>
            <p:cNvSpPr/>
            <p:nvPr/>
          </p:nvSpPr>
          <p:spPr>
            <a:xfrm>
              <a:off x="7276798" y="-744177"/>
              <a:ext cx="810076" cy="532386"/>
            </a:xfrm>
            <a:custGeom>
              <a:avLst/>
              <a:gdLst/>
              <a:ahLst/>
              <a:cxnLst/>
              <a:rect l="l" t="t" r="r" b="b"/>
              <a:pathLst>
                <a:path w="9300" h="6112" extrusionOk="0">
                  <a:moveTo>
                    <a:pt x="264" y="0"/>
                  </a:moveTo>
                  <a:cubicBezTo>
                    <a:pt x="176" y="63"/>
                    <a:pt x="88" y="138"/>
                    <a:pt x="0" y="214"/>
                  </a:cubicBezTo>
                  <a:lnTo>
                    <a:pt x="9199" y="6112"/>
                  </a:lnTo>
                  <a:cubicBezTo>
                    <a:pt x="9236" y="6011"/>
                    <a:pt x="9261" y="5911"/>
                    <a:pt x="9299" y="5798"/>
                  </a:cubicBezTo>
                  <a:lnTo>
                    <a:pt x="26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37"/>
            <p:cNvSpPr/>
            <p:nvPr/>
          </p:nvSpPr>
          <p:spPr>
            <a:xfrm>
              <a:off x="7224361" y="-694962"/>
              <a:ext cx="836208" cy="548762"/>
            </a:xfrm>
            <a:custGeom>
              <a:avLst/>
              <a:gdLst/>
              <a:ahLst/>
              <a:cxnLst/>
              <a:rect l="l" t="t" r="r" b="b"/>
              <a:pathLst>
                <a:path w="9600" h="6300" extrusionOk="0">
                  <a:moveTo>
                    <a:pt x="226" y="0"/>
                  </a:moveTo>
                  <a:cubicBezTo>
                    <a:pt x="151" y="75"/>
                    <a:pt x="75" y="163"/>
                    <a:pt x="0" y="239"/>
                  </a:cubicBezTo>
                  <a:lnTo>
                    <a:pt x="9449" y="6300"/>
                  </a:lnTo>
                  <a:cubicBezTo>
                    <a:pt x="9500" y="6212"/>
                    <a:pt x="9550" y="6111"/>
                    <a:pt x="9600" y="6011"/>
                  </a:cubicBezTo>
                  <a:lnTo>
                    <a:pt x="22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37"/>
            <p:cNvSpPr/>
            <p:nvPr/>
          </p:nvSpPr>
          <p:spPr>
            <a:xfrm>
              <a:off x="7179501" y="-640347"/>
              <a:ext cx="847183" cy="556427"/>
            </a:xfrm>
            <a:custGeom>
              <a:avLst/>
              <a:gdLst/>
              <a:ahLst/>
              <a:cxnLst/>
              <a:rect l="l" t="t" r="r" b="b"/>
              <a:pathLst>
                <a:path w="9726" h="6388" extrusionOk="0">
                  <a:moveTo>
                    <a:pt x="201" y="1"/>
                  </a:moveTo>
                  <a:cubicBezTo>
                    <a:pt x="126" y="88"/>
                    <a:pt x="63" y="176"/>
                    <a:pt x="1" y="264"/>
                  </a:cubicBezTo>
                  <a:lnTo>
                    <a:pt x="9550" y="6388"/>
                  </a:lnTo>
                  <a:cubicBezTo>
                    <a:pt x="9600" y="6288"/>
                    <a:pt x="9663" y="6200"/>
                    <a:pt x="9726" y="6112"/>
                  </a:cubicBezTo>
                  <a:lnTo>
                    <a:pt x="20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37"/>
            <p:cNvSpPr/>
            <p:nvPr/>
          </p:nvSpPr>
          <p:spPr>
            <a:xfrm>
              <a:off x="7142307" y="-581289"/>
              <a:ext cx="842915" cy="553117"/>
            </a:xfrm>
            <a:custGeom>
              <a:avLst/>
              <a:gdLst/>
              <a:ahLst/>
              <a:cxnLst/>
              <a:rect l="l" t="t" r="r" b="b"/>
              <a:pathLst>
                <a:path w="9677" h="6350" extrusionOk="0">
                  <a:moveTo>
                    <a:pt x="164" y="0"/>
                  </a:moveTo>
                  <a:cubicBezTo>
                    <a:pt x="101" y="88"/>
                    <a:pt x="51" y="188"/>
                    <a:pt x="1" y="276"/>
                  </a:cubicBezTo>
                  <a:lnTo>
                    <a:pt x="9463" y="6350"/>
                  </a:lnTo>
                  <a:cubicBezTo>
                    <a:pt x="9538" y="6275"/>
                    <a:pt x="9601" y="6187"/>
                    <a:pt x="9676" y="6099"/>
                  </a:cubicBezTo>
                  <a:lnTo>
                    <a:pt x="16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37"/>
            <p:cNvSpPr/>
            <p:nvPr/>
          </p:nvSpPr>
          <p:spPr>
            <a:xfrm>
              <a:off x="7111733" y="-517876"/>
              <a:ext cx="824275" cy="542229"/>
            </a:xfrm>
            <a:custGeom>
              <a:avLst/>
              <a:gdLst/>
              <a:ahLst/>
              <a:cxnLst/>
              <a:rect l="l" t="t" r="r" b="b"/>
              <a:pathLst>
                <a:path w="9463" h="6225" extrusionOk="0">
                  <a:moveTo>
                    <a:pt x="126" y="0"/>
                  </a:moveTo>
                  <a:cubicBezTo>
                    <a:pt x="88" y="100"/>
                    <a:pt x="51" y="201"/>
                    <a:pt x="1" y="301"/>
                  </a:cubicBezTo>
                  <a:lnTo>
                    <a:pt x="9224" y="6224"/>
                  </a:lnTo>
                  <a:cubicBezTo>
                    <a:pt x="9299" y="6149"/>
                    <a:pt x="9387" y="6074"/>
                    <a:pt x="9462" y="5998"/>
                  </a:cubicBezTo>
                  <a:lnTo>
                    <a:pt x="12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37"/>
            <p:cNvSpPr/>
            <p:nvPr/>
          </p:nvSpPr>
          <p:spPr>
            <a:xfrm>
              <a:off x="7089869" y="-449063"/>
              <a:ext cx="789258" cy="519320"/>
            </a:xfrm>
            <a:custGeom>
              <a:avLst/>
              <a:gdLst/>
              <a:ahLst/>
              <a:cxnLst/>
              <a:rect l="l" t="t" r="r" b="b"/>
              <a:pathLst>
                <a:path w="9061" h="5962" extrusionOk="0">
                  <a:moveTo>
                    <a:pt x="88" y="1"/>
                  </a:moveTo>
                  <a:cubicBezTo>
                    <a:pt x="63" y="114"/>
                    <a:pt x="26" y="214"/>
                    <a:pt x="1" y="327"/>
                  </a:cubicBezTo>
                  <a:lnTo>
                    <a:pt x="8785" y="5961"/>
                  </a:lnTo>
                  <a:cubicBezTo>
                    <a:pt x="8873" y="5899"/>
                    <a:pt x="8973" y="5836"/>
                    <a:pt x="9061" y="5761"/>
                  </a:cubicBezTo>
                  <a:lnTo>
                    <a:pt x="8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37"/>
            <p:cNvSpPr/>
            <p:nvPr/>
          </p:nvSpPr>
          <p:spPr>
            <a:xfrm>
              <a:off x="7075671" y="-374761"/>
              <a:ext cx="737866" cy="485436"/>
            </a:xfrm>
            <a:custGeom>
              <a:avLst/>
              <a:gdLst/>
              <a:ahLst/>
              <a:cxnLst/>
              <a:rect l="l" t="t" r="r" b="b"/>
              <a:pathLst>
                <a:path w="8471" h="5573" extrusionOk="0">
                  <a:moveTo>
                    <a:pt x="51" y="1"/>
                  </a:moveTo>
                  <a:cubicBezTo>
                    <a:pt x="38" y="114"/>
                    <a:pt x="26" y="227"/>
                    <a:pt x="0" y="352"/>
                  </a:cubicBezTo>
                  <a:lnTo>
                    <a:pt x="8145" y="5573"/>
                  </a:lnTo>
                  <a:cubicBezTo>
                    <a:pt x="8258" y="5522"/>
                    <a:pt x="8371" y="5460"/>
                    <a:pt x="8471" y="5397"/>
                  </a:cubicBezTo>
                  <a:lnTo>
                    <a:pt x="5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37"/>
            <p:cNvSpPr/>
            <p:nvPr/>
          </p:nvSpPr>
          <p:spPr>
            <a:xfrm>
              <a:off x="7072361" y="-294885"/>
              <a:ext cx="665831" cy="438399"/>
            </a:xfrm>
            <a:custGeom>
              <a:avLst/>
              <a:gdLst/>
              <a:ahLst/>
              <a:cxnLst/>
              <a:rect l="l" t="t" r="r" b="b"/>
              <a:pathLst>
                <a:path w="7644" h="5033" extrusionOk="0">
                  <a:moveTo>
                    <a:pt x="1" y="0"/>
                  </a:moveTo>
                  <a:cubicBezTo>
                    <a:pt x="1" y="63"/>
                    <a:pt x="1" y="138"/>
                    <a:pt x="1" y="201"/>
                  </a:cubicBezTo>
                  <a:lnTo>
                    <a:pt x="1" y="376"/>
                  </a:lnTo>
                  <a:lnTo>
                    <a:pt x="7254" y="5032"/>
                  </a:lnTo>
                  <a:cubicBezTo>
                    <a:pt x="7392" y="4994"/>
                    <a:pt x="7518" y="4944"/>
                    <a:pt x="7643" y="4894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37"/>
            <p:cNvSpPr/>
            <p:nvPr/>
          </p:nvSpPr>
          <p:spPr>
            <a:xfrm>
              <a:off x="7072361" y="-210741"/>
              <a:ext cx="575067" cy="377165"/>
            </a:xfrm>
            <a:custGeom>
              <a:avLst/>
              <a:gdLst/>
              <a:ahLst/>
              <a:cxnLst/>
              <a:rect l="l" t="t" r="r" b="b"/>
              <a:pathLst>
                <a:path w="6602" h="4330" extrusionOk="0">
                  <a:moveTo>
                    <a:pt x="1" y="0"/>
                  </a:moveTo>
                  <a:lnTo>
                    <a:pt x="1" y="389"/>
                  </a:lnTo>
                  <a:lnTo>
                    <a:pt x="6137" y="4330"/>
                  </a:lnTo>
                  <a:cubicBezTo>
                    <a:pt x="6300" y="4305"/>
                    <a:pt x="6451" y="4279"/>
                    <a:pt x="6601" y="4242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37"/>
            <p:cNvSpPr/>
            <p:nvPr/>
          </p:nvSpPr>
          <p:spPr>
            <a:xfrm>
              <a:off x="7072361" y="-125465"/>
              <a:ext cx="463573" cy="297376"/>
            </a:xfrm>
            <a:custGeom>
              <a:avLst/>
              <a:gdLst/>
              <a:ahLst/>
              <a:cxnLst/>
              <a:rect l="l" t="t" r="r" b="b"/>
              <a:pathLst>
                <a:path w="5322" h="3414" extrusionOk="0">
                  <a:moveTo>
                    <a:pt x="1" y="0"/>
                  </a:moveTo>
                  <a:lnTo>
                    <a:pt x="1" y="389"/>
                  </a:lnTo>
                  <a:lnTo>
                    <a:pt x="4732" y="3413"/>
                  </a:lnTo>
                  <a:lnTo>
                    <a:pt x="5322" y="34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37"/>
            <p:cNvSpPr/>
            <p:nvPr/>
          </p:nvSpPr>
          <p:spPr>
            <a:xfrm>
              <a:off x="7072361" y="-40275"/>
              <a:ext cx="331347" cy="212188"/>
            </a:xfrm>
            <a:custGeom>
              <a:avLst/>
              <a:gdLst/>
              <a:ahLst/>
              <a:cxnLst/>
              <a:rect l="l" t="t" r="r" b="b"/>
              <a:pathLst>
                <a:path w="3804" h="2436" extrusionOk="0">
                  <a:moveTo>
                    <a:pt x="1" y="1"/>
                  </a:moveTo>
                  <a:lnTo>
                    <a:pt x="1" y="377"/>
                  </a:lnTo>
                  <a:lnTo>
                    <a:pt x="3213" y="2435"/>
                  </a:lnTo>
                  <a:lnTo>
                    <a:pt x="3803" y="243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37"/>
            <p:cNvSpPr/>
            <p:nvPr/>
          </p:nvSpPr>
          <p:spPr>
            <a:xfrm>
              <a:off x="7072361" y="45001"/>
              <a:ext cx="199035" cy="126912"/>
            </a:xfrm>
            <a:custGeom>
              <a:avLst/>
              <a:gdLst/>
              <a:ahLst/>
              <a:cxnLst/>
              <a:rect l="l" t="t" r="r" b="b"/>
              <a:pathLst>
                <a:path w="2285" h="1457" extrusionOk="0">
                  <a:moveTo>
                    <a:pt x="1" y="1"/>
                  </a:moveTo>
                  <a:lnTo>
                    <a:pt x="1" y="377"/>
                  </a:lnTo>
                  <a:lnTo>
                    <a:pt x="1695" y="1456"/>
                  </a:lnTo>
                  <a:lnTo>
                    <a:pt x="2285" y="14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37"/>
            <p:cNvSpPr/>
            <p:nvPr/>
          </p:nvSpPr>
          <p:spPr>
            <a:xfrm>
              <a:off x="7072361" y="129146"/>
              <a:ext cx="66810" cy="42769"/>
            </a:xfrm>
            <a:custGeom>
              <a:avLst/>
              <a:gdLst/>
              <a:ahLst/>
              <a:cxnLst/>
              <a:rect l="l" t="t" r="r" b="b"/>
              <a:pathLst>
                <a:path w="767" h="491" extrusionOk="0">
                  <a:moveTo>
                    <a:pt x="1" y="1"/>
                  </a:moveTo>
                  <a:lnTo>
                    <a:pt x="1" y="390"/>
                  </a:lnTo>
                  <a:lnTo>
                    <a:pt x="164" y="490"/>
                  </a:lnTo>
                  <a:lnTo>
                    <a:pt x="766" y="49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56" name="Google Shape;1356;p37"/>
          <p:cNvSpPr/>
          <p:nvPr/>
        </p:nvSpPr>
        <p:spPr>
          <a:xfrm flipH="1">
            <a:off x="-424122" y="-121173"/>
            <a:ext cx="702945" cy="937208"/>
          </a:xfrm>
          <a:custGeom>
            <a:avLst/>
            <a:gdLst/>
            <a:ahLst/>
            <a:cxnLst/>
            <a:rect l="l" t="t" r="r" b="b"/>
            <a:pathLst>
              <a:path w="15938" h="15938" extrusionOk="0">
                <a:moveTo>
                  <a:pt x="1" y="1"/>
                </a:moveTo>
                <a:lnTo>
                  <a:pt x="1" y="3765"/>
                </a:lnTo>
                <a:cubicBezTo>
                  <a:pt x="1" y="10491"/>
                  <a:pt x="5447" y="15938"/>
                  <a:pt x="12173" y="15938"/>
                </a:cubicBezTo>
                <a:lnTo>
                  <a:pt x="15938" y="15938"/>
                </a:lnTo>
                <a:lnTo>
                  <a:pt x="15938" y="12173"/>
                </a:lnTo>
                <a:cubicBezTo>
                  <a:pt x="15938" y="5447"/>
                  <a:pt x="10492" y="1"/>
                  <a:pt x="377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57" name="Google Shape;1357;p37"/>
          <p:cNvGrpSpPr/>
          <p:nvPr/>
        </p:nvGrpSpPr>
        <p:grpSpPr>
          <a:xfrm flipH="1">
            <a:off x="324263" y="-302919"/>
            <a:ext cx="541170" cy="721560"/>
            <a:chOff x="7072361" y="-871003"/>
            <a:chExt cx="1042917" cy="1042917"/>
          </a:xfrm>
        </p:grpSpPr>
        <p:sp>
          <p:nvSpPr>
            <p:cNvPr id="1358" name="Google Shape;1358;p37"/>
            <p:cNvSpPr/>
            <p:nvPr/>
          </p:nvSpPr>
          <p:spPr>
            <a:xfrm>
              <a:off x="8109704" y="-871003"/>
              <a:ext cx="5575" cy="4442"/>
            </a:xfrm>
            <a:custGeom>
              <a:avLst/>
              <a:gdLst/>
              <a:ahLst/>
              <a:cxnLst/>
              <a:rect l="l" t="t" r="r" b="b"/>
              <a:pathLst>
                <a:path w="64" h="51" extrusionOk="0">
                  <a:moveTo>
                    <a:pt x="1" y="1"/>
                  </a:moveTo>
                  <a:lnTo>
                    <a:pt x="63" y="51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359;p37"/>
            <p:cNvSpPr/>
            <p:nvPr/>
          </p:nvSpPr>
          <p:spPr>
            <a:xfrm>
              <a:off x="7977477" y="-871003"/>
              <a:ext cx="137800" cy="88673"/>
            </a:xfrm>
            <a:custGeom>
              <a:avLst/>
              <a:gdLst/>
              <a:ahLst/>
              <a:cxnLst/>
              <a:rect l="l" t="t" r="r" b="b"/>
              <a:pathLst>
                <a:path w="1582" h="1018" extrusionOk="0">
                  <a:moveTo>
                    <a:pt x="0" y="1"/>
                  </a:moveTo>
                  <a:lnTo>
                    <a:pt x="1581" y="1017"/>
                  </a:lnTo>
                  <a:lnTo>
                    <a:pt x="1581" y="641"/>
                  </a:lnTo>
                  <a:lnTo>
                    <a:pt x="5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37"/>
            <p:cNvSpPr/>
            <p:nvPr/>
          </p:nvSpPr>
          <p:spPr>
            <a:xfrm>
              <a:off x="7844118" y="-871003"/>
              <a:ext cx="271158" cy="173949"/>
            </a:xfrm>
            <a:custGeom>
              <a:avLst/>
              <a:gdLst/>
              <a:ahLst/>
              <a:cxnLst/>
              <a:rect l="l" t="t" r="r" b="b"/>
              <a:pathLst>
                <a:path w="3113" h="1997" extrusionOk="0">
                  <a:moveTo>
                    <a:pt x="0" y="1"/>
                  </a:moveTo>
                  <a:lnTo>
                    <a:pt x="3112" y="1996"/>
                  </a:lnTo>
                  <a:lnTo>
                    <a:pt x="3112" y="1620"/>
                  </a:lnTo>
                  <a:lnTo>
                    <a:pt x="60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1361;p37"/>
            <p:cNvSpPr/>
            <p:nvPr/>
          </p:nvSpPr>
          <p:spPr>
            <a:xfrm>
              <a:off x="7711805" y="-871003"/>
              <a:ext cx="403470" cy="259137"/>
            </a:xfrm>
            <a:custGeom>
              <a:avLst/>
              <a:gdLst/>
              <a:ahLst/>
              <a:cxnLst/>
              <a:rect l="l" t="t" r="r" b="b"/>
              <a:pathLst>
                <a:path w="4632" h="2975" extrusionOk="0">
                  <a:moveTo>
                    <a:pt x="1" y="1"/>
                  </a:moveTo>
                  <a:lnTo>
                    <a:pt x="4631" y="2975"/>
                  </a:lnTo>
                  <a:lnTo>
                    <a:pt x="4631" y="2586"/>
                  </a:lnTo>
                  <a:lnTo>
                    <a:pt x="60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362;p37"/>
            <p:cNvSpPr/>
            <p:nvPr/>
          </p:nvSpPr>
          <p:spPr>
            <a:xfrm>
              <a:off x="7588289" y="-869871"/>
              <a:ext cx="526985" cy="343281"/>
            </a:xfrm>
            <a:custGeom>
              <a:avLst/>
              <a:gdLst/>
              <a:ahLst/>
              <a:cxnLst/>
              <a:rect l="l" t="t" r="r" b="b"/>
              <a:pathLst>
                <a:path w="6050" h="3941" extrusionOk="0">
                  <a:moveTo>
                    <a:pt x="515" y="0"/>
                  </a:moveTo>
                  <a:cubicBezTo>
                    <a:pt x="340" y="13"/>
                    <a:pt x="164" y="25"/>
                    <a:pt x="1" y="51"/>
                  </a:cubicBezTo>
                  <a:lnTo>
                    <a:pt x="6049" y="3941"/>
                  </a:lnTo>
                  <a:lnTo>
                    <a:pt x="6049" y="3552"/>
                  </a:lnTo>
                  <a:lnTo>
                    <a:pt x="51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1363;p37"/>
            <p:cNvSpPr/>
            <p:nvPr/>
          </p:nvSpPr>
          <p:spPr>
            <a:xfrm>
              <a:off x="7488814" y="-854540"/>
              <a:ext cx="626459" cy="412094"/>
            </a:xfrm>
            <a:custGeom>
              <a:avLst/>
              <a:gdLst/>
              <a:ahLst/>
              <a:cxnLst/>
              <a:rect l="l" t="t" r="r" b="b"/>
              <a:pathLst>
                <a:path w="7192" h="4731" extrusionOk="0">
                  <a:moveTo>
                    <a:pt x="428" y="0"/>
                  </a:moveTo>
                  <a:cubicBezTo>
                    <a:pt x="277" y="38"/>
                    <a:pt x="139" y="75"/>
                    <a:pt x="1" y="113"/>
                  </a:cubicBezTo>
                  <a:lnTo>
                    <a:pt x="7191" y="4731"/>
                  </a:lnTo>
                  <a:lnTo>
                    <a:pt x="7191" y="4354"/>
                  </a:lnTo>
                  <a:lnTo>
                    <a:pt x="42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1364;p37"/>
            <p:cNvSpPr/>
            <p:nvPr/>
          </p:nvSpPr>
          <p:spPr>
            <a:xfrm>
              <a:off x="7406847" y="-825098"/>
              <a:ext cx="708425" cy="465750"/>
            </a:xfrm>
            <a:custGeom>
              <a:avLst/>
              <a:gdLst/>
              <a:ahLst/>
              <a:cxnLst/>
              <a:rect l="l" t="t" r="r" b="b"/>
              <a:pathLst>
                <a:path w="8133" h="5347" extrusionOk="0">
                  <a:moveTo>
                    <a:pt x="352" y="1"/>
                  </a:moveTo>
                  <a:cubicBezTo>
                    <a:pt x="239" y="51"/>
                    <a:pt x="114" y="101"/>
                    <a:pt x="1" y="151"/>
                  </a:cubicBezTo>
                  <a:lnTo>
                    <a:pt x="8095" y="5347"/>
                  </a:lnTo>
                  <a:cubicBezTo>
                    <a:pt x="8107" y="5234"/>
                    <a:pt x="8120" y="5108"/>
                    <a:pt x="8132" y="4983"/>
                  </a:cubicBezTo>
                  <a:lnTo>
                    <a:pt x="35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365;p37"/>
            <p:cNvSpPr/>
            <p:nvPr/>
          </p:nvSpPr>
          <p:spPr>
            <a:xfrm>
              <a:off x="7336901" y="-787904"/>
              <a:ext cx="768527" cy="505122"/>
            </a:xfrm>
            <a:custGeom>
              <a:avLst/>
              <a:gdLst/>
              <a:ahLst/>
              <a:cxnLst/>
              <a:rect l="l" t="t" r="r" b="b"/>
              <a:pathLst>
                <a:path w="8823" h="5799" extrusionOk="0">
                  <a:moveTo>
                    <a:pt x="302" y="1"/>
                  </a:moveTo>
                  <a:cubicBezTo>
                    <a:pt x="201" y="63"/>
                    <a:pt x="101" y="126"/>
                    <a:pt x="1" y="189"/>
                  </a:cubicBezTo>
                  <a:lnTo>
                    <a:pt x="8747" y="5798"/>
                  </a:lnTo>
                  <a:cubicBezTo>
                    <a:pt x="8772" y="5685"/>
                    <a:pt x="8797" y="5572"/>
                    <a:pt x="8822" y="5459"/>
                  </a:cubicBezTo>
                  <a:lnTo>
                    <a:pt x="30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37"/>
            <p:cNvSpPr/>
            <p:nvPr/>
          </p:nvSpPr>
          <p:spPr>
            <a:xfrm>
              <a:off x="7276798" y="-744177"/>
              <a:ext cx="810076" cy="532386"/>
            </a:xfrm>
            <a:custGeom>
              <a:avLst/>
              <a:gdLst/>
              <a:ahLst/>
              <a:cxnLst/>
              <a:rect l="l" t="t" r="r" b="b"/>
              <a:pathLst>
                <a:path w="9300" h="6112" extrusionOk="0">
                  <a:moveTo>
                    <a:pt x="264" y="0"/>
                  </a:moveTo>
                  <a:cubicBezTo>
                    <a:pt x="176" y="63"/>
                    <a:pt x="88" y="138"/>
                    <a:pt x="0" y="214"/>
                  </a:cubicBezTo>
                  <a:lnTo>
                    <a:pt x="9199" y="6112"/>
                  </a:lnTo>
                  <a:cubicBezTo>
                    <a:pt x="9236" y="6011"/>
                    <a:pt x="9261" y="5911"/>
                    <a:pt x="9299" y="5798"/>
                  </a:cubicBezTo>
                  <a:lnTo>
                    <a:pt x="26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37"/>
            <p:cNvSpPr/>
            <p:nvPr/>
          </p:nvSpPr>
          <p:spPr>
            <a:xfrm>
              <a:off x="7224361" y="-694962"/>
              <a:ext cx="836208" cy="548762"/>
            </a:xfrm>
            <a:custGeom>
              <a:avLst/>
              <a:gdLst/>
              <a:ahLst/>
              <a:cxnLst/>
              <a:rect l="l" t="t" r="r" b="b"/>
              <a:pathLst>
                <a:path w="9600" h="6300" extrusionOk="0">
                  <a:moveTo>
                    <a:pt x="226" y="0"/>
                  </a:moveTo>
                  <a:cubicBezTo>
                    <a:pt x="151" y="75"/>
                    <a:pt x="75" y="163"/>
                    <a:pt x="0" y="239"/>
                  </a:cubicBezTo>
                  <a:lnTo>
                    <a:pt x="9449" y="6300"/>
                  </a:lnTo>
                  <a:cubicBezTo>
                    <a:pt x="9500" y="6212"/>
                    <a:pt x="9550" y="6111"/>
                    <a:pt x="9600" y="6011"/>
                  </a:cubicBezTo>
                  <a:lnTo>
                    <a:pt x="22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368;p37"/>
            <p:cNvSpPr/>
            <p:nvPr/>
          </p:nvSpPr>
          <p:spPr>
            <a:xfrm>
              <a:off x="7179501" y="-640347"/>
              <a:ext cx="847183" cy="556427"/>
            </a:xfrm>
            <a:custGeom>
              <a:avLst/>
              <a:gdLst/>
              <a:ahLst/>
              <a:cxnLst/>
              <a:rect l="l" t="t" r="r" b="b"/>
              <a:pathLst>
                <a:path w="9726" h="6388" extrusionOk="0">
                  <a:moveTo>
                    <a:pt x="201" y="1"/>
                  </a:moveTo>
                  <a:cubicBezTo>
                    <a:pt x="126" y="88"/>
                    <a:pt x="63" y="176"/>
                    <a:pt x="1" y="264"/>
                  </a:cubicBezTo>
                  <a:lnTo>
                    <a:pt x="9550" y="6388"/>
                  </a:lnTo>
                  <a:cubicBezTo>
                    <a:pt x="9600" y="6288"/>
                    <a:pt x="9663" y="6200"/>
                    <a:pt x="9726" y="6112"/>
                  </a:cubicBezTo>
                  <a:lnTo>
                    <a:pt x="20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1369;p37"/>
            <p:cNvSpPr/>
            <p:nvPr/>
          </p:nvSpPr>
          <p:spPr>
            <a:xfrm>
              <a:off x="7142307" y="-581289"/>
              <a:ext cx="842915" cy="553117"/>
            </a:xfrm>
            <a:custGeom>
              <a:avLst/>
              <a:gdLst/>
              <a:ahLst/>
              <a:cxnLst/>
              <a:rect l="l" t="t" r="r" b="b"/>
              <a:pathLst>
                <a:path w="9677" h="6350" extrusionOk="0">
                  <a:moveTo>
                    <a:pt x="164" y="0"/>
                  </a:moveTo>
                  <a:cubicBezTo>
                    <a:pt x="101" y="88"/>
                    <a:pt x="51" y="188"/>
                    <a:pt x="1" y="276"/>
                  </a:cubicBezTo>
                  <a:lnTo>
                    <a:pt x="9463" y="6350"/>
                  </a:lnTo>
                  <a:cubicBezTo>
                    <a:pt x="9538" y="6275"/>
                    <a:pt x="9601" y="6187"/>
                    <a:pt x="9676" y="6099"/>
                  </a:cubicBezTo>
                  <a:lnTo>
                    <a:pt x="16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37"/>
            <p:cNvSpPr/>
            <p:nvPr/>
          </p:nvSpPr>
          <p:spPr>
            <a:xfrm>
              <a:off x="7111733" y="-517876"/>
              <a:ext cx="824275" cy="542229"/>
            </a:xfrm>
            <a:custGeom>
              <a:avLst/>
              <a:gdLst/>
              <a:ahLst/>
              <a:cxnLst/>
              <a:rect l="l" t="t" r="r" b="b"/>
              <a:pathLst>
                <a:path w="9463" h="6225" extrusionOk="0">
                  <a:moveTo>
                    <a:pt x="126" y="0"/>
                  </a:moveTo>
                  <a:cubicBezTo>
                    <a:pt x="88" y="100"/>
                    <a:pt x="51" y="201"/>
                    <a:pt x="1" y="301"/>
                  </a:cubicBezTo>
                  <a:lnTo>
                    <a:pt x="9224" y="6224"/>
                  </a:lnTo>
                  <a:cubicBezTo>
                    <a:pt x="9299" y="6149"/>
                    <a:pt x="9387" y="6074"/>
                    <a:pt x="9462" y="5998"/>
                  </a:cubicBezTo>
                  <a:lnTo>
                    <a:pt x="12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37"/>
            <p:cNvSpPr/>
            <p:nvPr/>
          </p:nvSpPr>
          <p:spPr>
            <a:xfrm>
              <a:off x="7089869" y="-449063"/>
              <a:ext cx="789258" cy="519320"/>
            </a:xfrm>
            <a:custGeom>
              <a:avLst/>
              <a:gdLst/>
              <a:ahLst/>
              <a:cxnLst/>
              <a:rect l="l" t="t" r="r" b="b"/>
              <a:pathLst>
                <a:path w="9061" h="5962" extrusionOk="0">
                  <a:moveTo>
                    <a:pt x="88" y="1"/>
                  </a:moveTo>
                  <a:cubicBezTo>
                    <a:pt x="63" y="114"/>
                    <a:pt x="26" y="214"/>
                    <a:pt x="1" y="327"/>
                  </a:cubicBezTo>
                  <a:lnTo>
                    <a:pt x="8785" y="5961"/>
                  </a:lnTo>
                  <a:cubicBezTo>
                    <a:pt x="8873" y="5899"/>
                    <a:pt x="8973" y="5836"/>
                    <a:pt x="9061" y="5761"/>
                  </a:cubicBezTo>
                  <a:lnTo>
                    <a:pt x="8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37"/>
            <p:cNvSpPr/>
            <p:nvPr/>
          </p:nvSpPr>
          <p:spPr>
            <a:xfrm>
              <a:off x="7075671" y="-374761"/>
              <a:ext cx="737866" cy="485436"/>
            </a:xfrm>
            <a:custGeom>
              <a:avLst/>
              <a:gdLst/>
              <a:ahLst/>
              <a:cxnLst/>
              <a:rect l="l" t="t" r="r" b="b"/>
              <a:pathLst>
                <a:path w="8471" h="5573" extrusionOk="0">
                  <a:moveTo>
                    <a:pt x="51" y="1"/>
                  </a:moveTo>
                  <a:cubicBezTo>
                    <a:pt x="38" y="114"/>
                    <a:pt x="26" y="227"/>
                    <a:pt x="0" y="352"/>
                  </a:cubicBezTo>
                  <a:lnTo>
                    <a:pt x="8145" y="5573"/>
                  </a:lnTo>
                  <a:cubicBezTo>
                    <a:pt x="8258" y="5522"/>
                    <a:pt x="8371" y="5460"/>
                    <a:pt x="8471" y="5397"/>
                  </a:cubicBezTo>
                  <a:lnTo>
                    <a:pt x="5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37"/>
            <p:cNvSpPr/>
            <p:nvPr/>
          </p:nvSpPr>
          <p:spPr>
            <a:xfrm>
              <a:off x="7072361" y="-294885"/>
              <a:ext cx="665831" cy="438399"/>
            </a:xfrm>
            <a:custGeom>
              <a:avLst/>
              <a:gdLst/>
              <a:ahLst/>
              <a:cxnLst/>
              <a:rect l="l" t="t" r="r" b="b"/>
              <a:pathLst>
                <a:path w="7644" h="5033" extrusionOk="0">
                  <a:moveTo>
                    <a:pt x="1" y="0"/>
                  </a:moveTo>
                  <a:cubicBezTo>
                    <a:pt x="1" y="63"/>
                    <a:pt x="1" y="138"/>
                    <a:pt x="1" y="201"/>
                  </a:cubicBezTo>
                  <a:lnTo>
                    <a:pt x="1" y="376"/>
                  </a:lnTo>
                  <a:lnTo>
                    <a:pt x="7254" y="5032"/>
                  </a:lnTo>
                  <a:cubicBezTo>
                    <a:pt x="7392" y="4994"/>
                    <a:pt x="7518" y="4944"/>
                    <a:pt x="7643" y="4894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37"/>
            <p:cNvSpPr/>
            <p:nvPr/>
          </p:nvSpPr>
          <p:spPr>
            <a:xfrm>
              <a:off x="7072361" y="-210741"/>
              <a:ext cx="575067" cy="377165"/>
            </a:xfrm>
            <a:custGeom>
              <a:avLst/>
              <a:gdLst/>
              <a:ahLst/>
              <a:cxnLst/>
              <a:rect l="l" t="t" r="r" b="b"/>
              <a:pathLst>
                <a:path w="6602" h="4330" extrusionOk="0">
                  <a:moveTo>
                    <a:pt x="1" y="0"/>
                  </a:moveTo>
                  <a:lnTo>
                    <a:pt x="1" y="389"/>
                  </a:lnTo>
                  <a:lnTo>
                    <a:pt x="6137" y="4330"/>
                  </a:lnTo>
                  <a:cubicBezTo>
                    <a:pt x="6300" y="4305"/>
                    <a:pt x="6451" y="4279"/>
                    <a:pt x="6601" y="4242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37"/>
            <p:cNvSpPr/>
            <p:nvPr/>
          </p:nvSpPr>
          <p:spPr>
            <a:xfrm>
              <a:off x="7072361" y="-125465"/>
              <a:ext cx="463573" cy="297376"/>
            </a:xfrm>
            <a:custGeom>
              <a:avLst/>
              <a:gdLst/>
              <a:ahLst/>
              <a:cxnLst/>
              <a:rect l="l" t="t" r="r" b="b"/>
              <a:pathLst>
                <a:path w="5322" h="3414" extrusionOk="0">
                  <a:moveTo>
                    <a:pt x="1" y="0"/>
                  </a:moveTo>
                  <a:lnTo>
                    <a:pt x="1" y="389"/>
                  </a:lnTo>
                  <a:lnTo>
                    <a:pt x="4732" y="3413"/>
                  </a:lnTo>
                  <a:lnTo>
                    <a:pt x="5322" y="34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76;p37"/>
            <p:cNvSpPr/>
            <p:nvPr/>
          </p:nvSpPr>
          <p:spPr>
            <a:xfrm>
              <a:off x="7072361" y="-40275"/>
              <a:ext cx="331347" cy="212188"/>
            </a:xfrm>
            <a:custGeom>
              <a:avLst/>
              <a:gdLst/>
              <a:ahLst/>
              <a:cxnLst/>
              <a:rect l="l" t="t" r="r" b="b"/>
              <a:pathLst>
                <a:path w="3804" h="2436" extrusionOk="0">
                  <a:moveTo>
                    <a:pt x="1" y="1"/>
                  </a:moveTo>
                  <a:lnTo>
                    <a:pt x="1" y="377"/>
                  </a:lnTo>
                  <a:lnTo>
                    <a:pt x="3213" y="2435"/>
                  </a:lnTo>
                  <a:lnTo>
                    <a:pt x="3803" y="243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37"/>
            <p:cNvSpPr/>
            <p:nvPr/>
          </p:nvSpPr>
          <p:spPr>
            <a:xfrm>
              <a:off x="7072361" y="45001"/>
              <a:ext cx="199035" cy="126912"/>
            </a:xfrm>
            <a:custGeom>
              <a:avLst/>
              <a:gdLst/>
              <a:ahLst/>
              <a:cxnLst/>
              <a:rect l="l" t="t" r="r" b="b"/>
              <a:pathLst>
                <a:path w="2285" h="1457" extrusionOk="0">
                  <a:moveTo>
                    <a:pt x="1" y="1"/>
                  </a:moveTo>
                  <a:lnTo>
                    <a:pt x="1" y="377"/>
                  </a:lnTo>
                  <a:lnTo>
                    <a:pt x="1695" y="1456"/>
                  </a:lnTo>
                  <a:lnTo>
                    <a:pt x="2285" y="14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1378;p37"/>
            <p:cNvSpPr/>
            <p:nvPr/>
          </p:nvSpPr>
          <p:spPr>
            <a:xfrm>
              <a:off x="7072361" y="129146"/>
              <a:ext cx="66810" cy="42769"/>
            </a:xfrm>
            <a:custGeom>
              <a:avLst/>
              <a:gdLst/>
              <a:ahLst/>
              <a:cxnLst/>
              <a:rect l="l" t="t" r="r" b="b"/>
              <a:pathLst>
                <a:path w="767" h="491" extrusionOk="0">
                  <a:moveTo>
                    <a:pt x="1" y="1"/>
                  </a:moveTo>
                  <a:lnTo>
                    <a:pt x="1" y="390"/>
                  </a:lnTo>
                  <a:lnTo>
                    <a:pt x="164" y="490"/>
                  </a:lnTo>
                  <a:lnTo>
                    <a:pt x="766" y="49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1">
  <p:cSld name="Title and six columns 1">
    <p:spTree>
      <p:nvGrpSpPr>
        <p:cNvPr id="1" name="Shape 1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0" name="Google Shape;1380;p38"/>
          <p:cNvSpPr txBox="1">
            <a:spLocks noGrp="1"/>
          </p:cNvSpPr>
          <p:nvPr>
            <p:ph type="subTitle" idx="1"/>
          </p:nvPr>
        </p:nvSpPr>
        <p:spPr>
          <a:xfrm>
            <a:off x="5814435" y="2292900"/>
            <a:ext cx="2376900" cy="73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/>
          </a:p>
        </p:txBody>
      </p:sp>
      <p:sp>
        <p:nvSpPr>
          <p:cNvPr id="1381" name="Google Shape;1381;p38"/>
          <p:cNvSpPr txBox="1">
            <a:spLocks noGrp="1"/>
          </p:cNvSpPr>
          <p:nvPr>
            <p:ph type="subTitle" idx="2"/>
          </p:nvPr>
        </p:nvSpPr>
        <p:spPr>
          <a:xfrm>
            <a:off x="1480450" y="4573867"/>
            <a:ext cx="2376900" cy="3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SemiBold"/>
              <a:buNone/>
              <a:defRPr sz="1400">
                <a:solidFill>
                  <a:schemeClr val="lt1"/>
                </a:solidFill>
                <a:latin typeface="Exo SemiBold"/>
                <a:ea typeface="Exo SemiBold"/>
                <a:cs typeface="Exo SemiBold"/>
                <a:sym typeface="Exo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SemiBold"/>
              <a:buNone/>
              <a:defRPr sz="1600">
                <a:latin typeface="Exo SemiBold"/>
                <a:ea typeface="Exo SemiBold"/>
                <a:cs typeface="Exo SemiBold"/>
                <a:sym typeface="Exo Semi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SemiBold"/>
              <a:buNone/>
              <a:defRPr sz="1600">
                <a:latin typeface="Exo SemiBold"/>
                <a:ea typeface="Exo SemiBold"/>
                <a:cs typeface="Exo SemiBold"/>
                <a:sym typeface="Exo Semi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SemiBold"/>
              <a:buNone/>
              <a:defRPr sz="1600">
                <a:latin typeface="Exo SemiBold"/>
                <a:ea typeface="Exo SemiBold"/>
                <a:cs typeface="Exo SemiBold"/>
                <a:sym typeface="Exo Semi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SemiBold"/>
              <a:buNone/>
              <a:defRPr sz="1600">
                <a:latin typeface="Exo SemiBold"/>
                <a:ea typeface="Exo SemiBold"/>
                <a:cs typeface="Exo SemiBold"/>
                <a:sym typeface="Exo Semi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SemiBold"/>
              <a:buNone/>
              <a:defRPr sz="1600">
                <a:latin typeface="Exo SemiBold"/>
                <a:ea typeface="Exo SemiBold"/>
                <a:cs typeface="Exo SemiBold"/>
                <a:sym typeface="Exo Semi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SemiBold"/>
              <a:buNone/>
              <a:defRPr sz="1600">
                <a:latin typeface="Exo SemiBold"/>
                <a:ea typeface="Exo SemiBold"/>
                <a:cs typeface="Exo SemiBold"/>
                <a:sym typeface="Exo Semi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SemiBold"/>
              <a:buNone/>
              <a:defRPr sz="1600">
                <a:latin typeface="Exo SemiBold"/>
                <a:ea typeface="Exo SemiBold"/>
                <a:cs typeface="Exo SemiBold"/>
                <a:sym typeface="Exo Semi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SemiBold"/>
              <a:buNone/>
              <a:defRPr sz="1600">
                <a:latin typeface="Exo SemiBold"/>
                <a:ea typeface="Exo SemiBold"/>
                <a:cs typeface="Exo SemiBold"/>
                <a:sym typeface="Exo SemiBold"/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/>
          </a:p>
        </p:txBody>
      </p:sp>
      <p:sp>
        <p:nvSpPr>
          <p:cNvPr id="1382" name="Google Shape;1382;p38"/>
          <p:cNvSpPr txBox="1">
            <a:spLocks noGrp="1"/>
          </p:cNvSpPr>
          <p:nvPr>
            <p:ph type="subTitle" idx="3"/>
          </p:nvPr>
        </p:nvSpPr>
        <p:spPr>
          <a:xfrm>
            <a:off x="1480444" y="4890164"/>
            <a:ext cx="2376900" cy="73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/>
          </a:p>
        </p:txBody>
      </p:sp>
      <p:sp>
        <p:nvSpPr>
          <p:cNvPr id="1383" name="Google Shape;1383;p38"/>
          <p:cNvSpPr txBox="1">
            <a:spLocks noGrp="1"/>
          </p:cNvSpPr>
          <p:nvPr>
            <p:ph type="subTitle" idx="4"/>
          </p:nvPr>
        </p:nvSpPr>
        <p:spPr>
          <a:xfrm>
            <a:off x="1480450" y="1976617"/>
            <a:ext cx="2376900" cy="3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SemiBold"/>
              <a:buNone/>
              <a:defRPr sz="1400">
                <a:solidFill>
                  <a:schemeClr val="lt1"/>
                </a:solidFill>
                <a:latin typeface="Exo SemiBold"/>
                <a:ea typeface="Exo SemiBold"/>
                <a:cs typeface="Exo SemiBold"/>
                <a:sym typeface="Exo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SemiBold"/>
              <a:buNone/>
              <a:defRPr sz="1600">
                <a:latin typeface="Exo SemiBold"/>
                <a:ea typeface="Exo SemiBold"/>
                <a:cs typeface="Exo SemiBold"/>
                <a:sym typeface="Exo Semi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SemiBold"/>
              <a:buNone/>
              <a:defRPr sz="1600">
                <a:latin typeface="Exo SemiBold"/>
                <a:ea typeface="Exo SemiBold"/>
                <a:cs typeface="Exo SemiBold"/>
                <a:sym typeface="Exo Semi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SemiBold"/>
              <a:buNone/>
              <a:defRPr sz="1600">
                <a:latin typeface="Exo SemiBold"/>
                <a:ea typeface="Exo SemiBold"/>
                <a:cs typeface="Exo SemiBold"/>
                <a:sym typeface="Exo Semi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SemiBold"/>
              <a:buNone/>
              <a:defRPr sz="1600">
                <a:latin typeface="Exo SemiBold"/>
                <a:ea typeface="Exo SemiBold"/>
                <a:cs typeface="Exo SemiBold"/>
                <a:sym typeface="Exo Semi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SemiBold"/>
              <a:buNone/>
              <a:defRPr sz="1600">
                <a:latin typeface="Exo SemiBold"/>
                <a:ea typeface="Exo SemiBold"/>
                <a:cs typeface="Exo SemiBold"/>
                <a:sym typeface="Exo Semi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SemiBold"/>
              <a:buNone/>
              <a:defRPr sz="1600">
                <a:latin typeface="Exo SemiBold"/>
                <a:ea typeface="Exo SemiBold"/>
                <a:cs typeface="Exo SemiBold"/>
                <a:sym typeface="Exo Semi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SemiBold"/>
              <a:buNone/>
              <a:defRPr sz="1600">
                <a:latin typeface="Exo SemiBold"/>
                <a:ea typeface="Exo SemiBold"/>
                <a:cs typeface="Exo SemiBold"/>
                <a:sym typeface="Exo Semi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SemiBold"/>
              <a:buNone/>
              <a:defRPr sz="1600">
                <a:latin typeface="Exo SemiBold"/>
                <a:ea typeface="Exo SemiBold"/>
                <a:cs typeface="Exo SemiBold"/>
                <a:sym typeface="Exo SemiBold"/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/>
          </a:p>
        </p:txBody>
      </p:sp>
      <p:sp>
        <p:nvSpPr>
          <p:cNvPr id="1384" name="Google Shape;1384;p38"/>
          <p:cNvSpPr txBox="1">
            <a:spLocks noGrp="1"/>
          </p:cNvSpPr>
          <p:nvPr>
            <p:ph type="subTitle" idx="5"/>
          </p:nvPr>
        </p:nvSpPr>
        <p:spPr>
          <a:xfrm>
            <a:off x="1480450" y="2292916"/>
            <a:ext cx="2376900" cy="73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/>
          </a:p>
        </p:txBody>
      </p:sp>
      <p:sp>
        <p:nvSpPr>
          <p:cNvPr id="1385" name="Google Shape;1385;p38"/>
          <p:cNvSpPr txBox="1">
            <a:spLocks noGrp="1"/>
          </p:cNvSpPr>
          <p:nvPr>
            <p:ph type="title"/>
          </p:nvPr>
        </p:nvSpPr>
        <p:spPr>
          <a:xfrm>
            <a:off x="720000" y="720000"/>
            <a:ext cx="7704000" cy="6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rPr lang="es-ES" smtClean="0"/>
              <a:t>Haga clic para modificar el estilo de título del patrón</a:t>
            </a:r>
            <a:endParaRPr/>
          </a:p>
        </p:txBody>
      </p:sp>
      <p:sp>
        <p:nvSpPr>
          <p:cNvPr id="1386" name="Google Shape;1386;p38"/>
          <p:cNvSpPr txBox="1">
            <a:spLocks noGrp="1"/>
          </p:cNvSpPr>
          <p:nvPr>
            <p:ph type="subTitle" idx="6"/>
          </p:nvPr>
        </p:nvSpPr>
        <p:spPr>
          <a:xfrm>
            <a:off x="5814425" y="1976617"/>
            <a:ext cx="2376900" cy="3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SemiBold"/>
              <a:buNone/>
              <a:defRPr sz="1400">
                <a:solidFill>
                  <a:schemeClr val="lt1"/>
                </a:solidFill>
                <a:latin typeface="Exo SemiBold"/>
                <a:ea typeface="Exo SemiBold"/>
                <a:cs typeface="Exo SemiBold"/>
                <a:sym typeface="Exo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SemiBold"/>
              <a:buNone/>
              <a:defRPr sz="1600">
                <a:latin typeface="Exo SemiBold"/>
                <a:ea typeface="Exo SemiBold"/>
                <a:cs typeface="Exo SemiBold"/>
                <a:sym typeface="Exo Semi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SemiBold"/>
              <a:buNone/>
              <a:defRPr sz="1600">
                <a:latin typeface="Exo SemiBold"/>
                <a:ea typeface="Exo SemiBold"/>
                <a:cs typeface="Exo SemiBold"/>
                <a:sym typeface="Exo Semi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SemiBold"/>
              <a:buNone/>
              <a:defRPr sz="1600">
                <a:latin typeface="Exo SemiBold"/>
                <a:ea typeface="Exo SemiBold"/>
                <a:cs typeface="Exo SemiBold"/>
                <a:sym typeface="Exo Semi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SemiBold"/>
              <a:buNone/>
              <a:defRPr sz="1600">
                <a:latin typeface="Exo SemiBold"/>
                <a:ea typeface="Exo SemiBold"/>
                <a:cs typeface="Exo SemiBold"/>
                <a:sym typeface="Exo Semi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SemiBold"/>
              <a:buNone/>
              <a:defRPr sz="1600">
                <a:latin typeface="Exo SemiBold"/>
                <a:ea typeface="Exo SemiBold"/>
                <a:cs typeface="Exo SemiBold"/>
                <a:sym typeface="Exo Semi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SemiBold"/>
              <a:buNone/>
              <a:defRPr sz="1600">
                <a:latin typeface="Exo SemiBold"/>
                <a:ea typeface="Exo SemiBold"/>
                <a:cs typeface="Exo SemiBold"/>
                <a:sym typeface="Exo Semi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SemiBold"/>
              <a:buNone/>
              <a:defRPr sz="1600">
                <a:latin typeface="Exo SemiBold"/>
                <a:ea typeface="Exo SemiBold"/>
                <a:cs typeface="Exo SemiBold"/>
                <a:sym typeface="Exo Semi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SemiBold"/>
              <a:buNone/>
              <a:defRPr sz="1600">
                <a:latin typeface="Exo SemiBold"/>
                <a:ea typeface="Exo SemiBold"/>
                <a:cs typeface="Exo SemiBold"/>
                <a:sym typeface="Exo SemiBold"/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/>
          </a:p>
        </p:txBody>
      </p:sp>
      <p:sp>
        <p:nvSpPr>
          <p:cNvPr id="1387" name="Google Shape;1387;p38"/>
          <p:cNvSpPr txBox="1">
            <a:spLocks noGrp="1"/>
          </p:cNvSpPr>
          <p:nvPr>
            <p:ph type="subTitle" idx="7"/>
          </p:nvPr>
        </p:nvSpPr>
        <p:spPr>
          <a:xfrm>
            <a:off x="5814435" y="4890164"/>
            <a:ext cx="2376900" cy="73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/>
          </a:p>
        </p:txBody>
      </p:sp>
      <p:sp>
        <p:nvSpPr>
          <p:cNvPr id="1388" name="Google Shape;1388;p38"/>
          <p:cNvSpPr txBox="1">
            <a:spLocks noGrp="1"/>
          </p:cNvSpPr>
          <p:nvPr>
            <p:ph type="subTitle" idx="8"/>
          </p:nvPr>
        </p:nvSpPr>
        <p:spPr>
          <a:xfrm>
            <a:off x="5814425" y="3601800"/>
            <a:ext cx="2376900" cy="73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/>
          </a:p>
        </p:txBody>
      </p:sp>
      <p:sp>
        <p:nvSpPr>
          <p:cNvPr id="1389" name="Google Shape;1389;p38"/>
          <p:cNvSpPr txBox="1">
            <a:spLocks noGrp="1"/>
          </p:cNvSpPr>
          <p:nvPr>
            <p:ph type="subTitle" idx="9"/>
          </p:nvPr>
        </p:nvSpPr>
        <p:spPr>
          <a:xfrm>
            <a:off x="1480450" y="3601784"/>
            <a:ext cx="2376900" cy="73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/>
          </a:p>
        </p:txBody>
      </p:sp>
      <p:sp>
        <p:nvSpPr>
          <p:cNvPr id="1390" name="Google Shape;1390;p38"/>
          <p:cNvSpPr txBox="1">
            <a:spLocks noGrp="1"/>
          </p:cNvSpPr>
          <p:nvPr>
            <p:ph type="subTitle" idx="13"/>
          </p:nvPr>
        </p:nvSpPr>
        <p:spPr>
          <a:xfrm>
            <a:off x="5814435" y="3265000"/>
            <a:ext cx="2376900" cy="3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SemiBold"/>
              <a:buNone/>
              <a:defRPr sz="1400">
                <a:solidFill>
                  <a:schemeClr val="lt1"/>
                </a:solidFill>
                <a:latin typeface="Exo SemiBold"/>
                <a:ea typeface="Exo SemiBold"/>
                <a:cs typeface="Exo SemiBold"/>
                <a:sym typeface="Exo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SemiBold"/>
              <a:buNone/>
              <a:defRPr sz="1600">
                <a:latin typeface="Exo SemiBold"/>
                <a:ea typeface="Exo SemiBold"/>
                <a:cs typeface="Exo SemiBold"/>
                <a:sym typeface="Exo Semi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SemiBold"/>
              <a:buNone/>
              <a:defRPr sz="1600">
                <a:latin typeface="Exo SemiBold"/>
                <a:ea typeface="Exo SemiBold"/>
                <a:cs typeface="Exo SemiBold"/>
                <a:sym typeface="Exo Semi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SemiBold"/>
              <a:buNone/>
              <a:defRPr sz="1600">
                <a:latin typeface="Exo SemiBold"/>
                <a:ea typeface="Exo SemiBold"/>
                <a:cs typeface="Exo SemiBold"/>
                <a:sym typeface="Exo Semi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SemiBold"/>
              <a:buNone/>
              <a:defRPr sz="1600">
                <a:latin typeface="Exo SemiBold"/>
                <a:ea typeface="Exo SemiBold"/>
                <a:cs typeface="Exo SemiBold"/>
                <a:sym typeface="Exo Semi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SemiBold"/>
              <a:buNone/>
              <a:defRPr sz="1600">
                <a:latin typeface="Exo SemiBold"/>
                <a:ea typeface="Exo SemiBold"/>
                <a:cs typeface="Exo SemiBold"/>
                <a:sym typeface="Exo Semi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SemiBold"/>
              <a:buNone/>
              <a:defRPr sz="1600">
                <a:latin typeface="Exo SemiBold"/>
                <a:ea typeface="Exo SemiBold"/>
                <a:cs typeface="Exo SemiBold"/>
                <a:sym typeface="Exo Semi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SemiBold"/>
              <a:buNone/>
              <a:defRPr sz="1600">
                <a:latin typeface="Exo SemiBold"/>
                <a:ea typeface="Exo SemiBold"/>
                <a:cs typeface="Exo SemiBold"/>
                <a:sym typeface="Exo Semi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SemiBold"/>
              <a:buNone/>
              <a:defRPr sz="1600">
                <a:latin typeface="Exo SemiBold"/>
                <a:ea typeface="Exo SemiBold"/>
                <a:cs typeface="Exo SemiBold"/>
                <a:sym typeface="Exo SemiBold"/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/>
          </a:p>
        </p:txBody>
      </p:sp>
      <p:sp>
        <p:nvSpPr>
          <p:cNvPr id="1391" name="Google Shape;1391;p38"/>
          <p:cNvSpPr txBox="1">
            <a:spLocks noGrp="1"/>
          </p:cNvSpPr>
          <p:nvPr>
            <p:ph type="subTitle" idx="14"/>
          </p:nvPr>
        </p:nvSpPr>
        <p:spPr>
          <a:xfrm>
            <a:off x="1480460" y="3264984"/>
            <a:ext cx="2376900" cy="3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SemiBold"/>
              <a:buNone/>
              <a:defRPr sz="1400">
                <a:solidFill>
                  <a:schemeClr val="lt1"/>
                </a:solidFill>
                <a:latin typeface="Exo SemiBold"/>
                <a:ea typeface="Exo SemiBold"/>
                <a:cs typeface="Exo SemiBold"/>
                <a:sym typeface="Exo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SemiBold"/>
              <a:buNone/>
              <a:defRPr sz="1600">
                <a:latin typeface="Exo SemiBold"/>
                <a:ea typeface="Exo SemiBold"/>
                <a:cs typeface="Exo SemiBold"/>
                <a:sym typeface="Exo Semi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SemiBold"/>
              <a:buNone/>
              <a:defRPr sz="1600">
                <a:latin typeface="Exo SemiBold"/>
                <a:ea typeface="Exo SemiBold"/>
                <a:cs typeface="Exo SemiBold"/>
                <a:sym typeface="Exo Semi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SemiBold"/>
              <a:buNone/>
              <a:defRPr sz="1600">
                <a:latin typeface="Exo SemiBold"/>
                <a:ea typeface="Exo SemiBold"/>
                <a:cs typeface="Exo SemiBold"/>
                <a:sym typeface="Exo Semi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SemiBold"/>
              <a:buNone/>
              <a:defRPr sz="1600">
                <a:latin typeface="Exo SemiBold"/>
                <a:ea typeface="Exo SemiBold"/>
                <a:cs typeface="Exo SemiBold"/>
                <a:sym typeface="Exo Semi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SemiBold"/>
              <a:buNone/>
              <a:defRPr sz="1600">
                <a:latin typeface="Exo SemiBold"/>
                <a:ea typeface="Exo SemiBold"/>
                <a:cs typeface="Exo SemiBold"/>
                <a:sym typeface="Exo Semi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SemiBold"/>
              <a:buNone/>
              <a:defRPr sz="1600">
                <a:latin typeface="Exo SemiBold"/>
                <a:ea typeface="Exo SemiBold"/>
                <a:cs typeface="Exo SemiBold"/>
                <a:sym typeface="Exo Semi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SemiBold"/>
              <a:buNone/>
              <a:defRPr sz="1600">
                <a:latin typeface="Exo SemiBold"/>
                <a:ea typeface="Exo SemiBold"/>
                <a:cs typeface="Exo SemiBold"/>
                <a:sym typeface="Exo Semi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SemiBold"/>
              <a:buNone/>
              <a:defRPr sz="1600">
                <a:latin typeface="Exo SemiBold"/>
                <a:ea typeface="Exo SemiBold"/>
                <a:cs typeface="Exo SemiBold"/>
                <a:sym typeface="Exo SemiBold"/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/>
          </a:p>
        </p:txBody>
      </p:sp>
      <p:sp>
        <p:nvSpPr>
          <p:cNvPr id="1392" name="Google Shape;1392;p38"/>
          <p:cNvSpPr txBox="1">
            <a:spLocks noGrp="1"/>
          </p:cNvSpPr>
          <p:nvPr>
            <p:ph type="subTitle" idx="15"/>
          </p:nvPr>
        </p:nvSpPr>
        <p:spPr>
          <a:xfrm>
            <a:off x="5814425" y="4573867"/>
            <a:ext cx="2376900" cy="3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SemiBold"/>
              <a:buNone/>
              <a:defRPr sz="1400">
                <a:solidFill>
                  <a:schemeClr val="lt1"/>
                </a:solidFill>
                <a:latin typeface="Exo SemiBold"/>
                <a:ea typeface="Exo SemiBold"/>
                <a:cs typeface="Exo SemiBold"/>
                <a:sym typeface="Exo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SemiBold"/>
              <a:buNone/>
              <a:defRPr sz="1600">
                <a:latin typeface="Exo SemiBold"/>
                <a:ea typeface="Exo SemiBold"/>
                <a:cs typeface="Exo SemiBold"/>
                <a:sym typeface="Exo Semi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SemiBold"/>
              <a:buNone/>
              <a:defRPr sz="1600">
                <a:latin typeface="Exo SemiBold"/>
                <a:ea typeface="Exo SemiBold"/>
                <a:cs typeface="Exo SemiBold"/>
                <a:sym typeface="Exo Semi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SemiBold"/>
              <a:buNone/>
              <a:defRPr sz="1600">
                <a:latin typeface="Exo SemiBold"/>
                <a:ea typeface="Exo SemiBold"/>
                <a:cs typeface="Exo SemiBold"/>
                <a:sym typeface="Exo Semi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SemiBold"/>
              <a:buNone/>
              <a:defRPr sz="1600">
                <a:latin typeface="Exo SemiBold"/>
                <a:ea typeface="Exo SemiBold"/>
                <a:cs typeface="Exo SemiBold"/>
                <a:sym typeface="Exo Semi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SemiBold"/>
              <a:buNone/>
              <a:defRPr sz="1600">
                <a:latin typeface="Exo SemiBold"/>
                <a:ea typeface="Exo SemiBold"/>
                <a:cs typeface="Exo SemiBold"/>
                <a:sym typeface="Exo Semi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SemiBold"/>
              <a:buNone/>
              <a:defRPr sz="1600">
                <a:latin typeface="Exo SemiBold"/>
                <a:ea typeface="Exo SemiBold"/>
                <a:cs typeface="Exo SemiBold"/>
                <a:sym typeface="Exo Semi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SemiBold"/>
              <a:buNone/>
              <a:defRPr sz="1600">
                <a:latin typeface="Exo SemiBold"/>
                <a:ea typeface="Exo SemiBold"/>
                <a:cs typeface="Exo SemiBold"/>
                <a:sym typeface="Exo Semi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SemiBold"/>
              <a:buNone/>
              <a:defRPr sz="1600">
                <a:latin typeface="Exo SemiBold"/>
                <a:ea typeface="Exo SemiBold"/>
                <a:cs typeface="Exo SemiBold"/>
                <a:sym typeface="Exo SemiBold"/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/>
          </a:p>
        </p:txBody>
      </p:sp>
      <p:grpSp>
        <p:nvGrpSpPr>
          <p:cNvPr id="1393" name="Google Shape;1393;p38"/>
          <p:cNvGrpSpPr/>
          <p:nvPr/>
        </p:nvGrpSpPr>
        <p:grpSpPr>
          <a:xfrm rot="10800000">
            <a:off x="5958604" y="5882745"/>
            <a:ext cx="3545529" cy="2251823"/>
            <a:chOff x="-9675" y="-1163406"/>
            <a:chExt cx="3545529" cy="1688867"/>
          </a:xfrm>
        </p:grpSpPr>
        <p:sp>
          <p:nvSpPr>
            <p:cNvPr id="1394" name="Google Shape;1394;p38"/>
            <p:cNvSpPr/>
            <p:nvPr/>
          </p:nvSpPr>
          <p:spPr>
            <a:xfrm>
              <a:off x="-9675" y="-1163406"/>
              <a:ext cx="1688812" cy="1688867"/>
            </a:xfrm>
            <a:custGeom>
              <a:avLst/>
              <a:gdLst/>
              <a:ahLst/>
              <a:cxnLst/>
              <a:rect l="l" t="t" r="r" b="b"/>
              <a:pathLst>
                <a:path w="21974" h="21974" extrusionOk="0">
                  <a:moveTo>
                    <a:pt x="16779" y="0"/>
                  </a:moveTo>
                  <a:cubicBezTo>
                    <a:pt x="7505" y="0"/>
                    <a:pt x="1" y="7505"/>
                    <a:pt x="1" y="16766"/>
                  </a:cubicBezTo>
                  <a:lnTo>
                    <a:pt x="1" y="21973"/>
                  </a:lnTo>
                  <a:lnTo>
                    <a:pt x="5196" y="21973"/>
                  </a:lnTo>
                  <a:cubicBezTo>
                    <a:pt x="14470" y="21973"/>
                    <a:pt x="21974" y="14457"/>
                    <a:pt x="21974" y="5196"/>
                  </a:cubicBezTo>
                  <a:lnTo>
                    <a:pt x="2197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95" name="Google Shape;1395;p38"/>
            <p:cNvGrpSpPr/>
            <p:nvPr/>
          </p:nvGrpSpPr>
          <p:grpSpPr>
            <a:xfrm>
              <a:off x="1161963" y="-408158"/>
              <a:ext cx="877847" cy="868009"/>
              <a:chOff x="6088588" y="-408158"/>
              <a:chExt cx="877847" cy="868009"/>
            </a:xfrm>
          </p:grpSpPr>
          <p:sp>
            <p:nvSpPr>
              <p:cNvPr id="1396" name="Google Shape;1396;p38"/>
              <p:cNvSpPr/>
              <p:nvPr/>
            </p:nvSpPr>
            <p:spPr>
              <a:xfrm>
                <a:off x="6088588" y="-408158"/>
                <a:ext cx="557559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6401" h="290" extrusionOk="0">
                    <a:moveTo>
                      <a:pt x="1" y="1"/>
                    </a:moveTo>
                    <a:lnTo>
                      <a:pt x="1" y="277"/>
                    </a:lnTo>
                    <a:lnTo>
                      <a:pt x="6401" y="289"/>
                    </a:lnTo>
                    <a:cubicBezTo>
                      <a:pt x="6100" y="176"/>
                      <a:pt x="5773" y="76"/>
                      <a:pt x="5447" y="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7" name="Google Shape;1397;p38"/>
              <p:cNvSpPr/>
              <p:nvPr/>
            </p:nvSpPr>
            <p:spPr>
              <a:xfrm>
                <a:off x="6088588" y="-348055"/>
                <a:ext cx="669054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7681" h="290" extrusionOk="0">
                    <a:moveTo>
                      <a:pt x="1" y="1"/>
                    </a:moveTo>
                    <a:lnTo>
                      <a:pt x="1" y="277"/>
                    </a:lnTo>
                    <a:lnTo>
                      <a:pt x="7681" y="289"/>
                    </a:lnTo>
                    <a:cubicBezTo>
                      <a:pt x="7555" y="189"/>
                      <a:pt x="7417" y="101"/>
                      <a:pt x="7267" y="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8" name="Google Shape;1398;p38"/>
              <p:cNvSpPr/>
              <p:nvPr/>
            </p:nvSpPr>
            <p:spPr>
              <a:xfrm>
                <a:off x="6088588" y="-287865"/>
                <a:ext cx="738999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8484" h="289" extrusionOk="0">
                    <a:moveTo>
                      <a:pt x="1" y="0"/>
                    </a:moveTo>
                    <a:lnTo>
                      <a:pt x="1" y="276"/>
                    </a:lnTo>
                    <a:lnTo>
                      <a:pt x="8484" y="289"/>
                    </a:lnTo>
                    <a:cubicBezTo>
                      <a:pt x="8396" y="201"/>
                      <a:pt x="8308" y="113"/>
                      <a:pt x="8208" y="2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9" name="Google Shape;1399;p38"/>
              <p:cNvSpPr/>
              <p:nvPr/>
            </p:nvSpPr>
            <p:spPr>
              <a:xfrm>
                <a:off x="6088588" y="-227762"/>
                <a:ext cx="788213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049" h="289" extrusionOk="0">
                    <a:moveTo>
                      <a:pt x="1" y="0"/>
                    </a:moveTo>
                    <a:lnTo>
                      <a:pt x="1" y="276"/>
                    </a:lnTo>
                    <a:lnTo>
                      <a:pt x="9049" y="289"/>
                    </a:lnTo>
                    <a:cubicBezTo>
                      <a:pt x="8986" y="201"/>
                      <a:pt x="8923" y="113"/>
                      <a:pt x="8848" y="2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0" name="Google Shape;1400;p38"/>
              <p:cNvSpPr/>
              <p:nvPr/>
            </p:nvSpPr>
            <p:spPr>
              <a:xfrm>
                <a:off x="6088588" y="-167659"/>
                <a:ext cx="824275" cy="26306"/>
              </a:xfrm>
              <a:custGeom>
                <a:avLst/>
                <a:gdLst/>
                <a:ahLst/>
                <a:cxnLst/>
                <a:rect l="l" t="t" r="r" b="b"/>
                <a:pathLst>
                  <a:path w="9463" h="302" extrusionOk="0">
                    <a:moveTo>
                      <a:pt x="1" y="0"/>
                    </a:moveTo>
                    <a:lnTo>
                      <a:pt x="1" y="276"/>
                    </a:lnTo>
                    <a:lnTo>
                      <a:pt x="9463" y="302"/>
                    </a:lnTo>
                    <a:cubicBezTo>
                      <a:pt x="9425" y="201"/>
                      <a:pt x="9375" y="113"/>
                      <a:pt x="9325" y="2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1" name="Google Shape;1401;p38"/>
              <p:cNvSpPr/>
              <p:nvPr/>
            </p:nvSpPr>
            <p:spPr>
              <a:xfrm>
                <a:off x="6088588" y="-106424"/>
                <a:ext cx="850493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764" h="289" extrusionOk="0">
                    <a:moveTo>
                      <a:pt x="1" y="0"/>
                    </a:moveTo>
                    <a:lnTo>
                      <a:pt x="1" y="264"/>
                    </a:lnTo>
                    <a:lnTo>
                      <a:pt x="9764" y="289"/>
                    </a:lnTo>
                    <a:cubicBezTo>
                      <a:pt x="9726" y="188"/>
                      <a:pt x="9689" y="101"/>
                      <a:pt x="9663" y="13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2" name="Google Shape;1402;p38"/>
              <p:cNvSpPr/>
              <p:nvPr/>
            </p:nvSpPr>
            <p:spPr>
              <a:xfrm>
                <a:off x="6088588" y="-46321"/>
                <a:ext cx="866956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953" h="289" extrusionOk="0">
                    <a:moveTo>
                      <a:pt x="1" y="0"/>
                    </a:moveTo>
                    <a:lnTo>
                      <a:pt x="1" y="101"/>
                    </a:lnTo>
                    <a:cubicBezTo>
                      <a:pt x="1" y="151"/>
                      <a:pt x="1" y="214"/>
                      <a:pt x="1" y="264"/>
                    </a:cubicBezTo>
                    <a:lnTo>
                      <a:pt x="9952" y="289"/>
                    </a:lnTo>
                    <a:cubicBezTo>
                      <a:pt x="9940" y="189"/>
                      <a:pt x="9914" y="101"/>
                      <a:pt x="9889" y="13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3" name="Google Shape;1403;p38"/>
              <p:cNvSpPr/>
              <p:nvPr/>
            </p:nvSpPr>
            <p:spPr>
              <a:xfrm>
                <a:off x="6090766" y="13782"/>
                <a:ext cx="873489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10028" h="290" extrusionOk="0">
                    <a:moveTo>
                      <a:pt x="1" y="1"/>
                    </a:moveTo>
                    <a:cubicBezTo>
                      <a:pt x="13" y="88"/>
                      <a:pt x="26" y="176"/>
                      <a:pt x="39" y="264"/>
                    </a:cubicBezTo>
                    <a:lnTo>
                      <a:pt x="10027" y="289"/>
                    </a:lnTo>
                    <a:cubicBezTo>
                      <a:pt x="10027" y="201"/>
                      <a:pt x="10015" y="101"/>
                      <a:pt x="10002" y="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4" name="Google Shape;1404;p38"/>
              <p:cNvSpPr/>
              <p:nvPr/>
            </p:nvSpPr>
            <p:spPr>
              <a:xfrm>
                <a:off x="6101741" y="73885"/>
                <a:ext cx="864691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9927" h="29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3" y="89"/>
                      <a:pt x="38" y="176"/>
                      <a:pt x="63" y="264"/>
                    </a:cubicBezTo>
                    <a:lnTo>
                      <a:pt x="9927" y="289"/>
                    </a:lnTo>
                    <a:lnTo>
                      <a:pt x="9927" y="114"/>
                    </a:lnTo>
                    <a:cubicBezTo>
                      <a:pt x="9927" y="76"/>
                      <a:pt x="9927" y="51"/>
                      <a:pt x="9927" y="13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5" name="Google Shape;1405;p38"/>
              <p:cNvSpPr/>
              <p:nvPr/>
            </p:nvSpPr>
            <p:spPr>
              <a:xfrm>
                <a:off x="6119250" y="133988"/>
                <a:ext cx="847183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29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5" y="89"/>
                      <a:pt x="63" y="177"/>
                      <a:pt x="101" y="264"/>
                    </a:cubicBezTo>
                    <a:lnTo>
                      <a:pt x="9726" y="289"/>
                    </a:lnTo>
                    <a:lnTo>
                      <a:pt x="9726" y="13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6" name="Google Shape;1406;p38"/>
              <p:cNvSpPr/>
              <p:nvPr/>
            </p:nvSpPr>
            <p:spPr>
              <a:xfrm>
                <a:off x="6145469" y="194179"/>
                <a:ext cx="820965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425" h="289" extrusionOk="0">
                    <a:moveTo>
                      <a:pt x="0" y="0"/>
                    </a:moveTo>
                    <a:cubicBezTo>
                      <a:pt x="51" y="88"/>
                      <a:pt x="101" y="188"/>
                      <a:pt x="151" y="276"/>
                    </a:cubicBezTo>
                    <a:lnTo>
                      <a:pt x="9425" y="289"/>
                    </a:lnTo>
                    <a:lnTo>
                      <a:pt x="9425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7" name="Google Shape;1407;p38"/>
              <p:cNvSpPr/>
              <p:nvPr/>
            </p:nvSpPr>
            <p:spPr>
              <a:xfrm>
                <a:off x="6182663" y="254282"/>
                <a:ext cx="783771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8998" h="289" extrusionOk="0">
                    <a:moveTo>
                      <a:pt x="0" y="0"/>
                    </a:moveTo>
                    <a:cubicBezTo>
                      <a:pt x="75" y="88"/>
                      <a:pt x="138" y="188"/>
                      <a:pt x="213" y="276"/>
                    </a:cubicBezTo>
                    <a:lnTo>
                      <a:pt x="8998" y="289"/>
                    </a:lnTo>
                    <a:lnTo>
                      <a:pt x="8998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8" name="Google Shape;1408;p38"/>
              <p:cNvSpPr/>
              <p:nvPr/>
            </p:nvSpPr>
            <p:spPr>
              <a:xfrm>
                <a:off x="6233968" y="314385"/>
                <a:ext cx="732466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8409" h="290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01" y="101"/>
                      <a:pt x="189" y="189"/>
                      <a:pt x="289" y="277"/>
                    </a:cubicBezTo>
                    <a:lnTo>
                      <a:pt x="8409" y="289"/>
                    </a:lnTo>
                    <a:lnTo>
                      <a:pt x="8409" y="2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9" name="Google Shape;1409;p38"/>
              <p:cNvSpPr/>
              <p:nvPr/>
            </p:nvSpPr>
            <p:spPr>
              <a:xfrm>
                <a:off x="6307224" y="374488"/>
                <a:ext cx="659211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7568" h="290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39" y="101"/>
                      <a:pt x="289" y="189"/>
                      <a:pt x="440" y="277"/>
                    </a:cubicBezTo>
                    <a:lnTo>
                      <a:pt x="7568" y="289"/>
                    </a:lnTo>
                    <a:lnTo>
                      <a:pt x="7568" y="26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0" name="Google Shape;1410;p38"/>
              <p:cNvSpPr/>
              <p:nvPr/>
            </p:nvSpPr>
            <p:spPr>
              <a:xfrm>
                <a:off x="6427430" y="435723"/>
                <a:ext cx="539006" cy="24128"/>
              </a:xfrm>
              <a:custGeom>
                <a:avLst/>
                <a:gdLst/>
                <a:ahLst/>
                <a:cxnLst/>
                <a:rect l="l" t="t" r="r" b="b"/>
                <a:pathLst>
                  <a:path w="6188" h="277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403" y="126"/>
                      <a:pt x="829" y="226"/>
                      <a:pt x="1256" y="276"/>
                    </a:cubicBezTo>
                    <a:lnTo>
                      <a:pt x="6188" y="276"/>
                    </a:lnTo>
                    <a:lnTo>
                      <a:pt x="6188" y="1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411" name="Google Shape;1411;p38"/>
            <p:cNvSpPr/>
            <p:nvPr/>
          </p:nvSpPr>
          <p:spPr>
            <a:xfrm flipH="1">
              <a:off x="2189576" y="-540724"/>
              <a:ext cx="781992" cy="781992"/>
            </a:xfrm>
            <a:custGeom>
              <a:avLst/>
              <a:gdLst/>
              <a:ahLst/>
              <a:cxnLst/>
              <a:rect l="l" t="t" r="r" b="b"/>
              <a:pathLst>
                <a:path w="7606" h="7606" extrusionOk="0">
                  <a:moveTo>
                    <a:pt x="0" y="1"/>
                  </a:moveTo>
                  <a:lnTo>
                    <a:pt x="0" y="3251"/>
                  </a:lnTo>
                  <a:cubicBezTo>
                    <a:pt x="0" y="5660"/>
                    <a:pt x="1946" y="7605"/>
                    <a:pt x="4367" y="7605"/>
                  </a:cubicBezTo>
                  <a:lnTo>
                    <a:pt x="7605" y="7605"/>
                  </a:lnTo>
                  <a:lnTo>
                    <a:pt x="7605" y="4167"/>
                  </a:lnTo>
                  <a:cubicBezTo>
                    <a:pt x="7605" y="1871"/>
                    <a:pt x="5735" y="1"/>
                    <a:pt x="34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1412" name="Google Shape;1412;p38"/>
            <p:cNvSpPr/>
            <p:nvPr/>
          </p:nvSpPr>
          <p:spPr>
            <a:xfrm>
              <a:off x="3025759" y="-144071"/>
              <a:ext cx="510096" cy="509135"/>
            </a:xfrm>
            <a:custGeom>
              <a:avLst/>
              <a:gdLst/>
              <a:ahLst/>
              <a:cxnLst/>
              <a:rect l="l" t="t" r="r" b="b"/>
              <a:pathLst>
                <a:path w="6375" h="6363" extrusionOk="0">
                  <a:moveTo>
                    <a:pt x="0" y="0"/>
                  </a:moveTo>
                  <a:lnTo>
                    <a:pt x="0" y="2874"/>
                  </a:lnTo>
                  <a:cubicBezTo>
                    <a:pt x="0" y="4806"/>
                    <a:pt x="1569" y="6362"/>
                    <a:pt x="3489" y="6362"/>
                  </a:cubicBezTo>
                  <a:lnTo>
                    <a:pt x="6375" y="6362"/>
                  </a:lnTo>
                  <a:lnTo>
                    <a:pt x="6375" y="3652"/>
                  </a:lnTo>
                  <a:cubicBezTo>
                    <a:pt x="6375" y="1631"/>
                    <a:pt x="4731" y="0"/>
                    <a:pt x="27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13" name="Google Shape;1413;p38"/>
          <p:cNvSpPr/>
          <p:nvPr/>
        </p:nvSpPr>
        <p:spPr>
          <a:xfrm flipH="1">
            <a:off x="703064" y="-454708"/>
            <a:ext cx="702945" cy="937208"/>
          </a:xfrm>
          <a:custGeom>
            <a:avLst/>
            <a:gdLst/>
            <a:ahLst/>
            <a:cxnLst/>
            <a:rect l="l" t="t" r="r" b="b"/>
            <a:pathLst>
              <a:path w="15938" h="15938" extrusionOk="0">
                <a:moveTo>
                  <a:pt x="1" y="1"/>
                </a:moveTo>
                <a:lnTo>
                  <a:pt x="1" y="3765"/>
                </a:lnTo>
                <a:cubicBezTo>
                  <a:pt x="1" y="10491"/>
                  <a:pt x="5447" y="15938"/>
                  <a:pt x="12173" y="15938"/>
                </a:cubicBezTo>
                <a:lnTo>
                  <a:pt x="15938" y="15938"/>
                </a:lnTo>
                <a:lnTo>
                  <a:pt x="15938" y="12173"/>
                </a:lnTo>
                <a:cubicBezTo>
                  <a:pt x="15938" y="5447"/>
                  <a:pt x="10492" y="1"/>
                  <a:pt x="377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14" name="Google Shape;1414;p38"/>
          <p:cNvGrpSpPr/>
          <p:nvPr/>
        </p:nvGrpSpPr>
        <p:grpSpPr>
          <a:xfrm flipH="1">
            <a:off x="1423072" y="-346885"/>
            <a:ext cx="541170" cy="721560"/>
            <a:chOff x="7072361" y="-871003"/>
            <a:chExt cx="1042917" cy="1042917"/>
          </a:xfrm>
        </p:grpSpPr>
        <p:sp>
          <p:nvSpPr>
            <p:cNvPr id="1415" name="Google Shape;1415;p38"/>
            <p:cNvSpPr/>
            <p:nvPr/>
          </p:nvSpPr>
          <p:spPr>
            <a:xfrm>
              <a:off x="8109704" y="-871003"/>
              <a:ext cx="5575" cy="4442"/>
            </a:xfrm>
            <a:custGeom>
              <a:avLst/>
              <a:gdLst/>
              <a:ahLst/>
              <a:cxnLst/>
              <a:rect l="l" t="t" r="r" b="b"/>
              <a:pathLst>
                <a:path w="64" h="51" extrusionOk="0">
                  <a:moveTo>
                    <a:pt x="1" y="1"/>
                  </a:moveTo>
                  <a:lnTo>
                    <a:pt x="63" y="51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38"/>
            <p:cNvSpPr/>
            <p:nvPr/>
          </p:nvSpPr>
          <p:spPr>
            <a:xfrm>
              <a:off x="7977477" y="-871003"/>
              <a:ext cx="137800" cy="88673"/>
            </a:xfrm>
            <a:custGeom>
              <a:avLst/>
              <a:gdLst/>
              <a:ahLst/>
              <a:cxnLst/>
              <a:rect l="l" t="t" r="r" b="b"/>
              <a:pathLst>
                <a:path w="1582" h="1018" extrusionOk="0">
                  <a:moveTo>
                    <a:pt x="0" y="1"/>
                  </a:moveTo>
                  <a:lnTo>
                    <a:pt x="1581" y="1017"/>
                  </a:lnTo>
                  <a:lnTo>
                    <a:pt x="1581" y="641"/>
                  </a:lnTo>
                  <a:lnTo>
                    <a:pt x="5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38"/>
            <p:cNvSpPr/>
            <p:nvPr/>
          </p:nvSpPr>
          <p:spPr>
            <a:xfrm>
              <a:off x="7844118" y="-871003"/>
              <a:ext cx="271158" cy="173949"/>
            </a:xfrm>
            <a:custGeom>
              <a:avLst/>
              <a:gdLst/>
              <a:ahLst/>
              <a:cxnLst/>
              <a:rect l="l" t="t" r="r" b="b"/>
              <a:pathLst>
                <a:path w="3113" h="1997" extrusionOk="0">
                  <a:moveTo>
                    <a:pt x="0" y="1"/>
                  </a:moveTo>
                  <a:lnTo>
                    <a:pt x="3112" y="1996"/>
                  </a:lnTo>
                  <a:lnTo>
                    <a:pt x="3112" y="1620"/>
                  </a:lnTo>
                  <a:lnTo>
                    <a:pt x="60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38"/>
            <p:cNvSpPr/>
            <p:nvPr/>
          </p:nvSpPr>
          <p:spPr>
            <a:xfrm>
              <a:off x="7711805" y="-871003"/>
              <a:ext cx="403470" cy="259137"/>
            </a:xfrm>
            <a:custGeom>
              <a:avLst/>
              <a:gdLst/>
              <a:ahLst/>
              <a:cxnLst/>
              <a:rect l="l" t="t" r="r" b="b"/>
              <a:pathLst>
                <a:path w="4632" h="2975" extrusionOk="0">
                  <a:moveTo>
                    <a:pt x="1" y="1"/>
                  </a:moveTo>
                  <a:lnTo>
                    <a:pt x="4631" y="2975"/>
                  </a:lnTo>
                  <a:lnTo>
                    <a:pt x="4631" y="2586"/>
                  </a:lnTo>
                  <a:lnTo>
                    <a:pt x="60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38"/>
            <p:cNvSpPr/>
            <p:nvPr/>
          </p:nvSpPr>
          <p:spPr>
            <a:xfrm>
              <a:off x="7588289" y="-869871"/>
              <a:ext cx="526985" cy="343281"/>
            </a:xfrm>
            <a:custGeom>
              <a:avLst/>
              <a:gdLst/>
              <a:ahLst/>
              <a:cxnLst/>
              <a:rect l="l" t="t" r="r" b="b"/>
              <a:pathLst>
                <a:path w="6050" h="3941" extrusionOk="0">
                  <a:moveTo>
                    <a:pt x="515" y="0"/>
                  </a:moveTo>
                  <a:cubicBezTo>
                    <a:pt x="340" y="13"/>
                    <a:pt x="164" y="25"/>
                    <a:pt x="1" y="51"/>
                  </a:cubicBezTo>
                  <a:lnTo>
                    <a:pt x="6049" y="3941"/>
                  </a:lnTo>
                  <a:lnTo>
                    <a:pt x="6049" y="3552"/>
                  </a:lnTo>
                  <a:lnTo>
                    <a:pt x="51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38"/>
            <p:cNvSpPr/>
            <p:nvPr/>
          </p:nvSpPr>
          <p:spPr>
            <a:xfrm>
              <a:off x="7488814" y="-854540"/>
              <a:ext cx="626459" cy="412094"/>
            </a:xfrm>
            <a:custGeom>
              <a:avLst/>
              <a:gdLst/>
              <a:ahLst/>
              <a:cxnLst/>
              <a:rect l="l" t="t" r="r" b="b"/>
              <a:pathLst>
                <a:path w="7192" h="4731" extrusionOk="0">
                  <a:moveTo>
                    <a:pt x="428" y="0"/>
                  </a:moveTo>
                  <a:cubicBezTo>
                    <a:pt x="277" y="38"/>
                    <a:pt x="139" y="75"/>
                    <a:pt x="1" y="113"/>
                  </a:cubicBezTo>
                  <a:lnTo>
                    <a:pt x="7191" y="4731"/>
                  </a:lnTo>
                  <a:lnTo>
                    <a:pt x="7191" y="4354"/>
                  </a:lnTo>
                  <a:lnTo>
                    <a:pt x="42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38"/>
            <p:cNvSpPr/>
            <p:nvPr/>
          </p:nvSpPr>
          <p:spPr>
            <a:xfrm>
              <a:off x="7406847" y="-825098"/>
              <a:ext cx="708425" cy="465750"/>
            </a:xfrm>
            <a:custGeom>
              <a:avLst/>
              <a:gdLst/>
              <a:ahLst/>
              <a:cxnLst/>
              <a:rect l="l" t="t" r="r" b="b"/>
              <a:pathLst>
                <a:path w="8133" h="5347" extrusionOk="0">
                  <a:moveTo>
                    <a:pt x="352" y="1"/>
                  </a:moveTo>
                  <a:cubicBezTo>
                    <a:pt x="239" y="51"/>
                    <a:pt x="114" y="101"/>
                    <a:pt x="1" y="151"/>
                  </a:cubicBezTo>
                  <a:lnTo>
                    <a:pt x="8095" y="5347"/>
                  </a:lnTo>
                  <a:cubicBezTo>
                    <a:pt x="8107" y="5234"/>
                    <a:pt x="8120" y="5108"/>
                    <a:pt x="8132" y="4983"/>
                  </a:cubicBezTo>
                  <a:lnTo>
                    <a:pt x="35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38"/>
            <p:cNvSpPr/>
            <p:nvPr/>
          </p:nvSpPr>
          <p:spPr>
            <a:xfrm>
              <a:off x="7336901" y="-787904"/>
              <a:ext cx="768527" cy="505122"/>
            </a:xfrm>
            <a:custGeom>
              <a:avLst/>
              <a:gdLst/>
              <a:ahLst/>
              <a:cxnLst/>
              <a:rect l="l" t="t" r="r" b="b"/>
              <a:pathLst>
                <a:path w="8823" h="5799" extrusionOk="0">
                  <a:moveTo>
                    <a:pt x="302" y="1"/>
                  </a:moveTo>
                  <a:cubicBezTo>
                    <a:pt x="201" y="63"/>
                    <a:pt x="101" y="126"/>
                    <a:pt x="1" y="189"/>
                  </a:cubicBezTo>
                  <a:lnTo>
                    <a:pt x="8747" y="5798"/>
                  </a:lnTo>
                  <a:cubicBezTo>
                    <a:pt x="8772" y="5685"/>
                    <a:pt x="8797" y="5572"/>
                    <a:pt x="8822" y="5459"/>
                  </a:cubicBezTo>
                  <a:lnTo>
                    <a:pt x="30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38"/>
            <p:cNvSpPr/>
            <p:nvPr/>
          </p:nvSpPr>
          <p:spPr>
            <a:xfrm>
              <a:off x="7276798" y="-744177"/>
              <a:ext cx="810076" cy="532386"/>
            </a:xfrm>
            <a:custGeom>
              <a:avLst/>
              <a:gdLst/>
              <a:ahLst/>
              <a:cxnLst/>
              <a:rect l="l" t="t" r="r" b="b"/>
              <a:pathLst>
                <a:path w="9300" h="6112" extrusionOk="0">
                  <a:moveTo>
                    <a:pt x="264" y="0"/>
                  </a:moveTo>
                  <a:cubicBezTo>
                    <a:pt x="176" y="63"/>
                    <a:pt x="88" y="138"/>
                    <a:pt x="0" y="214"/>
                  </a:cubicBezTo>
                  <a:lnTo>
                    <a:pt x="9199" y="6112"/>
                  </a:lnTo>
                  <a:cubicBezTo>
                    <a:pt x="9236" y="6011"/>
                    <a:pt x="9261" y="5911"/>
                    <a:pt x="9299" y="5798"/>
                  </a:cubicBezTo>
                  <a:lnTo>
                    <a:pt x="26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38"/>
            <p:cNvSpPr/>
            <p:nvPr/>
          </p:nvSpPr>
          <p:spPr>
            <a:xfrm>
              <a:off x="7224361" y="-694962"/>
              <a:ext cx="836208" cy="548762"/>
            </a:xfrm>
            <a:custGeom>
              <a:avLst/>
              <a:gdLst/>
              <a:ahLst/>
              <a:cxnLst/>
              <a:rect l="l" t="t" r="r" b="b"/>
              <a:pathLst>
                <a:path w="9600" h="6300" extrusionOk="0">
                  <a:moveTo>
                    <a:pt x="226" y="0"/>
                  </a:moveTo>
                  <a:cubicBezTo>
                    <a:pt x="151" y="75"/>
                    <a:pt x="75" y="163"/>
                    <a:pt x="0" y="239"/>
                  </a:cubicBezTo>
                  <a:lnTo>
                    <a:pt x="9449" y="6300"/>
                  </a:lnTo>
                  <a:cubicBezTo>
                    <a:pt x="9500" y="6212"/>
                    <a:pt x="9550" y="6111"/>
                    <a:pt x="9600" y="6011"/>
                  </a:cubicBezTo>
                  <a:lnTo>
                    <a:pt x="22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38"/>
            <p:cNvSpPr/>
            <p:nvPr/>
          </p:nvSpPr>
          <p:spPr>
            <a:xfrm>
              <a:off x="7179501" y="-640347"/>
              <a:ext cx="847183" cy="556427"/>
            </a:xfrm>
            <a:custGeom>
              <a:avLst/>
              <a:gdLst/>
              <a:ahLst/>
              <a:cxnLst/>
              <a:rect l="l" t="t" r="r" b="b"/>
              <a:pathLst>
                <a:path w="9726" h="6388" extrusionOk="0">
                  <a:moveTo>
                    <a:pt x="201" y="1"/>
                  </a:moveTo>
                  <a:cubicBezTo>
                    <a:pt x="126" y="88"/>
                    <a:pt x="63" y="176"/>
                    <a:pt x="1" y="264"/>
                  </a:cubicBezTo>
                  <a:lnTo>
                    <a:pt x="9550" y="6388"/>
                  </a:lnTo>
                  <a:cubicBezTo>
                    <a:pt x="9600" y="6288"/>
                    <a:pt x="9663" y="6200"/>
                    <a:pt x="9726" y="6112"/>
                  </a:cubicBezTo>
                  <a:lnTo>
                    <a:pt x="20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38"/>
            <p:cNvSpPr/>
            <p:nvPr/>
          </p:nvSpPr>
          <p:spPr>
            <a:xfrm>
              <a:off x="7142307" y="-581289"/>
              <a:ext cx="842915" cy="553117"/>
            </a:xfrm>
            <a:custGeom>
              <a:avLst/>
              <a:gdLst/>
              <a:ahLst/>
              <a:cxnLst/>
              <a:rect l="l" t="t" r="r" b="b"/>
              <a:pathLst>
                <a:path w="9677" h="6350" extrusionOk="0">
                  <a:moveTo>
                    <a:pt x="164" y="0"/>
                  </a:moveTo>
                  <a:cubicBezTo>
                    <a:pt x="101" y="88"/>
                    <a:pt x="51" y="188"/>
                    <a:pt x="1" y="276"/>
                  </a:cubicBezTo>
                  <a:lnTo>
                    <a:pt x="9463" y="6350"/>
                  </a:lnTo>
                  <a:cubicBezTo>
                    <a:pt x="9538" y="6275"/>
                    <a:pt x="9601" y="6187"/>
                    <a:pt x="9676" y="6099"/>
                  </a:cubicBezTo>
                  <a:lnTo>
                    <a:pt x="16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38"/>
            <p:cNvSpPr/>
            <p:nvPr/>
          </p:nvSpPr>
          <p:spPr>
            <a:xfrm>
              <a:off x="7111733" y="-517876"/>
              <a:ext cx="824275" cy="542229"/>
            </a:xfrm>
            <a:custGeom>
              <a:avLst/>
              <a:gdLst/>
              <a:ahLst/>
              <a:cxnLst/>
              <a:rect l="l" t="t" r="r" b="b"/>
              <a:pathLst>
                <a:path w="9463" h="6225" extrusionOk="0">
                  <a:moveTo>
                    <a:pt x="126" y="0"/>
                  </a:moveTo>
                  <a:cubicBezTo>
                    <a:pt x="88" y="100"/>
                    <a:pt x="51" y="201"/>
                    <a:pt x="1" y="301"/>
                  </a:cubicBezTo>
                  <a:lnTo>
                    <a:pt x="9224" y="6224"/>
                  </a:lnTo>
                  <a:cubicBezTo>
                    <a:pt x="9299" y="6149"/>
                    <a:pt x="9387" y="6074"/>
                    <a:pt x="9462" y="5998"/>
                  </a:cubicBezTo>
                  <a:lnTo>
                    <a:pt x="12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38"/>
            <p:cNvSpPr/>
            <p:nvPr/>
          </p:nvSpPr>
          <p:spPr>
            <a:xfrm>
              <a:off x="7089869" y="-449063"/>
              <a:ext cx="789258" cy="519320"/>
            </a:xfrm>
            <a:custGeom>
              <a:avLst/>
              <a:gdLst/>
              <a:ahLst/>
              <a:cxnLst/>
              <a:rect l="l" t="t" r="r" b="b"/>
              <a:pathLst>
                <a:path w="9061" h="5962" extrusionOk="0">
                  <a:moveTo>
                    <a:pt x="88" y="1"/>
                  </a:moveTo>
                  <a:cubicBezTo>
                    <a:pt x="63" y="114"/>
                    <a:pt x="26" y="214"/>
                    <a:pt x="1" y="327"/>
                  </a:cubicBezTo>
                  <a:lnTo>
                    <a:pt x="8785" y="5961"/>
                  </a:lnTo>
                  <a:cubicBezTo>
                    <a:pt x="8873" y="5899"/>
                    <a:pt x="8973" y="5836"/>
                    <a:pt x="9061" y="5761"/>
                  </a:cubicBezTo>
                  <a:lnTo>
                    <a:pt x="8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38"/>
            <p:cNvSpPr/>
            <p:nvPr/>
          </p:nvSpPr>
          <p:spPr>
            <a:xfrm>
              <a:off x="7075671" y="-374761"/>
              <a:ext cx="737866" cy="485436"/>
            </a:xfrm>
            <a:custGeom>
              <a:avLst/>
              <a:gdLst/>
              <a:ahLst/>
              <a:cxnLst/>
              <a:rect l="l" t="t" r="r" b="b"/>
              <a:pathLst>
                <a:path w="8471" h="5573" extrusionOk="0">
                  <a:moveTo>
                    <a:pt x="51" y="1"/>
                  </a:moveTo>
                  <a:cubicBezTo>
                    <a:pt x="38" y="114"/>
                    <a:pt x="26" y="227"/>
                    <a:pt x="0" y="352"/>
                  </a:cubicBezTo>
                  <a:lnTo>
                    <a:pt x="8145" y="5573"/>
                  </a:lnTo>
                  <a:cubicBezTo>
                    <a:pt x="8258" y="5522"/>
                    <a:pt x="8371" y="5460"/>
                    <a:pt x="8471" y="5397"/>
                  </a:cubicBezTo>
                  <a:lnTo>
                    <a:pt x="5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430;p38"/>
            <p:cNvSpPr/>
            <p:nvPr/>
          </p:nvSpPr>
          <p:spPr>
            <a:xfrm>
              <a:off x="7072361" y="-294885"/>
              <a:ext cx="665831" cy="438399"/>
            </a:xfrm>
            <a:custGeom>
              <a:avLst/>
              <a:gdLst/>
              <a:ahLst/>
              <a:cxnLst/>
              <a:rect l="l" t="t" r="r" b="b"/>
              <a:pathLst>
                <a:path w="7644" h="5033" extrusionOk="0">
                  <a:moveTo>
                    <a:pt x="1" y="0"/>
                  </a:moveTo>
                  <a:cubicBezTo>
                    <a:pt x="1" y="63"/>
                    <a:pt x="1" y="138"/>
                    <a:pt x="1" y="201"/>
                  </a:cubicBezTo>
                  <a:lnTo>
                    <a:pt x="1" y="376"/>
                  </a:lnTo>
                  <a:lnTo>
                    <a:pt x="7254" y="5032"/>
                  </a:lnTo>
                  <a:cubicBezTo>
                    <a:pt x="7392" y="4994"/>
                    <a:pt x="7518" y="4944"/>
                    <a:pt x="7643" y="4894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38"/>
            <p:cNvSpPr/>
            <p:nvPr/>
          </p:nvSpPr>
          <p:spPr>
            <a:xfrm>
              <a:off x="7072361" y="-210741"/>
              <a:ext cx="575067" cy="377165"/>
            </a:xfrm>
            <a:custGeom>
              <a:avLst/>
              <a:gdLst/>
              <a:ahLst/>
              <a:cxnLst/>
              <a:rect l="l" t="t" r="r" b="b"/>
              <a:pathLst>
                <a:path w="6602" h="4330" extrusionOk="0">
                  <a:moveTo>
                    <a:pt x="1" y="0"/>
                  </a:moveTo>
                  <a:lnTo>
                    <a:pt x="1" y="389"/>
                  </a:lnTo>
                  <a:lnTo>
                    <a:pt x="6137" y="4330"/>
                  </a:lnTo>
                  <a:cubicBezTo>
                    <a:pt x="6300" y="4305"/>
                    <a:pt x="6451" y="4279"/>
                    <a:pt x="6601" y="4242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" name="Google Shape;1432;p38"/>
            <p:cNvSpPr/>
            <p:nvPr/>
          </p:nvSpPr>
          <p:spPr>
            <a:xfrm>
              <a:off x="7072361" y="-125465"/>
              <a:ext cx="463573" cy="297376"/>
            </a:xfrm>
            <a:custGeom>
              <a:avLst/>
              <a:gdLst/>
              <a:ahLst/>
              <a:cxnLst/>
              <a:rect l="l" t="t" r="r" b="b"/>
              <a:pathLst>
                <a:path w="5322" h="3414" extrusionOk="0">
                  <a:moveTo>
                    <a:pt x="1" y="0"/>
                  </a:moveTo>
                  <a:lnTo>
                    <a:pt x="1" y="389"/>
                  </a:lnTo>
                  <a:lnTo>
                    <a:pt x="4732" y="3413"/>
                  </a:lnTo>
                  <a:lnTo>
                    <a:pt x="5322" y="34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" name="Google Shape;1433;p38"/>
            <p:cNvSpPr/>
            <p:nvPr/>
          </p:nvSpPr>
          <p:spPr>
            <a:xfrm>
              <a:off x="7072361" y="-40275"/>
              <a:ext cx="331347" cy="212188"/>
            </a:xfrm>
            <a:custGeom>
              <a:avLst/>
              <a:gdLst/>
              <a:ahLst/>
              <a:cxnLst/>
              <a:rect l="l" t="t" r="r" b="b"/>
              <a:pathLst>
                <a:path w="3804" h="2436" extrusionOk="0">
                  <a:moveTo>
                    <a:pt x="1" y="1"/>
                  </a:moveTo>
                  <a:lnTo>
                    <a:pt x="1" y="377"/>
                  </a:lnTo>
                  <a:lnTo>
                    <a:pt x="3213" y="2435"/>
                  </a:lnTo>
                  <a:lnTo>
                    <a:pt x="3803" y="243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1434;p38"/>
            <p:cNvSpPr/>
            <p:nvPr/>
          </p:nvSpPr>
          <p:spPr>
            <a:xfrm>
              <a:off x="7072361" y="45001"/>
              <a:ext cx="199035" cy="126912"/>
            </a:xfrm>
            <a:custGeom>
              <a:avLst/>
              <a:gdLst/>
              <a:ahLst/>
              <a:cxnLst/>
              <a:rect l="l" t="t" r="r" b="b"/>
              <a:pathLst>
                <a:path w="2285" h="1457" extrusionOk="0">
                  <a:moveTo>
                    <a:pt x="1" y="1"/>
                  </a:moveTo>
                  <a:lnTo>
                    <a:pt x="1" y="377"/>
                  </a:lnTo>
                  <a:lnTo>
                    <a:pt x="1695" y="1456"/>
                  </a:lnTo>
                  <a:lnTo>
                    <a:pt x="2285" y="14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38"/>
            <p:cNvSpPr/>
            <p:nvPr/>
          </p:nvSpPr>
          <p:spPr>
            <a:xfrm>
              <a:off x="7072361" y="129146"/>
              <a:ext cx="66810" cy="42769"/>
            </a:xfrm>
            <a:custGeom>
              <a:avLst/>
              <a:gdLst/>
              <a:ahLst/>
              <a:cxnLst/>
              <a:rect l="l" t="t" r="r" b="b"/>
              <a:pathLst>
                <a:path w="767" h="491" extrusionOk="0">
                  <a:moveTo>
                    <a:pt x="1" y="1"/>
                  </a:moveTo>
                  <a:lnTo>
                    <a:pt x="1" y="390"/>
                  </a:lnTo>
                  <a:lnTo>
                    <a:pt x="164" y="490"/>
                  </a:lnTo>
                  <a:lnTo>
                    <a:pt x="766" y="49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1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7" name="Google Shape;1437;p39"/>
          <p:cNvSpPr txBox="1">
            <a:spLocks noGrp="1"/>
          </p:cNvSpPr>
          <p:nvPr>
            <p:ph type="title"/>
          </p:nvPr>
        </p:nvSpPr>
        <p:spPr>
          <a:xfrm>
            <a:off x="713250" y="572200"/>
            <a:ext cx="77175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r>
              <a:rPr lang="es-ES" smtClean="0"/>
              <a:t>Haga clic para modificar el estilo de título del patrón</a:t>
            </a:r>
            <a:endParaRPr/>
          </a:p>
        </p:txBody>
      </p:sp>
      <p:sp>
        <p:nvSpPr>
          <p:cNvPr id="1438" name="Google Shape;1438;p39"/>
          <p:cNvSpPr/>
          <p:nvPr/>
        </p:nvSpPr>
        <p:spPr>
          <a:xfrm flipH="1">
            <a:off x="8575436" y="6168833"/>
            <a:ext cx="662884" cy="883632"/>
          </a:xfrm>
          <a:custGeom>
            <a:avLst/>
            <a:gdLst/>
            <a:ahLst/>
            <a:cxnLst/>
            <a:rect l="l" t="t" r="r" b="b"/>
            <a:pathLst>
              <a:path w="15951" h="15951" extrusionOk="0">
                <a:moveTo>
                  <a:pt x="1" y="1"/>
                </a:moveTo>
                <a:lnTo>
                  <a:pt x="1" y="3778"/>
                </a:lnTo>
                <a:cubicBezTo>
                  <a:pt x="1" y="10504"/>
                  <a:pt x="5447" y="15950"/>
                  <a:pt x="12173" y="15950"/>
                </a:cubicBezTo>
                <a:lnTo>
                  <a:pt x="15951" y="15950"/>
                </a:lnTo>
                <a:lnTo>
                  <a:pt x="15951" y="12173"/>
                </a:lnTo>
                <a:cubicBezTo>
                  <a:pt x="15951" y="5459"/>
                  <a:pt x="10492" y="1"/>
                  <a:pt x="377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39" name="Google Shape;1439;p39"/>
          <p:cNvGrpSpPr/>
          <p:nvPr/>
        </p:nvGrpSpPr>
        <p:grpSpPr>
          <a:xfrm flipH="1">
            <a:off x="7909993" y="6138007"/>
            <a:ext cx="817859" cy="1090195"/>
            <a:chOff x="813569" y="4603505"/>
            <a:chExt cx="817859" cy="817646"/>
          </a:xfrm>
        </p:grpSpPr>
        <p:sp>
          <p:nvSpPr>
            <p:cNvPr id="1440" name="Google Shape;1440;p39"/>
            <p:cNvSpPr/>
            <p:nvPr/>
          </p:nvSpPr>
          <p:spPr>
            <a:xfrm>
              <a:off x="813569" y="5417671"/>
              <a:ext cx="5186" cy="3479"/>
            </a:xfrm>
            <a:custGeom>
              <a:avLst/>
              <a:gdLst/>
              <a:ahLst/>
              <a:cxnLst/>
              <a:rect l="l" t="t" r="r" b="b"/>
              <a:pathLst>
                <a:path w="76" h="51" extrusionOk="0">
                  <a:moveTo>
                    <a:pt x="0" y="1"/>
                  </a:moveTo>
                  <a:lnTo>
                    <a:pt x="0" y="51"/>
                  </a:lnTo>
                  <a:lnTo>
                    <a:pt x="76" y="5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39"/>
            <p:cNvSpPr/>
            <p:nvPr/>
          </p:nvSpPr>
          <p:spPr>
            <a:xfrm>
              <a:off x="813569" y="5350881"/>
              <a:ext cx="108843" cy="70269"/>
            </a:xfrm>
            <a:custGeom>
              <a:avLst/>
              <a:gdLst/>
              <a:ahLst/>
              <a:cxnLst/>
              <a:rect l="l" t="t" r="r" b="b"/>
              <a:pathLst>
                <a:path w="1595" h="1030" extrusionOk="0">
                  <a:moveTo>
                    <a:pt x="0" y="1"/>
                  </a:moveTo>
                  <a:lnTo>
                    <a:pt x="0" y="390"/>
                  </a:lnTo>
                  <a:lnTo>
                    <a:pt x="992" y="1030"/>
                  </a:lnTo>
                  <a:lnTo>
                    <a:pt x="1594" y="103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39"/>
            <p:cNvSpPr/>
            <p:nvPr/>
          </p:nvSpPr>
          <p:spPr>
            <a:xfrm>
              <a:off x="813569" y="5284160"/>
              <a:ext cx="212431" cy="136991"/>
            </a:xfrm>
            <a:custGeom>
              <a:avLst/>
              <a:gdLst/>
              <a:ahLst/>
              <a:cxnLst/>
              <a:rect l="l" t="t" r="r" b="b"/>
              <a:pathLst>
                <a:path w="3113" h="2008" extrusionOk="0">
                  <a:moveTo>
                    <a:pt x="0" y="0"/>
                  </a:moveTo>
                  <a:lnTo>
                    <a:pt x="0" y="389"/>
                  </a:lnTo>
                  <a:lnTo>
                    <a:pt x="2523" y="2008"/>
                  </a:lnTo>
                  <a:lnTo>
                    <a:pt x="3112" y="20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39"/>
            <p:cNvSpPr/>
            <p:nvPr/>
          </p:nvSpPr>
          <p:spPr>
            <a:xfrm>
              <a:off x="813569" y="5218189"/>
              <a:ext cx="316019" cy="202962"/>
            </a:xfrm>
            <a:custGeom>
              <a:avLst/>
              <a:gdLst/>
              <a:ahLst/>
              <a:cxnLst/>
              <a:rect l="l" t="t" r="r" b="b"/>
              <a:pathLst>
                <a:path w="4631" h="2975" extrusionOk="0">
                  <a:moveTo>
                    <a:pt x="0" y="1"/>
                  </a:moveTo>
                  <a:lnTo>
                    <a:pt x="0" y="377"/>
                  </a:lnTo>
                  <a:lnTo>
                    <a:pt x="4041" y="2975"/>
                  </a:lnTo>
                  <a:lnTo>
                    <a:pt x="4631" y="297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39"/>
            <p:cNvSpPr/>
            <p:nvPr/>
          </p:nvSpPr>
          <p:spPr>
            <a:xfrm>
              <a:off x="813569" y="5151467"/>
              <a:ext cx="413671" cy="268865"/>
            </a:xfrm>
            <a:custGeom>
              <a:avLst/>
              <a:gdLst/>
              <a:ahLst/>
              <a:cxnLst/>
              <a:rect l="l" t="t" r="r" b="b"/>
              <a:pathLst>
                <a:path w="6062" h="3941" extrusionOk="0">
                  <a:moveTo>
                    <a:pt x="0" y="0"/>
                  </a:moveTo>
                  <a:lnTo>
                    <a:pt x="0" y="377"/>
                  </a:lnTo>
                  <a:lnTo>
                    <a:pt x="5547" y="3940"/>
                  </a:lnTo>
                  <a:cubicBezTo>
                    <a:pt x="5710" y="3928"/>
                    <a:pt x="5886" y="3915"/>
                    <a:pt x="6061" y="38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39"/>
            <p:cNvSpPr/>
            <p:nvPr/>
          </p:nvSpPr>
          <p:spPr>
            <a:xfrm>
              <a:off x="813569" y="5084677"/>
              <a:ext cx="490714" cy="322829"/>
            </a:xfrm>
            <a:custGeom>
              <a:avLst/>
              <a:gdLst/>
              <a:ahLst/>
              <a:cxnLst/>
              <a:rect l="l" t="t" r="r" b="b"/>
              <a:pathLst>
                <a:path w="7191" h="4732" extrusionOk="0">
                  <a:moveTo>
                    <a:pt x="0" y="0"/>
                  </a:moveTo>
                  <a:lnTo>
                    <a:pt x="0" y="389"/>
                  </a:lnTo>
                  <a:lnTo>
                    <a:pt x="6777" y="4731"/>
                  </a:lnTo>
                  <a:cubicBezTo>
                    <a:pt x="6915" y="4694"/>
                    <a:pt x="7053" y="4668"/>
                    <a:pt x="7191" y="461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39"/>
            <p:cNvSpPr/>
            <p:nvPr/>
          </p:nvSpPr>
          <p:spPr>
            <a:xfrm>
              <a:off x="814388" y="5019593"/>
              <a:ext cx="554109" cy="365604"/>
            </a:xfrm>
            <a:custGeom>
              <a:avLst/>
              <a:gdLst/>
              <a:ahLst/>
              <a:cxnLst/>
              <a:rect l="l" t="t" r="r" b="b"/>
              <a:pathLst>
                <a:path w="8120" h="5359" extrusionOk="0">
                  <a:moveTo>
                    <a:pt x="26" y="1"/>
                  </a:moveTo>
                  <a:cubicBezTo>
                    <a:pt x="13" y="126"/>
                    <a:pt x="1" y="252"/>
                    <a:pt x="1" y="365"/>
                  </a:cubicBezTo>
                  <a:lnTo>
                    <a:pt x="7769" y="5359"/>
                  </a:lnTo>
                  <a:cubicBezTo>
                    <a:pt x="7894" y="5309"/>
                    <a:pt x="8007" y="5259"/>
                    <a:pt x="8120" y="5196"/>
                  </a:cubicBezTo>
                  <a:lnTo>
                    <a:pt x="2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39"/>
            <p:cNvSpPr/>
            <p:nvPr/>
          </p:nvSpPr>
          <p:spPr>
            <a:xfrm>
              <a:off x="821280" y="4959694"/>
              <a:ext cx="602082" cy="396441"/>
            </a:xfrm>
            <a:custGeom>
              <a:avLst/>
              <a:gdLst/>
              <a:ahLst/>
              <a:cxnLst/>
              <a:rect l="l" t="t" r="r" b="b"/>
              <a:pathLst>
                <a:path w="8823" h="5811" extrusionOk="0">
                  <a:moveTo>
                    <a:pt x="76" y="0"/>
                  </a:moveTo>
                  <a:cubicBezTo>
                    <a:pt x="50" y="113"/>
                    <a:pt x="25" y="226"/>
                    <a:pt x="0" y="339"/>
                  </a:cubicBezTo>
                  <a:lnTo>
                    <a:pt x="8521" y="5810"/>
                  </a:lnTo>
                  <a:cubicBezTo>
                    <a:pt x="8621" y="5748"/>
                    <a:pt x="8722" y="5685"/>
                    <a:pt x="8822" y="5622"/>
                  </a:cubicBezTo>
                  <a:lnTo>
                    <a:pt x="7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39"/>
            <p:cNvSpPr/>
            <p:nvPr/>
          </p:nvSpPr>
          <p:spPr>
            <a:xfrm>
              <a:off x="835815" y="4904024"/>
              <a:ext cx="635451" cy="417863"/>
            </a:xfrm>
            <a:custGeom>
              <a:avLst/>
              <a:gdLst/>
              <a:ahLst/>
              <a:cxnLst/>
              <a:rect l="l" t="t" r="r" b="b"/>
              <a:pathLst>
                <a:path w="9312" h="6125" extrusionOk="0">
                  <a:moveTo>
                    <a:pt x="114" y="0"/>
                  </a:moveTo>
                  <a:cubicBezTo>
                    <a:pt x="76" y="113"/>
                    <a:pt x="38" y="214"/>
                    <a:pt x="1" y="314"/>
                  </a:cubicBezTo>
                  <a:lnTo>
                    <a:pt x="9048" y="6124"/>
                  </a:lnTo>
                  <a:cubicBezTo>
                    <a:pt x="9136" y="6049"/>
                    <a:pt x="9224" y="5974"/>
                    <a:pt x="9312" y="5911"/>
                  </a:cubicBezTo>
                  <a:lnTo>
                    <a:pt x="11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39"/>
            <p:cNvSpPr/>
            <p:nvPr/>
          </p:nvSpPr>
          <p:spPr>
            <a:xfrm>
              <a:off x="857242" y="4852653"/>
              <a:ext cx="654285" cy="430689"/>
            </a:xfrm>
            <a:custGeom>
              <a:avLst/>
              <a:gdLst/>
              <a:ahLst/>
              <a:cxnLst/>
              <a:rect l="l" t="t" r="r" b="b"/>
              <a:pathLst>
                <a:path w="9588" h="6313" extrusionOk="0">
                  <a:moveTo>
                    <a:pt x="138" y="1"/>
                  </a:moveTo>
                  <a:cubicBezTo>
                    <a:pt x="88" y="101"/>
                    <a:pt x="38" y="189"/>
                    <a:pt x="0" y="289"/>
                  </a:cubicBezTo>
                  <a:lnTo>
                    <a:pt x="9374" y="6313"/>
                  </a:lnTo>
                  <a:cubicBezTo>
                    <a:pt x="9450" y="6225"/>
                    <a:pt x="9525" y="6149"/>
                    <a:pt x="9588" y="6074"/>
                  </a:cubicBezTo>
                  <a:lnTo>
                    <a:pt x="13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39"/>
            <p:cNvSpPr/>
            <p:nvPr/>
          </p:nvSpPr>
          <p:spPr>
            <a:xfrm>
              <a:off x="883788" y="4804693"/>
              <a:ext cx="662883" cy="435874"/>
            </a:xfrm>
            <a:custGeom>
              <a:avLst/>
              <a:gdLst/>
              <a:ahLst/>
              <a:cxnLst/>
              <a:rect l="l" t="t" r="r" b="b"/>
              <a:pathLst>
                <a:path w="9714" h="6389" extrusionOk="0">
                  <a:moveTo>
                    <a:pt x="176" y="1"/>
                  </a:moveTo>
                  <a:cubicBezTo>
                    <a:pt x="113" y="89"/>
                    <a:pt x="51" y="177"/>
                    <a:pt x="0" y="277"/>
                  </a:cubicBezTo>
                  <a:lnTo>
                    <a:pt x="9525" y="6388"/>
                  </a:lnTo>
                  <a:cubicBezTo>
                    <a:pt x="9588" y="6300"/>
                    <a:pt x="9650" y="6212"/>
                    <a:pt x="9713" y="6125"/>
                  </a:cubicBezTo>
                  <a:lnTo>
                    <a:pt x="17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39"/>
            <p:cNvSpPr/>
            <p:nvPr/>
          </p:nvSpPr>
          <p:spPr>
            <a:xfrm>
              <a:off x="916338" y="4760212"/>
              <a:ext cx="660290" cy="434100"/>
            </a:xfrm>
            <a:custGeom>
              <a:avLst/>
              <a:gdLst/>
              <a:ahLst/>
              <a:cxnLst/>
              <a:rect l="l" t="t" r="r" b="b"/>
              <a:pathLst>
                <a:path w="9676" h="6363" extrusionOk="0">
                  <a:moveTo>
                    <a:pt x="214" y="0"/>
                  </a:moveTo>
                  <a:cubicBezTo>
                    <a:pt x="138" y="88"/>
                    <a:pt x="63" y="163"/>
                    <a:pt x="0" y="251"/>
                  </a:cubicBezTo>
                  <a:lnTo>
                    <a:pt x="9512" y="6363"/>
                  </a:lnTo>
                  <a:cubicBezTo>
                    <a:pt x="9562" y="6262"/>
                    <a:pt x="9625" y="6174"/>
                    <a:pt x="9675" y="6074"/>
                  </a:cubicBezTo>
                  <a:lnTo>
                    <a:pt x="21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39"/>
            <p:cNvSpPr/>
            <p:nvPr/>
          </p:nvSpPr>
          <p:spPr>
            <a:xfrm>
              <a:off x="954826" y="4719960"/>
              <a:ext cx="644936" cy="423866"/>
            </a:xfrm>
            <a:custGeom>
              <a:avLst/>
              <a:gdLst/>
              <a:ahLst/>
              <a:cxnLst/>
              <a:rect l="l" t="t" r="r" b="b"/>
              <a:pathLst>
                <a:path w="9451" h="6213" extrusionOk="0">
                  <a:moveTo>
                    <a:pt x="239" y="1"/>
                  </a:moveTo>
                  <a:cubicBezTo>
                    <a:pt x="151" y="76"/>
                    <a:pt x="76" y="151"/>
                    <a:pt x="1" y="226"/>
                  </a:cubicBezTo>
                  <a:lnTo>
                    <a:pt x="9325" y="6212"/>
                  </a:lnTo>
                  <a:cubicBezTo>
                    <a:pt x="9375" y="6112"/>
                    <a:pt x="9413" y="6011"/>
                    <a:pt x="9450" y="5911"/>
                  </a:cubicBezTo>
                  <a:lnTo>
                    <a:pt x="23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39"/>
            <p:cNvSpPr/>
            <p:nvPr/>
          </p:nvSpPr>
          <p:spPr>
            <a:xfrm>
              <a:off x="998500" y="4683120"/>
              <a:ext cx="619210" cy="407629"/>
            </a:xfrm>
            <a:custGeom>
              <a:avLst/>
              <a:gdLst/>
              <a:ahLst/>
              <a:cxnLst/>
              <a:rect l="l" t="t" r="r" b="b"/>
              <a:pathLst>
                <a:path w="9074" h="5975" extrusionOk="0">
                  <a:moveTo>
                    <a:pt x="289" y="1"/>
                  </a:moveTo>
                  <a:cubicBezTo>
                    <a:pt x="189" y="76"/>
                    <a:pt x="101" y="139"/>
                    <a:pt x="1" y="214"/>
                  </a:cubicBezTo>
                  <a:lnTo>
                    <a:pt x="8973" y="5974"/>
                  </a:lnTo>
                  <a:cubicBezTo>
                    <a:pt x="9011" y="5861"/>
                    <a:pt x="9036" y="5748"/>
                    <a:pt x="9074" y="5648"/>
                  </a:cubicBezTo>
                  <a:lnTo>
                    <a:pt x="2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39"/>
            <p:cNvSpPr/>
            <p:nvPr/>
          </p:nvSpPr>
          <p:spPr>
            <a:xfrm>
              <a:off x="1049884" y="4652352"/>
              <a:ext cx="578129" cy="380136"/>
            </a:xfrm>
            <a:custGeom>
              <a:avLst/>
              <a:gdLst/>
              <a:ahLst/>
              <a:cxnLst/>
              <a:rect l="l" t="t" r="r" b="b"/>
              <a:pathLst>
                <a:path w="8472" h="5572" extrusionOk="0">
                  <a:moveTo>
                    <a:pt x="327" y="0"/>
                  </a:moveTo>
                  <a:cubicBezTo>
                    <a:pt x="214" y="50"/>
                    <a:pt x="114" y="113"/>
                    <a:pt x="1" y="163"/>
                  </a:cubicBezTo>
                  <a:lnTo>
                    <a:pt x="8421" y="5572"/>
                  </a:lnTo>
                  <a:cubicBezTo>
                    <a:pt x="8446" y="5459"/>
                    <a:pt x="8459" y="5333"/>
                    <a:pt x="8471" y="5220"/>
                  </a:cubicBezTo>
                  <a:lnTo>
                    <a:pt x="32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39"/>
            <p:cNvSpPr/>
            <p:nvPr/>
          </p:nvSpPr>
          <p:spPr>
            <a:xfrm>
              <a:off x="1109868" y="4625814"/>
              <a:ext cx="521558" cy="344183"/>
            </a:xfrm>
            <a:custGeom>
              <a:avLst/>
              <a:gdLst/>
              <a:ahLst/>
              <a:cxnLst/>
              <a:rect l="l" t="t" r="r" b="b"/>
              <a:pathLst>
                <a:path w="7643" h="5045" extrusionOk="0">
                  <a:moveTo>
                    <a:pt x="377" y="0"/>
                  </a:moveTo>
                  <a:cubicBezTo>
                    <a:pt x="251" y="50"/>
                    <a:pt x="126" y="88"/>
                    <a:pt x="0" y="138"/>
                  </a:cubicBezTo>
                  <a:lnTo>
                    <a:pt x="7630" y="5045"/>
                  </a:lnTo>
                  <a:cubicBezTo>
                    <a:pt x="7630" y="4969"/>
                    <a:pt x="7642" y="4907"/>
                    <a:pt x="7642" y="4844"/>
                  </a:cubicBezTo>
                  <a:lnTo>
                    <a:pt x="7642" y="4656"/>
                  </a:lnTo>
                  <a:lnTo>
                    <a:pt x="3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39"/>
            <p:cNvSpPr/>
            <p:nvPr/>
          </p:nvSpPr>
          <p:spPr>
            <a:xfrm>
              <a:off x="1180087" y="4608690"/>
              <a:ext cx="451339" cy="294517"/>
            </a:xfrm>
            <a:custGeom>
              <a:avLst/>
              <a:gdLst/>
              <a:ahLst/>
              <a:cxnLst/>
              <a:rect l="l" t="t" r="r" b="b"/>
              <a:pathLst>
                <a:path w="6614" h="4317" extrusionOk="0">
                  <a:moveTo>
                    <a:pt x="465" y="0"/>
                  </a:moveTo>
                  <a:cubicBezTo>
                    <a:pt x="314" y="25"/>
                    <a:pt x="151" y="50"/>
                    <a:pt x="0" y="75"/>
                  </a:cubicBezTo>
                  <a:lnTo>
                    <a:pt x="6613" y="4317"/>
                  </a:lnTo>
                  <a:lnTo>
                    <a:pt x="6613" y="3940"/>
                  </a:lnTo>
                  <a:lnTo>
                    <a:pt x="46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39"/>
            <p:cNvSpPr/>
            <p:nvPr/>
          </p:nvSpPr>
          <p:spPr>
            <a:xfrm>
              <a:off x="1268253" y="4603505"/>
              <a:ext cx="363173" cy="233799"/>
            </a:xfrm>
            <a:custGeom>
              <a:avLst/>
              <a:gdLst/>
              <a:ahLst/>
              <a:cxnLst/>
              <a:rect l="l" t="t" r="r" b="b"/>
              <a:pathLst>
                <a:path w="5322" h="3427" extrusionOk="0">
                  <a:moveTo>
                    <a:pt x="1" y="1"/>
                  </a:moveTo>
                  <a:lnTo>
                    <a:pt x="5321" y="3427"/>
                  </a:lnTo>
                  <a:lnTo>
                    <a:pt x="5321" y="3038"/>
                  </a:lnTo>
                  <a:lnTo>
                    <a:pt x="59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39"/>
            <p:cNvSpPr/>
            <p:nvPr/>
          </p:nvSpPr>
          <p:spPr>
            <a:xfrm>
              <a:off x="1371023" y="4603505"/>
              <a:ext cx="260404" cy="167009"/>
            </a:xfrm>
            <a:custGeom>
              <a:avLst/>
              <a:gdLst/>
              <a:ahLst/>
              <a:cxnLst/>
              <a:rect l="l" t="t" r="r" b="b"/>
              <a:pathLst>
                <a:path w="3816" h="2448" extrusionOk="0">
                  <a:moveTo>
                    <a:pt x="1" y="1"/>
                  </a:moveTo>
                  <a:lnTo>
                    <a:pt x="3815" y="2448"/>
                  </a:lnTo>
                  <a:lnTo>
                    <a:pt x="3815" y="2059"/>
                  </a:lnTo>
                  <a:lnTo>
                    <a:pt x="60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39"/>
            <p:cNvSpPr/>
            <p:nvPr/>
          </p:nvSpPr>
          <p:spPr>
            <a:xfrm>
              <a:off x="1474680" y="4603505"/>
              <a:ext cx="156747" cy="100287"/>
            </a:xfrm>
            <a:custGeom>
              <a:avLst/>
              <a:gdLst/>
              <a:ahLst/>
              <a:cxnLst/>
              <a:rect l="l" t="t" r="r" b="b"/>
              <a:pathLst>
                <a:path w="2297" h="1470" extrusionOk="0">
                  <a:moveTo>
                    <a:pt x="0" y="1"/>
                  </a:moveTo>
                  <a:lnTo>
                    <a:pt x="2296" y="1469"/>
                  </a:lnTo>
                  <a:lnTo>
                    <a:pt x="2296" y="1093"/>
                  </a:lnTo>
                  <a:lnTo>
                    <a:pt x="60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39"/>
            <p:cNvSpPr/>
            <p:nvPr/>
          </p:nvSpPr>
          <p:spPr>
            <a:xfrm>
              <a:off x="1579155" y="4603505"/>
              <a:ext cx="52272" cy="33497"/>
            </a:xfrm>
            <a:custGeom>
              <a:avLst/>
              <a:gdLst/>
              <a:ahLst/>
              <a:cxnLst/>
              <a:rect l="l" t="t" r="r" b="b"/>
              <a:pathLst>
                <a:path w="766" h="491" extrusionOk="0">
                  <a:moveTo>
                    <a:pt x="0" y="1"/>
                  </a:moveTo>
                  <a:lnTo>
                    <a:pt x="765" y="490"/>
                  </a:lnTo>
                  <a:lnTo>
                    <a:pt x="765" y="114"/>
                  </a:lnTo>
                  <a:lnTo>
                    <a:pt x="5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61" name="Google Shape;1461;p39"/>
          <p:cNvSpPr/>
          <p:nvPr/>
        </p:nvSpPr>
        <p:spPr>
          <a:xfrm flipH="1">
            <a:off x="1" y="-565498"/>
            <a:ext cx="964169" cy="1285505"/>
          </a:xfrm>
          <a:custGeom>
            <a:avLst/>
            <a:gdLst/>
            <a:ahLst/>
            <a:cxnLst/>
            <a:rect l="l" t="t" r="r" b="b"/>
            <a:pathLst>
              <a:path w="15938" h="15938" extrusionOk="0">
                <a:moveTo>
                  <a:pt x="1" y="1"/>
                </a:moveTo>
                <a:lnTo>
                  <a:pt x="1" y="3765"/>
                </a:lnTo>
                <a:cubicBezTo>
                  <a:pt x="1" y="10491"/>
                  <a:pt x="5447" y="15938"/>
                  <a:pt x="12173" y="15938"/>
                </a:cubicBezTo>
                <a:lnTo>
                  <a:pt x="15938" y="15938"/>
                </a:lnTo>
                <a:lnTo>
                  <a:pt x="15938" y="12173"/>
                </a:lnTo>
                <a:cubicBezTo>
                  <a:pt x="15938" y="5447"/>
                  <a:pt x="10492" y="1"/>
                  <a:pt x="377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62" name="Google Shape;1462;p39"/>
          <p:cNvGrpSpPr/>
          <p:nvPr/>
        </p:nvGrpSpPr>
        <p:grpSpPr>
          <a:xfrm flipH="1">
            <a:off x="714922" y="-354716"/>
            <a:ext cx="742244" cy="989659"/>
            <a:chOff x="7072361" y="-871003"/>
            <a:chExt cx="1042917" cy="1042917"/>
          </a:xfrm>
        </p:grpSpPr>
        <p:sp>
          <p:nvSpPr>
            <p:cNvPr id="1463" name="Google Shape;1463;p39"/>
            <p:cNvSpPr/>
            <p:nvPr/>
          </p:nvSpPr>
          <p:spPr>
            <a:xfrm>
              <a:off x="8109704" y="-871003"/>
              <a:ext cx="5575" cy="4442"/>
            </a:xfrm>
            <a:custGeom>
              <a:avLst/>
              <a:gdLst/>
              <a:ahLst/>
              <a:cxnLst/>
              <a:rect l="l" t="t" r="r" b="b"/>
              <a:pathLst>
                <a:path w="64" h="51" extrusionOk="0">
                  <a:moveTo>
                    <a:pt x="1" y="1"/>
                  </a:moveTo>
                  <a:lnTo>
                    <a:pt x="63" y="51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39"/>
            <p:cNvSpPr/>
            <p:nvPr/>
          </p:nvSpPr>
          <p:spPr>
            <a:xfrm>
              <a:off x="7977477" y="-871003"/>
              <a:ext cx="137800" cy="88673"/>
            </a:xfrm>
            <a:custGeom>
              <a:avLst/>
              <a:gdLst/>
              <a:ahLst/>
              <a:cxnLst/>
              <a:rect l="l" t="t" r="r" b="b"/>
              <a:pathLst>
                <a:path w="1582" h="1018" extrusionOk="0">
                  <a:moveTo>
                    <a:pt x="0" y="1"/>
                  </a:moveTo>
                  <a:lnTo>
                    <a:pt x="1581" y="1017"/>
                  </a:lnTo>
                  <a:lnTo>
                    <a:pt x="1581" y="641"/>
                  </a:lnTo>
                  <a:lnTo>
                    <a:pt x="59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39"/>
            <p:cNvSpPr/>
            <p:nvPr/>
          </p:nvSpPr>
          <p:spPr>
            <a:xfrm>
              <a:off x="7844118" y="-871003"/>
              <a:ext cx="271158" cy="173949"/>
            </a:xfrm>
            <a:custGeom>
              <a:avLst/>
              <a:gdLst/>
              <a:ahLst/>
              <a:cxnLst/>
              <a:rect l="l" t="t" r="r" b="b"/>
              <a:pathLst>
                <a:path w="3113" h="1997" extrusionOk="0">
                  <a:moveTo>
                    <a:pt x="0" y="1"/>
                  </a:moveTo>
                  <a:lnTo>
                    <a:pt x="3112" y="1996"/>
                  </a:lnTo>
                  <a:lnTo>
                    <a:pt x="3112" y="1620"/>
                  </a:lnTo>
                  <a:lnTo>
                    <a:pt x="60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39"/>
            <p:cNvSpPr/>
            <p:nvPr/>
          </p:nvSpPr>
          <p:spPr>
            <a:xfrm>
              <a:off x="7711805" y="-871003"/>
              <a:ext cx="403470" cy="259137"/>
            </a:xfrm>
            <a:custGeom>
              <a:avLst/>
              <a:gdLst/>
              <a:ahLst/>
              <a:cxnLst/>
              <a:rect l="l" t="t" r="r" b="b"/>
              <a:pathLst>
                <a:path w="4632" h="2975" extrusionOk="0">
                  <a:moveTo>
                    <a:pt x="1" y="1"/>
                  </a:moveTo>
                  <a:lnTo>
                    <a:pt x="4631" y="2975"/>
                  </a:lnTo>
                  <a:lnTo>
                    <a:pt x="4631" y="2586"/>
                  </a:lnTo>
                  <a:lnTo>
                    <a:pt x="60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39"/>
            <p:cNvSpPr/>
            <p:nvPr/>
          </p:nvSpPr>
          <p:spPr>
            <a:xfrm>
              <a:off x="7588289" y="-869871"/>
              <a:ext cx="526985" cy="343281"/>
            </a:xfrm>
            <a:custGeom>
              <a:avLst/>
              <a:gdLst/>
              <a:ahLst/>
              <a:cxnLst/>
              <a:rect l="l" t="t" r="r" b="b"/>
              <a:pathLst>
                <a:path w="6050" h="3941" extrusionOk="0">
                  <a:moveTo>
                    <a:pt x="515" y="0"/>
                  </a:moveTo>
                  <a:cubicBezTo>
                    <a:pt x="340" y="13"/>
                    <a:pt x="164" y="25"/>
                    <a:pt x="1" y="51"/>
                  </a:cubicBezTo>
                  <a:lnTo>
                    <a:pt x="6049" y="3941"/>
                  </a:lnTo>
                  <a:lnTo>
                    <a:pt x="6049" y="3552"/>
                  </a:lnTo>
                  <a:lnTo>
                    <a:pt x="51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39"/>
            <p:cNvSpPr/>
            <p:nvPr/>
          </p:nvSpPr>
          <p:spPr>
            <a:xfrm>
              <a:off x="7488814" y="-854540"/>
              <a:ext cx="626459" cy="412094"/>
            </a:xfrm>
            <a:custGeom>
              <a:avLst/>
              <a:gdLst/>
              <a:ahLst/>
              <a:cxnLst/>
              <a:rect l="l" t="t" r="r" b="b"/>
              <a:pathLst>
                <a:path w="7192" h="4731" extrusionOk="0">
                  <a:moveTo>
                    <a:pt x="428" y="0"/>
                  </a:moveTo>
                  <a:cubicBezTo>
                    <a:pt x="277" y="38"/>
                    <a:pt x="139" y="75"/>
                    <a:pt x="1" y="113"/>
                  </a:cubicBezTo>
                  <a:lnTo>
                    <a:pt x="7191" y="4731"/>
                  </a:lnTo>
                  <a:lnTo>
                    <a:pt x="7191" y="4354"/>
                  </a:lnTo>
                  <a:lnTo>
                    <a:pt x="42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39"/>
            <p:cNvSpPr/>
            <p:nvPr/>
          </p:nvSpPr>
          <p:spPr>
            <a:xfrm>
              <a:off x="7406847" y="-825098"/>
              <a:ext cx="708425" cy="465750"/>
            </a:xfrm>
            <a:custGeom>
              <a:avLst/>
              <a:gdLst/>
              <a:ahLst/>
              <a:cxnLst/>
              <a:rect l="l" t="t" r="r" b="b"/>
              <a:pathLst>
                <a:path w="8133" h="5347" extrusionOk="0">
                  <a:moveTo>
                    <a:pt x="352" y="1"/>
                  </a:moveTo>
                  <a:cubicBezTo>
                    <a:pt x="239" y="51"/>
                    <a:pt x="114" y="101"/>
                    <a:pt x="1" y="151"/>
                  </a:cubicBezTo>
                  <a:lnTo>
                    <a:pt x="8095" y="5347"/>
                  </a:lnTo>
                  <a:cubicBezTo>
                    <a:pt x="8107" y="5234"/>
                    <a:pt x="8120" y="5108"/>
                    <a:pt x="8132" y="4983"/>
                  </a:cubicBezTo>
                  <a:lnTo>
                    <a:pt x="35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39"/>
            <p:cNvSpPr/>
            <p:nvPr/>
          </p:nvSpPr>
          <p:spPr>
            <a:xfrm>
              <a:off x="7336901" y="-787904"/>
              <a:ext cx="768527" cy="505122"/>
            </a:xfrm>
            <a:custGeom>
              <a:avLst/>
              <a:gdLst/>
              <a:ahLst/>
              <a:cxnLst/>
              <a:rect l="l" t="t" r="r" b="b"/>
              <a:pathLst>
                <a:path w="8823" h="5799" extrusionOk="0">
                  <a:moveTo>
                    <a:pt x="302" y="1"/>
                  </a:moveTo>
                  <a:cubicBezTo>
                    <a:pt x="201" y="63"/>
                    <a:pt x="101" y="126"/>
                    <a:pt x="1" y="189"/>
                  </a:cubicBezTo>
                  <a:lnTo>
                    <a:pt x="8747" y="5798"/>
                  </a:lnTo>
                  <a:cubicBezTo>
                    <a:pt x="8772" y="5685"/>
                    <a:pt x="8797" y="5572"/>
                    <a:pt x="8822" y="5459"/>
                  </a:cubicBezTo>
                  <a:lnTo>
                    <a:pt x="30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" name="Google Shape;1471;p39"/>
            <p:cNvSpPr/>
            <p:nvPr/>
          </p:nvSpPr>
          <p:spPr>
            <a:xfrm>
              <a:off x="7276798" y="-744177"/>
              <a:ext cx="810076" cy="532386"/>
            </a:xfrm>
            <a:custGeom>
              <a:avLst/>
              <a:gdLst/>
              <a:ahLst/>
              <a:cxnLst/>
              <a:rect l="l" t="t" r="r" b="b"/>
              <a:pathLst>
                <a:path w="9300" h="6112" extrusionOk="0">
                  <a:moveTo>
                    <a:pt x="264" y="0"/>
                  </a:moveTo>
                  <a:cubicBezTo>
                    <a:pt x="176" y="63"/>
                    <a:pt x="88" y="138"/>
                    <a:pt x="0" y="214"/>
                  </a:cubicBezTo>
                  <a:lnTo>
                    <a:pt x="9199" y="6112"/>
                  </a:lnTo>
                  <a:cubicBezTo>
                    <a:pt x="9236" y="6011"/>
                    <a:pt x="9261" y="5911"/>
                    <a:pt x="9299" y="5798"/>
                  </a:cubicBezTo>
                  <a:lnTo>
                    <a:pt x="26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39"/>
            <p:cNvSpPr/>
            <p:nvPr/>
          </p:nvSpPr>
          <p:spPr>
            <a:xfrm>
              <a:off x="7224361" y="-694962"/>
              <a:ext cx="836208" cy="548762"/>
            </a:xfrm>
            <a:custGeom>
              <a:avLst/>
              <a:gdLst/>
              <a:ahLst/>
              <a:cxnLst/>
              <a:rect l="l" t="t" r="r" b="b"/>
              <a:pathLst>
                <a:path w="9600" h="6300" extrusionOk="0">
                  <a:moveTo>
                    <a:pt x="226" y="0"/>
                  </a:moveTo>
                  <a:cubicBezTo>
                    <a:pt x="151" y="75"/>
                    <a:pt x="75" y="163"/>
                    <a:pt x="0" y="239"/>
                  </a:cubicBezTo>
                  <a:lnTo>
                    <a:pt x="9449" y="6300"/>
                  </a:lnTo>
                  <a:cubicBezTo>
                    <a:pt x="9500" y="6212"/>
                    <a:pt x="9550" y="6111"/>
                    <a:pt x="9600" y="6011"/>
                  </a:cubicBezTo>
                  <a:lnTo>
                    <a:pt x="22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39"/>
            <p:cNvSpPr/>
            <p:nvPr/>
          </p:nvSpPr>
          <p:spPr>
            <a:xfrm>
              <a:off x="7179501" y="-640347"/>
              <a:ext cx="847183" cy="556427"/>
            </a:xfrm>
            <a:custGeom>
              <a:avLst/>
              <a:gdLst/>
              <a:ahLst/>
              <a:cxnLst/>
              <a:rect l="l" t="t" r="r" b="b"/>
              <a:pathLst>
                <a:path w="9726" h="6388" extrusionOk="0">
                  <a:moveTo>
                    <a:pt x="201" y="1"/>
                  </a:moveTo>
                  <a:cubicBezTo>
                    <a:pt x="126" y="88"/>
                    <a:pt x="63" y="176"/>
                    <a:pt x="1" y="264"/>
                  </a:cubicBezTo>
                  <a:lnTo>
                    <a:pt x="9550" y="6388"/>
                  </a:lnTo>
                  <a:cubicBezTo>
                    <a:pt x="9600" y="6288"/>
                    <a:pt x="9663" y="6200"/>
                    <a:pt x="9726" y="6112"/>
                  </a:cubicBezTo>
                  <a:lnTo>
                    <a:pt x="20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39"/>
            <p:cNvSpPr/>
            <p:nvPr/>
          </p:nvSpPr>
          <p:spPr>
            <a:xfrm>
              <a:off x="7142307" y="-581289"/>
              <a:ext cx="842915" cy="553117"/>
            </a:xfrm>
            <a:custGeom>
              <a:avLst/>
              <a:gdLst/>
              <a:ahLst/>
              <a:cxnLst/>
              <a:rect l="l" t="t" r="r" b="b"/>
              <a:pathLst>
                <a:path w="9677" h="6350" extrusionOk="0">
                  <a:moveTo>
                    <a:pt x="164" y="0"/>
                  </a:moveTo>
                  <a:cubicBezTo>
                    <a:pt x="101" y="88"/>
                    <a:pt x="51" y="188"/>
                    <a:pt x="1" y="276"/>
                  </a:cubicBezTo>
                  <a:lnTo>
                    <a:pt x="9463" y="6350"/>
                  </a:lnTo>
                  <a:cubicBezTo>
                    <a:pt x="9538" y="6275"/>
                    <a:pt x="9601" y="6187"/>
                    <a:pt x="9676" y="6099"/>
                  </a:cubicBezTo>
                  <a:lnTo>
                    <a:pt x="16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39"/>
            <p:cNvSpPr/>
            <p:nvPr/>
          </p:nvSpPr>
          <p:spPr>
            <a:xfrm>
              <a:off x="7111733" y="-517876"/>
              <a:ext cx="824275" cy="542229"/>
            </a:xfrm>
            <a:custGeom>
              <a:avLst/>
              <a:gdLst/>
              <a:ahLst/>
              <a:cxnLst/>
              <a:rect l="l" t="t" r="r" b="b"/>
              <a:pathLst>
                <a:path w="9463" h="6225" extrusionOk="0">
                  <a:moveTo>
                    <a:pt x="126" y="0"/>
                  </a:moveTo>
                  <a:cubicBezTo>
                    <a:pt x="88" y="100"/>
                    <a:pt x="51" y="201"/>
                    <a:pt x="1" y="301"/>
                  </a:cubicBezTo>
                  <a:lnTo>
                    <a:pt x="9224" y="6224"/>
                  </a:lnTo>
                  <a:cubicBezTo>
                    <a:pt x="9299" y="6149"/>
                    <a:pt x="9387" y="6074"/>
                    <a:pt x="9462" y="5998"/>
                  </a:cubicBezTo>
                  <a:lnTo>
                    <a:pt x="12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39"/>
            <p:cNvSpPr/>
            <p:nvPr/>
          </p:nvSpPr>
          <p:spPr>
            <a:xfrm>
              <a:off x="7089869" y="-449063"/>
              <a:ext cx="789258" cy="519320"/>
            </a:xfrm>
            <a:custGeom>
              <a:avLst/>
              <a:gdLst/>
              <a:ahLst/>
              <a:cxnLst/>
              <a:rect l="l" t="t" r="r" b="b"/>
              <a:pathLst>
                <a:path w="9061" h="5962" extrusionOk="0">
                  <a:moveTo>
                    <a:pt x="88" y="1"/>
                  </a:moveTo>
                  <a:cubicBezTo>
                    <a:pt x="63" y="114"/>
                    <a:pt x="26" y="214"/>
                    <a:pt x="1" y="327"/>
                  </a:cubicBezTo>
                  <a:lnTo>
                    <a:pt x="8785" y="5961"/>
                  </a:lnTo>
                  <a:cubicBezTo>
                    <a:pt x="8873" y="5899"/>
                    <a:pt x="8973" y="5836"/>
                    <a:pt x="9061" y="5761"/>
                  </a:cubicBezTo>
                  <a:lnTo>
                    <a:pt x="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39"/>
            <p:cNvSpPr/>
            <p:nvPr/>
          </p:nvSpPr>
          <p:spPr>
            <a:xfrm>
              <a:off x="7075671" y="-374761"/>
              <a:ext cx="737866" cy="485436"/>
            </a:xfrm>
            <a:custGeom>
              <a:avLst/>
              <a:gdLst/>
              <a:ahLst/>
              <a:cxnLst/>
              <a:rect l="l" t="t" r="r" b="b"/>
              <a:pathLst>
                <a:path w="8471" h="5573" extrusionOk="0">
                  <a:moveTo>
                    <a:pt x="51" y="1"/>
                  </a:moveTo>
                  <a:cubicBezTo>
                    <a:pt x="38" y="114"/>
                    <a:pt x="26" y="227"/>
                    <a:pt x="0" y="352"/>
                  </a:cubicBezTo>
                  <a:lnTo>
                    <a:pt x="8145" y="5573"/>
                  </a:lnTo>
                  <a:cubicBezTo>
                    <a:pt x="8258" y="5522"/>
                    <a:pt x="8371" y="5460"/>
                    <a:pt x="8471" y="5397"/>
                  </a:cubicBezTo>
                  <a:lnTo>
                    <a:pt x="5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39"/>
            <p:cNvSpPr/>
            <p:nvPr/>
          </p:nvSpPr>
          <p:spPr>
            <a:xfrm>
              <a:off x="7072361" y="-294885"/>
              <a:ext cx="665831" cy="438399"/>
            </a:xfrm>
            <a:custGeom>
              <a:avLst/>
              <a:gdLst/>
              <a:ahLst/>
              <a:cxnLst/>
              <a:rect l="l" t="t" r="r" b="b"/>
              <a:pathLst>
                <a:path w="7644" h="5033" extrusionOk="0">
                  <a:moveTo>
                    <a:pt x="1" y="0"/>
                  </a:moveTo>
                  <a:cubicBezTo>
                    <a:pt x="1" y="63"/>
                    <a:pt x="1" y="138"/>
                    <a:pt x="1" y="201"/>
                  </a:cubicBezTo>
                  <a:lnTo>
                    <a:pt x="1" y="376"/>
                  </a:lnTo>
                  <a:lnTo>
                    <a:pt x="7254" y="5032"/>
                  </a:lnTo>
                  <a:cubicBezTo>
                    <a:pt x="7392" y="4994"/>
                    <a:pt x="7518" y="4944"/>
                    <a:pt x="7643" y="4894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39"/>
            <p:cNvSpPr/>
            <p:nvPr/>
          </p:nvSpPr>
          <p:spPr>
            <a:xfrm>
              <a:off x="7072361" y="-210741"/>
              <a:ext cx="575067" cy="377165"/>
            </a:xfrm>
            <a:custGeom>
              <a:avLst/>
              <a:gdLst/>
              <a:ahLst/>
              <a:cxnLst/>
              <a:rect l="l" t="t" r="r" b="b"/>
              <a:pathLst>
                <a:path w="6602" h="4330" extrusionOk="0">
                  <a:moveTo>
                    <a:pt x="1" y="0"/>
                  </a:moveTo>
                  <a:lnTo>
                    <a:pt x="1" y="389"/>
                  </a:lnTo>
                  <a:lnTo>
                    <a:pt x="6137" y="4330"/>
                  </a:lnTo>
                  <a:cubicBezTo>
                    <a:pt x="6300" y="4305"/>
                    <a:pt x="6451" y="4279"/>
                    <a:pt x="6601" y="4242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39"/>
            <p:cNvSpPr/>
            <p:nvPr/>
          </p:nvSpPr>
          <p:spPr>
            <a:xfrm>
              <a:off x="7072361" y="-125465"/>
              <a:ext cx="463573" cy="297376"/>
            </a:xfrm>
            <a:custGeom>
              <a:avLst/>
              <a:gdLst/>
              <a:ahLst/>
              <a:cxnLst/>
              <a:rect l="l" t="t" r="r" b="b"/>
              <a:pathLst>
                <a:path w="5322" h="3414" extrusionOk="0">
                  <a:moveTo>
                    <a:pt x="1" y="0"/>
                  </a:moveTo>
                  <a:lnTo>
                    <a:pt x="1" y="389"/>
                  </a:lnTo>
                  <a:lnTo>
                    <a:pt x="4732" y="3413"/>
                  </a:lnTo>
                  <a:lnTo>
                    <a:pt x="5322" y="34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39"/>
            <p:cNvSpPr/>
            <p:nvPr/>
          </p:nvSpPr>
          <p:spPr>
            <a:xfrm>
              <a:off x="7072361" y="-40275"/>
              <a:ext cx="331347" cy="212188"/>
            </a:xfrm>
            <a:custGeom>
              <a:avLst/>
              <a:gdLst/>
              <a:ahLst/>
              <a:cxnLst/>
              <a:rect l="l" t="t" r="r" b="b"/>
              <a:pathLst>
                <a:path w="3804" h="2436" extrusionOk="0">
                  <a:moveTo>
                    <a:pt x="1" y="1"/>
                  </a:moveTo>
                  <a:lnTo>
                    <a:pt x="1" y="377"/>
                  </a:lnTo>
                  <a:lnTo>
                    <a:pt x="3213" y="2435"/>
                  </a:lnTo>
                  <a:lnTo>
                    <a:pt x="3803" y="243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39"/>
            <p:cNvSpPr/>
            <p:nvPr/>
          </p:nvSpPr>
          <p:spPr>
            <a:xfrm>
              <a:off x="7072361" y="45001"/>
              <a:ext cx="199035" cy="126912"/>
            </a:xfrm>
            <a:custGeom>
              <a:avLst/>
              <a:gdLst/>
              <a:ahLst/>
              <a:cxnLst/>
              <a:rect l="l" t="t" r="r" b="b"/>
              <a:pathLst>
                <a:path w="2285" h="1457" extrusionOk="0">
                  <a:moveTo>
                    <a:pt x="1" y="1"/>
                  </a:moveTo>
                  <a:lnTo>
                    <a:pt x="1" y="377"/>
                  </a:lnTo>
                  <a:lnTo>
                    <a:pt x="1695" y="1456"/>
                  </a:lnTo>
                  <a:lnTo>
                    <a:pt x="2285" y="14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39"/>
            <p:cNvSpPr/>
            <p:nvPr/>
          </p:nvSpPr>
          <p:spPr>
            <a:xfrm>
              <a:off x="7072361" y="129146"/>
              <a:ext cx="66810" cy="42769"/>
            </a:xfrm>
            <a:custGeom>
              <a:avLst/>
              <a:gdLst/>
              <a:ahLst/>
              <a:cxnLst/>
              <a:rect l="l" t="t" r="r" b="b"/>
              <a:pathLst>
                <a:path w="767" h="491" extrusionOk="0">
                  <a:moveTo>
                    <a:pt x="1" y="1"/>
                  </a:moveTo>
                  <a:lnTo>
                    <a:pt x="1" y="390"/>
                  </a:lnTo>
                  <a:lnTo>
                    <a:pt x="164" y="490"/>
                  </a:lnTo>
                  <a:lnTo>
                    <a:pt x="766" y="49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84" name="Google Shape;1484;p39"/>
          <p:cNvSpPr/>
          <p:nvPr/>
        </p:nvSpPr>
        <p:spPr>
          <a:xfrm>
            <a:off x="8635632" y="5859773"/>
            <a:ext cx="263914" cy="350457"/>
          </a:xfrm>
          <a:custGeom>
            <a:avLst/>
            <a:gdLst/>
            <a:ahLst/>
            <a:cxnLst/>
            <a:rect l="l" t="t" r="r" b="b"/>
            <a:pathLst>
              <a:path w="3201" h="3188" extrusionOk="0">
                <a:moveTo>
                  <a:pt x="2435" y="0"/>
                </a:moveTo>
                <a:cubicBezTo>
                  <a:pt x="1092" y="0"/>
                  <a:pt x="0" y="1080"/>
                  <a:pt x="0" y="2435"/>
                </a:cubicBezTo>
                <a:lnTo>
                  <a:pt x="0" y="3188"/>
                </a:lnTo>
                <a:lnTo>
                  <a:pt x="753" y="3188"/>
                </a:lnTo>
                <a:cubicBezTo>
                  <a:pt x="2108" y="3188"/>
                  <a:pt x="3200" y="2096"/>
                  <a:pt x="3200" y="753"/>
                </a:cubicBezTo>
                <a:lnTo>
                  <a:pt x="320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5" name="Google Shape;1485;p39"/>
          <p:cNvSpPr/>
          <p:nvPr/>
        </p:nvSpPr>
        <p:spPr>
          <a:xfrm>
            <a:off x="402875" y="1090368"/>
            <a:ext cx="200318" cy="266609"/>
          </a:xfrm>
          <a:custGeom>
            <a:avLst/>
            <a:gdLst/>
            <a:ahLst/>
            <a:cxnLst/>
            <a:rect l="l" t="t" r="r" b="b"/>
            <a:pathLst>
              <a:path w="6375" h="6363" extrusionOk="0">
                <a:moveTo>
                  <a:pt x="0" y="0"/>
                </a:moveTo>
                <a:lnTo>
                  <a:pt x="0" y="2874"/>
                </a:lnTo>
                <a:cubicBezTo>
                  <a:pt x="0" y="4806"/>
                  <a:pt x="1569" y="6362"/>
                  <a:pt x="3489" y="6362"/>
                </a:cubicBezTo>
                <a:lnTo>
                  <a:pt x="6375" y="6362"/>
                </a:lnTo>
                <a:lnTo>
                  <a:pt x="6375" y="3652"/>
                </a:lnTo>
                <a:cubicBezTo>
                  <a:pt x="6375" y="1631"/>
                  <a:pt x="4731" y="0"/>
                  <a:pt x="272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1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7" name="Google Shape;1487;p40"/>
          <p:cNvSpPr txBox="1">
            <a:spLocks noGrp="1"/>
          </p:cNvSpPr>
          <p:nvPr>
            <p:ph type="title"/>
          </p:nvPr>
        </p:nvSpPr>
        <p:spPr>
          <a:xfrm>
            <a:off x="713250" y="572200"/>
            <a:ext cx="77175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r>
              <a:rPr lang="es-ES" smtClean="0"/>
              <a:t>Haga clic para modificar el estilo de título del patrón</a:t>
            </a:r>
            <a:endParaRPr/>
          </a:p>
        </p:txBody>
      </p:sp>
      <p:grpSp>
        <p:nvGrpSpPr>
          <p:cNvPr id="1488" name="Google Shape;1488;p40"/>
          <p:cNvGrpSpPr/>
          <p:nvPr/>
        </p:nvGrpSpPr>
        <p:grpSpPr>
          <a:xfrm flipH="1">
            <a:off x="-653043" y="-1996073"/>
            <a:ext cx="2487331" cy="2716084"/>
            <a:chOff x="7180332" y="-1497055"/>
            <a:chExt cx="2487331" cy="2037063"/>
          </a:xfrm>
        </p:grpSpPr>
        <p:sp>
          <p:nvSpPr>
            <p:cNvPr id="1489" name="Google Shape;1489;p40"/>
            <p:cNvSpPr/>
            <p:nvPr/>
          </p:nvSpPr>
          <p:spPr>
            <a:xfrm rot="10800000" flipH="1">
              <a:off x="7630746" y="-1497055"/>
              <a:ext cx="2036917" cy="2037063"/>
            </a:xfrm>
            <a:custGeom>
              <a:avLst/>
              <a:gdLst/>
              <a:ahLst/>
              <a:cxnLst/>
              <a:rect l="l" t="t" r="r" b="b"/>
              <a:pathLst>
                <a:path w="23429" h="23430" extrusionOk="0">
                  <a:moveTo>
                    <a:pt x="17882" y="1"/>
                  </a:moveTo>
                  <a:cubicBezTo>
                    <a:pt x="8006" y="1"/>
                    <a:pt x="0" y="8007"/>
                    <a:pt x="0" y="17883"/>
                  </a:cubicBezTo>
                  <a:lnTo>
                    <a:pt x="0" y="23429"/>
                  </a:lnTo>
                  <a:lnTo>
                    <a:pt x="5547" y="23429"/>
                  </a:lnTo>
                  <a:cubicBezTo>
                    <a:pt x="15423" y="23429"/>
                    <a:pt x="23429" y="15423"/>
                    <a:pt x="23429" y="5547"/>
                  </a:cubicBezTo>
                  <a:lnTo>
                    <a:pt x="2342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40"/>
            <p:cNvSpPr/>
            <p:nvPr/>
          </p:nvSpPr>
          <p:spPr>
            <a:xfrm rot="10800000" flipH="1">
              <a:off x="7180332" y="-264468"/>
              <a:ext cx="182290" cy="459422"/>
            </a:xfrm>
            <a:custGeom>
              <a:avLst/>
              <a:gdLst/>
              <a:ahLst/>
              <a:cxnLst/>
              <a:rect l="l" t="t" r="r" b="b"/>
              <a:pathLst>
                <a:path w="2047" h="5159" extrusionOk="0">
                  <a:moveTo>
                    <a:pt x="1" y="1"/>
                  </a:moveTo>
                  <a:lnTo>
                    <a:pt x="1" y="741"/>
                  </a:lnTo>
                  <a:lnTo>
                    <a:pt x="1582" y="4719"/>
                  </a:lnTo>
                  <a:cubicBezTo>
                    <a:pt x="1720" y="4869"/>
                    <a:pt x="1883" y="5020"/>
                    <a:pt x="2046" y="5158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40"/>
            <p:cNvSpPr/>
            <p:nvPr/>
          </p:nvSpPr>
          <p:spPr>
            <a:xfrm rot="10800000" flipH="1">
              <a:off x="7180332" y="-324758"/>
              <a:ext cx="272768" cy="686239"/>
            </a:xfrm>
            <a:custGeom>
              <a:avLst/>
              <a:gdLst/>
              <a:ahLst/>
              <a:cxnLst/>
              <a:rect l="l" t="t" r="r" b="b"/>
              <a:pathLst>
                <a:path w="3063" h="7706" extrusionOk="0">
                  <a:moveTo>
                    <a:pt x="1" y="1"/>
                  </a:moveTo>
                  <a:lnTo>
                    <a:pt x="1" y="741"/>
                  </a:lnTo>
                  <a:lnTo>
                    <a:pt x="2674" y="7492"/>
                  </a:lnTo>
                  <a:cubicBezTo>
                    <a:pt x="2799" y="7568"/>
                    <a:pt x="2925" y="7643"/>
                    <a:pt x="3063" y="770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40"/>
            <p:cNvSpPr/>
            <p:nvPr/>
          </p:nvSpPr>
          <p:spPr>
            <a:xfrm rot="10800000" flipH="1">
              <a:off x="7180332" y="-358333"/>
              <a:ext cx="352114" cy="872893"/>
            </a:xfrm>
            <a:custGeom>
              <a:avLst/>
              <a:gdLst/>
              <a:ahLst/>
              <a:cxnLst/>
              <a:rect l="l" t="t" r="r" b="b"/>
              <a:pathLst>
                <a:path w="3954" h="9802" extrusionOk="0">
                  <a:moveTo>
                    <a:pt x="1" y="1"/>
                  </a:moveTo>
                  <a:lnTo>
                    <a:pt x="1" y="590"/>
                  </a:lnTo>
                  <a:lnTo>
                    <a:pt x="3615" y="9676"/>
                  </a:lnTo>
                  <a:cubicBezTo>
                    <a:pt x="3728" y="9726"/>
                    <a:pt x="3841" y="9764"/>
                    <a:pt x="3954" y="9801"/>
                  </a:cubicBezTo>
                  <a:lnTo>
                    <a:pt x="5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40"/>
            <p:cNvSpPr/>
            <p:nvPr/>
          </p:nvSpPr>
          <p:spPr>
            <a:xfrm rot="10800000" flipH="1">
              <a:off x="7225036" y="-376143"/>
              <a:ext cx="380076" cy="890703"/>
            </a:xfrm>
            <a:custGeom>
              <a:avLst/>
              <a:gdLst/>
              <a:ahLst/>
              <a:cxnLst/>
              <a:rect l="l" t="t" r="r" b="b"/>
              <a:pathLst>
                <a:path w="4268" h="10002" extrusionOk="0">
                  <a:moveTo>
                    <a:pt x="1" y="1"/>
                  </a:moveTo>
                  <a:lnTo>
                    <a:pt x="3954" y="9939"/>
                  </a:lnTo>
                  <a:cubicBezTo>
                    <a:pt x="4067" y="9964"/>
                    <a:pt x="4167" y="9989"/>
                    <a:pt x="4267" y="10002"/>
                  </a:cubicBezTo>
                  <a:lnTo>
                    <a:pt x="30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40"/>
            <p:cNvSpPr/>
            <p:nvPr/>
          </p:nvSpPr>
          <p:spPr>
            <a:xfrm rot="10800000" flipH="1">
              <a:off x="7292091" y="-382911"/>
              <a:ext cx="382302" cy="897471"/>
            </a:xfrm>
            <a:custGeom>
              <a:avLst/>
              <a:gdLst/>
              <a:ahLst/>
              <a:cxnLst/>
              <a:rect l="l" t="t" r="r" b="b"/>
              <a:pathLst>
                <a:path w="4293" h="10078" extrusionOk="0">
                  <a:moveTo>
                    <a:pt x="1" y="1"/>
                  </a:moveTo>
                  <a:lnTo>
                    <a:pt x="3991" y="10065"/>
                  </a:lnTo>
                  <a:cubicBezTo>
                    <a:pt x="4092" y="10077"/>
                    <a:pt x="4192" y="10077"/>
                    <a:pt x="4293" y="10077"/>
                  </a:cubicBezTo>
                  <a:lnTo>
                    <a:pt x="2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40"/>
            <p:cNvSpPr/>
            <p:nvPr/>
          </p:nvSpPr>
          <p:spPr>
            <a:xfrm rot="10800000" flipH="1">
              <a:off x="7358079" y="-383980"/>
              <a:ext cx="383371" cy="898540"/>
            </a:xfrm>
            <a:custGeom>
              <a:avLst/>
              <a:gdLst/>
              <a:ahLst/>
              <a:cxnLst/>
              <a:rect l="l" t="t" r="r" b="b"/>
              <a:pathLst>
                <a:path w="4305" h="10090" extrusionOk="0">
                  <a:moveTo>
                    <a:pt x="0" y="1"/>
                  </a:moveTo>
                  <a:lnTo>
                    <a:pt x="4003" y="10090"/>
                  </a:lnTo>
                  <a:lnTo>
                    <a:pt x="4304" y="10090"/>
                  </a:lnTo>
                  <a:lnTo>
                    <a:pt x="2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40"/>
            <p:cNvSpPr/>
            <p:nvPr/>
          </p:nvSpPr>
          <p:spPr>
            <a:xfrm rot="10800000" flipH="1">
              <a:off x="7423977" y="-383980"/>
              <a:ext cx="383371" cy="898540"/>
            </a:xfrm>
            <a:custGeom>
              <a:avLst/>
              <a:gdLst/>
              <a:ahLst/>
              <a:cxnLst/>
              <a:rect l="l" t="t" r="r" b="b"/>
              <a:pathLst>
                <a:path w="4305" h="10090" extrusionOk="0">
                  <a:moveTo>
                    <a:pt x="1" y="1"/>
                  </a:moveTo>
                  <a:lnTo>
                    <a:pt x="4016" y="10090"/>
                  </a:lnTo>
                  <a:lnTo>
                    <a:pt x="4305" y="10090"/>
                  </a:lnTo>
                  <a:lnTo>
                    <a:pt x="2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40"/>
            <p:cNvSpPr/>
            <p:nvPr/>
          </p:nvSpPr>
          <p:spPr>
            <a:xfrm rot="10800000" flipH="1">
              <a:off x="7489875" y="-383980"/>
              <a:ext cx="383460" cy="898540"/>
            </a:xfrm>
            <a:custGeom>
              <a:avLst/>
              <a:gdLst/>
              <a:ahLst/>
              <a:cxnLst/>
              <a:rect l="l" t="t" r="r" b="b"/>
              <a:pathLst>
                <a:path w="4306" h="10090" extrusionOk="0">
                  <a:moveTo>
                    <a:pt x="1" y="1"/>
                  </a:moveTo>
                  <a:lnTo>
                    <a:pt x="4017" y="10090"/>
                  </a:lnTo>
                  <a:lnTo>
                    <a:pt x="4305" y="10090"/>
                  </a:lnTo>
                  <a:lnTo>
                    <a:pt x="30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40"/>
            <p:cNvSpPr/>
            <p:nvPr/>
          </p:nvSpPr>
          <p:spPr>
            <a:xfrm rot="10800000" flipH="1">
              <a:off x="7556931" y="-383980"/>
              <a:ext cx="382302" cy="898540"/>
            </a:xfrm>
            <a:custGeom>
              <a:avLst/>
              <a:gdLst/>
              <a:ahLst/>
              <a:cxnLst/>
              <a:rect l="l" t="t" r="r" b="b"/>
              <a:pathLst>
                <a:path w="4293" h="10090" extrusionOk="0">
                  <a:moveTo>
                    <a:pt x="1" y="1"/>
                  </a:moveTo>
                  <a:lnTo>
                    <a:pt x="4004" y="10090"/>
                  </a:lnTo>
                  <a:lnTo>
                    <a:pt x="4293" y="10090"/>
                  </a:lnTo>
                  <a:lnTo>
                    <a:pt x="289" y="13"/>
                  </a:lnTo>
                  <a:cubicBezTo>
                    <a:pt x="227" y="13"/>
                    <a:pt x="177" y="1"/>
                    <a:pt x="11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40"/>
            <p:cNvSpPr/>
            <p:nvPr/>
          </p:nvSpPr>
          <p:spPr>
            <a:xfrm rot="10800000" flipH="1">
              <a:off x="7623987" y="-383980"/>
              <a:ext cx="382302" cy="895156"/>
            </a:xfrm>
            <a:custGeom>
              <a:avLst/>
              <a:gdLst/>
              <a:ahLst/>
              <a:cxnLst/>
              <a:rect l="l" t="t" r="r" b="b"/>
              <a:pathLst>
                <a:path w="4293" h="10052" extrusionOk="0">
                  <a:moveTo>
                    <a:pt x="1" y="0"/>
                  </a:moveTo>
                  <a:lnTo>
                    <a:pt x="3991" y="10052"/>
                  </a:lnTo>
                  <a:lnTo>
                    <a:pt x="4293" y="10052"/>
                  </a:lnTo>
                  <a:lnTo>
                    <a:pt x="315" y="50"/>
                  </a:lnTo>
                  <a:cubicBezTo>
                    <a:pt x="214" y="25"/>
                    <a:pt x="101" y="13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40"/>
            <p:cNvSpPr/>
            <p:nvPr/>
          </p:nvSpPr>
          <p:spPr>
            <a:xfrm rot="10800000" flipH="1">
              <a:off x="7695495" y="-383979"/>
              <a:ext cx="376692" cy="881798"/>
            </a:xfrm>
            <a:custGeom>
              <a:avLst/>
              <a:gdLst/>
              <a:ahLst/>
              <a:cxnLst/>
              <a:rect l="l" t="t" r="r" b="b"/>
              <a:pathLst>
                <a:path w="4230" h="9902" extrusionOk="0">
                  <a:moveTo>
                    <a:pt x="1" y="1"/>
                  </a:moveTo>
                  <a:lnTo>
                    <a:pt x="3941" y="9902"/>
                  </a:lnTo>
                  <a:lnTo>
                    <a:pt x="4230" y="9902"/>
                  </a:lnTo>
                  <a:lnTo>
                    <a:pt x="327" y="101"/>
                  </a:lnTo>
                  <a:cubicBezTo>
                    <a:pt x="227" y="64"/>
                    <a:pt x="114" y="26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40"/>
            <p:cNvSpPr/>
            <p:nvPr/>
          </p:nvSpPr>
          <p:spPr>
            <a:xfrm rot="10800000" flipH="1">
              <a:off x="7772614" y="-296797"/>
              <a:ext cx="305183" cy="767811"/>
            </a:xfrm>
            <a:custGeom>
              <a:avLst/>
              <a:gdLst/>
              <a:ahLst/>
              <a:cxnLst/>
              <a:rect l="l" t="t" r="r" b="b"/>
              <a:pathLst>
                <a:path w="3427" h="8622" extrusionOk="0">
                  <a:moveTo>
                    <a:pt x="1" y="1"/>
                  </a:moveTo>
                  <a:lnTo>
                    <a:pt x="3427" y="8622"/>
                  </a:lnTo>
                  <a:lnTo>
                    <a:pt x="3427" y="7882"/>
                  </a:lnTo>
                  <a:lnTo>
                    <a:pt x="365" y="177"/>
                  </a:lnTo>
                  <a:cubicBezTo>
                    <a:pt x="239" y="114"/>
                    <a:pt x="126" y="5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40"/>
            <p:cNvSpPr/>
            <p:nvPr/>
          </p:nvSpPr>
          <p:spPr>
            <a:xfrm rot="10800000" flipH="1">
              <a:off x="7857569" y="-130357"/>
              <a:ext cx="220227" cy="553283"/>
            </a:xfrm>
            <a:custGeom>
              <a:avLst/>
              <a:gdLst/>
              <a:ahLst/>
              <a:cxnLst/>
              <a:rect l="l" t="t" r="r" b="b"/>
              <a:pathLst>
                <a:path w="2473" h="6213" extrusionOk="0">
                  <a:moveTo>
                    <a:pt x="1" y="1"/>
                  </a:moveTo>
                  <a:lnTo>
                    <a:pt x="2473" y="6212"/>
                  </a:lnTo>
                  <a:lnTo>
                    <a:pt x="2473" y="5472"/>
                  </a:lnTo>
                  <a:lnTo>
                    <a:pt x="415" y="314"/>
                  </a:lnTo>
                  <a:cubicBezTo>
                    <a:pt x="289" y="201"/>
                    <a:pt x="151" y="10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40"/>
            <p:cNvSpPr/>
            <p:nvPr/>
          </p:nvSpPr>
          <p:spPr>
            <a:xfrm rot="10800000" flipH="1">
              <a:off x="7962650" y="39556"/>
              <a:ext cx="114076" cy="287283"/>
            </a:xfrm>
            <a:custGeom>
              <a:avLst/>
              <a:gdLst/>
              <a:ahLst/>
              <a:cxnLst/>
              <a:rect l="l" t="t" r="r" b="b"/>
              <a:pathLst>
                <a:path w="1281" h="3226" extrusionOk="0">
                  <a:moveTo>
                    <a:pt x="0" y="1"/>
                  </a:moveTo>
                  <a:lnTo>
                    <a:pt x="1280" y="3226"/>
                  </a:lnTo>
                  <a:cubicBezTo>
                    <a:pt x="1192" y="2009"/>
                    <a:pt x="728" y="892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04" name="Google Shape;1504;p40"/>
          <p:cNvSpPr/>
          <p:nvPr/>
        </p:nvSpPr>
        <p:spPr>
          <a:xfrm flipH="1">
            <a:off x="378326" y="1514156"/>
            <a:ext cx="263914" cy="350457"/>
          </a:xfrm>
          <a:custGeom>
            <a:avLst/>
            <a:gdLst/>
            <a:ahLst/>
            <a:cxnLst/>
            <a:rect l="l" t="t" r="r" b="b"/>
            <a:pathLst>
              <a:path w="3201" h="3188" extrusionOk="0">
                <a:moveTo>
                  <a:pt x="2435" y="0"/>
                </a:moveTo>
                <a:cubicBezTo>
                  <a:pt x="1092" y="0"/>
                  <a:pt x="0" y="1080"/>
                  <a:pt x="0" y="2435"/>
                </a:cubicBezTo>
                <a:lnTo>
                  <a:pt x="0" y="3188"/>
                </a:lnTo>
                <a:lnTo>
                  <a:pt x="753" y="3188"/>
                </a:lnTo>
                <a:cubicBezTo>
                  <a:pt x="2108" y="3188"/>
                  <a:pt x="3200" y="2096"/>
                  <a:pt x="3200" y="753"/>
                </a:cubicBezTo>
                <a:lnTo>
                  <a:pt x="320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5" name="Google Shape;1505;p40"/>
          <p:cNvSpPr/>
          <p:nvPr/>
        </p:nvSpPr>
        <p:spPr>
          <a:xfrm flipH="1">
            <a:off x="1166465" y="261204"/>
            <a:ext cx="344033" cy="458797"/>
          </a:xfrm>
          <a:custGeom>
            <a:avLst/>
            <a:gdLst/>
            <a:ahLst/>
            <a:cxnLst/>
            <a:rect l="l" t="t" r="r" b="b"/>
            <a:pathLst>
              <a:path w="5246" h="5247" extrusionOk="0">
                <a:moveTo>
                  <a:pt x="0" y="1"/>
                </a:moveTo>
                <a:lnTo>
                  <a:pt x="0" y="2372"/>
                </a:lnTo>
                <a:cubicBezTo>
                  <a:pt x="0" y="3966"/>
                  <a:pt x="1280" y="5246"/>
                  <a:pt x="2874" y="5246"/>
                </a:cubicBezTo>
                <a:lnTo>
                  <a:pt x="5246" y="5246"/>
                </a:lnTo>
                <a:lnTo>
                  <a:pt x="5246" y="3012"/>
                </a:lnTo>
                <a:cubicBezTo>
                  <a:pt x="5246" y="1356"/>
                  <a:pt x="3890" y="1"/>
                  <a:pt x="223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6" name="Google Shape;1506;p40"/>
          <p:cNvSpPr/>
          <p:nvPr/>
        </p:nvSpPr>
        <p:spPr>
          <a:xfrm flipH="1">
            <a:off x="8575119" y="6292451"/>
            <a:ext cx="503533" cy="671219"/>
          </a:xfrm>
          <a:custGeom>
            <a:avLst/>
            <a:gdLst/>
            <a:ahLst/>
            <a:cxnLst/>
            <a:rect l="l" t="t" r="r" b="b"/>
            <a:pathLst>
              <a:path w="15951" h="15951" extrusionOk="0">
                <a:moveTo>
                  <a:pt x="1" y="1"/>
                </a:moveTo>
                <a:lnTo>
                  <a:pt x="1" y="3778"/>
                </a:lnTo>
                <a:cubicBezTo>
                  <a:pt x="1" y="10504"/>
                  <a:pt x="5447" y="15950"/>
                  <a:pt x="12173" y="15950"/>
                </a:cubicBezTo>
                <a:lnTo>
                  <a:pt x="15951" y="15950"/>
                </a:lnTo>
                <a:lnTo>
                  <a:pt x="15951" y="12173"/>
                </a:lnTo>
                <a:cubicBezTo>
                  <a:pt x="15951" y="5459"/>
                  <a:pt x="10492" y="1"/>
                  <a:pt x="377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07" name="Google Shape;1507;p40"/>
          <p:cNvGrpSpPr/>
          <p:nvPr/>
        </p:nvGrpSpPr>
        <p:grpSpPr>
          <a:xfrm flipH="1">
            <a:off x="8069656" y="6268912"/>
            <a:ext cx="621245" cy="828112"/>
            <a:chOff x="813569" y="4603505"/>
            <a:chExt cx="817859" cy="817646"/>
          </a:xfrm>
        </p:grpSpPr>
        <p:sp>
          <p:nvSpPr>
            <p:cNvPr id="1508" name="Google Shape;1508;p40"/>
            <p:cNvSpPr/>
            <p:nvPr/>
          </p:nvSpPr>
          <p:spPr>
            <a:xfrm>
              <a:off x="813569" y="5417671"/>
              <a:ext cx="5186" cy="3479"/>
            </a:xfrm>
            <a:custGeom>
              <a:avLst/>
              <a:gdLst/>
              <a:ahLst/>
              <a:cxnLst/>
              <a:rect l="l" t="t" r="r" b="b"/>
              <a:pathLst>
                <a:path w="76" h="51" extrusionOk="0">
                  <a:moveTo>
                    <a:pt x="0" y="1"/>
                  </a:moveTo>
                  <a:lnTo>
                    <a:pt x="0" y="51"/>
                  </a:lnTo>
                  <a:lnTo>
                    <a:pt x="76" y="5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40"/>
            <p:cNvSpPr/>
            <p:nvPr/>
          </p:nvSpPr>
          <p:spPr>
            <a:xfrm>
              <a:off x="813569" y="5350881"/>
              <a:ext cx="108843" cy="70269"/>
            </a:xfrm>
            <a:custGeom>
              <a:avLst/>
              <a:gdLst/>
              <a:ahLst/>
              <a:cxnLst/>
              <a:rect l="l" t="t" r="r" b="b"/>
              <a:pathLst>
                <a:path w="1595" h="1030" extrusionOk="0">
                  <a:moveTo>
                    <a:pt x="0" y="1"/>
                  </a:moveTo>
                  <a:lnTo>
                    <a:pt x="0" y="390"/>
                  </a:lnTo>
                  <a:lnTo>
                    <a:pt x="992" y="1030"/>
                  </a:lnTo>
                  <a:lnTo>
                    <a:pt x="1594" y="103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40"/>
            <p:cNvSpPr/>
            <p:nvPr/>
          </p:nvSpPr>
          <p:spPr>
            <a:xfrm>
              <a:off x="813569" y="5284160"/>
              <a:ext cx="212431" cy="136991"/>
            </a:xfrm>
            <a:custGeom>
              <a:avLst/>
              <a:gdLst/>
              <a:ahLst/>
              <a:cxnLst/>
              <a:rect l="l" t="t" r="r" b="b"/>
              <a:pathLst>
                <a:path w="3113" h="2008" extrusionOk="0">
                  <a:moveTo>
                    <a:pt x="0" y="0"/>
                  </a:moveTo>
                  <a:lnTo>
                    <a:pt x="0" y="389"/>
                  </a:lnTo>
                  <a:lnTo>
                    <a:pt x="2523" y="2008"/>
                  </a:lnTo>
                  <a:lnTo>
                    <a:pt x="3112" y="20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40"/>
            <p:cNvSpPr/>
            <p:nvPr/>
          </p:nvSpPr>
          <p:spPr>
            <a:xfrm>
              <a:off x="813569" y="5218189"/>
              <a:ext cx="316019" cy="202962"/>
            </a:xfrm>
            <a:custGeom>
              <a:avLst/>
              <a:gdLst/>
              <a:ahLst/>
              <a:cxnLst/>
              <a:rect l="l" t="t" r="r" b="b"/>
              <a:pathLst>
                <a:path w="4631" h="2975" extrusionOk="0">
                  <a:moveTo>
                    <a:pt x="0" y="1"/>
                  </a:moveTo>
                  <a:lnTo>
                    <a:pt x="0" y="377"/>
                  </a:lnTo>
                  <a:lnTo>
                    <a:pt x="4041" y="2975"/>
                  </a:lnTo>
                  <a:lnTo>
                    <a:pt x="4631" y="297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40"/>
            <p:cNvSpPr/>
            <p:nvPr/>
          </p:nvSpPr>
          <p:spPr>
            <a:xfrm>
              <a:off x="813569" y="5151467"/>
              <a:ext cx="413671" cy="268865"/>
            </a:xfrm>
            <a:custGeom>
              <a:avLst/>
              <a:gdLst/>
              <a:ahLst/>
              <a:cxnLst/>
              <a:rect l="l" t="t" r="r" b="b"/>
              <a:pathLst>
                <a:path w="6062" h="3941" extrusionOk="0">
                  <a:moveTo>
                    <a:pt x="0" y="0"/>
                  </a:moveTo>
                  <a:lnTo>
                    <a:pt x="0" y="377"/>
                  </a:lnTo>
                  <a:lnTo>
                    <a:pt x="5547" y="3940"/>
                  </a:lnTo>
                  <a:cubicBezTo>
                    <a:pt x="5710" y="3928"/>
                    <a:pt x="5886" y="3915"/>
                    <a:pt x="6061" y="38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40"/>
            <p:cNvSpPr/>
            <p:nvPr/>
          </p:nvSpPr>
          <p:spPr>
            <a:xfrm>
              <a:off x="813569" y="5084677"/>
              <a:ext cx="490714" cy="322829"/>
            </a:xfrm>
            <a:custGeom>
              <a:avLst/>
              <a:gdLst/>
              <a:ahLst/>
              <a:cxnLst/>
              <a:rect l="l" t="t" r="r" b="b"/>
              <a:pathLst>
                <a:path w="7191" h="4732" extrusionOk="0">
                  <a:moveTo>
                    <a:pt x="0" y="0"/>
                  </a:moveTo>
                  <a:lnTo>
                    <a:pt x="0" y="389"/>
                  </a:lnTo>
                  <a:lnTo>
                    <a:pt x="6777" y="4731"/>
                  </a:lnTo>
                  <a:cubicBezTo>
                    <a:pt x="6915" y="4694"/>
                    <a:pt x="7053" y="4668"/>
                    <a:pt x="7191" y="461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40"/>
            <p:cNvSpPr/>
            <p:nvPr/>
          </p:nvSpPr>
          <p:spPr>
            <a:xfrm>
              <a:off x="814388" y="5019593"/>
              <a:ext cx="554109" cy="365604"/>
            </a:xfrm>
            <a:custGeom>
              <a:avLst/>
              <a:gdLst/>
              <a:ahLst/>
              <a:cxnLst/>
              <a:rect l="l" t="t" r="r" b="b"/>
              <a:pathLst>
                <a:path w="8120" h="5359" extrusionOk="0">
                  <a:moveTo>
                    <a:pt x="26" y="1"/>
                  </a:moveTo>
                  <a:cubicBezTo>
                    <a:pt x="13" y="126"/>
                    <a:pt x="1" y="252"/>
                    <a:pt x="1" y="365"/>
                  </a:cubicBezTo>
                  <a:lnTo>
                    <a:pt x="7769" y="5359"/>
                  </a:lnTo>
                  <a:cubicBezTo>
                    <a:pt x="7894" y="5309"/>
                    <a:pt x="8007" y="5259"/>
                    <a:pt x="8120" y="5196"/>
                  </a:cubicBezTo>
                  <a:lnTo>
                    <a:pt x="2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40"/>
            <p:cNvSpPr/>
            <p:nvPr/>
          </p:nvSpPr>
          <p:spPr>
            <a:xfrm>
              <a:off x="821280" y="4959694"/>
              <a:ext cx="602082" cy="396441"/>
            </a:xfrm>
            <a:custGeom>
              <a:avLst/>
              <a:gdLst/>
              <a:ahLst/>
              <a:cxnLst/>
              <a:rect l="l" t="t" r="r" b="b"/>
              <a:pathLst>
                <a:path w="8823" h="5811" extrusionOk="0">
                  <a:moveTo>
                    <a:pt x="76" y="0"/>
                  </a:moveTo>
                  <a:cubicBezTo>
                    <a:pt x="50" y="113"/>
                    <a:pt x="25" y="226"/>
                    <a:pt x="0" y="339"/>
                  </a:cubicBezTo>
                  <a:lnTo>
                    <a:pt x="8521" y="5810"/>
                  </a:lnTo>
                  <a:cubicBezTo>
                    <a:pt x="8621" y="5748"/>
                    <a:pt x="8722" y="5685"/>
                    <a:pt x="8822" y="5622"/>
                  </a:cubicBezTo>
                  <a:lnTo>
                    <a:pt x="7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40"/>
            <p:cNvSpPr/>
            <p:nvPr/>
          </p:nvSpPr>
          <p:spPr>
            <a:xfrm>
              <a:off x="835815" y="4904024"/>
              <a:ext cx="635451" cy="417863"/>
            </a:xfrm>
            <a:custGeom>
              <a:avLst/>
              <a:gdLst/>
              <a:ahLst/>
              <a:cxnLst/>
              <a:rect l="l" t="t" r="r" b="b"/>
              <a:pathLst>
                <a:path w="9312" h="6125" extrusionOk="0">
                  <a:moveTo>
                    <a:pt x="114" y="0"/>
                  </a:moveTo>
                  <a:cubicBezTo>
                    <a:pt x="76" y="113"/>
                    <a:pt x="38" y="214"/>
                    <a:pt x="1" y="314"/>
                  </a:cubicBezTo>
                  <a:lnTo>
                    <a:pt x="9048" y="6124"/>
                  </a:lnTo>
                  <a:cubicBezTo>
                    <a:pt x="9136" y="6049"/>
                    <a:pt x="9224" y="5974"/>
                    <a:pt x="9312" y="5911"/>
                  </a:cubicBezTo>
                  <a:lnTo>
                    <a:pt x="11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40"/>
            <p:cNvSpPr/>
            <p:nvPr/>
          </p:nvSpPr>
          <p:spPr>
            <a:xfrm>
              <a:off x="857242" y="4852653"/>
              <a:ext cx="654285" cy="430689"/>
            </a:xfrm>
            <a:custGeom>
              <a:avLst/>
              <a:gdLst/>
              <a:ahLst/>
              <a:cxnLst/>
              <a:rect l="l" t="t" r="r" b="b"/>
              <a:pathLst>
                <a:path w="9588" h="6313" extrusionOk="0">
                  <a:moveTo>
                    <a:pt x="138" y="1"/>
                  </a:moveTo>
                  <a:cubicBezTo>
                    <a:pt x="88" y="101"/>
                    <a:pt x="38" y="189"/>
                    <a:pt x="0" y="289"/>
                  </a:cubicBezTo>
                  <a:lnTo>
                    <a:pt x="9374" y="6313"/>
                  </a:lnTo>
                  <a:cubicBezTo>
                    <a:pt x="9450" y="6225"/>
                    <a:pt x="9525" y="6149"/>
                    <a:pt x="9588" y="6074"/>
                  </a:cubicBezTo>
                  <a:lnTo>
                    <a:pt x="13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40"/>
            <p:cNvSpPr/>
            <p:nvPr/>
          </p:nvSpPr>
          <p:spPr>
            <a:xfrm>
              <a:off x="883788" y="4804693"/>
              <a:ext cx="662883" cy="435874"/>
            </a:xfrm>
            <a:custGeom>
              <a:avLst/>
              <a:gdLst/>
              <a:ahLst/>
              <a:cxnLst/>
              <a:rect l="l" t="t" r="r" b="b"/>
              <a:pathLst>
                <a:path w="9714" h="6389" extrusionOk="0">
                  <a:moveTo>
                    <a:pt x="176" y="1"/>
                  </a:moveTo>
                  <a:cubicBezTo>
                    <a:pt x="113" y="89"/>
                    <a:pt x="51" y="177"/>
                    <a:pt x="0" y="277"/>
                  </a:cubicBezTo>
                  <a:lnTo>
                    <a:pt x="9525" y="6388"/>
                  </a:lnTo>
                  <a:cubicBezTo>
                    <a:pt x="9588" y="6300"/>
                    <a:pt x="9650" y="6212"/>
                    <a:pt x="9713" y="6125"/>
                  </a:cubicBezTo>
                  <a:lnTo>
                    <a:pt x="17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40"/>
            <p:cNvSpPr/>
            <p:nvPr/>
          </p:nvSpPr>
          <p:spPr>
            <a:xfrm>
              <a:off x="916338" y="4760212"/>
              <a:ext cx="660290" cy="434100"/>
            </a:xfrm>
            <a:custGeom>
              <a:avLst/>
              <a:gdLst/>
              <a:ahLst/>
              <a:cxnLst/>
              <a:rect l="l" t="t" r="r" b="b"/>
              <a:pathLst>
                <a:path w="9676" h="6363" extrusionOk="0">
                  <a:moveTo>
                    <a:pt x="214" y="0"/>
                  </a:moveTo>
                  <a:cubicBezTo>
                    <a:pt x="138" y="88"/>
                    <a:pt x="63" y="163"/>
                    <a:pt x="0" y="251"/>
                  </a:cubicBezTo>
                  <a:lnTo>
                    <a:pt x="9512" y="6363"/>
                  </a:lnTo>
                  <a:cubicBezTo>
                    <a:pt x="9562" y="6262"/>
                    <a:pt x="9625" y="6174"/>
                    <a:pt x="9675" y="6074"/>
                  </a:cubicBezTo>
                  <a:lnTo>
                    <a:pt x="21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40"/>
            <p:cNvSpPr/>
            <p:nvPr/>
          </p:nvSpPr>
          <p:spPr>
            <a:xfrm>
              <a:off x="954826" y="4719960"/>
              <a:ext cx="644936" cy="423866"/>
            </a:xfrm>
            <a:custGeom>
              <a:avLst/>
              <a:gdLst/>
              <a:ahLst/>
              <a:cxnLst/>
              <a:rect l="l" t="t" r="r" b="b"/>
              <a:pathLst>
                <a:path w="9451" h="6213" extrusionOk="0">
                  <a:moveTo>
                    <a:pt x="239" y="1"/>
                  </a:moveTo>
                  <a:cubicBezTo>
                    <a:pt x="151" y="76"/>
                    <a:pt x="76" y="151"/>
                    <a:pt x="1" y="226"/>
                  </a:cubicBezTo>
                  <a:lnTo>
                    <a:pt x="9325" y="6212"/>
                  </a:lnTo>
                  <a:cubicBezTo>
                    <a:pt x="9375" y="6112"/>
                    <a:pt x="9413" y="6011"/>
                    <a:pt x="9450" y="5911"/>
                  </a:cubicBezTo>
                  <a:lnTo>
                    <a:pt x="23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40"/>
            <p:cNvSpPr/>
            <p:nvPr/>
          </p:nvSpPr>
          <p:spPr>
            <a:xfrm>
              <a:off x="998500" y="4683120"/>
              <a:ext cx="619210" cy="407629"/>
            </a:xfrm>
            <a:custGeom>
              <a:avLst/>
              <a:gdLst/>
              <a:ahLst/>
              <a:cxnLst/>
              <a:rect l="l" t="t" r="r" b="b"/>
              <a:pathLst>
                <a:path w="9074" h="5975" extrusionOk="0">
                  <a:moveTo>
                    <a:pt x="289" y="1"/>
                  </a:moveTo>
                  <a:cubicBezTo>
                    <a:pt x="189" y="76"/>
                    <a:pt x="101" y="139"/>
                    <a:pt x="1" y="214"/>
                  </a:cubicBezTo>
                  <a:lnTo>
                    <a:pt x="8973" y="5974"/>
                  </a:lnTo>
                  <a:cubicBezTo>
                    <a:pt x="9011" y="5861"/>
                    <a:pt x="9036" y="5748"/>
                    <a:pt x="9074" y="5648"/>
                  </a:cubicBezTo>
                  <a:lnTo>
                    <a:pt x="2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40"/>
            <p:cNvSpPr/>
            <p:nvPr/>
          </p:nvSpPr>
          <p:spPr>
            <a:xfrm>
              <a:off x="1049884" y="4652352"/>
              <a:ext cx="578129" cy="380136"/>
            </a:xfrm>
            <a:custGeom>
              <a:avLst/>
              <a:gdLst/>
              <a:ahLst/>
              <a:cxnLst/>
              <a:rect l="l" t="t" r="r" b="b"/>
              <a:pathLst>
                <a:path w="8472" h="5572" extrusionOk="0">
                  <a:moveTo>
                    <a:pt x="327" y="0"/>
                  </a:moveTo>
                  <a:cubicBezTo>
                    <a:pt x="214" y="50"/>
                    <a:pt x="114" y="113"/>
                    <a:pt x="1" y="163"/>
                  </a:cubicBezTo>
                  <a:lnTo>
                    <a:pt x="8421" y="5572"/>
                  </a:lnTo>
                  <a:cubicBezTo>
                    <a:pt x="8446" y="5459"/>
                    <a:pt x="8459" y="5333"/>
                    <a:pt x="8471" y="5220"/>
                  </a:cubicBezTo>
                  <a:lnTo>
                    <a:pt x="32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40"/>
            <p:cNvSpPr/>
            <p:nvPr/>
          </p:nvSpPr>
          <p:spPr>
            <a:xfrm>
              <a:off x="1109868" y="4625814"/>
              <a:ext cx="521558" cy="344183"/>
            </a:xfrm>
            <a:custGeom>
              <a:avLst/>
              <a:gdLst/>
              <a:ahLst/>
              <a:cxnLst/>
              <a:rect l="l" t="t" r="r" b="b"/>
              <a:pathLst>
                <a:path w="7643" h="5045" extrusionOk="0">
                  <a:moveTo>
                    <a:pt x="377" y="0"/>
                  </a:moveTo>
                  <a:cubicBezTo>
                    <a:pt x="251" y="50"/>
                    <a:pt x="126" y="88"/>
                    <a:pt x="0" y="138"/>
                  </a:cubicBezTo>
                  <a:lnTo>
                    <a:pt x="7630" y="5045"/>
                  </a:lnTo>
                  <a:cubicBezTo>
                    <a:pt x="7630" y="4969"/>
                    <a:pt x="7642" y="4907"/>
                    <a:pt x="7642" y="4844"/>
                  </a:cubicBezTo>
                  <a:lnTo>
                    <a:pt x="7642" y="4656"/>
                  </a:lnTo>
                  <a:lnTo>
                    <a:pt x="3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40"/>
            <p:cNvSpPr/>
            <p:nvPr/>
          </p:nvSpPr>
          <p:spPr>
            <a:xfrm>
              <a:off x="1180087" y="4608690"/>
              <a:ext cx="451339" cy="294517"/>
            </a:xfrm>
            <a:custGeom>
              <a:avLst/>
              <a:gdLst/>
              <a:ahLst/>
              <a:cxnLst/>
              <a:rect l="l" t="t" r="r" b="b"/>
              <a:pathLst>
                <a:path w="6614" h="4317" extrusionOk="0">
                  <a:moveTo>
                    <a:pt x="465" y="0"/>
                  </a:moveTo>
                  <a:cubicBezTo>
                    <a:pt x="314" y="25"/>
                    <a:pt x="151" y="50"/>
                    <a:pt x="0" y="75"/>
                  </a:cubicBezTo>
                  <a:lnTo>
                    <a:pt x="6613" y="4317"/>
                  </a:lnTo>
                  <a:lnTo>
                    <a:pt x="6613" y="3940"/>
                  </a:lnTo>
                  <a:lnTo>
                    <a:pt x="46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40"/>
            <p:cNvSpPr/>
            <p:nvPr/>
          </p:nvSpPr>
          <p:spPr>
            <a:xfrm>
              <a:off x="1268253" y="4603505"/>
              <a:ext cx="363173" cy="233799"/>
            </a:xfrm>
            <a:custGeom>
              <a:avLst/>
              <a:gdLst/>
              <a:ahLst/>
              <a:cxnLst/>
              <a:rect l="l" t="t" r="r" b="b"/>
              <a:pathLst>
                <a:path w="5322" h="3427" extrusionOk="0">
                  <a:moveTo>
                    <a:pt x="1" y="1"/>
                  </a:moveTo>
                  <a:lnTo>
                    <a:pt x="5321" y="3427"/>
                  </a:lnTo>
                  <a:lnTo>
                    <a:pt x="5321" y="3038"/>
                  </a:lnTo>
                  <a:lnTo>
                    <a:pt x="59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40"/>
            <p:cNvSpPr/>
            <p:nvPr/>
          </p:nvSpPr>
          <p:spPr>
            <a:xfrm>
              <a:off x="1371023" y="4603505"/>
              <a:ext cx="260404" cy="167009"/>
            </a:xfrm>
            <a:custGeom>
              <a:avLst/>
              <a:gdLst/>
              <a:ahLst/>
              <a:cxnLst/>
              <a:rect l="l" t="t" r="r" b="b"/>
              <a:pathLst>
                <a:path w="3816" h="2448" extrusionOk="0">
                  <a:moveTo>
                    <a:pt x="1" y="1"/>
                  </a:moveTo>
                  <a:lnTo>
                    <a:pt x="3815" y="2448"/>
                  </a:lnTo>
                  <a:lnTo>
                    <a:pt x="3815" y="2059"/>
                  </a:lnTo>
                  <a:lnTo>
                    <a:pt x="60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40"/>
            <p:cNvSpPr/>
            <p:nvPr/>
          </p:nvSpPr>
          <p:spPr>
            <a:xfrm>
              <a:off x="1474680" y="4603505"/>
              <a:ext cx="156747" cy="100287"/>
            </a:xfrm>
            <a:custGeom>
              <a:avLst/>
              <a:gdLst/>
              <a:ahLst/>
              <a:cxnLst/>
              <a:rect l="l" t="t" r="r" b="b"/>
              <a:pathLst>
                <a:path w="2297" h="1470" extrusionOk="0">
                  <a:moveTo>
                    <a:pt x="0" y="1"/>
                  </a:moveTo>
                  <a:lnTo>
                    <a:pt x="2296" y="1469"/>
                  </a:lnTo>
                  <a:lnTo>
                    <a:pt x="2296" y="1093"/>
                  </a:lnTo>
                  <a:lnTo>
                    <a:pt x="60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40"/>
            <p:cNvSpPr/>
            <p:nvPr/>
          </p:nvSpPr>
          <p:spPr>
            <a:xfrm>
              <a:off x="1579155" y="4603505"/>
              <a:ext cx="52272" cy="33497"/>
            </a:xfrm>
            <a:custGeom>
              <a:avLst/>
              <a:gdLst/>
              <a:ahLst/>
              <a:cxnLst/>
              <a:rect l="l" t="t" r="r" b="b"/>
              <a:pathLst>
                <a:path w="766" h="491" extrusionOk="0">
                  <a:moveTo>
                    <a:pt x="0" y="1"/>
                  </a:moveTo>
                  <a:lnTo>
                    <a:pt x="765" y="490"/>
                  </a:lnTo>
                  <a:lnTo>
                    <a:pt x="765" y="114"/>
                  </a:lnTo>
                  <a:lnTo>
                    <a:pt x="5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2">
  <p:cSld name="One column text 2">
    <p:spTree>
      <p:nvGrpSpPr>
        <p:cNvPr id="1" name="Shape 1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0" name="Google Shape;1530;p41"/>
          <p:cNvSpPr txBox="1">
            <a:spLocks noGrp="1"/>
          </p:cNvSpPr>
          <p:nvPr>
            <p:ph type="title"/>
          </p:nvPr>
        </p:nvSpPr>
        <p:spPr>
          <a:xfrm>
            <a:off x="713225" y="2286033"/>
            <a:ext cx="3408900" cy="6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rPr lang="es-ES" smtClean="0"/>
              <a:t>Haga clic para modificar el estilo de título del patrón</a:t>
            </a:r>
            <a:endParaRPr/>
          </a:p>
        </p:txBody>
      </p:sp>
      <p:sp>
        <p:nvSpPr>
          <p:cNvPr id="1531" name="Google Shape;1531;p41"/>
          <p:cNvSpPr txBox="1">
            <a:spLocks noGrp="1"/>
          </p:cNvSpPr>
          <p:nvPr>
            <p:ph type="body" idx="1"/>
          </p:nvPr>
        </p:nvSpPr>
        <p:spPr>
          <a:xfrm>
            <a:off x="713225" y="3034533"/>
            <a:ext cx="3408900" cy="20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532" name="Google Shape;1532;p41"/>
          <p:cNvSpPr/>
          <p:nvPr/>
        </p:nvSpPr>
        <p:spPr>
          <a:xfrm>
            <a:off x="-9675" y="-1551208"/>
            <a:ext cx="1688812" cy="2251823"/>
          </a:xfrm>
          <a:custGeom>
            <a:avLst/>
            <a:gdLst/>
            <a:ahLst/>
            <a:cxnLst/>
            <a:rect l="l" t="t" r="r" b="b"/>
            <a:pathLst>
              <a:path w="21974" h="21974" extrusionOk="0">
                <a:moveTo>
                  <a:pt x="16779" y="0"/>
                </a:moveTo>
                <a:cubicBezTo>
                  <a:pt x="7505" y="0"/>
                  <a:pt x="1" y="7505"/>
                  <a:pt x="1" y="16766"/>
                </a:cubicBezTo>
                <a:lnTo>
                  <a:pt x="1" y="21973"/>
                </a:lnTo>
                <a:lnTo>
                  <a:pt x="5196" y="21973"/>
                </a:lnTo>
                <a:cubicBezTo>
                  <a:pt x="14470" y="21973"/>
                  <a:pt x="21974" y="14457"/>
                  <a:pt x="21974" y="5196"/>
                </a:cubicBezTo>
                <a:lnTo>
                  <a:pt x="2197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33" name="Google Shape;1533;p41"/>
          <p:cNvGrpSpPr/>
          <p:nvPr/>
        </p:nvGrpSpPr>
        <p:grpSpPr>
          <a:xfrm>
            <a:off x="1161964" y="-544210"/>
            <a:ext cx="877847" cy="1157345"/>
            <a:chOff x="6088588" y="-408158"/>
            <a:chExt cx="877847" cy="868009"/>
          </a:xfrm>
        </p:grpSpPr>
        <p:sp>
          <p:nvSpPr>
            <p:cNvPr id="1534" name="Google Shape;1534;p41"/>
            <p:cNvSpPr/>
            <p:nvPr/>
          </p:nvSpPr>
          <p:spPr>
            <a:xfrm>
              <a:off x="6088588" y="-408158"/>
              <a:ext cx="557559" cy="25260"/>
            </a:xfrm>
            <a:custGeom>
              <a:avLst/>
              <a:gdLst/>
              <a:ahLst/>
              <a:cxnLst/>
              <a:rect l="l" t="t" r="r" b="b"/>
              <a:pathLst>
                <a:path w="6401" h="290" extrusionOk="0">
                  <a:moveTo>
                    <a:pt x="1" y="1"/>
                  </a:moveTo>
                  <a:lnTo>
                    <a:pt x="1" y="277"/>
                  </a:lnTo>
                  <a:lnTo>
                    <a:pt x="6401" y="289"/>
                  </a:lnTo>
                  <a:cubicBezTo>
                    <a:pt x="6100" y="176"/>
                    <a:pt x="5773" y="76"/>
                    <a:pt x="5447" y="13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5" name="Google Shape;1535;p41"/>
            <p:cNvSpPr/>
            <p:nvPr/>
          </p:nvSpPr>
          <p:spPr>
            <a:xfrm>
              <a:off x="6088588" y="-348055"/>
              <a:ext cx="669054" cy="25260"/>
            </a:xfrm>
            <a:custGeom>
              <a:avLst/>
              <a:gdLst/>
              <a:ahLst/>
              <a:cxnLst/>
              <a:rect l="l" t="t" r="r" b="b"/>
              <a:pathLst>
                <a:path w="7681" h="290" extrusionOk="0">
                  <a:moveTo>
                    <a:pt x="1" y="1"/>
                  </a:moveTo>
                  <a:lnTo>
                    <a:pt x="1" y="277"/>
                  </a:lnTo>
                  <a:lnTo>
                    <a:pt x="7681" y="289"/>
                  </a:lnTo>
                  <a:cubicBezTo>
                    <a:pt x="7555" y="189"/>
                    <a:pt x="7417" y="101"/>
                    <a:pt x="7267" y="13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" name="Google Shape;1536;p41"/>
            <p:cNvSpPr/>
            <p:nvPr/>
          </p:nvSpPr>
          <p:spPr>
            <a:xfrm>
              <a:off x="6088588" y="-287865"/>
              <a:ext cx="738999" cy="25173"/>
            </a:xfrm>
            <a:custGeom>
              <a:avLst/>
              <a:gdLst/>
              <a:ahLst/>
              <a:cxnLst/>
              <a:rect l="l" t="t" r="r" b="b"/>
              <a:pathLst>
                <a:path w="8484" h="289" extrusionOk="0">
                  <a:moveTo>
                    <a:pt x="1" y="0"/>
                  </a:moveTo>
                  <a:lnTo>
                    <a:pt x="1" y="276"/>
                  </a:lnTo>
                  <a:lnTo>
                    <a:pt x="8484" y="289"/>
                  </a:lnTo>
                  <a:cubicBezTo>
                    <a:pt x="8396" y="201"/>
                    <a:pt x="8308" y="113"/>
                    <a:pt x="8208" y="25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1537;p41"/>
            <p:cNvSpPr/>
            <p:nvPr/>
          </p:nvSpPr>
          <p:spPr>
            <a:xfrm>
              <a:off x="6088588" y="-227762"/>
              <a:ext cx="788213" cy="25173"/>
            </a:xfrm>
            <a:custGeom>
              <a:avLst/>
              <a:gdLst/>
              <a:ahLst/>
              <a:cxnLst/>
              <a:rect l="l" t="t" r="r" b="b"/>
              <a:pathLst>
                <a:path w="9049" h="289" extrusionOk="0">
                  <a:moveTo>
                    <a:pt x="1" y="0"/>
                  </a:moveTo>
                  <a:lnTo>
                    <a:pt x="1" y="276"/>
                  </a:lnTo>
                  <a:lnTo>
                    <a:pt x="9049" y="289"/>
                  </a:lnTo>
                  <a:cubicBezTo>
                    <a:pt x="8986" y="201"/>
                    <a:pt x="8923" y="113"/>
                    <a:pt x="8848" y="25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1538;p41"/>
            <p:cNvSpPr/>
            <p:nvPr/>
          </p:nvSpPr>
          <p:spPr>
            <a:xfrm>
              <a:off x="6088588" y="-167659"/>
              <a:ext cx="824275" cy="26306"/>
            </a:xfrm>
            <a:custGeom>
              <a:avLst/>
              <a:gdLst/>
              <a:ahLst/>
              <a:cxnLst/>
              <a:rect l="l" t="t" r="r" b="b"/>
              <a:pathLst>
                <a:path w="9463" h="302" extrusionOk="0">
                  <a:moveTo>
                    <a:pt x="1" y="0"/>
                  </a:moveTo>
                  <a:lnTo>
                    <a:pt x="1" y="276"/>
                  </a:lnTo>
                  <a:lnTo>
                    <a:pt x="9463" y="302"/>
                  </a:lnTo>
                  <a:cubicBezTo>
                    <a:pt x="9425" y="201"/>
                    <a:pt x="9375" y="113"/>
                    <a:pt x="9325" y="25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1539;p41"/>
            <p:cNvSpPr/>
            <p:nvPr/>
          </p:nvSpPr>
          <p:spPr>
            <a:xfrm>
              <a:off x="6088588" y="-106424"/>
              <a:ext cx="850493" cy="25173"/>
            </a:xfrm>
            <a:custGeom>
              <a:avLst/>
              <a:gdLst/>
              <a:ahLst/>
              <a:cxnLst/>
              <a:rect l="l" t="t" r="r" b="b"/>
              <a:pathLst>
                <a:path w="9764" h="289" extrusionOk="0">
                  <a:moveTo>
                    <a:pt x="1" y="0"/>
                  </a:moveTo>
                  <a:lnTo>
                    <a:pt x="1" y="264"/>
                  </a:lnTo>
                  <a:lnTo>
                    <a:pt x="9764" y="289"/>
                  </a:lnTo>
                  <a:cubicBezTo>
                    <a:pt x="9726" y="188"/>
                    <a:pt x="9689" y="101"/>
                    <a:pt x="9663" y="13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0" name="Google Shape;1540;p41"/>
            <p:cNvSpPr/>
            <p:nvPr/>
          </p:nvSpPr>
          <p:spPr>
            <a:xfrm>
              <a:off x="6088588" y="-46321"/>
              <a:ext cx="866956" cy="25173"/>
            </a:xfrm>
            <a:custGeom>
              <a:avLst/>
              <a:gdLst/>
              <a:ahLst/>
              <a:cxnLst/>
              <a:rect l="l" t="t" r="r" b="b"/>
              <a:pathLst>
                <a:path w="9953" h="289" extrusionOk="0">
                  <a:moveTo>
                    <a:pt x="1" y="0"/>
                  </a:moveTo>
                  <a:lnTo>
                    <a:pt x="1" y="101"/>
                  </a:lnTo>
                  <a:cubicBezTo>
                    <a:pt x="1" y="151"/>
                    <a:pt x="1" y="214"/>
                    <a:pt x="1" y="264"/>
                  </a:cubicBezTo>
                  <a:lnTo>
                    <a:pt x="9952" y="289"/>
                  </a:lnTo>
                  <a:cubicBezTo>
                    <a:pt x="9940" y="189"/>
                    <a:pt x="9914" y="101"/>
                    <a:pt x="9889" y="13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" name="Google Shape;1541;p41"/>
            <p:cNvSpPr/>
            <p:nvPr/>
          </p:nvSpPr>
          <p:spPr>
            <a:xfrm>
              <a:off x="6090766" y="13782"/>
              <a:ext cx="873489" cy="25260"/>
            </a:xfrm>
            <a:custGeom>
              <a:avLst/>
              <a:gdLst/>
              <a:ahLst/>
              <a:cxnLst/>
              <a:rect l="l" t="t" r="r" b="b"/>
              <a:pathLst>
                <a:path w="10028" h="290" extrusionOk="0">
                  <a:moveTo>
                    <a:pt x="1" y="1"/>
                  </a:moveTo>
                  <a:cubicBezTo>
                    <a:pt x="13" y="88"/>
                    <a:pt x="26" y="176"/>
                    <a:pt x="39" y="264"/>
                  </a:cubicBezTo>
                  <a:lnTo>
                    <a:pt x="10027" y="289"/>
                  </a:lnTo>
                  <a:cubicBezTo>
                    <a:pt x="10027" y="201"/>
                    <a:pt x="10015" y="101"/>
                    <a:pt x="10002" y="13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2" name="Google Shape;1542;p41"/>
            <p:cNvSpPr/>
            <p:nvPr/>
          </p:nvSpPr>
          <p:spPr>
            <a:xfrm>
              <a:off x="6101741" y="73885"/>
              <a:ext cx="864691" cy="25260"/>
            </a:xfrm>
            <a:custGeom>
              <a:avLst/>
              <a:gdLst/>
              <a:ahLst/>
              <a:cxnLst/>
              <a:rect l="l" t="t" r="r" b="b"/>
              <a:pathLst>
                <a:path w="9927" h="290" extrusionOk="0">
                  <a:moveTo>
                    <a:pt x="0" y="1"/>
                  </a:moveTo>
                  <a:lnTo>
                    <a:pt x="0" y="1"/>
                  </a:lnTo>
                  <a:cubicBezTo>
                    <a:pt x="13" y="89"/>
                    <a:pt x="38" y="176"/>
                    <a:pt x="63" y="264"/>
                  </a:cubicBezTo>
                  <a:lnTo>
                    <a:pt x="9927" y="289"/>
                  </a:lnTo>
                  <a:lnTo>
                    <a:pt x="9927" y="114"/>
                  </a:lnTo>
                  <a:cubicBezTo>
                    <a:pt x="9927" y="76"/>
                    <a:pt x="9927" y="51"/>
                    <a:pt x="9927" y="13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3" name="Google Shape;1543;p41"/>
            <p:cNvSpPr/>
            <p:nvPr/>
          </p:nvSpPr>
          <p:spPr>
            <a:xfrm>
              <a:off x="6119250" y="133988"/>
              <a:ext cx="847183" cy="25260"/>
            </a:xfrm>
            <a:custGeom>
              <a:avLst/>
              <a:gdLst/>
              <a:ahLst/>
              <a:cxnLst/>
              <a:rect l="l" t="t" r="r" b="b"/>
              <a:pathLst>
                <a:path w="9726" h="290" extrusionOk="0">
                  <a:moveTo>
                    <a:pt x="0" y="1"/>
                  </a:moveTo>
                  <a:lnTo>
                    <a:pt x="0" y="1"/>
                  </a:lnTo>
                  <a:cubicBezTo>
                    <a:pt x="25" y="89"/>
                    <a:pt x="63" y="177"/>
                    <a:pt x="101" y="264"/>
                  </a:cubicBezTo>
                  <a:lnTo>
                    <a:pt x="9726" y="289"/>
                  </a:lnTo>
                  <a:lnTo>
                    <a:pt x="9726" y="1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41"/>
            <p:cNvSpPr/>
            <p:nvPr/>
          </p:nvSpPr>
          <p:spPr>
            <a:xfrm>
              <a:off x="6145469" y="194179"/>
              <a:ext cx="820965" cy="25173"/>
            </a:xfrm>
            <a:custGeom>
              <a:avLst/>
              <a:gdLst/>
              <a:ahLst/>
              <a:cxnLst/>
              <a:rect l="l" t="t" r="r" b="b"/>
              <a:pathLst>
                <a:path w="9425" h="289" extrusionOk="0">
                  <a:moveTo>
                    <a:pt x="0" y="0"/>
                  </a:moveTo>
                  <a:cubicBezTo>
                    <a:pt x="51" y="88"/>
                    <a:pt x="101" y="188"/>
                    <a:pt x="151" y="276"/>
                  </a:cubicBezTo>
                  <a:lnTo>
                    <a:pt x="9425" y="289"/>
                  </a:lnTo>
                  <a:lnTo>
                    <a:pt x="9425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41"/>
            <p:cNvSpPr/>
            <p:nvPr/>
          </p:nvSpPr>
          <p:spPr>
            <a:xfrm>
              <a:off x="6182663" y="254282"/>
              <a:ext cx="783771" cy="25173"/>
            </a:xfrm>
            <a:custGeom>
              <a:avLst/>
              <a:gdLst/>
              <a:ahLst/>
              <a:cxnLst/>
              <a:rect l="l" t="t" r="r" b="b"/>
              <a:pathLst>
                <a:path w="8998" h="289" extrusionOk="0">
                  <a:moveTo>
                    <a:pt x="0" y="0"/>
                  </a:moveTo>
                  <a:cubicBezTo>
                    <a:pt x="75" y="88"/>
                    <a:pt x="138" y="188"/>
                    <a:pt x="213" y="276"/>
                  </a:cubicBezTo>
                  <a:lnTo>
                    <a:pt x="8998" y="289"/>
                  </a:lnTo>
                  <a:lnTo>
                    <a:pt x="8998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41"/>
            <p:cNvSpPr/>
            <p:nvPr/>
          </p:nvSpPr>
          <p:spPr>
            <a:xfrm>
              <a:off x="6233968" y="314385"/>
              <a:ext cx="732466" cy="25260"/>
            </a:xfrm>
            <a:custGeom>
              <a:avLst/>
              <a:gdLst/>
              <a:ahLst/>
              <a:cxnLst/>
              <a:rect l="l" t="t" r="r" b="b"/>
              <a:pathLst>
                <a:path w="8409" h="290" extrusionOk="0">
                  <a:moveTo>
                    <a:pt x="1" y="0"/>
                  </a:moveTo>
                  <a:lnTo>
                    <a:pt x="1" y="0"/>
                  </a:lnTo>
                  <a:cubicBezTo>
                    <a:pt x="101" y="101"/>
                    <a:pt x="189" y="189"/>
                    <a:pt x="289" y="277"/>
                  </a:cubicBezTo>
                  <a:lnTo>
                    <a:pt x="8409" y="289"/>
                  </a:lnTo>
                  <a:lnTo>
                    <a:pt x="8409" y="2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41"/>
            <p:cNvSpPr/>
            <p:nvPr/>
          </p:nvSpPr>
          <p:spPr>
            <a:xfrm>
              <a:off x="6307224" y="374488"/>
              <a:ext cx="659211" cy="25260"/>
            </a:xfrm>
            <a:custGeom>
              <a:avLst/>
              <a:gdLst/>
              <a:ahLst/>
              <a:cxnLst/>
              <a:rect l="l" t="t" r="r" b="b"/>
              <a:pathLst>
                <a:path w="7568" h="290" extrusionOk="0">
                  <a:moveTo>
                    <a:pt x="1" y="1"/>
                  </a:moveTo>
                  <a:lnTo>
                    <a:pt x="1" y="1"/>
                  </a:lnTo>
                  <a:cubicBezTo>
                    <a:pt x="139" y="101"/>
                    <a:pt x="289" y="189"/>
                    <a:pt x="440" y="277"/>
                  </a:cubicBezTo>
                  <a:lnTo>
                    <a:pt x="7568" y="289"/>
                  </a:lnTo>
                  <a:lnTo>
                    <a:pt x="7568" y="2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41"/>
            <p:cNvSpPr/>
            <p:nvPr/>
          </p:nvSpPr>
          <p:spPr>
            <a:xfrm>
              <a:off x="6427430" y="435723"/>
              <a:ext cx="539006" cy="24128"/>
            </a:xfrm>
            <a:custGeom>
              <a:avLst/>
              <a:gdLst/>
              <a:ahLst/>
              <a:cxnLst/>
              <a:rect l="l" t="t" r="r" b="b"/>
              <a:pathLst>
                <a:path w="6188" h="277" extrusionOk="0">
                  <a:moveTo>
                    <a:pt x="1" y="0"/>
                  </a:moveTo>
                  <a:lnTo>
                    <a:pt x="1" y="0"/>
                  </a:lnTo>
                  <a:cubicBezTo>
                    <a:pt x="403" y="126"/>
                    <a:pt x="829" y="226"/>
                    <a:pt x="1256" y="276"/>
                  </a:cubicBezTo>
                  <a:lnTo>
                    <a:pt x="6188" y="276"/>
                  </a:lnTo>
                  <a:lnTo>
                    <a:pt x="6188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49" name="Google Shape;1549;p41"/>
          <p:cNvSpPr/>
          <p:nvPr/>
        </p:nvSpPr>
        <p:spPr>
          <a:xfrm flipH="1">
            <a:off x="2189576" y="-720965"/>
            <a:ext cx="781992" cy="1042656"/>
          </a:xfrm>
          <a:custGeom>
            <a:avLst/>
            <a:gdLst/>
            <a:ahLst/>
            <a:cxnLst/>
            <a:rect l="l" t="t" r="r" b="b"/>
            <a:pathLst>
              <a:path w="7606" h="7606" extrusionOk="0">
                <a:moveTo>
                  <a:pt x="0" y="1"/>
                </a:moveTo>
                <a:lnTo>
                  <a:pt x="0" y="3251"/>
                </a:lnTo>
                <a:cubicBezTo>
                  <a:pt x="0" y="5660"/>
                  <a:pt x="1946" y="7605"/>
                  <a:pt x="4367" y="7605"/>
                </a:cubicBezTo>
                <a:lnTo>
                  <a:pt x="7605" y="7605"/>
                </a:lnTo>
                <a:lnTo>
                  <a:pt x="7605" y="4167"/>
                </a:lnTo>
                <a:cubicBezTo>
                  <a:pt x="7605" y="1871"/>
                  <a:pt x="5735" y="1"/>
                  <a:pt x="343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</a:endParaRPr>
          </a:p>
        </p:txBody>
      </p:sp>
      <p:sp>
        <p:nvSpPr>
          <p:cNvPr id="1550" name="Google Shape;1550;p41"/>
          <p:cNvSpPr/>
          <p:nvPr/>
        </p:nvSpPr>
        <p:spPr>
          <a:xfrm>
            <a:off x="3025759" y="-192094"/>
            <a:ext cx="510096" cy="678847"/>
          </a:xfrm>
          <a:custGeom>
            <a:avLst/>
            <a:gdLst/>
            <a:ahLst/>
            <a:cxnLst/>
            <a:rect l="l" t="t" r="r" b="b"/>
            <a:pathLst>
              <a:path w="6375" h="6363" extrusionOk="0">
                <a:moveTo>
                  <a:pt x="0" y="0"/>
                </a:moveTo>
                <a:lnTo>
                  <a:pt x="0" y="2874"/>
                </a:lnTo>
                <a:cubicBezTo>
                  <a:pt x="0" y="4806"/>
                  <a:pt x="1569" y="6362"/>
                  <a:pt x="3489" y="6362"/>
                </a:cubicBezTo>
                <a:lnTo>
                  <a:pt x="6375" y="6362"/>
                </a:lnTo>
                <a:lnTo>
                  <a:pt x="6375" y="3652"/>
                </a:lnTo>
                <a:cubicBezTo>
                  <a:pt x="6375" y="1631"/>
                  <a:pt x="4731" y="0"/>
                  <a:pt x="272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1" name="Google Shape;1551;p41"/>
          <p:cNvSpPr/>
          <p:nvPr/>
        </p:nvSpPr>
        <p:spPr>
          <a:xfrm>
            <a:off x="0" y="6168833"/>
            <a:ext cx="662884" cy="883632"/>
          </a:xfrm>
          <a:custGeom>
            <a:avLst/>
            <a:gdLst/>
            <a:ahLst/>
            <a:cxnLst/>
            <a:rect l="l" t="t" r="r" b="b"/>
            <a:pathLst>
              <a:path w="15951" h="15951" extrusionOk="0">
                <a:moveTo>
                  <a:pt x="1" y="1"/>
                </a:moveTo>
                <a:lnTo>
                  <a:pt x="1" y="3778"/>
                </a:lnTo>
                <a:cubicBezTo>
                  <a:pt x="1" y="10504"/>
                  <a:pt x="5447" y="15950"/>
                  <a:pt x="12173" y="15950"/>
                </a:cubicBezTo>
                <a:lnTo>
                  <a:pt x="15951" y="15950"/>
                </a:lnTo>
                <a:lnTo>
                  <a:pt x="15951" y="12173"/>
                </a:lnTo>
                <a:cubicBezTo>
                  <a:pt x="15951" y="5459"/>
                  <a:pt x="10492" y="1"/>
                  <a:pt x="377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52" name="Google Shape;1552;p41"/>
          <p:cNvGrpSpPr/>
          <p:nvPr/>
        </p:nvGrpSpPr>
        <p:grpSpPr>
          <a:xfrm>
            <a:off x="510470" y="6138007"/>
            <a:ext cx="817859" cy="1090195"/>
            <a:chOff x="813569" y="4603505"/>
            <a:chExt cx="817859" cy="817646"/>
          </a:xfrm>
        </p:grpSpPr>
        <p:sp>
          <p:nvSpPr>
            <p:cNvPr id="1553" name="Google Shape;1553;p41"/>
            <p:cNvSpPr/>
            <p:nvPr/>
          </p:nvSpPr>
          <p:spPr>
            <a:xfrm>
              <a:off x="813569" y="5417671"/>
              <a:ext cx="5186" cy="3479"/>
            </a:xfrm>
            <a:custGeom>
              <a:avLst/>
              <a:gdLst/>
              <a:ahLst/>
              <a:cxnLst/>
              <a:rect l="l" t="t" r="r" b="b"/>
              <a:pathLst>
                <a:path w="76" h="51" extrusionOk="0">
                  <a:moveTo>
                    <a:pt x="0" y="1"/>
                  </a:moveTo>
                  <a:lnTo>
                    <a:pt x="0" y="51"/>
                  </a:lnTo>
                  <a:lnTo>
                    <a:pt x="76" y="5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41"/>
            <p:cNvSpPr/>
            <p:nvPr/>
          </p:nvSpPr>
          <p:spPr>
            <a:xfrm>
              <a:off x="813569" y="5350881"/>
              <a:ext cx="108843" cy="70269"/>
            </a:xfrm>
            <a:custGeom>
              <a:avLst/>
              <a:gdLst/>
              <a:ahLst/>
              <a:cxnLst/>
              <a:rect l="l" t="t" r="r" b="b"/>
              <a:pathLst>
                <a:path w="1595" h="1030" extrusionOk="0">
                  <a:moveTo>
                    <a:pt x="0" y="1"/>
                  </a:moveTo>
                  <a:lnTo>
                    <a:pt x="0" y="390"/>
                  </a:lnTo>
                  <a:lnTo>
                    <a:pt x="992" y="1030"/>
                  </a:lnTo>
                  <a:lnTo>
                    <a:pt x="1594" y="103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41"/>
            <p:cNvSpPr/>
            <p:nvPr/>
          </p:nvSpPr>
          <p:spPr>
            <a:xfrm>
              <a:off x="813569" y="5284160"/>
              <a:ext cx="212431" cy="136991"/>
            </a:xfrm>
            <a:custGeom>
              <a:avLst/>
              <a:gdLst/>
              <a:ahLst/>
              <a:cxnLst/>
              <a:rect l="l" t="t" r="r" b="b"/>
              <a:pathLst>
                <a:path w="3113" h="2008" extrusionOk="0">
                  <a:moveTo>
                    <a:pt x="0" y="0"/>
                  </a:moveTo>
                  <a:lnTo>
                    <a:pt x="0" y="389"/>
                  </a:lnTo>
                  <a:lnTo>
                    <a:pt x="2523" y="2008"/>
                  </a:lnTo>
                  <a:lnTo>
                    <a:pt x="3112" y="20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41"/>
            <p:cNvSpPr/>
            <p:nvPr/>
          </p:nvSpPr>
          <p:spPr>
            <a:xfrm>
              <a:off x="813569" y="5218189"/>
              <a:ext cx="316019" cy="202962"/>
            </a:xfrm>
            <a:custGeom>
              <a:avLst/>
              <a:gdLst/>
              <a:ahLst/>
              <a:cxnLst/>
              <a:rect l="l" t="t" r="r" b="b"/>
              <a:pathLst>
                <a:path w="4631" h="2975" extrusionOk="0">
                  <a:moveTo>
                    <a:pt x="0" y="1"/>
                  </a:moveTo>
                  <a:lnTo>
                    <a:pt x="0" y="377"/>
                  </a:lnTo>
                  <a:lnTo>
                    <a:pt x="4041" y="2975"/>
                  </a:lnTo>
                  <a:lnTo>
                    <a:pt x="4631" y="297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41"/>
            <p:cNvSpPr/>
            <p:nvPr/>
          </p:nvSpPr>
          <p:spPr>
            <a:xfrm>
              <a:off x="813569" y="5151467"/>
              <a:ext cx="413671" cy="268865"/>
            </a:xfrm>
            <a:custGeom>
              <a:avLst/>
              <a:gdLst/>
              <a:ahLst/>
              <a:cxnLst/>
              <a:rect l="l" t="t" r="r" b="b"/>
              <a:pathLst>
                <a:path w="6062" h="3941" extrusionOk="0">
                  <a:moveTo>
                    <a:pt x="0" y="0"/>
                  </a:moveTo>
                  <a:lnTo>
                    <a:pt x="0" y="377"/>
                  </a:lnTo>
                  <a:lnTo>
                    <a:pt x="5547" y="3940"/>
                  </a:lnTo>
                  <a:cubicBezTo>
                    <a:pt x="5710" y="3928"/>
                    <a:pt x="5886" y="3915"/>
                    <a:pt x="6061" y="38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41"/>
            <p:cNvSpPr/>
            <p:nvPr/>
          </p:nvSpPr>
          <p:spPr>
            <a:xfrm>
              <a:off x="813569" y="5084677"/>
              <a:ext cx="490714" cy="322829"/>
            </a:xfrm>
            <a:custGeom>
              <a:avLst/>
              <a:gdLst/>
              <a:ahLst/>
              <a:cxnLst/>
              <a:rect l="l" t="t" r="r" b="b"/>
              <a:pathLst>
                <a:path w="7191" h="4732" extrusionOk="0">
                  <a:moveTo>
                    <a:pt x="0" y="0"/>
                  </a:moveTo>
                  <a:lnTo>
                    <a:pt x="0" y="389"/>
                  </a:lnTo>
                  <a:lnTo>
                    <a:pt x="6777" y="4731"/>
                  </a:lnTo>
                  <a:cubicBezTo>
                    <a:pt x="6915" y="4694"/>
                    <a:pt x="7053" y="4668"/>
                    <a:pt x="7191" y="461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41"/>
            <p:cNvSpPr/>
            <p:nvPr/>
          </p:nvSpPr>
          <p:spPr>
            <a:xfrm>
              <a:off x="814388" y="5019593"/>
              <a:ext cx="554109" cy="365604"/>
            </a:xfrm>
            <a:custGeom>
              <a:avLst/>
              <a:gdLst/>
              <a:ahLst/>
              <a:cxnLst/>
              <a:rect l="l" t="t" r="r" b="b"/>
              <a:pathLst>
                <a:path w="8120" h="5359" extrusionOk="0">
                  <a:moveTo>
                    <a:pt x="26" y="1"/>
                  </a:moveTo>
                  <a:cubicBezTo>
                    <a:pt x="13" y="126"/>
                    <a:pt x="1" y="252"/>
                    <a:pt x="1" y="365"/>
                  </a:cubicBezTo>
                  <a:lnTo>
                    <a:pt x="7769" y="5359"/>
                  </a:lnTo>
                  <a:cubicBezTo>
                    <a:pt x="7894" y="5309"/>
                    <a:pt x="8007" y="5259"/>
                    <a:pt x="8120" y="5196"/>
                  </a:cubicBezTo>
                  <a:lnTo>
                    <a:pt x="2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41"/>
            <p:cNvSpPr/>
            <p:nvPr/>
          </p:nvSpPr>
          <p:spPr>
            <a:xfrm>
              <a:off x="821280" y="4959694"/>
              <a:ext cx="602082" cy="396441"/>
            </a:xfrm>
            <a:custGeom>
              <a:avLst/>
              <a:gdLst/>
              <a:ahLst/>
              <a:cxnLst/>
              <a:rect l="l" t="t" r="r" b="b"/>
              <a:pathLst>
                <a:path w="8823" h="5811" extrusionOk="0">
                  <a:moveTo>
                    <a:pt x="76" y="0"/>
                  </a:moveTo>
                  <a:cubicBezTo>
                    <a:pt x="50" y="113"/>
                    <a:pt x="25" y="226"/>
                    <a:pt x="0" y="339"/>
                  </a:cubicBezTo>
                  <a:lnTo>
                    <a:pt x="8521" y="5810"/>
                  </a:lnTo>
                  <a:cubicBezTo>
                    <a:pt x="8621" y="5748"/>
                    <a:pt x="8722" y="5685"/>
                    <a:pt x="8822" y="5622"/>
                  </a:cubicBezTo>
                  <a:lnTo>
                    <a:pt x="7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41"/>
            <p:cNvSpPr/>
            <p:nvPr/>
          </p:nvSpPr>
          <p:spPr>
            <a:xfrm>
              <a:off x="835815" y="4904024"/>
              <a:ext cx="635451" cy="417863"/>
            </a:xfrm>
            <a:custGeom>
              <a:avLst/>
              <a:gdLst/>
              <a:ahLst/>
              <a:cxnLst/>
              <a:rect l="l" t="t" r="r" b="b"/>
              <a:pathLst>
                <a:path w="9312" h="6125" extrusionOk="0">
                  <a:moveTo>
                    <a:pt x="114" y="0"/>
                  </a:moveTo>
                  <a:cubicBezTo>
                    <a:pt x="76" y="113"/>
                    <a:pt x="38" y="214"/>
                    <a:pt x="1" y="314"/>
                  </a:cubicBezTo>
                  <a:lnTo>
                    <a:pt x="9048" y="6124"/>
                  </a:lnTo>
                  <a:cubicBezTo>
                    <a:pt x="9136" y="6049"/>
                    <a:pt x="9224" y="5974"/>
                    <a:pt x="9312" y="5911"/>
                  </a:cubicBezTo>
                  <a:lnTo>
                    <a:pt x="11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41"/>
            <p:cNvSpPr/>
            <p:nvPr/>
          </p:nvSpPr>
          <p:spPr>
            <a:xfrm>
              <a:off x="857242" y="4852653"/>
              <a:ext cx="654285" cy="430689"/>
            </a:xfrm>
            <a:custGeom>
              <a:avLst/>
              <a:gdLst/>
              <a:ahLst/>
              <a:cxnLst/>
              <a:rect l="l" t="t" r="r" b="b"/>
              <a:pathLst>
                <a:path w="9588" h="6313" extrusionOk="0">
                  <a:moveTo>
                    <a:pt x="138" y="1"/>
                  </a:moveTo>
                  <a:cubicBezTo>
                    <a:pt x="88" y="101"/>
                    <a:pt x="38" y="189"/>
                    <a:pt x="0" y="289"/>
                  </a:cubicBezTo>
                  <a:lnTo>
                    <a:pt x="9374" y="6313"/>
                  </a:lnTo>
                  <a:cubicBezTo>
                    <a:pt x="9450" y="6225"/>
                    <a:pt x="9525" y="6149"/>
                    <a:pt x="9588" y="6074"/>
                  </a:cubicBezTo>
                  <a:lnTo>
                    <a:pt x="13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41"/>
            <p:cNvSpPr/>
            <p:nvPr/>
          </p:nvSpPr>
          <p:spPr>
            <a:xfrm>
              <a:off x="883788" y="4804693"/>
              <a:ext cx="662883" cy="435874"/>
            </a:xfrm>
            <a:custGeom>
              <a:avLst/>
              <a:gdLst/>
              <a:ahLst/>
              <a:cxnLst/>
              <a:rect l="l" t="t" r="r" b="b"/>
              <a:pathLst>
                <a:path w="9714" h="6389" extrusionOk="0">
                  <a:moveTo>
                    <a:pt x="176" y="1"/>
                  </a:moveTo>
                  <a:cubicBezTo>
                    <a:pt x="113" y="89"/>
                    <a:pt x="51" y="177"/>
                    <a:pt x="0" y="277"/>
                  </a:cubicBezTo>
                  <a:lnTo>
                    <a:pt x="9525" y="6388"/>
                  </a:lnTo>
                  <a:cubicBezTo>
                    <a:pt x="9588" y="6300"/>
                    <a:pt x="9650" y="6212"/>
                    <a:pt x="9713" y="6125"/>
                  </a:cubicBezTo>
                  <a:lnTo>
                    <a:pt x="17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41"/>
            <p:cNvSpPr/>
            <p:nvPr/>
          </p:nvSpPr>
          <p:spPr>
            <a:xfrm>
              <a:off x="916338" y="4760212"/>
              <a:ext cx="660290" cy="434100"/>
            </a:xfrm>
            <a:custGeom>
              <a:avLst/>
              <a:gdLst/>
              <a:ahLst/>
              <a:cxnLst/>
              <a:rect l="l" t="t" r="r" b="b"/>
              <a:pathLst>
                <a:path w="9676" h="6363" extrusionOk="0">
                  <a:moveTo>
                    <a:pt x="214" y="0"/>
                  </a:moveTo>
                  <a:cubicBezTo>
                    <a:pt x="138" y="88"/>
                    <a:pt x="63" y="163"/>
                    <a:pt x="0" y="251"/>
                  </a:cubicBezTo>
                  <a:lnTo>
                    <a:pt x="9512" y="6363"/>
                  </a:lnTo>
                  <a:cubicBezTo>
                    <a:pt x="9562" y="6262"/>
                    <a:pt x="9625" y="6174"/>
                    <a:pt x="9675" y="6074"/>
                  </a:cubicBezTo>
                  <a:lnTo>
                    <a:pt x="21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41"/>
            <p:cNvSpPr/>
            <p:nvPr/>
          </p:nvSpPr>
          <p:spPr>
            <a:xfrm>
              <a:off x="954826" y="4719960"/>
              <a:ext cx="644936" cy="423866"/>
            </a:xfrm>
            <a:custGeom>
              <a:avLst/>
              <a:gdLst/>
              <a:ahLst/>
              <a:cxnLst/>
              <a:rect l="l" t="t" r="r" b="b"/>
              <a:pathLst>
                <a:path w="9451" h="6213" extrusionOk="0">
                  <a:moveTo>
                    <a:pt x="239" y="1"/>
                  </a:moveTo>
                  <a:cubicBezTo>
                    <a:pt x="151" y="76"/>
                    <a:pt x="76" y="151"/>
                    <a:pt x="1" y="226"/>
                  </a:cubicBezTo>
                  <a:lnTo>
                    <a:pt x="9325" y="6212"/>
                  </a:lnTo>
                  <a:cubicBezTo>
                    <a:pt x="9375" y="6112"/>
                    <a:pt x="9413" y="6011"/>
                    <a:pt x="9450" y="5911"/>
                  </a:cubicBezTo>
                  <a:lnTo>
                    <a:pt x="23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41"/>
            <p:cNvSpPr/>
            <p:nvPr/>
          </p:nvSpPr>
          <p:spPr>
            <a:xfrm>
              <a:off x="998500" y="4683120"/>
              <a:ext cx="619210" cy="407629"/>
            </a:xfrm>
            <a:custGeom>
              <a:avLst/>
              <a:gdLst/>
              <a:ahLst/>
              <a:cxnLst/>
              <a:rect l="l" t="t" r="r" b="b"/>
              <a:pathLst>
                <a:path w="9074" h="5975" extrusionOk="0">
                  <a:moveTo>
                    <a:pt x="289" y="1"/>
                  </a:moveTo>
                  <a:cubicBezTo>
                    <a:pt x="189" y="76"/>
                    <a:pt x="101" y="139"/>
                    <a:pt x="1" y="214"/>
                  </a:cubicBezTo>
                  <a:lnTo>
                    <a:pt x="8973" y="5974"/>
                  </a:lnTo>
                  <a:cubicBezTo>
                    <a:pt x="9011" y="5861"/>
                    <a:pt x="9036" y="5748"/>
                    <a:pt x="9074" y="5648"/>
                  </a:cubicBezTo>
                  <a:lnTo>
                    <a:pt x="2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41"/>
            <p:cNvSpPr/>
            <p:nvPr/>
          </p:nvSpPr>
          <p:spPr>
            <a:xfrm>
              <a:off x="1049884" y="4652352"/>
              <a:ext cx="578129" cy="380136"/>
            </a:xfrm>
            <a:custGeom>
              <a:avLst/>
              <a:gdLst/>
              <a:ahLst/>
              <a:cxnLst/>
              <a:rect l="l" t="t" r="r" b="b"/>
              <a:pathLst>
                <a:path w="8472" h="5572" extrusionOk="0">
                  <a:moveTo>
                    <a:pt x="327" y="0"/>
                  </a:moveTo>
                  <a:cubicBezTo>
                    <a:pt x="214" y="50"/>
                    <a:pt x="114" y="113"/>
                    <a:pt x="1" y="163"/>
                  </a:cubicBezTo>
                  <a:lnTo>
                    <a:pt x="8421" y="5572"/>
                  </a:lnTo>
                  <a:cubicBezTo>
                    <a:pt x="8446" y="5459"/>
                    <a:pt x="8459" y="5333"/>
                    <a:pt x="8471" y="5220"/>
                  </a:cubicBezTo>
                  <a:lnTo>
                    <a:pt x="32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41"/>
            <p:cNvSpPr/>
            <p:nvPr/>
          </p:nvSpPr>
          <p:spPr>
            <a:xfrm>
              <a:off x="1109868" y="4625814"/>
              <a:ext cx="521558" cy="344183"/>
            </a:xfrm>
            <a:custGeom>
              <a:avLst/>
              <a:gdLst/>
              <a:ahLst/>
              <a:cxnLst/>
              <a:rect l="l" t="t" r="r" b="b"/>
              <a:pathLst>
                <a:path w="7643" h="5045" extrusionOk="0">
                  <a:moveTo>
                    <a:pt x="377" y="0"/>
                  </a:moveTo>
                  <a:cubicBezTo>
                    <a:pt x="251" y="50"/>
                    <a:pt x="126" y="88"/>
                    <a:pt x="0" y="138"/>
                  </a:cubicBezTo>
                  <a:lnTo>
                    <a:pt x="7630" y="5045"/>
                  </a:lnTo>
                  <a:cubicBezTo>
                    <a:pt x="7630" y="4969"/>
                    <a:pt x="7642" y="4907"/>
                    <a:pt x="7642" y="4844"/>
                  </a:cubicBezTo>
                  <a:lnTo>
                    <a:pt x="7642" y="4656"/>
                  </a:lnTo>
                  <a:lnTo>
                    <a:pt x="3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569;p41"/>
            <p:cNvSpPr/>
            <p:nvPr/>
          </p:nvSpPr>
          <p:spPr>
            <a:xfrm>
              <a:off x="1180087" y="4608690"/>
              <a:ext cx="451339" cy="294517"/>
            </a:xfrm>
            <a:custGeom>
              <a:avLst/>
              <a:gdLst/>
              <a:ahLst/>
              <a:cxnLst/>
              <a:rect l="l" t="t" r="r" b="b"/>
              <a:pathLst>
                <a:path w="6614" h="4317" extrusionOk="0">
                  <a:moveTo>
                    <a:pt x="465" y="0"/>
                  </a:moveTo>
                  <a:cubicBezTo>
                    <a:pt x="314" y="25"/>
                    <a:pt x="151" y="50"/>
                    <a:pt x="0" y="75"/>
                  </a:cubicBezTo>
                  <a:lnTo>
                    <a:pt x="6613" y="4317"/>
                  </a:lnTo>
                  <a:lnTo>
                    <a:pt x="6613" y="3940"/>
                  </a:lnTo>
                  <a:lnTo>
                    <a:pt x="46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" name="Google Shape;1570;p41"/>
            <p:cNvSpPr/>
            <p:nvPr/>
          </p:nvSpPr>
          <p:spPr>
            <a:xfrm>
              <a:off x="1268253" y="4603505"/>
              <a:ext cx="363173" cy="233799"/>
            </a:xfrm>
            <a:custGeom>
              <a:avLst/>
              <a:gdLst/>
              <a:ahLst/>
              <a:cxnLst/>
              <a:rect l="l" t="t" r="r" b="b"/>
              <a:pathLst>
                <a:path w="5322" h="3427" extrusionOk="0">
                  <a:moveTo>
                    <a:pt x="1" y="1"/>
                  </a:moveTo>
                  <a:lnTo>
                    <a:pt x="5321" y="3427"/>
                  </a:lnTo>
                  <a:lnTo>
                    <a:pt x="5321" y="3038"/>
                  </a:lnTo>
                  <a:lnTo>
                    <a:pt x="59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1" name="Google Shape;1571;p41"/>
            <p:cNvSpPr/>
            <p:nvPr/>
          </p:nvSpPr>
          <p:spPr>
            <a:xfrm>
              <a:off x="1371023" y="4603505"/>
              <a:ext cx="260404" cy="167009"/>
            </a:xfrm>
            <a:custGeom>
              <a:avLst/>
              <a:gdLst/>
              <a:ahLst/>
              <a:cxnLst/>
              <a:rect l="l" t="t" r="r" b="b"/>
              <a:pathLst>
                <a:path w="3816" h="2448" extrusionOk="0">
                  <a:moveTo>
                    <a:pt x="1" y="1"/>
                  </a:moveTo>
                  <a:lnTo>
                    <a:pt x="3815" y="2448"/>
                  </a:lnTo>
                  <a:lnTo>
                    <a:pt x="3815" y="2059"/>
                  </a:lnTo>
                  <a:lnTo>
                    <a:pt x="60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2" name="Google Shape;1572;p41"/>
            <p:cNvSpPr/>
            <p:nvPr/>
          </p:nvSpPr>
          <p:spPr>
            <a:xfrm>
              <a:off x="1474680" y="4603505"/>
              <a:ext cx="156747" cy="100287"/>
            </a:xfrm>
            <a:custGeom>
              <a:avLst/>
              <a:gdLst/>
              <a:ahLst/>
              <a:cxnLst/>
              <a:rect l="l" t="t" r="r" b="b"/>
              <a:pathLst>
                <a:path w="2297" h="1470" extrusionOk="0">
                  <a:moveTo>
                    <a:pt x="0" y="1"/>
                  </a:moveTo>
                  <a:lnTo>
                    <a:pt x="2296" y="1469"/>
                  </a:lnTo>
                  <a:lnTo>
                    <a:pt x="2296" y="1093"/>
                  </a:lnTo>
                  <a:lnTo>
                    <a:pt x="60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3" name="Google Shape;1573;p41"/>
            <p:cNvSpPr/>
            <p:nvPr/>
          </p:nvSpPr>
          <p:spPr>
            <a:xfrm>
              <a:off x="1579155" y="4603505"/>
              <a:ext cx="52272" cy="33497"/>
            </a:xfrm>
            <a:custGeom>
              <a:avLst/>
              <a:gdLst/>
              <a:ahLst/>
              <a:cxnLst/>
              <a:rect l="l" t="t" r="r" b="b"/>
              <a:pathLst>
                <a:path w="766" h="491" extrusionOk="0">
                  <a:moveTo>
                    <a:pt x="0" y="1"/>
                  </a:moveTo>
                  <a:lnTo>
                    <a:pt x="765" y="490"/>
                  </a:lnTo>
                  <a:lnTo>
                    <a:pt x="765" y="114"/>
                  </a:lnTo>
                  <a:lnTo>
                    <a:pt x="5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2" name="Google Shape;202;p10"/>
          <p:cNvGrpSpPr/>
          <p:nvPr/>
        </p:nvGrpSpPr>
        <p:grpSpPr>
          <a:xfrm>
            <a:off x="4252636" y="1395383"/>
            <a:ext cx="5763558" cy="7636269"/>
            <a:chOff x="4252636" y="1046537"/>
            <a:chExt cx="5763558" cy="5727202"/>
          </a:xfrm>
        </p:grpSpPr>
        <p:grpSp>
          <p:nvGrpSpPr>
            <p:cNvPr id="203" name="Google Shape;203;p10"/>
            <p:cNvGrpSpPr/>
            <p:nvPr/>
          </p:nvGrpSpPr>
          <p:grpSpPr>
            <a:xfrm>
              <a:off x="4252636" y="1513786"/>
              <a:ext cx="5763558" cy="5259952"/>
              <a:chOff x="4252636" y="1513786"/>
              <a:chExt cx="5763558" cy="5259952"/>
            </a:xfrm>
          </p:grpSpPr>
          <p:sp>
            <p:nvSpPr>
              <p:cNvPr id="204" name="Google Shape;204;p10"/>
              <p:cNvSpPr/>
              <p:nvPr/>
            </p:nvSpPr>
            <p:spPr>
              <a:xfrm rot="8657482" flipH="1">
                <a:off x="4551907" y="4748865"/>
                <a:ext cx="1877323" cy="1630247"/>
              </a:xfrm>
              <a:custGeom>
                <a:avLst/>
                <a:gdLst/>
                <a:ahLst/>
                <a:cxnLst/>
                <a:rect l="l" t="t" r="r" b="b"/>
                <a:pathLst>
                  <a:path w="12731" h="20416" extrusionOk="0">
                    <a:moveTo>
                      <a:pt x="10313" y="0"/>
                    </a:moveTo>
                    <a:lnTo>
                      <a:pt x="12730" y="20416"/>
                    </a:lnTo>
                    <a:lnTo>
                      <a:pt x="1" y="14082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05" name="Google Shape;205;p10"/>
              <p:cNvGrpSpPr/>
              <p:nvPr/>
            </p:nvGrpSpPr>
            <p:grpSpPr>
              <a:xfrm>
                <a:off x="6123144" y="1513786"/>
                <a:ext cx="3893050" cy="4528918"/>
                <a:chOff x="6123144" y="1513786"/>
                <a:chExt cx="3893050" cy="4528918"/>
              </a:xfrm>
            </p:grpSpPr>
            <p:sp>
              <p:nvSpPr>
                <p:cNvPr id="206" name="Google Shape;206;p10"/>
                <p:cNvSpPr/>
                <p:nvPr/>
              </p:nvSpPr>
              <p:spPr>
                <a:xfrm rot="10800000" flipH="1">
                  <a:off x="8853970" y="2955332"/>
                  <a:ext cx="821197" cy="8163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34" h="10373" extrusionOk="0">
                      <a:moveTo>
                        <a:pt x="0" y="10373"/>
                      </a:moveTo>
                      <a:lnTo>
                        <a:pt x="572" y="0"/>
                      </a:lnTo>
                      <a:lnTo>
                        <a:pt x="10433" y="377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7" name="Google Shape;207;p10"/>
                <p:cNvSpPr/>
                <p:nvPr/>
              </p:nvSpPr>
              <p:spPr>
                <a:xfrm rot="10800000" flipH="1">
                  <a:off x="8723713" y="5000632"/>
                  <a:ext cx="1247458" cy="5688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50" h="7228" extrusionOk="0">
                      <a:moveTo>
                        <a:pt x="0" y="1465"/>
                      </a:moveTo>
                      <a:lnTo>
                        <a:pt x="8206" y="7227"/>
                      </a:lnTo>
                      <a:lnTo>
                        <a:pt x="1584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8" name="Google Shape;208;p10"/>
                <p:cNvSpPr/>
                <p:nvPr/>
              </p:nvSpPr>
              <p:spPr>
                <a:xfrm rot="10800000" flipH="1">
                  <a:off x="7406037" y="3736250"/>
                  <a:ext cx="1051721" cy="16068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63" h="20416" extrusionOk="0">
                      <a:moveTo>
                        <a:pt x="1" y="0"/>
                      </a:moveTo>
                      <a:lnTo>
                        <a:pt x="2418" y="20416"/>
                      </a:lnTo>
                      <a:lnTo>
                        <a:pt x="13363" y="11967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9" name="Google Shape;209;p10"/>
                <p:cNvSpPr/>
                <p:nvPr/>
              </p:nvSpPr>
              <p:spPr>
                <a:xfrm rot="10800000" flipH="1">
                  <a:off x="7406037" y="4401142"/>
                  <a:ext cx="1317741" cy="10531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43" h="13381" extrusionOk="0">
                      <a:moveTo>
                        <a:pt x="1" y="1413"/>
                      </a:moveTo>
                      <a:lnTo>
                        <a:pt x="16742" y="1"/>
                      </a:lnTo>
                      <a:lnTo>
                        <a:pt x="13363" y="1338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0" name="Google Shape;210;p10"/>
                <p:cNvSpPr/>
                <p:nvPr/>
              </p:nvSpPr>
              <p:spPr>
                <a:xfrm rot="10800000" flipH="1">
                  <a:off x="7596346" y="3736239"/>
                  <a:ext cx="1302708" cy="6649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52" h="8449" extrusionOk="0">
                      <a:moveTo>
                        <a:pt x="0" y="8449"/>
                      </a:moveTo>
                      <a:lnTo>
                        <a:pt x="16551" y="7998"/>
                      </a:lnTo>
                      <a:lnTo>
                        <a:pt x="10945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1" name="Google Shape;211;p10"/>
                <p:cNvSpPr/>
                <p:nvPr/>
              </p:nvSpPr>
              <p:spPr>
                <a:xfrm rot="10800000" flipH="1">
                  <a:off x="8457691" y="4401142"/>
                  <a:ext cx="911943" cy="10531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7" h="13381" extrusionOk="0">
                      <a:moveTo>
                        <a:pt x="3380" y="1"/>
                      </a:moveTo>
                      <a:lnTo>
                        <a:pt x="11586" y="5763"/>
                      </a:lnTo>
                      <a:lnTo>
                        <a:pt x="1" y="1338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2" name="Google Shape;212;p10"/>
                <p:cNvSpPr/>
                <p:nvPr/>
              </p:nvSpPr>
              <p:spPr>
                <a:xfrm rot="10800000" flipH="1">
                  <a:off x="6594434" y="3736250"/>
                  <a:ext cx="1001980" cy="16068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31" h="20416" extrusionOk="0">
                      <a:moveTo>
                        <a:pt x="10313" y="0"/>
                      </a:moveTo>
                      <a:lnTo>
                        <a:pt x="12730" y="20416"/>
                      </a:lnTo>
                      <a:lnTo>
                        <a:pt x="1" y="14082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3" name="Google Shape;213;p10"/>
                <p:cNvSpPr/>
                <p:nvPr/>
              </p:nvSpPr>
              <p:spPr>
                <a:xfrm rot="10800000" flipH="1">
                  <a:off x="6488733" y="4234761"/>
                  <a:ext cx="917374" cy="11083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56" h="14082" extrusionOk="0">
                      <a:moveTo>
                        <a:pt x="1" y="1153"/>
                      </a:moveTo>
                      <a:lnTo>
                        <a:pt x="11656" y="0"/>
                      </a:lnTo>
                      <a:lnTo>
                        <a:pt x="1344" y="14082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4" name="Google Shape;214;p10"/>
                <p:cNvSpPr/>
                <p:nvPr/>
              </p:nvSpPr>
              <p:spPr>
                <a:xfrm rot="10800000" flipH="1">
                  <a:off x="8853970" y="2104139"/>
                  <a:ext cx="536132" cy="8512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12" h="10816" extrusionOk="0">
                      <a:moveTo>
                        <a:pt x="0" y="1"/>
                      </a:moveTo>
                      <a:lnTo>
                        <a:pt x="3120" y="10815"/>
                      </a:lnTo>
                      <a:lnTo>
                        <a:pt x="6811" y="371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5" name="Google Shape;215;p10"/>
                <p:cNvSpPr/>
                <p:nvPr/>
              </p:nvSpPr>
              <p:spPr>
                <a:xfrm rot="10800000" flipH="1">
                  <a:off x="8853970" y="2663415"/>
                  <a:ext cx="821197" cy="8109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34" h="10304" extrusionOk="0">
                      <a:moveTo>
                        <a:pt x="0" y="6595"/>
                      </a:moveTo>
                      <a:lnTo>
                        <a:pt x="10433" y="0"/>
                      </a:lnTo>
                      <a:lnTo>
                        <a:pt x="6811" y="10304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6" name="Google Shape;216;p10"/>
                <p:cNvSpPr/>
                <p:nvPr/>
              </p:nvSpPr>
              <p:spPr>
                <a:xfrm rot="10800000" flipH="1">
                  <a:off x="9099450" y="2104136"/>
                  <a:ext cx="696452" cy="5593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9" h="7107" extrusionOk="0">
                      <a:moveTo>
                        <a:pt x="1" y="7106"/>
                      </a:moveTo>
                      <a:lnTo>
                        <a:pt x="8848" y="1664"/>
                      </a:lnTo>
                      <a:lnTo>
                        <a:pt x="369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7" name="Google Shape;217;p10"/>
                <p:cNvSpPr/>
                <p:nvPr/>
              </p:nvSpPr>
              <p:spPr>
                <a:xfrm rot="10800000" flipH="1">
                  <a:off x="6123144" y="4234738"/>
                  <a:ext cx="471358" cy="18079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89" h="12930" extrusionOk="0">
                      <a:moveTo>
                        <a:pt x="4646" y="1"/>
                      </a:moveTo>
                      <a:lnTo>
                        <a:pt x="5989" y="12930"/>
                      </a:lnTo>
                      <a:lnTo>
                        <a:pt x="1" y="6275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8" name="Google Shape;218;p10"/>
                <p:cNvSpPr/>
                <p:nvPr/>
              </p:nvSpPr>
              <p:spPr>
                <a:xfrm rot="10800000" flipH="1">
                  <a:off x="8457691" y="4401137"/>
                  <a:ext cx="1012212" cy="599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61" h="7618" extrusionOk="0">
                      <a:moveTo>
                        <a:pt x="1" y="7617"/>
                      </a:moveTo>
                      <a:lnTo>
                        <a:pt x="11586" y="0"/>
                      </a:lnTo>
                      <a:lnTo>
                        <a:pt x="12860" y="416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9" name="Google Shape;219;p10"/>
                <p:cNvSpPr/>
                <p:nvPr/>
              </p:nvSpPr>
              <p:spPr>
                <a:xfrm rot="10800000" flipH="1">
                  <a:off x="9099450" y="1937755"/>
                  <a:ext cx="916744" cy="5947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48" h="7557" extrusionOk="0">
                      <a:moveTo>
                        <a:pt x="1" y="5442"/>
                      </a:moveTo>
                      <a:lnTo>
                        <a:pt x="8848" y="0"/>
                      </a:lnTo>
                      <a:lnTo>
                        <a:pt x="11647" y="7557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0" name="Google Shape;220;p10"/>
                <p:cNvSpPr/>
                <p:nvPr/>
              </p:nvSpPr>
              <p:spPr>
                <a:xfrm rot="10800000" flipH="1">
                  <a:off x="8337666" y="2104139"/>
                  <a:ext cx="761855" cy="8512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80" h="10816" extrusionOk="0">
                      <a:moveTo>
                        <a:pt x="6560" y="1"/>
                      </a:moveTo>
                      <a:lnTo>
                        <a:pt x="9680" y="10815"/>
                      </a:lnTo>
                      <a:lnTo>
                        <a:pt x="0" y="832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1" name="Google Shape;221;p10"/>
                <p:cNvSpPr/>
                <p:nvPr/>
              </p:nvSpPr>
              <p:spPr>
                <a:xfrm rot="10800000" flipH="1">
                  <a:off x="8457691" y="3771656"/>
                  <a:ext cx="856693" cy="6295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85" h="7999" extrusionOk="0">
                      <a:moveTo>
                        <a:pt x="1" y="0"/>
                      </a:moveTo>
                      <a:lnTo>
                        <a:pt x="5607" y="7998"/>
                      </a:lnTo>
                      <a:lnTo>
                        <a:pt x="10884" y="5442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" name="Google Shape;222;p10"/>
                <p:cNvSpPr/>
                <p:nvPr/>
              </p:nvSpPr>
              <p:spPr>
                <a:xfrm rot="10800000" flipH="1">
                  <a:off x="8457691" y="3972827"/>
                  <a:ext cx="1012212" cy="70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61" h="8901" extrusionOk="0">
                      <a:moveTo>
                        <a:pt x="1" y="3458"/>
                      </a:moveTo>
                      <a:lnTo>
                        <a:pt x="12860" y="1"/>
                      </a:lnTo>
                      <a:lnTo>
                        <a:pt x="10884" y="890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" name="Google Shape;223;p10"/>
                <p:cNvSpPr/>
                <p:nvPr/>
              </p:nvSpPr>
              <p:spPr>
                <a:xfrm rot="10800000" flipH="1">
                  <a:off x="8898989" y="3474308"/>
                  <a:ext cx="776179" cy="4985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62" h="6335" extrusionOk="0">
                      <a:moveTo>
                        <a:pt x="0" y="2556"/>
                      </a:moveTo>
                      <a:lnTo>
                        <a:pt x="9861" y="6334"/>
                      </a:lnTo>
                      <a:lnTo>
                        <a:pt x="527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" name="Google Shape;224;p10"/>
                <p:cNvSpPr/>
                <p:nvPr/>
              </p:nvSpPr>
              <p:spPr>
                <a:xfrm rot="10800000" flipH="1">
                  <a:off x="9314314" y="3972827"/>
                  <a:ext cx="251066" cy="70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90" h="8901" extrusionOk="0">
                      <a:moveTo>
                        <a:pt x="1976" y="1"/>
                      </a:moveTo>
                      <a:lnTo>
                        <a:pt x="3189" y="5503"/>
                      </a:lnTo>
                      <a:lnTo>
                        <a:pt x="0" y="890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5" name="Google Shape;225;p10"/>
                <p:cNvSpPr/>
                <p:nvPr/>
              </p:nvSpPr>
              <p:spPr>
                <a:xfrm rot="10800000" flipH="1">
                  <a:off x="7596346" y="3045999"/>
                  <a:ext cx="1302708" cy="7257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52" h="9221" extrusionOk="0">
                      <a:moveTo>
                        <a:pt x="0" y="451"/>
                      </a:moveTo>
                      <a:lnTo>
                        <a:pt x="16551" y="0"/>
                      </a:lnTo>
                      <a:lnTo>
                        <a:pt x="7444" y="922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6" name="Google Shape;226;p10"/>
                <p:cNvSpPr/>
                <p:nvPr/>
              </p:nvSpPr>
              <p:spPr>
                <a:xfrm rot="10800000" flipH="1">
                  <a:off x="8182145" y="2300585"/>
                  <a:ext cx="671896" cy="7454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37" h="9472" extrusionOk="0">
                      <a:moveTo>
                        <a:pt x="1976" y="9472"/>
                      </a:moveTo>
                      <a:lnTo>
                        <a:pt x="8536" y="1153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7" name="Google Shape;227;p10"/>
                <p:cNvSpPr/>
                <p:nvPr/>
              </p:nvSpPr>
              <p:spPr>
                <a:xfrm rot="10800000" flipH="1">
                  <a:off x="8182145" y="2955332"/>
                  <a:ext cx="716915" cy="8163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09" h="10373" extrusionOk="0">
                      <a:moveTo>
                        <a:pt x="8536" y="10373"/>
                      </a:moveTo>
                      <a:lnTo>
                        <a:pt x="9108" y="0"/>
                      </a:lnTo>
                      <a:lnTo>
                        <a:pt x="1" y="922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8" name="Google Shape;228;p10"/>
                <p:cNvSpPr/>
                <p:nvPr/>
              </p:nvSpPr>
              <p:spPr>
                <a:xfrm rot="-9881874" flipH="1">
                  <a:off x="8412680" y="1696325"/>
                  <a:ext cx="1493028" cy="8163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70" h="4291" extrusionOk="0">
                      <a:moveTo>
                        <a:pt x="8025" y="4160"/>
                      </a:moveTo>
                      <a:lnTo>
                        <a:pt x="18969" y="4290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29" name="Google Shape;229;p10"/>
            <p:cNvSpPr/>
            <p:nvPr/>
          </p:nvSpPr>
          <p:spPr>
            <a:xfrm rot="-5575774" flipH="1">
              <a:off x="8763078" y="1023088"/>
              <a:ext cx="761868" cy="851277"/>
            </a:xfrm>
            <a:custGeom>
              <a:avLst/>
              <a:gdLst/>
              <a:ahLst/>
              <a:cxnLst/>
              <a:rect l="l" t="t" r="r" b="b"/>
              <a:pathLst>
                <a:path w="9680" h="10816" extrusionOk="0">
                  <a:moveTo>
                    <a:pt x="6560" y="1"/>
                  </a:moveTo>
                  <a:lnTo>
                    <a:pt x="9680" y="10815"/>
                  </a:lnTo>
                  <a:lnTo>
                    <a:pt x="0" y="832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0" name="Google Shape;230;p10"/>
          <p:cNvGrpSpPr/>
          <p:nvPr/>
        </p:nvGrpSpPr>
        <p:grpSpPr>
          <a:xfrm rot="10800000">
            <a:off x="-890075" y="-2177832"/>
            <a:ext cx="5763570" cy="7636269"/>
            <a:chOff x="4252636" y="1046537"/>
            <a:chExt cx="5763570" cy="5727202"/>
          </a:xfrm>
        </p:grpSpPr>
        <p:grpSp>
          <p:nvGrpSpPr>
            <p:cNvPr id="231" name="Google Shape;231;p10"/>
            <p:cNvGrpSpPr/>
            <p:nvPr/>
          </p:nvGrpSpPr>
          <p:grpSpPr>
            <a:xfrm>
              <a:off x="4252636" y="1513791"/>
              <a:ext cx="5763570" cy="5259947"/>
              <a:chOff x="4252636" y="1513791"/>
              <a:chExt cx="5763570" cy="5259947"/>
            </a:xfrm>
          </p:grpSpPr>
          <p:sp>
            <p:nvSpPr>
              <p:cNvPr id="232" name="Google Shape;232;p10"/>
              <p:cNvSpPr/>
              <p:nvPr/>
            </p:nvSpPr>
            <p:spPr>
              <a:xfrm rot="8657482" flipH="1">
                <a:off x="4551907" y="4748865"/>
                <a:ext cx="1877323" cy="1630247"/>
              </a:xfrm>
              <a:custGeom>
                <a:avLst/>
                <a:gdLst/>
                <a:ahLst/>
                <a:cxnLst/>
                <a:rect l="l" t="t" r="r" b="b"/>
                <a:pathLst>
                  <a:path w="12731" h="20416" extrusionOk="0">
                    <a:moveTo>
                      <a:pt x="10313" y="0"/>
                    </a:moveTo>
                    <a:lnTo>
                      <a:pt x="12730" y="20416"/>
                    </a:lnTo>
                    <a:lnTo>
                      <a:pt x="1" y="14082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33" name="Google Shape;233;p10"/>
              <p:cNvGrpSpPr/>
              <p:nvPr/>
            </p:nvGrpSpPr>
            <p:grpSpPr>
              <a:xfrm>
                <a:off x="6123144" y="1513791"/>
                <a:ext cx="3893062" cy="4528913"/>
                <a:chOff x="6123144" y="1513791"/>
                <a:chExt cx="3893062" cy="4528913"/>
              </a:xfrm>
            </p:grpSpPr>
            <p:sp>
              <p:nvSpPr>
                <p:cNvPr id="234" name="Google Shape;234;p10"/>
                <p:cNvSpPr/>
                <p:nvPr/>
              </p:nvSpPr>
              <p:spPr>
                <a:xfrm rot="10800000" flipH="1">
                  <a:off x="8853970" y="2955321"/>
                  <a:ext cx="821208" cy="8164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34" h="10373" extrusionOk="0">
                      <a:moveTo>
                        <a:pt x="0" y="10373"/>
                      </a:moveTo>
                      <a:lnTo>
                        <a:pt x="572" y="0"/>
                      </a:lnTo>
                      <a:lnTo>
                        <a:pt x="10433" y="377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5" name="Google Shape;235;p10"/>
                <p:cNvSpPr/>
                <p:nvPr/>
              </p:nvSpPr>
              <p:spPr>
                <a:xfrm rot="10800000" flipH="1">
                  <a:off x="8723713" y="5000624"/>
                  <a:ext cx="1247474" cy="5688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50" h="7228" extrusionOk="0">
                      <a:moveTo>
                        <a:pt x="0" y="1465"/>
                      </a:moveTo>
                      <a:lnTo>
                        <a:pt x="8206" y="7227"/>
                      </a:lnTo>
                      <a:lnTo>
                        <a:pt x="1584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6" name="Google Shape;236;p10"/>
                <p:cNvSpPr/>
                <p:nvPr/>
              </p:nvSpPr>
              <p:spPr>
                <a:xfrm rot="10800000" flipH="1">
                  <a:off x="7406037" y="3736229"/>
                  <a:ext cx="1051735" cy="16068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63" h="20416" extrusionOk="0">
                      <a:moveTo>
                        <a:pt x="1" y="0"/>
                      </a:moveTo>
                      <a:lnTo>
                        <a:pt x="2418" y="20416"/>
                      </a:lnTo>
                      <a:lnTo>
                        <a:pt x="13363" y="11967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7" name="Google Shape;237;p10"/>
                <p:cNvSpPr/>
                <p:nvPr/>
              </p:nvSpPr>
              <p:spPr>
                <a:xfrm rot="10800000" flipH="1">
                  <a:off x="7406037" y="4401129"/>
                  <a:ext cx="1317758" cy="10531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43" h="13381" extrusionOk="0">
                      <a:moveTo>
                        <a:pt x="1" y="1413"/>
                      </a:moveTo>
                      <a:lnTo>
                        <a:pt x="16742" y="1"/>
                      </a:lnTo>
                      <a:lnTo>
                        <a:pt x="13363" y="1338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8" name="Google Shape;238;p10"/>
                <p:cNvSpPr/>
                <p:nvPr/>
              </p:nvSpPr>
              <p:spPr>
                <a:xfrm rot="10800000" flipH="1">
                  <a:off x="7596346" y="3736231"/>
                  <a:ext cx="1302725" cy="6649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52" h="8449" extrusionOk="0">
                      <a:moveTo>
                        <a:pt x="0" y="8449"/>
                      </a:moveTo>
                      <a:lnTo>
                        <a:pt x="16551" y="7998"/>
                      </a:lnTo>
                      <a:lnTo>
                        <a:pt x="10945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9" name="Google Shape;239;p10"/>
                <p:cNvSpPr/>
                <p:nvPr/>
              </p:nvSpPr>
              <p:spPr>
                <a:xfrm rot="10800000" flipH="1">
                  <a:off x="8457691" y="4401129"/>
                  <a:ext cx="911955" cy="10531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7" h="13381" extrusionOk="0">
                      <a:moveTo>
                        <a:pt x="3380" y="1"/>
                      </a:moveTo>
                      <a:lnTo>
                        <a:pt x="11586" y="5763"/>
                      </a:lnTo>
                      <a:lnTo>
                        <a:pt x="1" y="1338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0" name="Google Shape;240;p10"/>
                <p:cNvSpPr/>
                <p:nvPr/>
              </p:nvSpPr>
              <p:spPr>
                <a:xfrm rot="10800000" flipH="1">
                  <a:off x="6594434" y="3736229"/>
                  <a:ext cx="1001993" cy="16068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31" h="20416" extrusionOk="0">
                      <a:moveTo>
                        <a:pt x="10313" y="0"/>
                      </a:moveTo>
                      <a:lnTo>
                        <a:pt x="12730" y="20416"/>
                      </a:lnTo>
                      <a:lnTo>
                        <a:pt x="1" y="14082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1" name="Google Shape;241;p10"/>
                <p:cNvSpPr/>
                <p:nvPr/>
              </p:nvSpPr>
              <p:spPr>
                <a:xfrm rot="10800000" flipH="1">
                  <a:off x="6488733" y="4234746"/>
                  <a:ext cx="917385" cy="11083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56" h="14082" extrusionOk="0">
                      <a:moveTo>
                        <a:pt x="1" y="1153"/>
                      </a:moveTo>
                      <a:lnTo>
                        <a:pt x="11656" y="0"/>
                      </a:lnTo>
                      <a:lnTo>
                        <a:pt x="1344" y="14082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2" name="Google Shape;242;p10"/>
                <p:cNvSpPr/>
                <p:nvPr/>
              </p:nvSpPr>
              <p:spPr>
                <a:xfrm rot="10800000" flipH="1">
                  <a:off x="8853970" y="2104128"/>
                  <a:ext cx="536138" cy="8512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12" h="10816" extrusionOk="0">
                      <a:moveTo>
                        <a:pt x="0" y="1"/>
                      </a:moveTo>
                      <a:lnTo>
                        <a:pt x="3120" y="10815"/>
                      </a:lnTo>
                      <a:lnTo>
                        <a:pt x="6811" y="371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3" name="Google Shape;243;p10"/>
                <p:cNvSpPr/>
                <p:nvPr/>
              </p:nvSpPr>
              <p:spPr>
                <a:xfrm rot="10800000" flipH="1">
                  <a:off x="8853970" y="2663405"/>
                  <a:ext cx="821208" cy="8109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34" h="10304" extrusionOk="0">
                      <a:moveTo>
                        <a:pt x="0" y="6595"/>
                      </a:moveTo>
                      <a:lnTo>
                        <a:pt x="10433" y="0"/>
                      </a:lnTo>
                      <a:lnTo>
                        <a:pt x="6811" y="10304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4" name="Google Shape;244;p10"/>
                <p:cNvSpPr/>
                <p:nvPr/>
              </p:nvSpPr>
              <p:spPr>
                <a:xfrm rot="10800000" flipH="1">
                  <a:off x="9099450" y="2104129"/>
                  <a:ext cx="696461" cy="5593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9" h="7107" extrusionOk="0">
                      <a:moveTo>
                        <a:pt x="1" y="7106"/>
                      </a:moveTo>
                      <a:lnTo>
                        <a:pt x="8848" y="1664"/>
                      </a:lnTo>
                      <a:lnTo>
                        <a:pt x="369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5" name="Google Shape;245;p10"/>
                <p:cNvSpPr/>
                <p:nvPr/>
              </p:nvSpPr>
              <p:spPr>
                <a:xfrm rot="10800000" flipH="1">
                  <a:off x="6123144" y="4234735"/>
                  <a:ext cx="471364" cy="18079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89" h="12930" extrusionOk="0">
                      <a:moveTo>
                        <a:pt x="4646" y="1"/>
                      </a:moveTo>
                      <a:lnTo>
                        <a:pt x="5989" y="12930"/>
                      </a:lnTo>
                      <a:lnTo>
                        <a:pt x="1" y="6275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6" name="Google Shape;246;p10"/>
                <p:cNvSpPr/>
                <p:nvPr/>
              </p:nvSpPr>
              <p:spPr>
                <a:xfrm rot="10800000" flipH="1">
                  <a:off x="8457691" y="4401129"/>
                  <a:ext cx="1012225" cy="599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61" h="7618" extrusionOk="0">
                      <a:moveTo>
                        <a:pt x="1" y="7617"/>
                      </a:moveTo>
                      <a:lnTo>
                        <a:pt x="11586" y="0"/>
                      </a:lnTo>
                      <a:lnTo>
                        <a:pt x="12860" y="416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7" name="Google Shape;247;p10"/>
                <p:cNvSpPr/>
                <p:nvPr/>
              </p:nvSpPr>
              <p:spPr>
                <a:xfrm rot="10800000" flipH="1">
                  <a:off x="9099450" y="1937747"/>
                  <a:ext cx="916756" cy="5947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48" h="7557" extrusionOk="0">
                      <a:moveTo>
                        <a:pt x="1" y="5442"/>
                      </a:moveTo>
                      <a:lnTo>
                        <a:pt x="8848" y="0"/>
                      </a:lnTo>
                      <a:lnTo>
                        <a:pt x="11647" y="7557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8" name="Google Shape;248;p10"/>
                <p:cNvSpPr/>
                <p:nvPr/>
              </p:nvSpPr>
              <p:spPr>
                <a:xfrm rot="10800000" flipH="1">
                  <a:off x="8337666" y="2104128"/>
                  <a:ext cx="761864" cy="8512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80" h="10816" extrusionOk="0">
                      <a:moveTo>
                        <a:pt x="6560" y="1"/>
                      </a:moveTo>
                      <a:lnTo>
                        <a:pt x="9680" y="10815"/>
                      </a:lnTo>
                      <a:lnTo>
                        <a:pt x="0" y="832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9" name="Google Shape;249;p10"/>
                <p:cNvSpPr/>
                <p:nvPr/>
              </p:nvSpPr>
              <p:spPr>
                <a:xfrm rot="10800000" flipH="1">
                  <a:off x="8457691" y="3771648"/>
                  <a:ext cx="856704" cy="6295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85" h="7999" extrusionOk="0">
                      <a:moveTo>
                        <a:pt x="1" y="0"/>
                      </a:moveTo>
                      <a:lnTo>
                        <a:pt x="5607" y="7998"/>
                      </a:lnTo>
                      <a:lnTo>
                        <a:pt x="10884" y="5442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0" name="Google Shape;250;p10"/>
                <p:cNvSpPr/>
                <p:nvPr/>
              </p:nvSpPr>
              <p:spPr>
                <a:xfrm rot="10800000" flipH="1">
                  <a:off x="8457691" y="3972818"/>
                  <a:ext cx="1012225" cy="7005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61" h="8901" extrusionOk="0">
                      <a:moveTo>
                        <a:pt x="1" y="3458"/>
                      </a:moveTo>
                      <a:lnTo>
                        <a:pt x="12860" y="1"/>
                      </a:lnTo>
                      <a:lnTo>
                        <a:pt x="10884" y="890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1" name="Google Shape;251;p10"/>
                <p:cNvSpPr/>
                <p:nvPr/>
              </p:nvSpPr>
              <p:spPr>
                <a:xfrm rot="10800000" flipH="1">
                  <a:off x="8898989" y="3474302"/>
                  <a:ext cx="776189" cy="4985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62" h="6335" extrusionOk="0">
                      <a:moveTo>
                        <a:pt x="0" y="2556"/>
                      </a:moveTo>
                      <a:lnTo>
                        <a:pt x="9861" y="6334"/>
                      </a:lnTo>
                      <a:lnTo>
                        <a:pt x="527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2" name="Google Shape;252;p10"/>
                <p:cNvSpPr/>
                <p:nvPr/>
              </p:nvSpPr>
              <p:spPr>
                <a:xfrm rot="10800000" flipH="1">
                  <a:off x="9314314" y="3972818"/>
                  <a:ext cx="251069" cy="7005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90" h="8901" extrusionOk="0">
                      <a:moveTo>
                        <a:pt x="1976" y="1"/>
                      </a:moveTo>
                      <a:lnTo>
                        <a:pt x="3189" y="5503"/>
                      </a:lnTo>
                      <a:lnTo>
                        <a:pt x="0" y="890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3" name="Google Shape;253;p10"/>
                <p:cNvSpPr/>
                <p:nvPr/>
              </p:nvSpPr>
              <p:spPr>
                <a:xfrm rot="10800000" flipH="1">
                  <a:off x="7596346" y="3045989"/>
                  <a:ext cx="1302725" cy="7257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52" h="9221" extrusionOk="0">
                      <a:moveTo>
                        <a:pt x="0" y="451"/>
                      </a:moveTo>
                      <a:lnTo>
                        <a:pt x="16551" y="0"/>
                      </a:lnTo>
                      <a:lnTo>
                        <a:pt x="7444" y="922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4" name="Google Shape;254;p10"/>
                <p:cNvSpPr/>
                <p:nvPr/>
              </p:nvSpPr>
              <p:spPr>
                <a:xfrm rot="10800000" flipH="1">
                  <a:off x="8182145" y="2300576"/>
                  <a:ext cx="671905" cy="7454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37" h="9472" extrusionOk="0">
                      <a:moveTo>
                        <a:pt x="1976" y="9472"/>
                      </a:moveTo>
                      <a:lnTo>
                        <a:pt x="8536" y="1153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5" name="Google Shape;255;p10"/>
                <p:cNvSpPr/>
                <p:nvPr/>
              </p:nvSpPr>
              <p:spPr>
                <a:xfrm rot="10800000" flipH="1">
                  <a:off x="8182145" y="2955321"/>
                  <a:ext cx="716924" cy="8164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09" h="10373" extrusionOk="0">
                      <a:moveTo>
                        <a:pt x="8536" y="10373"/>
                      </a:moveTo>
                      <a:lnTo>
                        <a:pt x="9108" y="0"/>
                      </a:lnTo>
                      <a:lnTo>
                        <a:pt x="1" y="922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6" name="Google Shape;256;p10"/>
                <p:cNvSpPr/>
                <p:nvPr/>
              </p:nvSpPr>
              <p:spPr>
                <a:xfrm rot="-9881915" flipH="1">
                  <a:off x="8412683" y="1696322"/>
                  <a:ext cx="1493034" cy="816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70" h="4291" extrusionOk="0">
                      <a:moveTo>
                        <a:pt x="8025" y="4160"/>
                      </a:moveTo>
                      <a:lnTo>
                        <a:pt x="18969" y="4290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57" name="Google Shape;257;p10"/>
            <p:cNvSpPr/>
            <p:nvPr/>
          </p:nvSpPr>
          <p:spPr>
            <a:xfrm rot="-5575774" flipH="1">
              <a:off x="8763078" y="1023088"/>
              <a:ext cx="761868" cy="851277"/>
            </a:xfrm>
            <a:custGeom>
              <a:avLst/>
              <a:gdLst/>
              <a:ahLst/>
              <a:cxnLst/>
              <a:rect l="l" t="t" r="r" b="b"/>
              <a:pathLst>
                <a:path w="9680" h="10816" extrusionOk="0">
                  <a:moveTo>
                    <a:pt x="6560" y="1"/>
                  </a:moveTo>
                  <a:lnTo>
                    <a:pt x="9680" y="10815"/>
                  </a:lnTo>
                  <a:lnTo>
                    <a:pt x="0" y="832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8" name="Google Shape;258;p10"/>
          <p:cNvSpPr txBox="1">
            <a:spLocks noGrp="1"/>
          </p:cNvSpPr>
          <p:nvPr>
            <p:ph type="title"/>
          </p:nvPr>
        </p:nvSpPr>
        <p:spPr>
          <a:xfrm>
            <a:off x="2323500" y="1960017"/>
            <a:ext cx="4497000" cy="293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800"/>
              <a:buNone/>
              <a:defRPr sz="7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r>
              <a:rPr lang="es-ES" smtClean="0"/>
              <a:t>Haga clic para modificar el estilo de título del patrón</a:t>
            </a:r>
            <a:endParaRPr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3">
  <p:cSld name="One column text 3">
    <p:spTree>
      <p:nvGrpSpPr>
        <p:cNvPr id="1" name="Shape 1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5" name="Google Shape;1575;p42"/>
          <p:cNvSpPr txBox="1">
            <a:spLocks noGrp="1"/>
          </p:cNvSpPr>
          <p:nvPr>
            <p:ph type="title"/>
          </p:nvPr>
        </p:nvSpPr>
        <p:spPr>
          <a:xfrm>
            <a:off x="4618125" y="1910233"/>
            <a:ext cx="3408900" cy="6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rPr lang="es-ES" smtClean="0"/>
              <a:t>Haga clic para modificar el estilo de título del patrón</a:t>
            </a:r>
            <a:endParaRPr/>
          </a:p>
        </p:txBody>
      </p:sp>
      <p:sp>
        <p:nvSpPr>
          <p:cNvPr id="1576" name="Google Shape;1576;p42"/>
          <p:cNvSpPr txBox="1">
            <a:spLocks noGrp="1"/>
          </p:cNvSpPr>
          <p:nvPr>
            <p:ph type="subTitle" idx="1"/>
          </p:nvPr>
        </p:nvSpPr>
        <p:spPr>
          <a:xfrm>
            <a:off x="4632975" y="3634384"/>
            <a:ext cx="3379200" cy="162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/>
          </a:p>
        </p:txBody>
      </p:sp>
      <p:grpSp>
        <p:nvGrpSpPr>
          <p:cNvPr id="1577" name="Google Shape;1577;p42"/>
          <p:cNvGrpSpPr/>
          <p:nvPr/>
        </p:nvGrpSpPr>
        <p:grpSpPr>
          <a:xfrm>
            <a:off x="5598476" y="-1430208"/>
            <a:ext cx="3545529" cy="2251823"/>
            <a:chOff x="4063975" y="-1169456"/>
            <a:chExt cx="3545529" cy="1688867"/>
          </a:xfrm>
        </p:grpSpPr>
        <p:sp>
          <p:nvSpPr>
            <p:cNvPr id="1578" name="Google Shape;1578;p42"/>
            <p:cNvSpPr/>
            <p:nvPr/>
          </p:nvSpPr>
          <p:spPr>
            <a:xfrm flipH="1">
              <a:off x="5920692" y="-1169456"/>
              <a:ext cx="1688812" cy="1688867"/>
            </a:xfrm>
            <a:custGeom>
              <a:avLst/>
              <a:gdLst/>
              <a:ahLst/>
              <a:cxnLst/>
              <a:rect l="l" t="t" r="r" b="b"/>
              <a:pathLst>
                <a:path w="21974" h="21974" extrusionOk="0">
                  <a:moveTo>
                    <a:pt x="16779" y="0"/>
                  </a:moveTo>
                  <a:cubicBezTo>
                    <a:pt x="7505" y="0"/>
                    <a:pt x="1" y="7505"/>
                    <a:pt x="1" y="16766"/>
                  </a:cubicBezTo>
                  <a:lnTo>
                    <a:pt x="1" y="21973"/>
                  </a:lnTo>
                  <a:lnTo>
                    <a:pt x="5196" y="21973"/>
                  </a:lnTo>
                  <a:cubicBezTo>
                    <a:pt x="14470" y="21973"/>
                    <a:pt x="21974" y="14457"/>
                    <a:pt x="21974" y="5196"/>
                  </a:cubicBezTo>
                  <a:lnTo>
                    <a:pt x="2197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579" name="Google Shape;1579;p42"/>
            <p:cNvGrpSpPr/>
            <p:nvPr/>
          </p:nvGrpSpPr>
          <p:grpSpPr>
            <a:xfrm flipH="1">
              <a:off x="5560019" y="-414208"/>
              <a:ext cx="877847" cy="868009"/>
              <a:chOff x="6088588" y="-408158"/>
              <a:chExt cx="877847" cy="868009"/>
            </a:xfrm>
          </p:grpSpPr>
          <p:sp>
            <p:nvSpPr>
              <p:cNvPr id="1580" name="Google Shape;1580;p42"/>
              <p:cNvSpPr/>
              <p:nvPr/>
            </p:nvSpPr>
            <p:spPr>
              <a:xfrm>
                <a:off x="6088588" y="-408158"/>
                <a:ext cx="557559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6401" h="290" extrusionOk="0">
                    <a:moveTo>
                      <a:pt x="1" y="1"/>
                    </a:moveTo>
                    <a:lnTo>
                      <a:pt x="1" y="277"/>
                    </a:lnTo>
                    <a:lnTo>
                      <a:pt x="6401" y="289"/>
                    </a:lnTo>
                    <a:cubicBezTo>
                      <a:pt x="6100" y="176"/>
                      <a:pt x="5773" y="76"/>
                      <a:pt x="5447" y="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1" name="Google Shape;1581;p42"/>
              <p:cNvSpPr/>
              <p:nvPr/>
            </p:nvSpPr>
            <p:spPr>
              <a:xfrm>
                <a:off x="6088588" y="-348055"/>
                <a:ext cx="669054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7681" h="290" extrusionOk="0">
                    <a:moveTo>
                      <a:pt x="1" y="1"/>
                    </a:moveTo>
                    <a:lnTo>
                      <a:pt x="1" y="277"/>
                    </a:lnTo>
                    <a:lnTo>
                      <a:pt x="7681" y="289"/>
                    </a:lnTo>
                    <a:cubicBezTo>
                      <a:pt x="7555" y="189"/>
                      <a:pt x="7417" y="101"/>
                      <a:pt x="7267" y="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2" name="Google Shape;1582;p42"/>
              <p:cNvSpPr/>
              <p:nvPr/>
            </p:nvSpPr>
            <p:spPr>
              <a:xfrm>
                <a:off x="6088588" y="-287865"/>
                <a:ext cx="738999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8484" h="289" extrusionOk="0">
                    <a:moveTo>
                      <a:pt x="1" y="0"/>
                    </a:moveTo>
                    <a:lnTo>
                      <a:pt x="1" y="276"/>
                    </a:lnTo>
                    <a:lnTo>
                      <a:pt x="8484" y="289"/>
                    </a:lnTo>
                    <a:cubicBezTo>
                      <a:pt x="8396" y="201"/>
                      <a:pt x="8308" y="113"/>
                      <a:pt x="8208" y="2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3" name="Google Shape;1583;p42"/>
              <p:cNvSpPr/>
              <p:nvPr/>
            </p:nvSpPr>
            <p:spPr>
              <a:xfrm>
                <a:off x="6088588" y="-227762"/>
                <a:ext cx="788213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049" h="289" extrusionOk="0">
                    <a:moveTo>
                      <a:pt x="1" y="0"/>
                    </a:moveTo>
                    <a:lnTo>
                      <a:pt x="1" y="276"/>
                    </a:lnTo>
                    <a:lnTo>
                      <a:pt x="9049" y="289"/>
                    </a:lnTo>
                    <a:cubicBezTo>
                      <a:pt x="8986" y="201"/>
                      <a:pt x="8923" y="113"/>
                      <a:pt x="8848" y="2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4" name="Google Shape;1584;p42"/>
              <p:cNvSpPr/>
              <p:nvPr/>
            </p:nvSpPr>
            <p:spPr>
              <a:xfrm>
                <a:off x="6088588" y="-167659"/>
                <a:ext cx="824275" cy="26306"/>
              </a:xfrm>
              <a:custGeom>
                <a:avLst/>
                <a:gdLst/>
                <a:ahLst/>
                <a:cxnLst/>
                <a:rect l="l" t="t" r="r" b="b"/>
                <a:pathLst>
                  <a:path w="9463" h="302" extrusionOk="0">
                    <a:moveTo>
                      <a:pt x="1" y="0"/>
                    </a:moveTo>
                    <a:lnTo>
                      <a:pt x="1" y="276"/>
                    </a:lnTo>
                    <a:lnTo>
                      <a:pt x="9463" y="302"/>
                    </a:lnTo>
                    <a:cubicBezTo>
                      <a:pt x="9425" y="201"/>
                      <a:pt x="9375" y="113"/>
                      <a:pt x="9325" y="2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5" name="Google Shape;1585;p42"/>
              <p:cNvSpPr/>
              <p:nvPr/>
            </p:nvSpPr>
            <p:spPr>
              <a:xfrm>
                <a:off x="6088588" y="-106424"/>
                <a:ext cx="850493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764" h="289" extrusionOk="0">
                    <a:moveTo>
                      <a:pt x="1" y="0"/>
                    </a:moveTo>
                    <a:lnTo>
                      <a:pt x="1" y="264"/>
                    </a:lnTo>
                    <a:lnTo>
                      <a:pt x="9764" y="289"/>
                    </a:lnTo>
                    <a:cubicBezTo>
                      <a:pt x="9726" y="188"/>
                      <a:pt x="9689" y="101"/>
                      <a:pt x="9663" y="13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6" name="Google Shape;1586;p42"/>
              <p:cNvSpPr/>
              <p:nvPr/>
            </p:nvSpPr>
            <p:spPr>
              <a:xfrm>
                <a:off x="6088588" y="-46321"/>
                <a:ext cx="866956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953" h="289" extrusionOk="0">
                    <a:moveTo>
                      <a:pt x="1" y="0"/>
                    </a:moveTo>
                    <a:lnTo>
                      <a:pt x="1" y="101"/>
                    </a:lnTo>
                    <a:cubicBezTo>
                      <a:pt x="1" y="151"/>
                      <a:pt x="1" y="214"/>
                      <a:pt x="1" y="264"/>
                    </a:cubicBezTo>
                    <a:lnTo>
                      <a:pt x="9952" y="289"/>
                    </a:lnTo>
                    <a:cubicBezTo>
                      <a:pt x="9940" y="189"/>
                      <a:pt x="9914" y="101"/>
                      <a:pt x="9889" y="13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7" name="Google Shape;1587;p42"/>
              <p:cNvSpPr/>
              <p:nvPr/>
            </p:nvSpPr>
            <p:spPr>
              <a:xfrm>
                <a:off x="6090766" y="13782"/>
                <a:ext cx="873489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10028" h="290" extrusionOk="0">
                    <a:moveTo>
                      <a:pt x="1" y="1"/>
                    </a:moveTo>
                    <a:cubicBezTo>
                      <a:pt x="13" y="88"/>
                      <a:pt x="26" y="176"/>
                      <a:pt x="39" y="264"/>
                    </a:cubicBezTo>
                    <a:lnTo>
                      <a:pt x="10027" y="289"/>
                    </a:lnTo>
                    <a:cubicBezTo>
                      <a:pt x="10027" y="201"/>
                      <a:pt x="10015" y="101"/>
                      <a:pt x="10002" y="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8" name="Google Shape;1588;p42"/>
              <p:cNvSpPr/>
              <p:nvPr/>
            </p:nvSpPr>
            <p:spPr>
              <a:xfrm>
                <a:off x="6101741" y="73885"/>
                <a:ext cx="864691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9927" h="29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3" y="89"/>
                      <a:pt x="38" y="176"/>
                      <a:pt x="63" y="264"/>
                    </a:cubicBezTo>
                    <a:lnTo>
                      <a:pt x="9927" y="289"/>
                    </a:lnTo>
                    <a:lnTo>
                      <a:pt x="9927" y="114"/>
                    </a:lnTo>
                    <a:cubicBezTo>
                      <a:pt x="9927" y="76"/>
                      <a:pt x="9927" y="51"/>
                      <a:pt x="9927" y="13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9" name="Google Shape;1589;p42"/>
              <p:cNvSpPr/>
              <p:nvPr/>
            </p:nvSpPr>
            <p:spPr>
              <a:xfrm>
                <a:off x="6119250" y="133988"/>
                <a:ext cx="847183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29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5" y="89"/>
                      <a:pt x="63" y="177"/>
                      <a:pt x="101" y="264"/>
                    </a:cubicBezTo>
                    <a:lnTo>
                      <a:pt x="9726" y="289"/>
                    </a:lnTo>
                    <a:lnTo>
                      <a:pt x="9726" y="13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0" name="Google Shape;1590;p42"/>
              <p:cNvSpPr/>
              <p:nvPr/>
            </p:nvSpPr>
            <p:spPr>
              <a:xfrm>
                <a:off x="6145469" y="194179"/>
                <a:ext cx="820965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425" h="289" extrusionOk="0">
                    <a:moveTo>
                      <a:pt x="0" y="0"/>
                    </a:moveTo>
                    <a:cubicBezTo>
                      <a:pt x="51" y="88"/>
                      <a:pt x="101" y="188"/>
                      <a:pt x="151" y="276"/>
                    </a:cubicBezTo>
                    <a:lnTo>
                      <a:pt x="9425" y="289"/>
                    </a:lnTo>
                    <a:lnTo>
                      <a:pt x="9425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1" name="Google Shape;1591;p42"/>
              <p:cNvSpPr/>
              <p:nvPr/>
            </p:nvSpPr>
            <p:spPr>
              <a:xfrm>
                <a:off x="6182663" y="254282"/>
                <a:ext cx="783771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8998" h="289" extrusionOk="0">
                    <a:moveTo>
                      <a:pt x="0" y="0"/>
                    </a:moveTo>
                    <a:cubicBezTo>
                      <a:pt x="75" y="88"/>
                      <a:pt x="138" y="188"/>
                      <a:pt x="213" y="276"/>
                    </a:cubicBezTo>
                    <a:lnTo>
                      <a:pt x="8998" y="289"/>
                    </a:lnTo>
                    <a:lnTo>
                      <a:pt x="8998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2" name="Google Shape;1592;p42"/>
              <p:cNvSpPr/>
              <p:nvPr/>
            </p:nvSpPr>
            <p:spPr>
              <a:xfrm>
                <a:off x="6233968" y="314385"/>
                <a:ext cx="732466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8409" h="290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01" y="101"/>
                      <a:pt x="189" y="189"/>
                      <a:pt x="289" y="277"/>
                    </a:cubicBezTo>
                    <a:lnTo>
                      <a:pt x="8409" y="289"/>
                    </a:lnTo>
                    <a:lnTo>
                      <a:pt x="8409" y="2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3" name="Google Shape;1593;p42"/>
              <p:cNvSpPr/>
              <p:nvPr/>
            </p:nvSpPr>
            <p:spPr>
              <a:xfrm>
                <a:off x="6307224" y="374488"/>
                <a:ext cx="659211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7568" h="290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39" y="101"/>
                      <a:pt x="289" y="189"/>
                      <a:pt x="440" y="277"/>
                    </a:cubicBezTo>
                    <a:lnTo>
                      <a:pt x="7568" y="289"/>
                    </a:lnTo>
                    <a:lnTo>
                      <a:pt x="7568" y="26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4" name="Google Shape;1594;p42"/>
              <p:cNvSpPr/>
              <p:nvPr/>
            </p:nvSpPr>
            <p:spPr>
              <a:xfrm>
                <a:off x="6427430" y="435723"/>
                <a:ext cx="539006" cy="24128"/>
              </a:xfrm>
              <a:custGeom>
                <a:avLst/>
                <a:gdLst/>
                <a:ahLst/>
                <a:cxnLst/>
                <a:rect l="l" t="t" r="r" b="b"/>
                <a:pathLst>
                  <a:path w="6188" h="277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403" y="126"/>
                      <a:pt x="829" y="226"/>
                      <a:pt x="1256" y="276"/>
                    </a:cubicBezTo>
                    <a:lnTo>
                      <a:pt x="6188" y="276"/>
                    </a:lnTo>
                    <a:lnTo>
                      <a:pt x="6188" y="1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595" name="Google Shape;1595;p42"/>
            <p:cNvSpPr/>
            <p:nvPr/>
          </p:nvSpPr>
          <p:spPr>
            <a:xfrm>
              <a:off x="4628261" y="-546774"/>
              <a:ext cx="781992" cy="781992"/>
            </a:xfrm>
            <a:custGeom>
              <a:avLst/>
              <a:gdLst/>
              <a:ahLst/>
              <a:cxnLst/>
              <a:rect l="l" t="t" r="r" b="b"/>
              <a:pathLst>
                <a:path w="7606" h="7606" extrusionOk="0">
                  <a:moveTo>
                    <a:pt x="0" y="1"/>
                  </a:moveTo>
                  <a:lnTo>
                    <a:pt x="0" y="3251"/>
                  </a:lnTo>
                  <a:cubicBezTo>
                    <a:pt x="0" y="5660"/>
                    <a:pt x="1946" y="7605"/>
                    <a:pt x="4367" y="7605"/>
                  </a:cubicBezTo>
                  <a:lnTo>
                    <a:pt x="7605" y="7605"/>
                  </a:lnTo>
                  <a:lnTo>
                    <a:pt x="7605" y="4167"/>
                  </a:lnTo>
                  <a:cubicBezTo>
                    <a:pt x="7605" y="1871"/>
                    <a:pt x="5735" y="1"/>
                    <a:pt x="34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81C241"/>
                </a:solidFill>
              </a:endParaRPr>
            </a:p>
          </p:txBody>
        </p:sp>
        <p:sp>
          <p:nvSpPr>
            <p:cNvPr id="1596" name="Google Shape;1596;p42"/>
            <p:cNvSpPr/>
            <p:nvPr/>
          </p:nvSpPr>
          <p:spPr>
            <a:xfrm flipH="1">
              <a:off x="4063975" y="-150121"/>
              <a:ext cx="510096" cy="509135"/>
            </a:xfrm>
            <a:custGeom>
              <a:avLst/>
              <a:gdLst/>
              <a:ahLst/>
              <a:cxnLst/>
              <a:rect l="l" t="t" r="r" b="b"/>
              <a:pathLst>
                <a:path w="6375" h="6363" extrusionOk="0">
                  <a:moveTo>
                    <a:pt x="0" y="0"/>
                  </a:moveTo>
                  <a:lnTo>
                    <a:pt x="0" y="2874"/>
                  </a:lnTo>
                  <a:cubicBezTo>
                    <a:pt x="0" y="4806"/>
                    <a:pt x="1569" y="6362"/>
                    <a:pt x="3489" y="6362"/>
                  </a:cubicBezTo>
                  <a:lnTo>
                    <a:pt x="6375" y="6362"/>
                  </a:lnTo>
                  <a:lnTo>
                    <a:pt x="6375" y="3652"/>
                  </a:lnTo>
                  <a:cubicBezTo>
                    <a:pt x="6375" y="1631"/>
                    <a:pt x="4731" y="0"/>
                    <a:pt x="27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97" name="Google Shape;1597;p42"/>
          <p:cNvGrpSpPr/>
          <p:nvPr/>
        </p:nvGrpSpPr>
        <p:grpSpPr>
          <a:xfrm flipH="1">
            <a:off x="-76202" y="5554263"/>
            <a:ext cx="1455073" cy="1988213"/>
            <a:chOff x="7055374" y="3809659"/>
            <a:chExt cx="1455073" cy="1491160"/>
          </a:xfrm>
        </p:grpSpPr>
        <p:sp>
          <p:nvSpPr>
            <p:cNvPr id="1598" name="Google Shape;1598;p42"/>
            <p:cNvSpPr/>
            <p:nvPr/>
          </p:nvSpPr>
          <p:spPr>
            <a:xfrm>
              <a:off x="7055374" y="4384967"/>
              <a:ext cx="35287" cy="915852"/>
            </a:xfrm>
            <a:custGeom>
              <a:avLst/>
              <a:gdLst/>
              <a:ahLst/>
              <a:cxnLst/>
              <a:rect l="l" t="t" r="r" b="b"/>
              <a:pathLst>
                <a:path w="441" h="11446" extrusionOk="0">
                  <a:moveTo>
                    <a:pt x="440" y="1"/>
                  </a:moveTo>
                  <a:cubicBezTo>
                    <a:pt x="252" y="553"/>
                    <a:pt x="101" y="1118"/>
                    <a:pt x="1" y="1708"/>
                  </a:cubicBezTo>
                  <a:lnTo>
                    <a:pt x="1" y="11445"/>
                  </a:lnTo>
                  <a:lnTo>
                    <a:pt x="440" y="11445"/>
                  </a:lnTo>
                  <a:lnTo>
                    <a:pt x="44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42"/>
            <p:cNvSpPr/>
            <p:nvPr/>
          </p:nvSpPr>
          <p:spPr>
            <a:xfrm>
              <a:off x="7144751" y="4202293"/>
              <a:ext cx="34246" cy="1098526"/>
            </a:xfrm>
            <a:custGeom>
              <a:avLst/>
              <a:gdLst/>
              <a:ahLst/>
              <a:cxnLst/>
              <a:rect l="l" t="t" r="r" b="b"/>
              <a:pathLst>
                <a:path w="428" h="13729" extrusionOk="0">
                  <a:moveTo>
                    <a:pt x="427" y="0"/>
                  </a:moveTo>
                  <a:cubicBezTo>
                    <a:pt x="277" y="238"/>
                    <a:pt x="126" y="489"/>
                    <a:pt x="1" y="740"/>
                  </a:cubicBezTo>
                  <a:lnTo>
                    <a:pt x="1" y="13728"/>
                  </a:lnTo>
                  <a:lnTo>
                    <a:pt x="427" y="13728"/>
                  </a:lnTo>
                  <a:lnTo>
                    <a:pt x="42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42"/>
            <p:cNvSpPr/>
            <p:nvPr/>
          </p:nvSpPr>
          <p:spPr>
            <a:xfrm>
              <a:off x="7233087" y="4087791"/>
              <a:ext cx="35287" cy="1213027"/>
            </a:xfrm>
            <a:custGeom>
              <a:avLst/>
              <a:gdLst/>
              <a:ahLst/>
              <a:cxnLst/>
              <a:rect l="l" t="t" r="r" b="b"/>
              <a:pathLst>
                <a:path w="441" h="15160" extrusionOk="0">
                  <a:moveTo>
                    <a:pt x="440" y="1"/>
                  </a:moveTo>
                  <a:cubicBezTo>
                    <a:pt x="290" y="164"/>
                    <a:pt x="139" y="327"/>
                    <a:pt x="1" y="502"/>
                  </a:cubicBezTo>
                  <a:lnTo>
                    <a:pt x="1" y="15159"/>
                  </a:lnTo>
                  <a:lnTo>
                    <a:pt x="440" y="15159"/>
                  </a:lnTo>
                  <a:lnTo>
                    <a:pt x="44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42"/>
            <p:cNvSpPr/>
            <p:nvPr/>
          </p:nvSpPr>
          <p:spPr>
            <a:xfrm>
              <a:off x="7321504" y="4003456"/>
              <a:ext cx="35207" cy="1297363"/>
            </a:xfrm>
            <a:custGeom>
              <a:avLst/>
              <a:gdLst/>
              <a:ahLst/>
              <a:cxnLst/>
              <a:rect l="l" t="t" r="r" b="b"/>
              <a:pathLst>
                <a:path w="440" h="16214" extrusionOk="0">
                  <a:moveTo>
                    <a:pt x="439" y="0"/>
                  </a:moveTo>
                  <a:cubicBezTo>
                    <a:pt x="289" y="126"/>
                    <a:pt x="151" y="251"/>
                    <a:pt x="0" y="377"/>
                  </a:cubicBezTo>
                  <a:lnTo>
                    <a:pt x="0" y="16213"/>
                  </a:lnTo>
                  <a:lnTo>
                    <a:pt x="439" y="16213"/>
                  </a:lnTo>
                  <a:lnTo>
                    <a:pt x="43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42"/>
            <p:cNvSpPr/>
            <p:nvPr/>
          </p:nvSpPr>
          <p:spPr>
            <a:xfrm>
              <a:off x="7410881" y="3939204"/>
              <a:ext cx="35207" cy="1361615"/>
            </a:xfrm>
            <a:custGeom>
              <a:avLst/>
              <a:gdLst/>
              <a:ahLst/>
              <a:cxnLst/>
              <a:rect l="l" t="t" r="r" b="b"/>
              <a:pathLst>
                <a:path w="440" h="17017" extrusionOk="0">
                  <a:moveTo>
                    <a:pt x="439" y="0"/>
                  </a:moveTo>
                  <a:cubicBezTo>
                    <a:pt x="289" y="101"/>
                    <a:pt x="138" y="189"/>
                    <a:pt x="0" y="289"/>
                  </a:cubicBezTo>
                  <a:lnTo>
                    <a:pt x="0" y="17016"/>
                  </a:lnTo>
                  <a:lnTo>
                    <a:pt x="439" y="17016"/>
                  </a:lnTo>
                  <a:lnTo>
                    <a:pt x="43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42"/>
            <p:cNvSpPr/>
            <p:nvPr/>
          </p:nvSpPr>
          <p:spPr>
            <a:xfrm>
              <a:off x="7499217" y="3890955"/>
              <a:ext cx="35207" cy="1409864"/>
            </a:xfrm>
            <a:custGeom>
              <a:avLst/>
              <a:gdLst/>
              <a:ahLst/>
              <a:cxnLst/>
              <a:rect l="l" t="t" r="r" b="b"/>
              <a:pathLst>
                <a:path w="440" h="17620" extrusionOk="0">
                  <a:moveTo>
                    <a:pt x="440" y="1"/>
                  </a:moveTo>
                  <a:cubicBezTo>
                    <a:pt x="289" y="76"/>
                    <a:pt x="151" y="139"/>
                    <a:pt x="0" y="214"/>
                  </a:cubicBezTo>
                  <a:lnTo>
                    <a:pt x="0" y="17619"/>
                  </a:lnTo>
                  <a:lnTo>
                    <a:pt x="440" y="17619"/>
                  </a:lnTo>
                  <a:lnTo>
                    <a:pt x="44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1604;p42"/>
            <p:cNvSpPr/>
            <p:nvPr/>
          </p:nvSpPr>
          <p:spPr>
            <a:xfrm>
              <a:off x="7588594" y="3854868"/>
              <a:ext cx="34166" cy="1445951"/>
            </a:xfrm>
            <a:custGeom>
              <a:avLst/>
              <a:gdLst/>
              <a:ahLst/>
              <a:cxnLst/>
              <a:rect l="l" t="t" r="r" b="b"/>
              <a:pathLst>
                <a:path w="427" h="18071" extrusionOk="0">
                  <a:moveTo>
                    <a:pt x="427" y="0"/>
                  </a:moveTo>
                  <a:cubicBezTo>
                    <a:pt x="289" y="50"/>
                    <a:pt x="138" y="101"/>
                    <a:pt x="0" y="163"/>
                  </a:cubicBezTo>
                  <a:lnTo>
                    <a:pt x="0" y="18070"/>
                  </a:lnTo>
                  <a:lnTo>
                    <a:pt x="427" y="18070"/>
                  </a:lnTo>
                  <a:lnTo>
                    <a:pt x="42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42"/>
            <p:cNvSpPr/>
            <p:nvPr/>
          </p:nvSpPr>
          <p:spPr>
            <a:xfrm>
              <a:off x="7676931" y="3830783"/>
              <a:ext cx="35207" cy="1470036"/>
            </a:xfrm>
            <a:custGeom>
              <a:avLst/>
              <a:gdLst/>
              <a:ahLst/>
              <a:cxnLst/>
              <a:rect l="l" t="t" r="r" b="b"/>
              <a:pathLst>
                <a:path w="440" h="18372" extrusionOk="0">
                  <a:moveTo>
                    <a:pt x="440" y="0"/>
                  </a:moveTo>
                  <a:cubicBezTo>
                    <a:pt x="289" y="25"/>
                    <a:pt x="151" y="63"/>
                    <a:pt x="1" y="100"/>
                  </a:cubicBezTo>
                  <a:lnTo>
                    <a:pt x="1" y="18371"/>
                  </a:lnTo>
                  <a:lnTo>
                    <a:pt x="440" y="18371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1606;p42"/>
            <p:cNvSpPr/>
            <p:nvPr/>
          </p:nvSpPr>
          <p:spPr>
            <a:xfrm>
              <a:off x="7765267" y="3815660"/>
              <a:ext cx="35287" cy="1483158"/>
            </a:xfrm>
            <a:custGeom>
              <a:avLst/>
              <a:gdLst/>
              <a:ahLst/>
              <a:cxnLst/>
              <a:rect l="l" t="t" r="r" b="b"/>
              <a:pathLst>
                <a:path w="441" h="18536" extrusionOk="0">
                  <a:moveTo>
                    <a:pt x="440" y="1"/>
                  </a:moveTo>
                  <a:cubicBezTo>
                    <a:pt x="302" y="13"/>
                    <a:pt x="151" y="38"/>
                    <a:pt x="1" y="51"/>
                  </a:cubicBezTo>
                  <a:lnTo>
                    <a:pt x="1" y="18535"/>
                  </a:lnTo>
                  <a:cubicBezTo>
                    <a:pt x="151" y="18535"/>
                    <a:pt x="302" y="18523"/>
                    <a:pt x="440" y="18510"/>
                  </a:cubicBezTo>
                  <a:lnTo>
                    <a:pt x="44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" name="Google Shape;1607;p42"/>
            <p:cNvSpPr/>
            <p:nvPr/>
          </p:nvSpPr>
          <p:spPr>
            <a:xfrm>
              <a:off x="7854644" y="3809659"/>
              <a:ext cx="35207" cy="1479077"/>
            </a:xfrm>
            <a:custGeom>
              <a:avLst/>
              <a:gdLst/>
              <a:ahLst/>
              <a:cxnLst/>
              <a:rect l="l" t="t" r="r" b="b"/>
              <a:pathLst>
                <a:path w="440" h="18485" extrusionOk="0">
                  <a:moveTo>
                    <a:pt x="440" y="0"/>
                  </a:moveTo>
                  <a:cubicBezTo>
                    <a:pt x="289" y="0"/>
                    <a:pt x="139" y="13"/>
                    <a:pt x="1" y="13"/>
                  </a:cubicBezTo>
                  <a:lnTo>
                    <a:pt x="1" y="18485"/>
                  </a:lnTo>
                  <a:cubicBezTo>
                    <a:pt x="151" y="18460"/>
                    <a:pt x="289" y="18435"/>
                    <a:pt x="440" y="18410"/>
                  </a:cubicBezTo>
                  <a:lnTo>
                    <a:pt x="44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1608;p42"/>
            <p:cNvSpPr/>
            <p:nvPr/>
          </p:nvSpPr>
          <p:spPr>
            <a:xfrm>
              <a:off x="7943061" y="3809659"/>
              <a:ext cx="35207" cy="1458994"/>
            </a:xfrm>
            <a:custGeom>
              <a:avLst/>
              <a:gdLst/>
              <a:ahLst/>
              <a:cxnLst/>
              <a:rect l="l" t="t" r="r" b="b"/>
              <a:pathLst>
                <a:path w="440" h="18234" extrusionOk="0">
                  <a:moveTo>
                    <a:pt x="0" y="0"/>
                  </a:moveTo>
                  <a:lnTo>
                    <a:pt x="0" y="18234"/>
                  </a:lnTo>
                  <a:cubicBezTo>
                    <a:pt x="151" y="18196"/>
                    <a:pt x="301" y="18146"/>
                    <a:pt x="439" y="18096"/>
                  </a:cubicBezTo>
                  <a:lnTo>
                    <a:pt x="43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1609;p42"/>
            <p:cNvSpPr/>
            <p:nvPr/>
          </p:nvSpPr>
          <p:spPr>
            <a:xfrm>
              <a:off x="8032357" y="3809659"/>
              <a:ext cx="34246" cy="1427868"/>
            </a:xfrm>
            <a:custGeom>
              <a:avLst/>
              <a:gdLst/>
              <a:ahLst/>
              <a:cxnLst/>
              <a:rect l="l" t="t" r="r" b="b"/>
              <a:pathLst>
                <a:path w="428" h="17845" extrusionOk="0">
                  <a:moveTo>
                    <a:pt x="1" y="0"/>
                  </a:moveTo>
                  <a:lnTo>
                    <a:pt x="1" y="17845"/>
                  </a:lnTo>
                  <a:cubicBezTo>
                    <a:pt x="139" y="17782"/>
                    <a:pt x="290" y="17719"/>
                    <a:pt x="428" y="17657"/>
                  </a:cubicBezTo>
                  <a:lnTo>
                    <a:pt x="42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1610;p42"/>
            <p:cNvSpPr/>
            <p:nvPr/>
          </p:nvSpPr>
          <p:spPr>
            <a:xfrm>
              <a:off x="8120774" y="3809659"/>
              <a:ext cx="35207" cy="1384740"/>
            </a:xfrm>
            <a:custGeom>
              <a:avLst/>
              <a:gdLst/>
              <a:ahLst/>
              <a:cxnLst/>
              <a:rect l="l" t="t" r="r" b="b"/>
              <a:pathLst>
                <a:path w="440" h="17306" extrusionOk="0">
                  <a:moveTo>
                    <a:pt x="0" y="0"/>
                  </a:moveTo>
                  <a:lnTo>
                    <a:pt x="0" y="17305"/>
                  </a:lnTo>
                  <a:cubicBezTo>
                    <a:pt x="151" y="17217"/>
                    <a:pt x="289" y="17130"/>
                    <a:pt x="439" y="17042"/>
                  </a:cubicBezTo>
                  <a:lnTo>
                    <a:pt x="43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" name="Google Shape;1611;p42"/>
            <p:cNvSpPr/>
            <p:nvPr/>
          </p:nvSpPr>
          <p:spPr>
            <a:xfrm>
              <a:off x="8210151" y="3809659"/>
              <a:ext cx="34166" cy="1325448"/>
            </a:xfrm>
            <a:custGeom>
              <a:avLst/>
              <a:gdLst/>
              <a:ahLst/>
              <a:cxnLst/>
              <a:rect l="l" t="t" r="r" b="b"/>
              <a:pathLst>
                <a:path w="427" h="16565" extrusionOk="0">
                  <a:moveTo>
                    <a:pt x="0" y="0"/>
                  </a:moveTo>
                  <a:lnTo>
                    <a:pt x="0" y="16565"/>
                  </a:lnTo>
                  <a:cubicBezTo>
                    <a:pt x="138" y="16465"/>
                    <a:pt x="289" y="16339"/>
                    <a:pt x="427" y="16226"/>
                  </a:cubicBezTo>
                  <a:lnTo>
                    <a:pt x="42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1612;p42"/>
            <p:cNvSpPr/>
            <p:nvPr/>
          </p:nvSpPr>
          <p:spPr>
            <a:xfrm>
              <a:off x="8298487" y="3809659"/>
              <a:ext cx="35207" cy="1248154"/>
            </a:xfrm>
            <a:custGeom>
              <a:avLst/>
              <a:gdLst/>
              <a:ahLst/>
              <a:cxnLst/>
              <a:rect l="l" t="t" r="r" b="b"/>
              <a:pathLst>
                <a:path w="440" h="15599" extrusionOk="0">
                  <a:moveTo>
                    <a:pt x="0" y="0"/>
                  </a:moveTo>
                  <a:lnTo>
                    <a:pt x="0" y="15599"/>
                  </a:lnTo>
                  <a:cubicBezTo>
                    <a:pt x="151" y="15448"/>
                    <a:pt x="289" y="15297"/>
                    <a:pt x="440" y="15134"/>
                  </a:cubicBezTo>
                  <a:lnTo>
                    <a:pt x="44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3" name="Google Shape;1613;p42"/>
            <p:cNvSpPr/>
            <p:nvPr/>
          </p:nvSpPr>
          <p:spPr>
            <a:xfrm>
              <a:off x="8386824" y="3809659"/>
              <a:ext cx="35207" cy="1141734"/>
            </a:xfrm>
            <a:custGeom>
              <a:avLst/>
              <a:gdLst/>
              <a:ahLst/>
              <a:cxnLst/>
              <a:rect l="l" t="t" r="r" b="b"/>
              <a:pathLst>
                <a:path w="440" h="14269" extrusionOk="0">
                  <a:moveTo>
                    <a:pt x="1" y="0"/>
                  </a:moveTo>
                  <a:lnTo>
                    <a:pt x="1" y="14268"/>
                  </a:lnTo>
                  <a:cubicBezTo>
                    <a:pt x="164" y="14043"/>
                    <a:pt x="302" y="13817"/>
                    <a:pt x="440" y="13591"/>
                  </a:cubicBezTo>
                  <a:lnTo>
                    <a:pt x="44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4" name="Google Shape;1614;p42"/>
            <p:cNvSpPr/>
            <p:nvPr/>
          </p:nvSpPr>
          <p:spPr>
            <a:xfrm>
              <a:off x="8476201" y="3809659"/>
              <a:ext cx="34246" cy="978103"/>
            </a:xfrm>
            <a:custGeom>
              <a:avLst/>
              <a:gdLst/>
              <a:ahLst/>
              <a:cxnLst/>
              <a:rect l="l" t="t" r="r" b="b"/>
              <a:pathLst>
                <a:path w="428" h="12224" extrusionOk="0">
                  <a:moveTo>
                    <a:pt x="0" y="0"/>
                  </a:moveTo>
                  <a:lnTo>
                    <a:pt x="0" y="12223"/>
                  </a:lnTo>
                  <a:cubicBezTo>
                    <a:pt x="176" y="11784"/>
                    <a:pt x="314" y="11320"/>
                    <a:pt x="427" y="10855"/>
                  </a:cubicBezTo>
                  <a:lnTo>
                    <a:pt x="42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15" name="Google Shape;1615;p42"/>
          <p:cNvSpPr/>
          <p:nvPr/>
        </p:nvSpPr>
        <p:spPr>
          <a:xfrm flipH="1">
            <a:off x="1432746" y="6012141"/>
            <a:ext cx="715976" cy="952817"/>
          </a:xfrm>
          <a:custGeom>
            <a:avLst/>
            <a:gdLst/>
            <a:ahLst/>
            <a:cxnLst/>
            <a:rect l="l" t="t" r="r" b="b"/>
            <a:pathLst>
              <a:path w="6375" h="6363" extrusionOk="0">
                <a:moveTo>
                  <a:pt x="0" y="0"/>
                </a:moveTo>
                <a:lnTo>
                  <a:pt x="0" y="2874"/>
                </a:lnTo>
                <a:cubicBezTo>
                  <a:pt x="0" y="4806"/>
                  <a:pt x="1569" y="6362"/>
                  <a:pt x="3489" y="6362"/>
                </a:cubicBezTo>
                <a:lnTo>
                  <a:pt x="6375" y="6362"/>
                </a:lnTo>
                <a:lnTo>
                  <a:pt x="6375" y="3652"/>
                </a:lnTo>
                <a:cubicBezTo>
                  <a:pt x="6375" y="1631"/>
                  <a:pt x="4731" y="0"/>
                  <a:pt x="272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6" name="Google Shape;1616;p42"/>
          <p:cNvSpPr txBox="1">
            <a:spLocks noGrp="1"/>
          </p:cNvSpPr>
          <p:nvPr>
            <p:ph type="subTitle" idx="2"/>
          </p:nvPr>
        </p:nvSpPr>
        <p:spPr>
          <a:xfrm>
            <a:off x="6345075" y="2851867"/>
            <a:ext cx="1680600" cy="6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/>
          </a:p>
        </p:txBody>
      </p:sp>
      <p:sp>
        <p:nvSpPr>
          <p:cNvPr id="1617" name="Google Shape;1617;p42"/>
          <p:cNvSpPr txBox="1">
            <a:spLocks noGrp="1"/>
          </p:cNvSpPr>
          <p:nvPr>
            <p:ph type="subTitle" idx="3"/>
          </p:nvPr>
        </p:nvSpPr>
        <p:spPr>
          <a:xfrm>
            <a:off x="4619475" y="2851867"/>
            <a:ext cx="1680600" cy="6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9" name="Google Shape;1619;p43"/>
          <p:cNvSpPr/>
          <p:nvPr/>
        </p:nvSpPr>
        <p:spPr>
          <a:xfrm flipH="1">
            <a:off x="4174500" y="718600"/>
            <a:ext cx="4976700" cy="5420800"/>
          </a:xfrm>
          <a:prstGeom prst="round2DiagRect">
            <a:avLst>
              <a:gd name="adj1" fmla="val 0"/>
              <a:gd name="adj2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0" name="Google Shape;1620;p43"/>
          <p:cNvSpPr txBox="1">
            <a:spLocks noGrp="1"/>
          </p:cNvSpPr>
          <p:nvPr>
            <p:ph type="subTitle" idx="1"/>
          </p:nvPr>
        </p:nvSpPr>
        <p:spPr>
          <a:xfrm>
            <a:off x="5069787" y="2984637"/>
            <a:ext cx="3168300" cy="1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r>
              <a:rPr lang="es-ES" smtClean="0"/>
              <a:t>Haga clic para modificar el estilo de subtítulo del patrón</a:t>
            </a:r>
            <a:endParaRPr/>
          </a:p>
        </p:txBody>
      </p:sp>
      <p:sp>
        <p:nvSpPr>
          <p:cNvPr id="1621" name="Google Shape;1621;p43"/>
          <p:cNvSpPr txBox="1">
            <a:spLocks noGrp="1"/>
          </p:cNvSpPr>
          <p:nvPr>
            <p:ph type="ctrTitle"/>
          </p:nvPr>
        </p:nvSpPr>
        <p:spPr>
          <a:xfrm>
            <a:off x="5208387" y="1248096"/>
            <a:ext cx="2891100" cy="8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000" b="1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 b="1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 b="1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 b="1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 b="1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 b="1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 b="1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 b="1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 b="1">
                <a:solidFill>
                  <a:schemeClr val="accent6"/>
                </a:solidFill>
              </a:defRPr>
            </a:lvl9pPr>
          </a:lstStyle>
          <a:p>
            <a:r>
              <a:rPr lang="es-ES" smtClean="0"/>
              <a:t>Haga clic para modificar el estilo de título del patrón</a:t>
            </a:r>
            <a:endParaRPr/>
          </a:p>
        </p:txBody>
      </p:sp>
      <p:grpSp>
        <p:nvGrpSpPr>
          <p:cNvPr id="1622" name="Google Shape;1622;p43"/>
          <p:cNvGrpSpPr/>
          <p:nvPr/>
        </p:nvGrpSpPr>
        <p:grpSpPr>
          <a:xfrm>
            <a:off x="-9675" y="-1551208"/>
            <a:ext cx="3545529" cy="2251823"/>
            <a:chOff x="-9675" y="-1163406"/>
            <a:chExt cx="3545529" cy="1688867"/>
          </a:xfrm>
        </p:grpSpPr>
        <p:sp>
          <p:nvSpPr>
            <p:cNvPr id="1623" name="Google Shape;1623;p43"/>
            <p:cNvSpPr/>
            <p:nvPr/>
          </p:nvSpPr>
          <p:spPr>
            <a:xfrm>
              <a:off x="-9675" y="-1163406"/>
              <a:ext cx="1688812" cy="1688867"/>
            </a:xfrm>
            <a:custGeom>
              <a:avLst/>
              <a:gdLst/>
              <a:ahLst/>
              <a:cxnLst/>
              <a:rect l="l" t="t" r="r" b="b"/>
              <a:pathLst>
                <a:path w="21974" h="21974" extrusionOk="0">
                  <a:moveTo>
                    <a:pt x="16779" y="0"/>
                  </a:moveTo>
                  <a:cubicBezTo>
                    <a:pt x="7505" y="0"/>
                    <a:pt x="1" y="7505"/>
                    <a:pt x="1" y="16766"/>
                  </a:cubicBezTo>
                  <a:lnTo>
                    <a:pt x="1" y="21973"/>
                  </a:lnTo>
                  <a:lnTo>
                    <a:pt x="5196" y="21973"/>
                  </a:lnTo>
                  <a:cubicBezTo>
                    <a:pt x="14470" y="21973"/>
                    <a:pt x="21974" y="14457"/>
                    <a:pt x="21974" y="5196"/>
                  </a:cubicBezTo>
                  <a:lnTo>
                    <a:pt x="2197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624" name="Google Shape;1624;p43"/>
            <p:cNvGrpSpPr/>
            <p:nvPr/>
          </p:nvGrpSpPr>
          <p:grpSpPr>
            <a:xfrm>
              <a:off x="1161963" y="-408158"/>
              <a:ext cx="877847" cy="868009"/>
              <a:chOff x="6088588" y="-408158"/>
              <a:chExt cx="877847" cy="868009"/>
            </a:xfrm>
          </p:grpSpPr>
          <p:sp>
            <p:nvSpPr>
              <p:cNvPr id="1625" name="Google Shape;1625;p43"/>
              <p:cNvSpPr/>
              <p:nvPr/>
            </p:nvSpPr>
            <p:spPr>
              <a:xfrm>
                <a:off x="6088588" y="-408158"/>
                <a:ext cx="557559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6401" h="290" extrusionOk="0">
                    <a:moveTo>
                      <a:pt x="1" y="1"/>
                    </a:moveTo>
                    <a:lnTo>
                      <a:pt x="1" y="277"/>
                    </a:lnTo>
                    <a:lnTo>
                      <a:pt x="6401" y="289"/>
                    </a:lnTo>
                    <a:cubicBezTo>
                      <a:pt x="6100" y="176"/>
                      <a:pt x="5773" y="76"/>
                      <a:pt x="5447" y="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6" name="Google Shape;1626;p43"/>
              <p:cNvSpPr/>
              <p:nvPr/>
            </p:nvSpPr>
            <p:spPr>
              <a:xfrm>
                <a:off x="6088588" y="-348055"/>
                <a:ext cx="669054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7681" h="290" extrusionOk="0">
                    <a:moveTo>
                      <a:pt x="1" y="1"/>
                    </a:moveTo>
                    <a:lnTo>
                      <a:pt x="1" y="277"/>
                    </a:lnTo>
                    <a:lnTo>
                      <a:pt x="7681" y="289"/>
                    </a:lnTo>
                    <a:cubicBezTo>
                      <a:pt x="7555" y="189"/>
                      <a:pt x="7417" y="101"/>
                      <a:pt x="7267" y="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7" name="Google Shape;1627;p43"/>
              <p:cNvSpPr/>
              <p:nvPr/>
            </p:nvSpPr>
            <p:spPr>
              <a:xfrm>
                <a:off x="6088588" y="-287865"/>
                <a:ext cx="738999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8484" h="289" extrusionOk="0">
                    <a:moveTo>
                      <a:pt x="1" y="0"/>
                    </a:moveTo>
                    <a:lnTo>
                      <a:pt x="1" y="276"/>
                    </a:lnTo>
                    <a:lnTo>
                      <a:pt x="8484" y="289"/>
                    </a:lnTo>
                    <a:cubicBezTo>
                      <a:pt x="8396" y="201"/>
                      <a:pt x="8308" y="113"/>
                      <a:pt x="8208" y="2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8" name="Google Shape;1628;p43"/>
              <p:cNvSpPr/>
              <p:nvPr/>
            </p:nvSpPr>
            <p:spPr>
              <a:xfrm>
                <a:off x="6088588" y="-227762"/>
                <a:ext cx="788213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049" h="289" extrusionOk="0">
                    <a:moveTo>
                      <a:pt x="1" y="0"/>
                    </a:moveTo>
                    <a:lnTo>
                      <a:pt x="1" y="276"/>
                    </a:lnTo>
                    <a:lnTo>
                      <a:pt x="9049" y="289"/>
                    </a:lnTo>
                    <a:cubicBezTo>
                      <a:pt x="8986" y="201"/>
                      <a:pt x="8923" y="113"/>
                      <a:pt x="8848" y="2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9" name="Google Shape;1629;p43"/>
              <p:cNvSpPr/>
              <p:nvPr/>
            </p:nvSpPr>
            <p:spPr>
              <a:xfrm>
                <a:off x="6088588" y="-167659"/>
                <a:ext cx="824275" cy="26306"/>
              </a:xfrm>
              <a:custGeom>
                <a:avLst/>
                <a:gdLst/>
                <a:ahLst/>
                <a:cxnLst/>
                <a:rect l="l" t="t" r="r" b="b"/>
                <a:pathLst>
                  <a:path w="9463" h="302" extrusionOk="0">
                    <a:moveTo>
                      <a:pt x="1" y="0"/>
                    </a:moveTo>
                    <a:lnTo>
                      <a:pt x="1" y="276"/>
                    </a:lnTo>
                    <a:lnTo>
                      <a:pt x="9463" y="302"/>
                    </a:lnTo>
                    <a:cubicBezTo>
                      <a:pt x="9425" y="201"/>
                      <a:pt x="9375" y="113"/>
                      <a:pt x="9325" y="2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0" name="Google Shape;1630;p43"/>
              <p:cNvSpPr/>
              <p:nvPr/>
            </p:nvSpPr>
            <p:spPr>
              <a:xfrm>
                <a:off x="6088588" y="-106424"/>
                <a:ext cx="850493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764" h="289" extrusionOk="0">
                    <a:moveTo>
                      <a:pt x="1" y="0"/>
                    </a:moveTo>
                    <a:lnTo>
                      <a:pt x="1" y="264"/>
                    </a:lnTo>
                    <a:lnTo>
                      <a:pt x="9764" y="289"/>
                    </a:lnTo>
                    <a:cubicBezTo>
                      <a:pt x="9726" y="188"/>
                      <a:pt x="9689" y="101"/>
                      <a:pt x="9663" y="13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1" name="Google Shape;1631;p43"/>
              <p:cNvSpPr/>
              <p:nvPr/>
            </p:nvSpPr>
            <p:spPr>
              <a:xfrm>
                <a:off x="6088588" y="-46321"/>
                <a:ext cx="866956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953" h="289" extrusionOk="0">
                    <a:moveTo>
                      <a:pt x="1" y="0"/>
                    </a:moveTo>
                    <a:lnTo>
                      <a:pt x="1" y="101"/>
                    </a:lnTo>
                    <a:cubicBezTo>
                      <a:pt x="1" y="151"/>
                      <a:pt x="1" y="214"/>
                      <a:pt x="1" y="264"/>
                    </a:cubicBezTo>
                    <a:lnTo>
                      <a:pt x="9952" y="289"/>
                    </a:lnTo>
                    <a:cubicBezTo>
                      <a:pt x="9940" y="189"/>
                      <a:pt x="9914" y="101"/>
                      <a:pt x="9889" y="13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2" name="Google Shape;1632;p43"/>
              <p:cNvSpPr/>
              <p:nvPr/>
            </p:nvSpPr>
            <p:spPr>
              <a:xfrm>
                <a:off x="6090766" y="13782"/>
                <a:ext cx="873489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10028" h="290" extrusionOk="0">
                    <a:moveTo>
                      <a:pt x="1" y="1"/>
                    </a:moveTo>
                    <a:cubicBezTo>
                      <a:pt x="13" y="88"/>
                      <a:pt x="26" y="176"/>
                      <a:pt x="39" y="264"/>
                    </a:cubicBezTo>
                    <a:lnTo>
                      <a:pt x="10027" y="289"/>
                    </a:lnTo>
                    <a:cubicBezTo>
                      <a:pt x="10027" y="201"/>
                      <a:pt x="10015" y="101"/>
                      <a:pt x="10002" y="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3" name="Google Shape;1633;p43"/>
              <p:cNvSpPr/>
              <p:nvPr/>
            </p:nvSpPr>
            <p:spPr>
              <a:xfrm>
                <a:off x="6101741" y="73885"/>
                <a:ext cx="864691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9927" h="29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3" y="89"/>
                      <a:pt x="38" y="176"/>
                      <a:pt x="63" y="264"/>
                    </a:cubicBezTo>
                    <a:lnTo>
                      <a:pt x="9927" y="289"/>
                    </a:lnTo>
                    <a:lnTo>
                      <a:pt x="9927" y="114"/>
                    </a:lnTo>
                    <a:cubicBezTo>
                      <a:pt x="9927" y="76"/>
                      <a:pt x="9927" y="51"/>
                      <a:pt x="9927" y="13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4" name="Google Shape;1634;p43"/>
              <p:cNvSpPr/>
              <p:nvPr/>
            </p:nvSpPr>
            <p:spPr>
              <a:xfrm>
                <a:off x="6119250" y="133988"/>
                <a:ext cx="847183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29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5" y="89"/>
                      <a:pt x="63" y="177"/>
                      <a:pt x="101" y="264"/>
                    </a:cubicBezTo>
                    <a:lnTo>
                      <a:pt x="9726" y="289"/>
                    </a:lnTo>
                    <a:lnTo>
                      <a:pt x="9726" y="13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5" name="Google Shape;1635;p43"/>
              <p:cNvSpPr/>
              <p:nvPr/>
            </p:nvSpPr>
            <p:spPr>
              <a:xfrm>
                <a:off x="6145469" y="194179"/>
                <a:ext cx="820965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425" h="289" extrusionOk="0">
                    <a:moveTo>
                      <a:pt x="0" y="0"/>
                    </a:moveTo>
                    <a:cubicBezTo>
                      <a:pt x="51" y="88"/>
                      <a:pt x="101" y="188"/>
                      <a:pt x="151" y="276"/>
                    </a:cubicBezTo>
                    <a:lnTo>
                      <a:pt x="9425" y="289"/>
                    </a:lnTo>
                    <a:lnTo>
                      <a:pt x="9425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6" name="Google Shape;1636;p43"/>
              <p:cNvSpPr/>
              <p:nvPr/>
            </p:nvSpPr>
            <p:spPr>
              <a:xfrm>
                <a:off x="6182663" y="254282"/>
                <a:ext cx="783771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8998" h="289" extrusionOk="0">
                    <a:moveTo>
                      <a:pt x="0" y="0"/>
                    </a:moveTo>
                    <a:cubicBezTo>
                      <a:pt x="75" y="88"/>
                      <a:pt x="138" y="188"/>
                      <a:pt x="213" y="276"/>
                    </a:cubicBezTo>
                    <a:lnTo>
                      <a:pt x="8998" y="289"/>
                    </a:lnTo>
                    <a:lnTo>
                      <a:pt x="8998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7" name="Google Shape;1637;p43"/>
              <p:cNvSpPr/>
              <p:nvPr/>
            </p:nvSpPr>
            <p:spPr>
              <a:xfrm>
                <a:off x="6233968" y="314385"/>
                <a:ext cx="732466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8409" h="290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01" y="101"/>
                      <a:pt x="189" y="189"/>
                      <a:pt x="289" y="277"/>
                    </a:cubicBezTo>
                    <a:lnTo>
                      <a:pt x="8409" y="289"/>
                    </a:lnTo>
                    <a:lnTo>
                      <a:pt x="8409" y="2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8" name="Google Shape;1638;p43"/>
              <p:cNvSpPr/>
              <p:nvPr/>
            </p:nvSpPr>
            <p:spPr>
              <a:xfrm>
                <a:off x="6307224" y="374488"/>
                <a:ext cx="659211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7568" h="290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39" y="101"/>
                      <a:pt x="289" y="189"/>
                      <a:pt x="440" y="277"/>
                    </a:cubicBezTo>
                    <a:lnTo>
                      <a:pt x="7568" y="289"/>
                    </a:lnTo>
                    <a:lnTo>
                      <a:pt x="7568" y="26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9" name="Google Shape;1639;p43"/>
              <p:cNvSpPr/>
              <p:nvPr/>
            </p:nvSpPr>
            <p:spPr>
              <a:xfrm>
                <a:off x="6427430" y="435723"/>
                <a:ext cx="539006" cy="24128"/>
              </a:xfrm>
              <a:custGeom>
                <a:avLst/>
                <a:gdLst/>
                <a:ahLst/>
                <a:cxnLst/>
                <a:rect l="l" t="t" r="r" b="b"/>
                <a:pathLst>
                  <a:path w="6188" h="277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403" y="126"/>
                      <a:pt x="829" y="226"/>
                      <a:pt x="1256" y="276"/>
                    </a:cubicBezTo>
                    <a:lnTo>
                      <a:pt x="6188" y="276"/>
                    </a:lnTo>
                    <a:lnTo>
                      <a:pt x="6188" y="1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40" name="Google Shape;1640;p43"/>
            <p:cNvSpPr/>
            <p:nvPr/>
          </p:nvSpPr>
          <p:spPr>
            <a:xfrm flipH="1">
              <a:off x="2189576" y="-540724"/>
              <a:ext cx="781992" cy="781992"/>
            </a:xfrm>
            <a:custGeom>
              <a:avLst/>
              <a:gdLst/>
              <a:ahLst/>
              <a:cxnLst/>
              <a:rect l="l" t="t" r="r" b="b"/>
              <a:pathLst>
                <a:path w="7606" h="7606" extrusionOk="0">
                  <a:moveTo>
                    <a:pt x="0" y="1"/>
                  </a:moveTo>
                  <a:lnTo>
                    <a:pt x="0" y="3251"/>
                  </a:lnTo>
                  <a:cubicBezTo>
                    <a:pt x="0" y="5660"/>
                    <a:pt x="1946" y="7605"/>
                    <a:pt x="4367" y="7605"/>
                  </a:cubicBezTo>
                  <a:lnTo>
                    <a:pt x="7605" y="7605"/>
                  </a:lnTo>
                  <a:lnTo>
                    <a:pt x="7605" y="4167"/>
                  </a:lnTo>
                  <a:cubicBezTo>
                    <a:pt x="7605" y="1871"/>
                    <a:pt x="5735" y="1"/>
                    <a:pt x="34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1641" name="Google Shape;1641;p43"/>
            <p:cNvSpPr/>
            <p:nvPr/>
          </p:nvSpPr>
          <p:spPr>
            <a:xfrm>
              <a:off x="3025759" y="-144071"/>
              <a:ext cx="510096" cy="509135"/>
            </a:xfrm>
            <a:custGeom>
              <a:avLst/>
              <a:gdLst/>
              <a:ahLst/>
              <a:cxnLst/>
              <a:rect l="l" t="t" r="r" b="b"/>
              <a:pathLst>
                <a:path w="6375" h="6363" extrusionOk="0">
                  <a:moveTo>
                    <a:pt x="0" y="0"/>
                  </a:moveTo>
                  <a:lnTo>
                    <a:pt x="0" y="2874"/>
                  </a:lnTo>
                  <a:cubicBezTo>
                    <a:pt x="0" y="4806"/>
                    <a:pt x="1569" y="6362"/>
                    <a:pt x="3489" y="6362"/>
                  </a:cubicBezTo>
                  <a:lnTo>
                    <a:pt x="6375" y="6362"/>
                  </a:lnTo>
                  <a:lnTo>
                    <a:pt x="6375" y="3652"/>
                  </a:lnTo>
                  <a:cubicBezTo>
                    <a:pt x="6375" y="1631"/>
                    <a:pt x="4731" y="0"/>
                    <a:pt x="27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42" name="Google Shape;1642;p43"/>
          <p:cNvSpPr txBox="1"/>
          <p:nvPr/>
        </p:nvSpPr>
        <p:spPr>
          <a:xfrm>
            <a:off x="5102750" y="4419467"/>
            <a:ext cx="3089700" cy="8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CREDITS: This presentation template was created by </a:t>
            </a:r>
            <a:r>
              <a:rPr lang="en" sz="1000" b="1">
                <a:solidFill>
                  <a:schemeClr val="dk1"/>
                </a:solidFill>
                <a:uFill>
                  <a:noFill/>
                </a:uFill>
                <a:latin typeface="Poppins"/>
                <a:ea typeface="Poppins"/>
                <a:cs typeface="Poppins"/>
                <a:sym typeface="Poppins"/>
                <a:hlinkClick r:id="rId2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Slidesgo</a:t>
            </a:r>
            <a:r>
              <a:rPr lang="en" sz="1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, including icons by </a:t>
            </a:r>
            <a:r>
              <a:rPr lang="en" sz="1000" b="1">
                <a:solidFill>
                  <a:schemeClr val="dk1"/>
                </a:solidFill>
                <a:uFill>
                  <a:noFill/>
                </a:uFill>
                <a:latin typeface="Poppins"/>
                <a:ea typeface="Poppins"/>
                <a:cs typeface="Poppins"/>
                <a:sym typeface="Poppins"/>
                <a:hlinkClick r:id="rId3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Flaticon</a:t>
            </a:r>
            <a:r>
              <a:rPr lang="en" sz="1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, infographics &amp; images by </a:t>
            </a:r>
            <a:r>
              <a:rPr lang="en" sz="1000" b="1">
                <a:solidFill>
                  <a:schemeClr val="dk1"/>
                </a:solidFill>
                <a:uFill>
                  <a:noFill/>
                </a:uFill>
                <a:latin typeface="Poppins"/>
                <a:ea typeface="Poppins"/>
                <a:cs typeface="Poppins"/>
                <a:sym typeface="Poppins"/>
                <a:hlinkClick r:id="rId4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Freepik</a:t>
            </a:r>
            <a:r>
              <a:rPr lang="en" sz="1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and illustrations by </a:t>
            </a:r>
            <a:r>
              <a:rPr lang="en" sz="1000" b="1">
                <a:solidFill>
                  <a:schemeClr val="dk1"/>
                </a:solidFill>
                <a:uFill>
                  <a:noFill/>
                </a:uFill>
                <a:latin typeface="Poppins"/>
                <a:ea typeface="Poppins"/>
                <a:cs typeface="Poppins"/>
                <a:sym typeface="Poppins"/>
                <a:hlinkClick r:id="rId5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Storyset</a:t>
            </a:r>
            <a:endParaRPr sz="1000" b="1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grpSp>
        <p:nvGrpSpPr>
          <p:cNvPr id="1643" name="Google Shape;1643;p43"/>
          <p:cNvGrpSpPr/>
          <p:nvPr/>
        </p:nvGrpSpPr>
        <p:grpSpPr>
          <a:xfrm>
            <a:off x="2381803" y="5452526"/>
            <a:ext cx="1307919" cy="1591631"/>
            <a:chOff x="8157229" y="4125394"/>
            <a:chExt cx="1307919" cy="1193723"/>
          </a:xfrm>
        </p:grpSpPr>
        <p:sp>
          <p:nvSpPr>
            <p:cNvPr id="1644" name="Google Shape;1644;p43"/>
            <p:cNvSpPr/>
            <p:nvPr/>
          </p:nvSpPr>
          <p:spPr>
            <a:xfrm>
              <a:off x="8273492" y="4549997"/>
              <a:ext cx="242042" cy="610348"/>
            </a:xfrm>
            <a:custGeom>
              <a:avLst/>
              <a:gdLst/>
              <a:ahLst/>
              <a:cxnLst/>
              <a:rect l="l" t="t" r="r" b="b"/>
              <a:pathLst>
                <a:path w="2047" h="5159" extrusionOk="0">
                  <a:moveTo>
                    <a:pt x="1" y="1"/>
                  </a:moveTo>
                  <a:lnTo>
                    <a:pt x="1" y="741"/>
                  </a:lnTo>
                  <a:lnTo>
                    <a:pt x="1582" y="4719"/>
                  </a:lnTo>
                  <a:cubicBezTo>
                    <a:pt x="1720" y="4869"/>
                    <a:pt x="1883" y="5020"/>
                    <a:pt x="2046" y="5158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5" name="Google Shape;1645;p43"/>
            <p:cNvSpPr/>
            <p:nvPr/>
          </p:nvSpPr>
          <p:spPr>
            <a:xfrm>
              <a:off x="8273492" y="4328763"/>
              <a:ext cx="362177" cy="911678"/>
            </a:xfrm>
            <a:custGeom>
              <a:avLst/>
              <a:gdLst/>
              <a:ahLst/>
              <a:cxnLst/>
              <a:rect l="l" t="t" r="r" b="b"/>
              <a:pathLst>
                <a:path w="3063" h="7706" extrusionOk="0">
                  <a:moveTo>
                    <a:pt x="1" y="1"/>
                  </a:moveTo>
                  <a:lnTo>
                    <a:pt x="1" y="741"/>
                  </a:lnTo>
                  <a:lnTo>
                    <a:pt x="2674" y="7492"/>
                  </a:lnTo>
                  <a:cubicBezTo>
                    <a:pt x="2799" y="7568"/>
                    <a:pt x="2925" y="7643"/>
                    <a:pt x="3063" y="770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6" name="Google Shape;1646;p43"/>
            <p:cNvSpPr/>
            <p:nvPr/>
          </p:nvSpPr>
          <p:spPr>
            <a:xfrm>
              <a:off x="8273492" y="4125394"/>
              <a:ext cx="467531" cy="1159650"/>
            </a:xfrm>
            <a:custGeom>
              <a:avLst/>
              <a:gdLst/>
              <a:ahLst/>
              <a:cxnLst/>
              <a:rect l="l" t="t" r="r" b="b"/>
              <a:pathLst>
                <a:path w="3954" h="9802" extrusionOk="0">
                  <a:moveTo>
                    <a:pt x="1" y="1"/>
                  </a:moveTo>
                  <a:lnTo>
                    <a:pt x="1" y="590"/>
                  </a:lnTo>
                  <a:lnTo>
                    <a:pt x="3615" y="9676"/>
                  </a:lnTo>
                  <a:cubicBezTo>
                    <a:pt x="3728" y="9726"/>
                    <a:pt x="3841" y="9764"/>
                    <a:pt x="3954" y="9801"/>
                  </a:cubicBezTo>
                  <a:lnTo>
                    <a:pt x="5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7" name="Google Shape;1647;p43"/>
            <p:cNvSpPr/>
            <p:nvPr/>
          </p:nvSpPr>
          <p:spPr>
            <a:xfrm>
              <a:off x="8332850" y="4125394"/>
              <a:ext cx="504659" cy="1183312"/>
            </a:xfrm>
            <a:custGeom>
              <a:avLst/>
              <a:gdLst/>
              <a:ahLst/>
              <a:cxnLst/>
              <a:rect l="l" t="t" r="r" b="b"/>
              <a:pathLst>
                <a:path w="4268" h="10002" extrusionOk="0">
                  <a:moveTo>
                    <a:pt x="1" y="1"/>
                  </a:moveTo>
                  <a:lnTo>
                    <a:pt x="3953" y="9939"/>
                  </a:lnTo>
                  <a:cubicBezTo>
                    <a:pt x="4066" y="9964"/>
                    <a:pt x="4167" y="9989"/>
                    <a:pt x="4267" y="10002"/>
                  </a:cubicBezTo>
                  <a:lnTo>
                    <a:pt x="30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8" name="Google Shape;1648;p43"/>
            <p:cNvSpPr/>
            <p:nvPr/>
          </p:nvSpPr>
          <p:spPr>
            <a:xfrm>
              <a:off x="8421888" y="4125394"/>
              <a:ext cx="507615" cy="1192303"/>
            </a:xfrm>
            <a:custGeom>
              <a:avLst/>
              <a:gdLst/>
              <a:ahLst/>
              <a:cxnLst/>
              <a:rect l="l" t="t" r="r" b="b"/>
              <a:pathLst>
                <a:path w="4293" h="10078" extrusionOk="0">
                  <a:moveTo>
                    <a:pt x="1" y="1"/>
                  </a:moveTo>
                  <a:lnTo>
                    <a:pt x="3991" y="10065"/>
                  </a:lnTo>
                  <a:cubicBezTo>
                    <a:pt x="4091" y="10077"/>
                    <a:pt x="4192" y="10077"/>
                    <a:pt x="4292" y="10077"/>
                  </a:cubicBezTo>
                  <a:lnTo>
                    <a:pt x="28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9" name="Google Shape;1649;p43"/>
            <p:cNvSpPr/>
            <p:nvPr/>
          </p:nvSpPr>
          <p:spPr>
            <a:xfrm>
              <a:off x="8509388" y="4125394"/>
              <a:ext cx="509152" cy="1193723"/>
            </a:xfrm>
            <a:custGeom>
              <a:avLst/>
              <a:gdLst/>
              <a:ahLst/>
              <a:cxnLst/>
              <a:rect l="l" t="t" r="r" b="b"/>
              <a:pathLst>
                <a:path w="4306" h="10090" extrusionOk="0">
                  <a:moveTo>
                    <a:pt x="1" y="1"/>
                  </a:moveTo>
                  <a:lnTo>
                    <a:pt x="4004" y="10090"/>
                  </a:lnTo>
                  <a:lnTo>
                    <a:pt x="4305" y="10090"/>
                  </a:lnTo>
                  <a:lnTo>
                    <a:pt x="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" name="Google Shape;1650;p43"/>
            <p:cNvSpPr/>
            <p:nvPr/>
          </p:nvSpPr>
          <p:spPr>
            <a:xfrm>
              <a:off x="8597006" y="4125394"/>
              <a:ext cx="509034" cy="1193723"/>
            </a:xfrm>
            <a:custGeom>
              <a:avLst/>
              <a:gdLst/>
              <a:ahLst/>
              <a:cxnLst/>
              <a:rect l="l" t="t" r="r" b="b"/>
              <a:pathLst>
                <a:path w="4305" h="10090" extrusionOk="0">
                  <a:moveTo>
                    <a:pt x="0" y="1"/>
                  </a:moveTo>
                  <a:lnTo>
                    <a:pt x="4016" y="10090"/>
                  </a:lnTo>
                  <a:lnTo>
                    <a:pt x="4305" y="10090"/>
                  </a:lnTo>
                  <a:lnTo>
                    <a:pt x="28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1" name="Google Shape;1651;p43"/>
            <p:cNvSpPr/>
            <p:nvPr/>
          </p:nvSpPr>
          <p:spPr>
            <a:xfrm>
              <a:off x="8684507" y="4125394"/>
              <a:ext cx="509034" cy="1193723"/>
            </a:xfrm>
            <a:custGeom>
              <a:avLst/>
              <a:gdLst/>
              <a:ahLst/>
              <a:cxnLst/>
              <a:rect l="l" t="t" r="r" b="b"/>
              <a:pathLst>
                <a:path w="4305" h="10090" extrusionOk="0">
                  <a:moveTo>
                    <a:pt x="1" y="1"/>
                  </a:moveTo>
                  <a:lnTo>
                    <a:pt x="4016" y="10090"/>
                  </a:lnTo>
                  <a:lnTo>
                    <a:pt x="4305" y="10090"/>
                  </a:lnTo>
                  <a:lnTo>
                    <a:pt x="30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2" name="Google Shape;1652;p43"/>
            <p:cNvSpPr/>
            <p:nvPr/>
          </p:nvSpPr>
          <p:spPr>
            <a:xfrm>
              <a:off x="8773544" y="4125394"/>
              <a:ext cx="507615" cy="1193723"/>
            </a:xfrm>
            <a:custGeom>
              <a:avLst/>
              <a:gdLst/>
              <a:ahLst/>
              <a:cxnLst/>
              <a:rect l="l" t="t" r="r" b="b"/>
              <a:pathLst>
                <a:path w="4293" h="10090" extrusionOk="0">
                  <a:moveTo>
                    <a:pt x="1" y="1"/>
                  </a:moveTo>
                  <a:lnTo>
                    <a:pt x="4004" y="10090"/>
                  </a:lnTo>
                  <a:lnTo>
                    <a:pt x="4292" y="10090"/>
                  </a:lnTo>
                  <a:lnTo>
                    <a:pt x="289" y="13"/>
                  </a:lnTo>
                  <a:cubicBezTo>
                    <a:pt x="226" y="13"/>
                    <a:pt x="176" y="1"/>
                    <a:pt x="11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3" name="Google Shape;1653;p43"/>
            <p:cNvSpPr/>
            <p:nvPr/>
          </p:nvSpPr>
          <p:spPr>
            <a:xfrm>
              <a:off x="8862581" y="4129890"/>
              <a:ext cx="507615" cy="1189227"/>
            </a:xfrm>
            <a:custGeom>
              <a:avLst/>
              <a:gdLst/>
              <a:ahLst/>
              <a:cxnLst/>
              <a:rect l="l" t="t" r="r" b="b"/>
              <a:pathLst>
                <a:path w="4293" h="10052" extrusionOk="0">
                  <a:moveTo>
                    <a:pt x="1" y="0"/>
                  </a:moveTo>
                  <a:lnTo>
                    <a:pt x="3991" y="10052"/>
                  </a:lnTo>
                  <a:lnTo>
                    <a:pt x="4292" y="10052"/>
                  </a:lnTo>
                  <a:lnTo>
                    <a:pt x="314" y="50"/>
                  </a:lnTo>
                  <a:cubicBezTo>
                    <a:pt x="214" y="25"/>
                    <a:pt x="101" y="13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4" name="Google Shape;1654;p43"/>
            <p:cNvSpPr/>
            <p:nvPr/>
          </p:nvSpPr>
          <p:spPr>
            <a:xfrm>
              <a:off x="8957531" y="4147636"/>
              <a:ext cx="500166" cy="1171481"/>
            </a:xfrm>
            <a:custGeom>
              <a:avLst/>
              <a:gdLst/>
              <a:ahLst/>
              <a:cxnLst/>
              <a:rect l="l" t="t" r="r" b="b"/>
              <a:pathLst>
                <a:path w="4230" h="9902" extrusionOk="0">
                  <a:moveTo>
                    <a:pt x="1" y="1"/>
                  </a:moveTo>
                  <a:lnTo>
                    <a:pt x="3941" y="9902"/>
                  </a:lnTo>
                  <a:lnTo>
                    <a:pt x="4230" y="9902"/>
                  </a:lnTo>
                  <a:lnTo>
                    <a:pt x="327" y="101"/>
                  </a:lnTo>
                  <a:cubicBezTo>
                    <a:pt x="227" y="64"/>
                    <a:pt x="114" y="26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5" name="Google Shape;1655;p43"/>
            <p:cNvSpPr/>
            <p:nvPr/>
          </p:nvSpPr>
          <p:spPr>
            <a:xfrm>
              <a:off x="9059930" y="4183246"/>
              <a:ext cx="405217" cy="1020047"/>
            </a:xfrm>
            <a:custGeom>
              <a:avLst/>
              <a:gdLst/>
              <a:ahLst/>
              <a:cxnLst/>
              <a:rect l="l" t="t" r="r" b="b"/>
              <a:pathLst>
                <a:path w="3427" h="8622" extrusionOk="0">
                  <a:moveTo>
                    <a:pt x="1" y="1"/>
                  </a:moveTo>
                  <a:lnTo>
                    <a:pt x="3426" y="8622"/>
                  </a:lnTo>
                  <a:lnTo>
                    <a:pt x="3426" y="7882"/>
                  </a:lnTo>
                  <a:lnTo>
                    <a:pt x="364" y="177"/>
                  </a:lnTo>
                  <a:cubicBezTo>
                    <a:pt x="239" y="114"/>
                    <a:pt x="126" y="51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6" name="Google Shape;1656;p43"/>
            <p:cNvSpPr/>
            <p:nvPr/>
          </p:nvSpPr>
          <p:spPr>
            <a:xfrm>
              <a:off x="9172734" y="4247132"/>
              <a:ext cx="292414" cy="735044"/>
            </a:xfrm>
            <a:custGeom>
              <a:avLst/>
              <a:gdLst/>
              <a:ahLst/>
              <a:cxnLst/>
              <a:rect l="l" t="t" r="r" b="b"/>
              <a:pathLst>
                <a:path w="2473" h="6213" extrusionOk="0">
                  <a:moveTo>
                    <a:pt x="0" y="1"/>
                  </a:moveTo>
                  <a:lnTo>
                    <a:pt x="2472" y="6212"/>
                  </a:lnTo>
                  <a:lnTo>
                    <a:pt x="2472" y="5472"/>
                  </a:lnTo>
                  <a:lnTo>
                    <a:pt x="414" y="314"/>
                  </a:lnTo>
                  <a:cubicBezTo>
                    <a:pt x="289" y="201"/>
                    <a:pt x="151" y="10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7" name="Google Shape;1657;p43"/>
            <p:cNvSpPr/>
            <p:nvPr/>
          </p:nvSpPr>
          <p:spPr>
            <a:xfrm>
              <a:off x="9312143" y="4374785"/>
              <a:ext cx="151469" cy="381660"/>
            </a:xfrm>
            <a:custGeom>
              <a:avLst/>
              <a:gdLst/>
              <a:ahLst/>
              <a:cxnLst/>
              <a:rect l="l" t="t" r="r" b="b"/>
              <a:pathLst>
                <a:path w="1281" h="3226" extrusionOk="0">
                  <a:moveTo>
                    <a:pt x="1" y="1"/>
                  </a:moveTo>
                  <a:lnTo>
                    <a:pt x="1281" y="3226"/>
                  </a:lnTo>
                  <a:cubicBezTo>
                    <a:pt x="1193" y="2009"/>
                    <a:pt x="729" y="892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8" name="Google Shape;1658;p43"/>
            <p:cNvSpPr/>
            <p:nvPr/>
          </p:nvSpPr>
          <p:spPr>
            <a:xfrm rot="-2561039" flipH="1">
              <a:off x="8266542" y="4732358"/>
              <a:ext cx="151468" cy="381653"/>
            </a:xfrm>
            <a:custGeom>
              <a:avLst/>
              <a:gdLst/>
              <a:ahLst/>
              <a:cxnLst/>
              <a:rect l="l" t="t" r="r" b="b"/>
              <a:pathLst>
                <a:path w="1281" h="3226" extrusionOk="0">
                  <a:moveTo>
                    <a:pt x="1" y="1"/>
                  </a:moveTo>
                  <a:lnTo>
                    <a:pt x="1281" y="3226"/>
                  </a:lnTo>
                  <a:cubicBezTo>
                    <a:pt x="1193" y="2009"/>
                    <a:pt x="729" y="892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59" name="Google Shape;1659;p43"/>
          <p:cNvSpPr/>
          <p:nvPr/>
        </p:nvSpPr>
        <p:spPr>
          <a:xfrm flipH="1">
            <a:off x="1646721" y="1596622"/>
            <a:ext cx="510096" cy="678847"/>
          </a:xfrm>
          <a:custGeom>
            <a:avLst/>
            <a:gdLst/>
            <a:ahLst/>
            <a:cxnLst/>
            <a:rect l="l" t="t" r="r" b="b"/>
            <a:pathLst>
              <a:path w="6375" h="6363" extrusionOk="0">
                <a:moveTo>
                  <a:pt x="0" y="0"/>
                </a:moveTo>
                <a:lnTo>
                  <a:pt x="0" y="2874"/>
                </a:lnTo>
                <a:cubicBezTo>
                  <a:pt x="0" y="4806"/>
                  <a:pt x="1569" y="6362"/>
                  <a:pt x="3489" y="6362"/>
                </a:cubicBezTo>
                <a:lnTo>
                  <a:pt x="6375" y="6362"/>
                </a:lnTo>
                <a:lnTo>
                  <a:pt x="6375" y="3652"/>
                </a:lnTo>
                <a:cubicBezTo>
                  <a:pt x="6375" y="1631"/>
                  <a:pt x="4731" y="0"/>
                  <a:pt x="272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1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1" name="Google Shape;1661;p44"/>
          <p:cNvSpPr txBox="1">
            <a:spLocks noGrp="1"/>
          </p:cNvSpPr>
          <p:nvPr>
            <p:ph type="subTitle" idx="1"/>
          </p:nvPr>
        </p:nvSpPr>
        <p:spPr>
          <a:xfrm>
            <a:off x="720000" y="1611967"/>
            <a:ext cx="3852000" cy="462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/>
          </a:p>
        </p:txBody>
      </p:sp>
      <p:sp>
        <p:nvSpPr>
          <p:cNvPr id="1662" name="Google Shape;1662;p44"/>
          <p:cNvSpPr txBox="1">
            <a:spLocks noGrp="1"/>
          </p:cNvSpPr>
          <p:nvPr>
            <p:ph type="subTitle" idx="2"/>
          </p:nvPr>
        </p:nvSpPr>
        <p:spPr>
          <a:xfrm>
            <a:off x="4572000" y="1611967"/>
            <a:ext cx="3852000" cy="462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/>
          </a:p>
        </p:txBody>
      </p:sp>
      <p:sp>
        <p:nvSpPr>
          <p:cNvPr id="1663" name="Google Shape;1663;p44"/>
          <p:cNvSpPr/>
          <p:nvPr/>
        </p:nvSpPr>
        <p:spPr>
          <a:xfrm>
            <a:off x="8274151" y="-565498"/>
            <a:ext cx="964169" cy="1285505"/>
          </a:xfrm>
          <a:custGeom>
            <a:avLst/>
            <a:gdLst/>
            <a:ahLst/>
            <a:cxnLst/>
            <a:rect l="l" t="t" r="r" b="b"/>
            <a:pathLst>
              <a:path w="15938" h="15938" extrusionOk="0">
                <a:moveTo>
                  <a:pt x="1" y="1"/>
                </a:moveTo>
                <a:lnTo>
                  <a:pt x="1" y="3765"/>
                </a:lnTo>
                <a:cubicBezTo>
                  <a:pt x="1" y="10491"/>
                  <a:pt x="5447" y="15938"/>
                  <a:pt x="12173" y="15938"/>
                </a:cubicBezTo>
                <a:lnTo>
                  <a:pt x="15938" y="15938"/>
                </a:lnTo>
                <a:lnTo>
                  <a:pt x="15938" y="12173"/>
                </a:lnTo>
                <a:cubicBezTo>
                  <a:pt x="15938" y="5447"/>
                  <a:pt x="10492" y="1"/>
                  <a:pt x="377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4" name="Google Shape;1664;p44"/>
          <p:cNvSpPr/>
          <p:nvPr/>
        </p:nvSpPr>
        <p:spPr>
          <a:xfrm>
            <a:off x="0" y="6372033"/>
            <a:ext cx="662884" cy="883632"/>
          </a:xfrm>
          <a:custGeom>
            <a:avLst/>
            <a:gdLst/>
            <a:ahLst/>
            <a:cxnLst/>
            <a:rect l="l" t="t" r="r" b="b"/>
            <a:pathLst>
              <a:path w="15951" h="15951" extrusionOk="0">
                <a:moveTo>
                  <a:pt x="1" y="1"/>
                </a:moveTo>
                <a:lnTo>
                  <a:pt x="1" y="3778"/>
                </a:lnTo>
                <a:cubicBezTo>
                  <a:pt x="1" y="10504"/>
                  <a:pt x="5447" y="15950"/>
                  <a:pt x="12173" y="15950"/>
                </a:cubicBezTo>
                <a:lnTo>
                  <a:pt x="15951" y="15950"/>
                </a:lnTo>
                <a:lnTo>
                  <a:pt x="15951" y="12173"/>
                </a:lnTo>
                <a:cubicBezTo>
                  <a:pt x="15951" y="5459"/>
                  <a:pt x="10492" y="1"/>
                  <a:pt x="377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65" name="Google Shape;1665;p44"/>
          <p:cNvGrpSpPr/>
          <p:nvPr/>
        </p:nvGrpSpPr>
        <p:grpSpPr>
          <a:xfrm>
            <a:off x="510470" y="6341207"/>
            <a:ext cx="817859" cy="1090195"/>
            <a:chOff x="813569" y="4603505"/>
            <a:chExt cx="817859" cy="817646"/>
          </a:xfrm>
        </p:grpSpPr>
        <p:sp>
          <p:nvSpPr>
            <p:cNvPr id="1666" name="Google Shape;1666;p44"/>
            <p:cNvSpPr/>
            <p:nvPr/>
          </p:nvSpPr>
          <p:spPr>
            <a:xfrm>
              <a:off x="813569" y="5417671"/>
              <a:ext cx="5186" cy="3479"/>
            </a:xfrm>
            <a:custGeom>
              <a:avLst/>
              <a:gdLst/>
              <a:ahLst/>
              <a:cxnLst/>
              <a:rect l="l" t="t" r="r" b="b"/>
              <a:pathLst>
                <a:path w="76" h="51" extrusionOk="0">
                  <a:moveTo>
                    <a:pt x="0" y="1"/>
                  </a:moveTo>
                  <a:lnTo>
                    <a:pt x="0" y="51"/>
                  </a:lnTo>
                  <a:lnTo>
                    <a:pt x="76" y="5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7" name="Google Shape;1667;p44"/>
            <p:cNvSpPr/>
            <p:nvPr/>
          </p:nvSpPr>
          <p:spPr>
            <a:xfrm>
              <a:off x="813569" y="5350881"/>
              <a:ext cx="108843" cy="70269"/>
            </a:xfrm>
            <a:custGeom>
              <a:avLst/>
              <a:gdLst/>
              <a:ahLst/>
              <a:cxnLst/>
              <a:rect l="l" t="t" r="r" b="b"/>
              <a:pathLst>
                <a:path w="1595" h="1030" extrusionOk="0">
                  <a:moveTo>
                    <a:pt x="0" y="1"/>
                  </a:moveTo>
                  <a:lnTo>
                    <a:pt x="0" y="390"/>
                  </a:lnTo>
                  <a:lnTo>
                    <a:pt x="992" y="1030"/>
                  </a:lnTo>
                  <a:lnTo>
                    <a:pt x="1594" y="103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8" name="Google Shape;1668;p44"/>
            <p:cNvSpPr/>
            <p:nvPr/>
          </p:nvSpPr>
          <p:spPr>
            <a:xfrm>
              <a:off x="813569" y="5284160"/>
              <a:ext cx="212431" cy="136991"/>
            </a:xfrm>
            <a:custGeom>
              <a:avLst/>
              <a:gdLst/>
              <a:ahLst/>
              <a:cxnLst/>
              <a:rect l="l" t="t" r="r" b="b"/>
              <a:pathLst>
                <a:path w="3113" h="2008" extrusionOk="0">
                  <a:moveTo>
                    <a:pt x="0" y="0"/>
                  </a:moveTo>
                  <a:lnTo>
                    <a:pt x="0" y="389"/>
                  </a:lnTo>
                  <a:lnTo>
                    <a:pt x="2523" y="2008"/>
                  </a:lnTo>
                  <a:lnTo>
                    <a:pt x="3112" y="20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9" name="Google Shape;1669;p44"/>
            <p:cNvSpPr/>
            <p:nvPr/>
          </p:nvSpPr>
          <p:spPr>
            <a:xfrm>
              <a:off x="813569" y="5218189"/>
              <a:ext cx="316019" cy="202962"/>
            </a:xfrm>
            <a:custGeom>
              <a:avLst/>
              <a:gdLst/>
              <a:ahLst/>
              <a:cxnLst/>
              <a:rect l="l" t="t" r="r" b="b"/>
              <a:pathLst>
                <a:path w="4631" h="2975" extrusionOk="0">
                  <a:moveTo>
                    <a:pt x="0" y="1"/>
                  </a:moveTo>
                  <a:lnTo>
                    <a:pt x="0" y="377"/>
                  </a:lnTo>
                  <a:lnTo>
                    <a:pt x="4041" y="2975"/>
                  </a:lnTo>
                  <a:lnTo>
                    <a:pt x="4631" y="297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0" name="Google Shape;1670;p44"/>
            <p:cNvSpPr/>
            <p:nvPr/>
          </p:nvSpPr>
          <p:spPr>
            <a:xfrm>
              <a:off x="813569" y="5151467"/>
              <a:ext cx="413671" cy="268865"/>
            </a:xfrm>
            <a:custGeom>
              <a:avLst/>
              <a:gdLst/>
              <a:ahLst/>
              <a:cxnLst/>
              <a:rect l="l" t="t" r="r" b="b"/>
              <a:pathLst>
                <a:path w="6062" h="3941" extrusionOk="0">
                  <a:moveTo>
                    <a:pt x="0" y="0"/>
                  </a:moveTo>
                  <a:lnTo>
                    <a:pt x="0" y="377"/>
                  </a:lnTo>
                  <a:lnTo>
                    <a:pt x="5547" y="3940"/>
                  </a:lnTo>
                  <a:cubicBezTo>
                    <a:pt x="5710" y="3928"/>
                    <a:pt x="5886" y="3915"/>
                    <a:pt x="6061" y="38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1" name="Google Shape;1671;p44"/>
            <p:cNvSpPr/>
            <p:nvPr/>
          </p:nvSpPr>
          <p:spPr>
            <a:xfrm>
              <a:off x="813569" y="5084677"/>
              <a:ext cx="490714" cy="322829"/>
            </a:xfrm>
            <a:custGeom>
              <a:avLst/>
              <a:gdLst/>
              <a:ahLst/>
              <a:cxnLst/>
              <a:rect l="l" t="t" r="r" b="b"/>
              <a:pathLst>
                <a:path w="7191" h="4732" extrusionOk="0">
                  <a:moveTo>
                    <a:pt x="0" y="0"/>
                  </a:moveTo>
                  <a:lnTo>
                    <a:pt x="0" y="389"/>
                  </a:lnTo>
                  <a:lnTo>
                    <a:pt x="6777" y="4731"/>
                  </a:lnTo>
                  <a:cubicBezTo>
                    <a:pt x="6915" y="4694"/>
                    <a:pt x="7053" y="4668"/>
                    <a:pt x="7191" y="461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2" name="Google Shape;1672;p44"/>
            <p:cNvSpPr/>
            <p:nvPr/>
          </p:nvSpPr>
          <p:spPr>
            <a:xfrm>
              <a:off x="814388" y="5019593"/>
              <a:ext cx="554109" cy="365604"/>
            </a:xfrm>
            <a:custGeom>
              <a:avLst/>
              <a:gdLst/>
              <a:ahLst/>
              <a:cxnLst/>
              <a:rect l="l" t="t" r="r" b="b"/>
              <a:pathLst>
                <a:path w="8120" h="5359" extrusionOk="0">
                  <a:moveTo>
                    <a:pt x="26" y="1"/>
                  </a:moveTo>
                  <a:cubicBezTo>
                    <a:pt x="13" y="126"/>
                    <a:pt x="1" y="252"/>
                    <a:pt x="1" y="365"/>
                  </a:cubicBezTo>
                  <a:lnTo>
                    <a:pt x="7769" y="5359"/>
                  </a:lnTo>
                  <a:cubicBezTo>
                    <a:pt x="7894" y="5309"/>
                    <a:pt x="8007" y="5259"/>
                    <a:pt x="8120" y="5196"/>
                  </a:cubicBezTo>
                  <a:lnTo>
                    <a:pt x="2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3" name="Google Shape;1673;p44"/>
            <p:cNvSpPr/>
            <p:nvPr/>
          </p:nvSpPr>
          <p:spPr>
            <a:xfrm>
              <a:off x="821280" y="4959694"/>
              <a:ext cx="602082" cy="396441"/>
            </a:xfrm>
            <a:custGeom>
              <a:avLst/>
              <a:gdLst/>
              <a:ahLst/>
              <a:cxnLst/>
              <a:rect l="l" t="t" r="r" b="b"/>
              <a:pathLst>
                <a:path w="8823" h="5811" extrusionOk="0">
                  <a:moveTo>
                    <a:pt x="76" y="0"/>
                  </a:moveTo>
                  <a:cubicBezTo>
                    <a:pt x="50" y="113"/>
                    <a:pt x="25" y="226"/>
                    <a:pt x="0" y="339"/>
                  </a:cubicBezTo>
                  <a:lnTo>
                    <a:pt x="8521" y="5810"/>
                  </a:lnTo>
                  <a:cubicBezTo>
                    <a:pt x="8621" y="5748"/>
                    <a:pt x="8722" y="5685"/>
                    <a:pt x="8822" y="5622"/>
                  </a:cubicBezTo>
                  <a:lnTo>
                    <a:pt x="7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4" name="Google Shape;1674;p44"/>
            <p:cNvSpPr/>
            <p:nvPr/>
          </p:nvSpPr>
          <p:spPr>
            <a:xfrm>
              <a:off x="835815" y="4904024"/>
              <a:ext cx="635451" cy="417863"/>
            </a:xfrm>
            <a:custGeom>
              <a:avLst/>
              <a:gdLst/>
              <a:ahLst/>
              <a:cxnLst/>
              <a:rect l="l" t="t" r="r" b="b"/>
              <a:pathLst>
                <a:path w="9312" h="6125" extrusionOk="0">
                  <a:moveTo>
                    <a:pt x="114" y="0"/>
                  </a:moveTo>
                  <a:cubicBezTo>
                    <a:pt x="76" y="113"/>
                    <a:pt x="38" y="214"/>
                    <a:pt x="1" y="314"/>
                  </a:cubicBezTo>
                  <a:lnTo>
                    <a:pt x="9048" y="6124"/>
                  </a:lnTo>
                  <a:cubicBezTo>
                    <a:pt x="9136" y="6049"/>
                    <a:pt x="9224" y="5974"/>
                    <a:pt x="9312" y="5911"/>
                  </a:cubicBezTo>
                  <a:lnTo>
                    <a:pt x="11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5" name="Google Shape;1675;p44"/>
            <p:cNvSpPr/>
            <p:nvPr/>
          </p:nvSpPr>
          <p:spPr>
            <a:xfrm>
              <a:off x="857242" y="4852653"/>
              <a:ext cx="654285" cy="430689"/>
            </a:xfrm>
            <a:custGeom>
              <a:avLst/>
              <a:gdLst/>
              <a:ahLst/>
              <a:cxnLst/>
              <a:rect l="l" t="t" r="r" b="b"/>
              <a:pathLst>
                <a:path w="9588" h="6313" extrusionOk="0">
                  <a:moveTo>
                    <a:pt x="138" y="1"/>
                  </a:moveTo>
                  <a:cubicBezTo>
                    <a:pt x="88" y="101"/>
                    <a:pt x="38" y="189"/>
                    <a:pt x="0" y="289"/>
                  </a:cubicBezTo>
                  <a:lnTo>
                    <a:pt x="9374" y="6313"/>
                  </a:lnTo>
                  <a:cubicBezTo>
                    <a:pt x="9450" y="6225"/>
                    <a:pt x="9525" y="6149"/>
                    <a:pt x="9588" y="6074"/>
                  </a:cubicBezTo>
                  <a:lnTo>
                    <a:pt x="13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6" name="Google Shape;1676;p44"/>
            <p:cNvSpPr/>
            <p:nvPr/>
          </p:nvSpPr>
          <p:spPr>
            <a:xfrm>
              <a:off x="883788" y="4804693"/>
              <a:ext cx="662883" cy="435874"/>
            </a:xfrm>
            <a:custGeom>
              <a:avLst/>
              <a:gdLst/>
              <a:ahLst/>
              <a:cxnLst/>
              <a:rect l="l" t="t" r="r" b="b"/>
              <a:pathLst>
                <a:path w="9714" h="6389" extrusionOk="0">
                  <a:moveTo>
                    <a:pt x="176" y="1"/>
                  </a:moveTo>
                  <a:cubicBezTo>
                    <a:pt x="113" y="89"/>
                    <a:pt x="51" y="177"/>
                    <a:pt x="0" y="277"/>
                  </a:cubicBezTo>
                  <a:lnTo>
                    <a:pt x="9525" y="6388"/>
                  </a:lnTo>
                  <a:cubicBezTo>
                    <a:pt x="9588" y="6300"/>
                    <a:pt x="9650" y="6212"/>
                    <a:pt x="9713" y="6125"/>
                  </a:cubicBezTo>
                  <a:lnTo>
                    <a:pt x="17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7" name="Google Shape;1677;p44"/>
            <p:cNvSpPr/>
            <p:nvPr/>
          </p:nvSpPr>
          <p:spPr>
            <a:xfrm>
              <a:off x="916338" y="4760212"/>
              <a:ext cx="660290" cy="434100"/>
            </a:xfrm>
            <a:custGeom>
              <a:avLst/>
              <a:gdLst/>
              <a:ahLst/>
              <a:cxnLst/>
              <a:rect l="l" t="t" r="r" b="b"/>
              <a:pathLst>
                <a:path w="9676" h="6363" extrusionOk="0">
                  <a:moveTo>
                    <a:pt x="214" y="0"/>
                  </a:moveTo>
                  <a:cubicBezTo>
                    <a:pt x="138" y="88"/>
                    <a:pt x="63" y="163"/>
                    <a:pt x="0" y="251"/>
                  </a:cubicBezTo>
                  <a:lnTo>
                    <a:pt x="9512" y="6363"/>
                  </a:lnTo>
                  <a:cubicBezTo>
                    <a:pt x="9562" y="6262"/>
                    <a:pt x="9625" y="6174"/>
                    <a:pt x="9675" y="6074"/>
                  </a:cubicBezTo>
                  <a:lnTo>
                    <a:pt x="21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44"/>
            <p:cNvSpPr/>
            <p:nvPr/>
          </p:nvSpPr>
          <p:spPr>
            <a:xfrm>
              <a:off x="954826" y="4719960"/>
              <a:ext cx="644936" cy="423866"/>
            </a:xfrm>
            <a:custGeom>
              <a:avLst/>
              <a:gdLst/>
              <a:ahLst/>
              <a:cxnLst/>
              <a:rect l="l" t="t" r="r" b="b"/>
              <a:pathLst>
                <a:path w="9451" h="6213" extrusionOk="0">
                  <a:moveTo>
                    <a:pt x="239" y="1"/>
                  </a:moveTo>
                  <a:cubicBezTo>
                    <a:pt x="151" y="76"/>
                    <a:pt x="76" y="151"/>
                    <a:pt x="1" y="226"/>
                  </a:cubicBezTo>
                  <a:lnTo>
                    <a:pt x="9325" y="6212"/>
                  </a:lnTo>
                  <a:cubicBezTo>
                    <a:pt x="9375" y="6112"/>
                    <a:pt x="9413" y="6011"/>
                    <a:pt x="9450" y="5911"/>
                  </a:cubicBezTo>
                  <a:lnTo>
                    <a:pt x="23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44"/>
            <p:cNvSpPr/>
            <p:nvPr/>
          </p:nvSpPr>
          <p:spPr>
            <a:xfrm>
              <a:off x="998500" y="4683120"/>
              <a:ext cx="619210" cy="407629"/>
            </a:xfrm>
            <a:custGeom>
              <a:avLst/>
              <a:gdLst/>
              <a:ahLst/>
              <a:cxnLst/>
              <a:rect l="l" t="t" r="r" b="b"/>
              <a:pathLst>
                <a:path w="9074" h="5975" extrusionOk="0">
                  <a:moveTo>
                    <a:pt x="289" y="1"/>
                  </a:moveTo>
                  <a:cubicBezTo>
                    <a:pt x="189" y="76"/>
                    <a:pt x="101" y="139"/>
                    <a:pt x="1" y="214"/>
                  </a:cubicBezTo>
                  <a:lnTo>
                    <a:pt x="8973" y="5974"/>
                  </a:lnTo>
                  <a:cubicBezTo>
                    <a:pt x="9011" y="5861"/>
                    <a:pt x="9036" y="5748"/>
                    <a:pt x="9074" y="5648"/>
                  </a:cubicBezTo>
                  <a:lnTo>
                    <a:pt x="2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44"/>
            <p:cNvSpPr/>
            <p:nvPr/>
          </p:nvSpPr>
          <p:spPr>
            <a:xfrm>
              <a:off x="1049884" y="4652352"/>
              <a:ext cx="578129" cy="380136"/>
            </a:xfrm>
            <a:custGeom>
              <a:avLst/>
              <a:gdLst/>
              <a:ahLst/>
              <a:cxnLst/>
              <a:rect l="l" t="t" r="r" b="b"/>
              <a:pathLst>
                <a:path w="8472" h="5572" extrusionOk="0">
                  <a:moveTo>
                    <a:pt x="327" y="0"/>
                  </a:moveTo>
                  <a:cubicBezTo>
                    <a:pt x="214" y="50"/>
                    <a:pt x="114" y="113"/>
                    <a:pt x="1" y="163"/>
                  </a:cubicBezTo>
                  <a:lnTo>
                    <a:pt x="8421" y="5572"/>
                  </a:lnTo>
                  <a:cubicBezTo>
                    <a:pt x="8446" y="5459"/>
                    <a:pt x="8459" y="5333"/>
                    <a:pt x="8471" y="5220"/>
                  </a:cubicBezTo>
                  <a:lnTo>
                    <a:pt x="32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44"/>
            <p:cNvSpPr/>
            <p:nvPr/>
          </p:nvSpPr>
          <p:spPr>
            <a:xfrm>
              <a:off x="1109868" y="4625814"/>
              <a:ext cx="521558" cy="344183"/>
            </a:xfrm>
            <a:custGeom>
              <a:avLst/>
              <a:gdLst/>
              <a:ahLst/>
              <a:cxnLst/>
              <a:rect l="l" t="t" r="r" b="b"/>
              <a:pathLst>
                <a:path w="7643" h="5045" extrusionOk="0">
                  <a:moveTo>
                    <a:pt x="377" y="0"/>
                  </a:moveTo>
                  <a:cubicBezTo>
                    <a:pt x="251" y="50"/>
                    <a:pt x="126" y="88"/>
                    <a:pt x="0" y="138"/>
                  </a:cubicBezTo>
                  <a:lnTo>
                    <a:pt x="7630" y="5045"/>
                  </a:lnTo>
                  <a:cubicBezTo>
                    <a:pt x="7630" y="4969"/>
                    <a:pt x="7642" y="4907"/>
                    <a:pt x="7642" y="4844"/>
                  </a:cubicBezTo>
                  <a:lnTo>
                    <a:pt x="7642" y="4656"/>
                  </a:lnTo>
                  <a:lnTo>
                    <a:pt x="3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44"/>
            <p:cNvSpPr/>
            <p:nvPr/>
          </p:nvSpPr>
          <p:spPr>
            <a:xfrm>
              <a:off x="1180087" y="4608690"/>
              <a:ext cx="451339" cy="294517"/>
            </a:xfrm>
            <a:custGeom>
              <a:avLst/>
              <a:gdLst/>
              <a:ahLst/>
              <a:cxnLst/>
              <a:rect l="l" t="t" r="r" b="b"/>
              <a:pathLst>
                <a:path w="6614" h="4317" extrusionOk="0">
                  <a:moveTo>
                    <a:pt x="465" y="0"/>
                  </a:moveTo>
                  <a:cubicBezTo>
                    <a:pt x="314" y="25"/>
                    <a:pt x="151" y="50"/>
                    <a:pt x="0" y="75"/>
                  </a:cubicBezTo>
                  <a:lnTo>
                    <a:pt x="6613" y="4317"/>
                  </a:lnTo>
                  <a:lnTo>
                    <a:pt x="6613" y="3940"/>
                  </a:lnTo>
                  <a:lnTo>
                    <a:pt x="46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44"/>
            <p:cNvSpPr/>
            <p:nvPr/>
          </p:nvSpPr>
          <p:spPr>
            <a:xfrm>
              <a:off x="1268253" y="4603505"/>
              <a:ext cx="363173" cy="233799"/>
            </a:xfrm>
            <a:custGeom>
              <a:avLst/>
              <a:gdLst/>
              <a:ahLst/>
              <a:cxnLst/>
              <a:rect l="l" t="t" r="r" b="b"/>
              <a:pathLst>
                <a:path w="5322" h="3427" extrusionOk="0">
                  <a:moveTo>
                    <a:pt x="1" y="1"/>
                  </a:moveTo>
                  <a:lnTo>
                    <a:pt x="5321" y="3427"/>
                  </a:lnTo>
                  <a:lnTo>
                    <a:pt x="5321" y="3038"/>
                  </a:lnTo>
                  <a:lnTo>
                    <a:pt x="59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44"/>
            <p:cNvSpPr/>
            <p:nvPr/>
          </p:nvSpPr>
          <p:spPr>
            <a:xfrm>
              <a:off x="1371023" y="4603505"/>
              <a:ext cx="260404" cy="167009"/>
            </a:xfrm>
            <a:custGeom>
              <a:avLst/>
              <a:gdLst/>
              <a:ahLst/>
              <a:cxnLst/>
              <a:rect l="l" t="t" r="r" b="b"/>
              <a:pathLst>
                <a:path w="3816" h="2448" extrusionOk="0">
                  <a:moveTo>
                    <a:pt x="1" y="1"/>
                  </a:moveTo>
                  <a:lnTo>
                    <a:pt x="3815" y="2448"/>
                  </a:lnTo>
                  <a:lnTo>
                    <a:pt x="3815" y="2059"/>
                  </a:lnTo>
                  <a:lnTo>
                    <a:pt x="60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44"/>
            <p:cNvSpPr/>
            <p:nvPr/>
          </p:nvSpPr>
          <p:spPr>
            <a:xfrm>
              <a:off x="1474680" y="4603505"/>
              <a:ext cx="156747" cy="100287"/>
            </a:xfrm>
            <a:custGeom>
              <a:avLst/>
              <a:gdLst/>
              <a:ahLst/>
              <a:cxnLst/>
              <a:rect l="l" t="t" r="r" b="b"/>
              <a:pathLst>
                <a:path w="2297" h="1470" extrusionOk="0">
                  <a:moveTo>
                    <a:pt x="0" y="1"/>
                  </a:moveTo>
                  <a:lnTo>
                    <a:pt x="2296" y="1469"/>
                  </a:lnTo>
                  <a:lnTo>
                    <a:pt x="2296" y="1093"/>
                  </a:lnTo>
                  <a:lnTo>
                    <a:pt x="60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" name="Google Shape;1686;p44"/>
            <p:cNvSpPr/>
            <p:nvPr/>
          </p:nvSpPr>
          <p:spPr>
            <a:xfrm>
              <a:off x="1579155" y="4603505"/>
              <a:ext cx="52272" cy="33497"/>
            </a:xfrm>
            <a:custGeom>
              <a:avLst/>
              <a:gdLst/>
              <a:ahLst/>
              <a:cxnLst/>
              <a:rect l="l" t="t" r="r" b="b"/>
              <a:pathLst>
                <a:path w="766" h="491" extrusionOk="0">
                  <a:moveTo>
                    <a:pt x="0" y="1"/>
                  </a:moveTo>
                  <a:lnTo>
                    <a:pt x="765" y="490"/>
                  </a:lnTo>
                  <a:lnTo>
                    <a:pt x="765" y="114"/>
                  </a:lnTo>
                  <a:lnTo>
                    <a:pt x="5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87" name="Google Shape;1687;p44"/>
          <p:cNvGrpSpPr/>
          <p:nvPr/>
        </p:nvGrpSpPr>
        <p:grpSpPr>
          <a:xfrm>
            <a:off x="7781153" y="-354716"/>
            <a:ext cx="742244" cy="989659"/>
            <a:chOff x="7072361" y="-871003"/>
            <a:chExt cx="1042917" cy="1042917"/>
          </a:xfrm>
        </p:grpSpPr>
        <p:sp>
          <p:nvSpPr>
            <p:cNvPr id="1688" name="Google Shape;1688;p44"/>
            <p:cNvSpPr/>
            <p:nvPr/>
          </p:nvSpPr>
          <p:spPr>
            <a:xfrm>
              <a:off x="8109704" y="-871003"/>
              <a:ext cx="5575" cy="4442"/>
            </a:xfrm>
            <a:custGeom>
              <a:avLst/>
              <a:gdLst/>
              <a:ahLst/>
              <a:cxnLst/>
              <a:rect l="l" t="t" r="r" b="b"/>
              <a:pathLst>
                <a:path w="64" h="51" extrusionOk="0">
                  <a:moveTo>
                    <a:pt x="1" y="1"/>
                  </a:moveTo>
                  <a:lnTo>
                    <a:pt x="63" y="51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689;p44"/>
            <p:cNvSpPr/>
            <p:nvPr/>
          </p:nvSpPr>
          <p:spPr>
            <a:xfrm>
              <a:off x="7977477" y="-871003"/>
              <a:ext cx="137800" cy="88673"/>
            </a:xfrm>
            <a:custGeom>
              <a:avLst/>
              <a:gdLst/>
              <a:ahLst/>
              <a:cxnLst/>
              <a:rect l="l" t="t" r="r" b="b"/>
              <a:pathLst>
                <a:path w="1582" h="1018" extrusionOk="0">
                  <a:moveTo>
                    <a:pt x="0" y="1"/>
                  </a:moveTo>
                  <a:lnTo>
                    <a:pt x="1581" y="1017"/>
                  </a:lnTo>
                  <a:lnTo>
                    <a:pt x="1581" y="641"/>
                  </a:lnTo>
                  <a:lnTo>
                    <a:pt x="59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" name="Google Shape;1690;p44"/>
            <p:cNvSpPr/>
            <p:nvPr/>
          </p:nvSpPr>
          <p:spPr>
            <a:xfrm>
              <a:off x="7844118" y="-871003"/>
              <a:ext cx="271158" cy="173949"/>
            </a:xfrm>
            <a:custGeom>
              <a:avLst/>
              <a:gdLst/>
              <a:ahLst/>
              <a:cxnLst/>
              <a:rect l="l" t="t" r="r" b="b"/>
              <a:pathLst>
                <a:path w="3113" h="1997" extrusionOk="0">
                  <a:moveTo>
                    <a:pt x="0" y="1"/>
                  </a:moveTo>
                  <a:lnTo>
                    <a:pt x="3112" y="1996"/>
                  </a:lnTo>
                  <a:lnTo>
                    <a:pt x="3112" y="1620"/>
                  </a:lnTo>
                  <a:lnTo>
                    <a:pt x="60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691;p44"/>
            <p:cNvSpPr/>
            <p:nvPr/>
          </p:nvSpPr>
          <p:spPr>
            <a:xfrm>
              <a:off x="7711805" y="-871003"/>
              <a:ext cx="403470" cy="259137"/>
            </a:xfrm>
            <a:custGeom>
              <a:avLst/>
              <a:gdLst/>
              <a:ahLst/>
              <a:cxnLst/>
              <a:rect l="l" t="t" r="r" b="b"/>
              <a:pathLst>
                <a:path w="4632" h="2975" extrusionOk="0">
                  <a:moveTo>
                    <a:pt x="1" y="1"/>
                  </a:moveTo>
                  <a:lnTo>
                    <a:pt x="4631" y="2975"/>
                  </a:lnTo>
                  <a:lnTo>
                    <a:pt x="4631" y="2586"/>
                  </a:lnTo>
                  <a:lnTo>
                    <a:pt x="60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44"/>
            <p:cNvSpPr/>
            <p:nvPr/>
          </p:nvSpPr>
          <p:spPr>
            <a:xfrm>
              <a:off x="7588289" y="-869871"/>
              <a:ext cx="526985" cy="343281"/>
            </a:xfrm>
            <a:custGeom>
              <a:avLst/>
              <a:gdLst/>
              <a:ahLst/>
              <a:cxnLst/>
              <a:rect l="l" t="t" r="r" b="b"/>
              <a:pathLst>
                <a:path w="6050" h="3941" extrusionOk="0">
                  <a:moveTo>
                    <a:pt x="515" y="0"/>
                  </a:moveTo>
                  <a:cubicBezTo>
                    <a:pt x="340" y="13"/>
                    <a:pt x="164" y="25"/>
                    <a:pt x="1" y="51"/>
                  </a:cubicBezTo>
                  <a:lnTo>
                    <a:pt x="6049" y="3941"/>
                  </a:lnTo>
                  <a:lnTo>
                    <a:pt x="6049" y="3552"/>
                  </a:lnTo>
                  <a:lnTo>
                    <a:pt x="51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44"/>
            <p:cNvSpPr/>
            <p:nvPr/>
          </p:nvSpPr>
          <p:spPr>
            <a:xfrm>
              <a:off x="7488814" y="-854540"/>
              <a:ext cx="626459" cy="412094"/>
            </a:xfrm>
            <a:custGeom>
              <a:avLst/>
              <a:gdLst/>
              <a:ahLst/>
              <a:cxnLst/>
              <a:rect l="l" t="t" r="r" b="b"/>
              <a:pathLst>
                <a:path w="7192" h="4731" extrusionOk="0">
                  <a:moveTo>
                    <a:pt x="428" y="0"/>
                  </a:moveTo>
                  <a:cubicBezTo>
                    <a:pt x="277" y="38"/>
                    <a:pt x="139" y="75"/>
                    <a:pt x="1" y="113"/>
                  </a:cubicBezTo>
                  <a:lnTo>
                    <a:pt x="7191" y="4731"/>
                  </a:lnTo>
                  <a:lnTo>
                    <a:pt x="7191" y="4354"/>
                  </a:lnTo>
                  <a:lnTo>
                    <a:pt x="42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" name="Google Shape;1694;p44"/>
            <p:cNvSpPr/>
            <p:nvPr/>
          </p:nvSpPr>
          <p:spPr>
            <a:xfrm>
              <a:off x="7406847" y="-825098"/>
              <a:ext cx="708425" cy="465750"/>
            </a:xfrm>
            <a:custGeom>
              <a:avLst/>
              <a:gdLst/>
              <a:ahLst/>
              <a:cxnLst/>
              <a:rect l="l" t="t" r="r" b="b"/>
              <a:pathLst>
                <a:path w="8133" h="5347" extrusionOk="0">
                  <a:moveTo>
                    <a:pt x="352" y="1"/>
                  </a:moveTo>
                  <a:cubicBezTo>
                    <a:pt x="239" y="51"/>
                    <a:pt x="114" y="101"/>
                    <a:pt x="1" y="151"/>
                  </a:cubicBezTo>
                  <a:lnTo>
                    <a:pt x="8095" y="5347"/>
                  </a:lnTo>
                  <a:cubicBezTo>
                    <a:pt x="8107" y="5234"/>
                    <a:pt x="8120" y="5108"/>
                    <a:pt x="8132" y="4983"/>
                  </a:cubicBezTo>
                  <a:lnTo>
                    <a:pt x="35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" name="Google Shape;1695;p44"/>
            <p:cNvSpPr/>
            <p:nvPr/>
          </p:nvSpPr>
          <p:spPr>
            <a:xfrm>
              <a:off x="7336901" y="-787904"/>
              <a:ext cx="768527" cy="505122"/>
            </a:xfrm>
            <a:custGeom>
              <a:avLst/>
              <a:gdLst/>
              <a:ahLst/>
              <a:cxnLst/>
              <a:rect l="l" t="t" r="r" b="b"/>
              <a:pathLst>
                <a:path w="8823" h="5799" extrusionOk="0">
                  <a:moveTo>
                    <a:pt x="302" y="1"/>
                  </a:moveTo>
                  <a:cubicBezTo>
                    <a:pt x="201" y="63"/>
                    <a:pt x="101" y="126"/>
                    <a:pt x="1" y="189"/>
                  </a:cubicBezTo>
                  <a:lnTo>
                    <a:pt x="8747" y="5798"/>
                  </a:lnTo>
                  <a:cubicBezTo>
                    <a:pt x="8772" y="5685"/>
                    <a:pt x="8797" y="5572"/>
                    <a:pt x="8822" y="5459"/>
                  </a:cubicBezTo>
                  <a:lnTo>
                    <a:pt x="30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44"/>
            <p:cNvSpPr/>
            <p:nvPr/>
          </p:nvSpPr>
          <p:spPr>
            <a:xfrm>
              <a:off x="7276798" y="-744177"/>
              <a:ext cx="810076" cy="532386"/>
            </a:xfrm>
            <a:custGeom>
              <a:avLst/>
              <a:gdLst/>
              <a:ahLst/>
              <a:cxnLst/>
              <a:rect l="l" t="t" r="r" b="b"/>
              <a:pathLst>
                <a:path w="9300" h="6112" extrusionOk="0">
                  <a:moveTo>
                    <a:pt x="264" y="0"/>
                  </a:moveTo>
                  <a:cubicBezTo>
                    <a:pt x="176" y="63"/>
                    <a:pt x="88" y="138"/>
                    <a:pt x="0" y="214"/>
                  </a:cubicBezTo>
                  <a:lnTo>
                    <a:pt x="9199" y="6112"/>
                  </a:lnTo>
                  <a:cubicBezTo>
                    <a:pt x="9236" y="6011"/>
                    <a:pt x="9261" y="5911"/>
                    <a:pt x="9299" y="5798"/>
                  </a:cubicBezTo>
                  <a:lnTo>
                    <a:pt x="26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44"/>
            <p:cNvSpPr/>
            <p:nvPr/>
          </p:nvSpPr>
          <p:spPr>
            <a:xfrm>
              <a:off x="7224361" y="-694962"/>
              <a:ext cx="836208" cy="548762"/>
            </a:xfrm>
            <a:custGeom>
              <a:avLst/>
              <a:gdLst/>
              <a:ahLst/>
              <a:cxnLst/>
              <a:rect l="l" t="t" r="r" b="b"/>
              <a:pathLst>
                <a:path w="9600" h="6300" extrusionOk="0">
                  <a:moveTo>
                    <a:pt x="226" y="0"/>
                  </a:moveTo>
                  <a:cubicBezTo>
                    <a:pt x="151" y="75"/>
                    <a:pt x="75" y="163"/>
                    <a:pt x="0" y="239"/>
                  </a:cubicBezTo>
                  <a:lnTo>
                    <a:pt x="9449" y="6300"/>
                  </a:lnTo>
                  <a:cubicBezTo>
                    <a:pt x="9500" y="6212"/>
                    <a:pt x="9550" y="6111"/>
                    <a:pt x="9600" y="6011"/>
                  </a:cubicBezTo>
                  <a:lnTo>
                    <a:pt x="22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" name="Google Shape;1698;p44"/>
            <p:cNvSpPr/>
            <p:nvPr/>
          </p:nvSpPr>
          <p:spPr>
            <a:xfrm>
              <a:off x="7179501" y="-640347"/>
              <a:ext cx="847183" cy="556427"/>
            </a:xfrm>
            <a:custGeom>
              <a:avLst/>
              <a:gdLst/>
              <a:ahLst/>
              <a:cxnLst/>
              <a:rect l="l" t="t" r="r" b="b"/>
              <a:pathLst>
                <a:path w="9726" h="6388" extrusionOk="0">
                  <a:moveTo>
                    <a:pt x="201" y="1"/>
                  </a:moveTo>
                  <a:cubicBezTo>
                    <a:pt x="126" y="88"/>
                    <a:pt x="63" y="176"/>
                    <a:pt x="1" y="264"/>
                  </a:cubicBezTo>
                  <a:lnTo>
                    <a:pt x="9550" y="6388"/>
                  </a:lnTo>
                  <a:cubicBezTo>
                    <a:pt x="9600" y="6288"/>
                    <a:pt x="9663" y="6200"/>
                    <a:pt x="9726" y="6112"/>
                  </a:cubicBezTo>
                  <a:lnTo>
                    <a:pt x="20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" name="Google Shape;1699;p44"/>
            <p:cNvSpPr/>
            <p:nvPr/>
          </p:nvSpPr>
          <p:spPr>
            <a:xfrm>
              <a:off x="7142307" y="-581289"/>
              <a:ext cx="842915" cy="553117"/>
            </a:xfrm>
            <a:custGeom>
              <a:avLst/>
              <a:gdLst/>
              <a:ahLst/>
              <a:cxnLst/>
              <a:rect l="l" t="t" r="r" b="b"/>
              <a:pathLst>
                <a:path w="9677" h="6350" extrusionOk="0">
                  <a:moveTo>
                    <a:pt x="164" y="0"/>
                  </a:moveTo>
                  <a:cubicBezTo>
                    <a:pt x="101" y="88"/>
                    <a:pt x="51" y="188"/>
                    <a:pt x="1" y="276"/>
                  </a:cubicBezTo>
                  <a:lnTo>
                    <a:pt x="9463" y="6350"/>
                  </a:lnTo>
                  <a:cubicBezTo>
                    <a:pt x="9538" y="6275"/>
                    <a:pt x="9601" y="6187"/>
                    <a:pt x="9676" y="6099"/>
                  </a:cubicBezTo>
                  <a:lnTo>
                    <a:pt x="16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44"/>
            <p:cNvSpPr/>
            <p:nvPr/>
          </p:nvSpPr>
          <p:spPr>
            <a:xfrm>
              <a:off x="7111733" y="-517876"/>
              <a:ext cx="824275" cy="542229"/>
            </a:xfrm>
            <a:custGeom>
              <a:avLst/>
              <a:gdLst/>
              <a:ahLst/>
              <a:cxnLst/>
              <a:rect l="l" t="t" r="r" b="b"/>
              <a:pathLst>
                <a:path w="9463" h="6225" extrusionOk="0">
                  <a:moveTo>
                    <a:pt x="126" y="0"/>
                  </a:moveTo>
                  <a:cubicBezTo>
                    <a:pt x="88" y="100"/>
                    <a:pt x="51" y="201"/>
                    <a:pt x="1" y="301"/>
                  </a:cubicBezTo>
                  <a:lnTo>
                    <a:pt x="9224" y="6224"/>
                  </a:lnTo>
                  <a:cubicBezTo>
                    <a:pt x="9299" y="6149"/>
                    <a:pt x="9387" y="6074"/>
                    <a:pt x="9462" y="5998"/>
                  </a:cubicBezTo>
                  <a:lnTo>
                    <a:pt x="12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44"/>
            <p:cNvSpPr/>
            <p:nvPr/>
          </p:nvSpPr>
          <p:spPr>
            <a:xfrm>
              <a:off x="7089869" y="-449063"/>
              <a:ext cx="789258" cy="519320"/>
            </a:xfrm>
            <a:custGeom>
              <a:avLst/>
              <a:gdLst/>
              <a:ahLst/>
              <a:cxnLst/>
              <a:rect l="l" t="t" r="r" b="b"/>
              <a:pathLst>
                <a:path w="9061" h="5962" extrusionOk="0">
                  <a:moveTo>
                    <a:pt x="88" y="1"/>
                  </a:moveTo>
                  <a:cubicBezTo>
                    <a:pt x="63" y="114"/>
                    <a:pt x="26" y="214"/>
                    <a:pt x="1" y="327"/>
                  </a:cubicBezTo>
                  <a:lnTo>
                    <a:pt x="8785" y="5961"/>
                  </a:lnTo>
                  <a:cubicBezTo>
                    <a:pt x="8873" y="5899"/>
                    <a:pt x="8973" y="5836"/>
                    <a:pt x="9061" y="5761"/>
                  </a:cubicBezTo>
                  <a:lnTo>
                    <a:pt x="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44"/>
            <p:cNvSpPr/>
            <p:nvPr/>
          </p:nvSpPr>
          <p:spPr>
            <a:xfrm>
              <a:off x="7075671" y="-374761"/>
              <a:ext cx="737866" cy="485436"/>
            </a:xfrm>
            <a:custGeom>
              <a:avLst/>
              <a:gdLst/>
              <a:ahLst/>
              <a:cxnLst/>
              <a:rect l="l" t="t" r="r" b="b"/>
              <a:pathLst>
                <a:path w="8471" h="5573" extrusionOk="0">
                  <a:moveTo>
                    <a:pt x="51" y="1"/>
                  </a:moveTo>
                  <a:cubicBezTo>
                    <a:pt x="38" y="114"/>
                    <a:pt x="26" y="227"/>
                    <a:pt x="0" y="352"/>
                  </a:cubicBezTo>
                  <a:lnTo>
                    <a:pt x="8145" y="5573"/>
                  </a:lnTo>
                  <a:cubicBezTo>
                    <a:pt x="8258" y="5522"/>
                    <a:pt x="8371" y="5460"/>
                    <a:pt x="8471" y="5397"/>
                  </a:cubicBezTo>
                  <a:lnTo>
                    <a:pt x="5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44"/>
            <p:cNvSpPr/>
            <p:nvPr/>
          </p:nvSpPr>
          <p:spPr>
            <a:xfrm>
              <a:off x="7072361" y="-294885"/>
              <a:ext cx="665831" cy="438399"/>
            </a:xfrm>
            <a:custGeom>
              <a:avLst/>
              <a:gdLst/>
              <a:ahLst/>
              <a:cxnLst/>
              <a:rect l="l" t="t" r="r" b="b"/>
              <a:pathLst>
                <a:path w="7644" h="5033" extrusionOk="0">
                  <a:moveTo>
                    <a:pt x="1" y="0"/>
                  </a:moveTo>
                  <a:cubicBezTo>
                    <a:pt x="1" y="63"/>
                    <a:pt x="1" y="138"/>
                    <a:pt x="1" y="201"/>
                  </a:cubicBezTo>
                  <a:lnTo>
                    <a:pt x="1" y="376"/>
                  </a:lnTo>
                  <a:lnTo>
                    <a:pt x="7254" y="5032"/>
                  </a:lnTo>
                  <a:cubicBezTo>
                    <a:pt x="7392" y="4994"/>
                    <a:pt x="7518" y="4944"/>
                    <a:pt x="7643" y="4894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44"/>
            <p:cNvSpPr/>
            <p:nvPr/>
          </p:nvSpPr>
          <p:spPr>
            <a:xfrm>
              <a:off x="7072361" y="-210741"/>
              <a:ext cx="575067" cy="377165"/>
            </a:xfrm>
            <a:custGeom>
              <a:avLst/>
              <a:gdLst/>
              <a:ahLst/>
              <a:cxnLst/>
              <a:rect l="l" t="t" r="r" b="b"/>
              <a:pathLst>
                <a:path w="6602" h="4330" extrusionOk="0">
                  <a:moveTo>
                    <a:pt x="1" y="0"/>
                  </a:moveTo>
                  <a:lnTo>
                    <a:pt x="1" y="389"/>
                  </a:lnTo>
                  <a:lnTo>
                    <a:pt x="6137" y="4330"/>
                  </a:lnTo>
                  <a:cubicBezTo>
                    <a:pt x="6300" y="4305"/>
                    <a:pt x="6451" y="4279"/>
                    <a:pt x="6601" y="4242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44"/>
            <p:cNvSpPr/>
            <p:nvPr/>
          </p:nvSpPr>
          <p:spPr>
            <a:xfrm>
              <a:off x="7072361" y="-125465"/>
              <a:ext cx="463573" cy="297376"/>
            </a:xfrm>
            <a:custGeom>
              <a:avLst/>
              <a:gdLst/>
              <a:ahLst/>
              <a:cxnLst/>
              <a:rect l="l" t="t" r="r" b="b"/>
              <a:pathLst>
                <a:path w="5322" h="3414" extrusionOk="0">
                  <a:moveTo>
                    <a:pt x="1" y="0"/>
                  </a:moveTo>
                  <a:lnTo>
                    <a:pt x="1" y="389"/>
                  </a:lnTo>
                  <a:lnTo>
                    <a:pt x="4732" y="3413"/>
                  </a:lnTo>
                  <a:lnTo>
                    <a:pt x="5322" y="34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44"/>
            <p:cNvSpPr/>
            <p:nvPr/>
          </p:nvSpPr>
          <p:spPr>
            <a:xfrm>
              <a:off x="7072361" y="-40275"/>
              <a:ext cx="331347" cy="212188"/>
            </a:xfrm>
            <a:custGeom>
              <a:avLst/>
              <a:gdLst/>
              <a:ahLst/>
              <a:cxnLst/>
              <a:rect l="l" t="t" r="r" b="b"/>
              <a:pathLst>
                <a:path w="3804" h="2436" extrusionOk="0">
                  <a:moveTo>
                    <a:pt x="1" y="1"/>
                  </a:moveTo>
                  <a:lnTo>
                    <a:pt x="1" y="377"/>
                  </a:lnTo>
                  <a:lnTo>
                    <a:pt x="3213" y="2435"/>
                  </a:lnTo>
                  <a:lnTo>
                    <a:pt x="3803" y="243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44"/>
            <p:cNvSpPr/>
            <p:nvPr/>
          </p:nvSpPr>
          <p:spPr>
            <a:xfrm>
              <a:off x="7072361" y="45001"/>
              <a:ext cx="199035" cy="126912"/>
            </a:xfrm>
            <a:custGeom>
              <a:avLst/>
              <a:gdLst/>
              <a:ahLst/>
              <a:cxnLst/>
              <a:rect l="l" t="t" r="r" b="b"/>
              <a:pathLst>
                <a:path w="2285" h="1457" extrusionOk="0">
                  <a:moveTo>
                    <a:pt x="1" y="1"/>
                  </a:moveTo>
                  <a:lnTo>
                    <a:pt x="1" y="377"/>
                  </a:lnTo>
                  <a:lnTo>
                    <a:pt x="1695" y="1456"/>
                  </a:lnTo>
                  <a:lnTo>
                    <a:pt x="2285" y="14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44"/>
            <p:cNvSpPr/>
            <p:nvPr/>
          </p:nvSpPr>
          <p:spPr>
            <a:xfrm>
              <a:off x="7072361" y="129146"/>
              <a:ext cx="66810" cy="42769"/>
            </a:xfrm>
            <a:custGeom>
              <a:avLst/>
              <a:gdLst/>
              <a:ahLst/>
              <a:cxnLst/>
              <a:rect l="l" t="t" r="r" b="b"/>
              <a:pathLst>
                <a:path w="767" h="491" extrusionOk="0">
                  <a:moveTo>
                    <a:pt x="1" y="1"/>
                  </a:moveTo>
                  <a:lnTo>
                    <a:pt x="1" y="390"/>
                  </a:lnTo>
                  <a:lnTo>
                    <a:pt x="164" y="490"/>
                  </a:lnTo>
                  <a:lnTo>
                    <a:pt x="766" y="49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09" name="Google Shape;1709;p44"/>
          <p:cNvSpPr txBox="1">
            <a:spLocks noGrp="1"/>
          </p:cNvSpPr>
          <p:nvPr>
            <p:ph type="title"/>
          </p:nvPr>
        </p:nvSpPr>
        <p:spPr>
          <a:xfrm>
            <a:off x="720000" y="573024"/>
            <a:ext cx="7704000" cy="78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r>
              <a:rPr lang="es-ES" smtClean="0"/>
              <a:t>Haga clic para modificar el estilo de título del patrón</a:t>
            </a:r>
            <a:endParaRPr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 preserve="1">
  <p:cSld name="Blank slide">
    <p:spTree>
      <p:nvGrpSpPr>
        <p:cNvPr id="1" name="Shape 171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 preserve="1">
  <p:cSld name="Blank slide">
    <p:spTree>
      <p:nvGrpSpPr>
        <p:cNvPr id="1" name="Shape 171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5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63.xml"/><Relationship Id="rId18" Type="http://schemas.openxmlformats.org/officeDocument/2006/relationships/slideLayout" Target="../slideLayouts/slideLayout68.xml"/><Relationship Id="rId26" Type="http://schemas.openxmlformats.org/officeDocument/2006/relationships/slideLayout" Target="../slideLayouts/slideLayout76.xml"/><Relationship Id="rId39" Type="http://schemas.openxmlformats.org/officeDocument/2006/relationships/slideLayout" Target="../slideLayouts/slideLayout89.xml"/><Relationship Id="rId3" Type="http://schemas.openxmlformats.org/officeDocument/2006/relationships/slideLayout" Target="../slideLayouts/slideLayout53.xml"/><Relationship Id="rId21" Type="http://schemas.openxmlformats.org/officeDocument/2006/relationships/slideLayout" Target="../slideLayouts/slideLayout71.xml"/><Relationship Id="rId34" Type="http://schemas.openxmlformats.org/officeDocument/2006/relationships/slideLayout" Target="../slideLayouts/slideLayout84.xml"/><Relationship Id="rId42" Type="http://schemas.openxmlformats.org/officeDocument/2006/relationships/slideLayout" Target="../slideLayouts/slideLayout92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17" Type="http://schemas.openxmlformats.org/officeDocument/2006/relationships/slideLayout" Target="../slideLayouts/slideLayout67.xml"/><Relationship Id="rId25" Type="http://schemas.openxmlformats.org/officeDocument/2006/relationships/slideLayout" Target="../slideLayouts/slideLayout75.xml"/><Relationship Id="rId33" Type="http://schemas.openxmlformats.org/officeDocument/2006/relationships/slideLayout" Target="../slideLayouts/slideLayout83.xml"/><Relationship Id="rId38" Type="http://schemas.openxmlformats.org/officeDocument/2006/relationships/slideLayout" Target="../slideLayouts/slideLayout88.xml"/><Relationship Id="rId2" Type="http://schemas.openxmlformats.org/officeDocument/2006/relationships/slideLayout" Target="../slideLayouts/slideLayout52.xml"/><Relationship Id="rId16" Type="http://schemas.openxmlformats.org/officeDocument/2006/relationships/slideLayout" Target="../slideLayouts/slideLayout66.xml"/><Relationship Id="rId20" Type="http://schemas.openxmlformats.org/officeDocument/2006/relationships/slideLayout" Target="../slideLayouts/slideLayout70.xml"/><Relationship Id="rId29" Type="http://schemas.openxmlformats.org/officeDocument/2006/relationships/slideLayout" Target="../slideLayouts/slideLayout79.xml"/><Relationship Id="rId41" Type="http://schemas.openxmlformats.org/officeDocument/2006/relationships/slideLayout" Target="../slideLayouts/slideLayout91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24" Type="http://schemas.openxmlformats.org/officeDocument/2006/relationships/slideLayout" Target="../slideLayouts/slideLayout74.xml"/><Relationship Id="rId32" Type="http://schemas.openxmlformats.org/officeDocument/2006/relationships/slideLayout" Target="../slideLayouts/slideLayout82.xml"/><Relationship Id="rId37" Type="http://schemas.openxmlformats.org/officeDocument/2006/relationships/slideLayout" Target="../slideLayouts/slideLayout87.xml"/><Relationship Id="rId40" Type="http://schemas.openxmlformats.org/officeDocument/2006/relationships/slideLayout" Target="../slideLayouts/slideLayout90.xml"/><Relationship Id="rId5" Type="http://schemas.openxmlformats.org/officeDocument/2006/relationships/slideLayout" Target="../slideLayouts/slideLayout55.xml"/><Relationship Id="rId15" Type="http://schemas.openxmlformats.org/officeDocument/2006/relationships/slideLayout" Target="../slideLayouts/slideLayout65.xml"/><Relationship Id="rId23" Type="http://schemas.openxmlformats.org/officeDocument/2006/relationships/slideLayout" Target="../slideLayouts/slideLayout73.xml"/><Relationship Id="rId28" Type="http://schemas.openxmlformats.org/officeDocument/2006/relationships/slideLayout" Target="../slideLayouts/slideLayout78.xml"/><Relationship Id="rId36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60.xml"/><Relationship Id="rId19" Type="http://schemas.openxmlformats.org/officeDocument/2006/relationships/slideLayout" Target="../slideLayouts/slideLayout69.xml"/><Relationship Id="rId31" Type="http://schemas.openxmlformats.org/officeDocument/2006/relationships/slideLayout" Target="../slideLayouts/slideLayout81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64.xml"/><Relationship Id="rId22" Type="http://schemas.openxmlformats.org/officeDocument/2006/relationships/slideLayout" Target="../slideLayouts/slideLayout72.xml"/><Relationship Id="rId27" Type="http://schemas.openxmlformats.org/officeDocument/2006/relationships/slideLayout" Target="../slideLayouts/slideLayout77.xml"/><Relationship Id="rId30" Type="http://schemas.openxmlformats.org/officeDocument/2006/relationships/slideLayout" Target="../slideLayouts/slideLayout80.xml"/><Relationship Id="rId35" Type="http://schemas.openxmlformats.org/officeDocument/2006/relationships/slideLayout" Target="../slideLayouts/slideLayout85.xml"/><Relationship Id="rId43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93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9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40000"/>
            <a:lumOff val="60000"/>
          </a:scheme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800"/>
              <a:buFont typeface="Oswald"/>
              <a:buNone/>
              <a:defRPr sz="3800" b="1">
                <a:solidFill>
                  <a:schemeClr val="accent6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Anton"/>
              <a:buNone/>
              <a:defRPr sz="2800">
                <a:solidFill>
                  <a:schemeClr val="accent3"/>
                </a:solidFill>
                <a:latin typeface="Anton"/>
                <a:ea typeface="Anton"/>
                <a:cs typeface="Anton"/>
                <a:sym typeface="Anton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Anton"/>
              <a:buNone/>
              <a:defRPr sz="2800">
                <a:solidFill>
                  <a:schemeClr val="accent3"/>
                </a:solidFill>
                <a:latin typeface="Anton"/>
                <a:ea typeface="Anton"/>
                <a:cs typeface="Anton"/>
                <a:sym typeface="Anton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Anton"/>
              <a:buNone/>
              <a:defRPr sz="2800">
                <a:solidFill>
                  <a:schemeClr val="accent3"/>
                </a:solidFill>
                <a:latin typeface="Anton"/>
                <a:ea typeface="Anton"/>
                <a:cs typeface="Anton"/>
                <a:sym typeface="Anton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Anton"/>
              <a:buNone/>
              <a:defRPr sz="2800">
                <a:solidFill>
                  <a:schemeClr val="accent3"/>
                </a:solidFill>
                <a:latin typeface="Anton"/>
                <a:ea typeface="Anton"/>
                <a:cs typeface="Anton"/>
                <a:sym typeface="Anton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Anton"/>
              <a:buNone/>
              <a:defRPr sz="2800">
                <a:solidFill>
                  <a:schemeClr val="accent3"/>
                </a:solidFill>
                <a:latin typeface="Anton"/>
                <a:ea typeface="Anton"/>
                <a:cs typeface="Anton"/>
                <a:sym typeface="Anton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Anton"/>
              <a:buNone/>
              <a:defRPr sz="2800">
                <a:solidFill>
                  <a:schemeClr val="accent3"/>
                </a:solidFill>
                <a:latin typeface="Anton"/>
                <a:ea typeface="Anton"/>
                <a:cs typeface="Anton"/>
                <a:sym typeface="Anton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Anton"/>
              <a:buNone/>
              <a:defRPr sz="2800">
                <a:solidFill>
                  <a:schemeClr val="accent3"/>
                </a:solidFill>
                <a:latin typeface="Anton"/>
                <a:ea typeface="Anton"/>
                <a:cs typeface="Anton"/>
                <a:sym typeface="Anton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Anton"/>
              <a:buNone/>
              <a:defRPr sz="2800">
                <a:solidFill>
                  <a:schemeClr val="accent3"/>
                </a:solidFill>
                <a:latin typeface="Anton"/>
                <a:ea typeface="Anton"/>
                <a:cs typeface="Anton"/>
                <a:sym typeface="Anton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"/>
              <a:buChar char="●"/>
              <a:defRPr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"/>
              <a:buChar char="○"/>
              <a:defRPr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"/>
              <a:buChar char="■"/>
              <a:defRPr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"/>
              <a:buChar char="●"/>
              <a:defRPr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"/>
              <a:buChar char="○"/>
              <a:defRPr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"/>
              <a:buChar char="■"/>
              <a:defRPr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"/>
              <a:buChar char="●"/>
              <a:defRPr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"/>
              <a:buChar char="○"/>
              <a:defRPr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Fira Sans"/>
              <a:buChar char="■"/>
              <a:defRPr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  <p:sldLayoutId id="2147483700" r:id="rId40"/>
    <p:sldLayoutId id="2147483701" r:id="rId41"/>
    <p:sldLayoutId id="2147483702" r:id="rId42"/>
    <p:sldLayoutId id="2147483703" r:id="rId43"/>
    <p:sldLayoutId id="2147483704" r:id="rId44"/>
    <p:sldLayoutId id="2147483705" r:id="rId45"/>
    <p:sldLayoutId id="2147483706" r:id="rId46"/>
    <p:sldLayoutId id="2147483707" r:id="rId47"/>
    <p:sldLayoutId id="2147483708" r:id="rId48"/>
    <p:sldLayoutId id="2147483709" r:id="rId49"/>
  </p:sldLayoutIdLst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40000"/>
            <a:lumOff val="60000"/>
          </a:schemeClr>
        </a:solidFill>
        <a:effectLst/>
      </p:bgPr>
    </p:bg>
    <p:spTree>
      <p:nvGrpSpPr>
        <p:cNvPr id="1" name="Shape 1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2" name="Google Shape;1442;p50"/>
          <p:cNvSpPr txBox="1">
            <a:spLocks noGrp="1"/>
          </p:cNvSpPr>
          <p:nvPr>
            <p:ph type="title"/>
          </p:nvPr>
        </p:nvSpPr>
        <p:spPr>
          <a:xfrm>
            <a:off x="1068100" y="1244600"/>
            <a:ext cx="7047300" cy="6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9pPr>
          </a:lstStyle>
          <a:p>
            <a:endParaRPr/>
          </a:p>
        </p:txBody>
      </p:sp>
      <p:sp>
        <p:nvSpPr>
          <p:cNvPr id="1443" name="Google Shape;1443;p50"/>
          <p:cNvSpPr txBox="1">
            <a:spLocks noGrp="1"/>
          </p:cNvSpPr>
          <p:nvPr>
            <p:ph type="body" idx="1"/>
          </p:nvPr>
        </p:nvSpPr>
        <p:spPr>
          <a:xfrm>
            <a:off x="1068100" y="2260600"/>
            <a:ext cx="7047300" cy="33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lvl="1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lvl="2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lvl="3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lvl="4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lvl="5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3200400" lvl="6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657600" lvl="7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14800" lvl="8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11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40000"/>
            <a:lumOff val="60000"/>
          </a:scheme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Exo ExtraBold"/>
              <a:buNone/>
              <a:defRPr sz="3400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Exo ExtraBold"/>
              <a:buNone/>
              <a:defRPr sz="3400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Exo ExtraBold"/>
              <a:buNone/>
              <a:defRPr sz="3400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Exo ExtraBold"/>
              <a:buNone/>
              <a:defRPr sz="3400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Exo ExtraBold"/>
              <a:buNone/>
              <a:defRPr sz="3400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Exo ExtraBold"/>
              <a:buNone/>
              <a:defRPr sz="3400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Exo ExtraBold"/>
              <a:buNone/>
              <a:defRPr sz="3400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Exo ExtraBold"/>
              <a:buNone/>
              <a:defRPr sz="3400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Exo ExtraBold"/>
              <a:buNone/>
              <a:defRPr sz="3400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●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○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■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●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○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■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●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○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oppins"/>
              <a:buChar char="■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6" r:id="rId13"/>
    <p:sldLayoutId id="2147483727" r:id="rId14"/>
    <p:sldLayoutId id="2147483728" r:id="rId15"/>
    <p:sldLayoutId id="2147483729" r:id="rId16"/>
    <p:sldLayoutId id="2147483730" r:id="rId17"/>
    <p:sldLayoutId id="2147483731" r:id="rId18"/>
    <p:sldLayoutId id="2147483732" r:id="rId19"/>
    <p:sldLayoutId id="2147483733" r:id="rId20"/>
    <p:sldLayoutId id="2147483734" r:id="rId21"/>
    <p:sldLayoutId id="2147483735" r:id="rId22"/>
    <p:sldLayoutId id="2147483736" r:id="rId23"/>
    <p:sldLayoutId id="2147483737" r:id="rId24"/>
    <p:sldLayoutId id="2147483738" r:id="rId25"/>
    <p:sldLayoutId id="2147483739" r:id="rId26"/>
    <p:sldLayoutId id="2147483740" r:id="rId27"/>
    <p:sldLayoutId id="2147483741" r:id="rId28"/>
    <p:sldLayoutId id="2147483742" r:id="rId29"/>
    <p:sldLayoutId id="2147483743" r:id="rId30"/>
    <p:sldLayoutId id="2147483744" r:id="rId31"/>
    <p:sldLayoutId id="2147483745" r:id="rId32"/>
    <p:sldLayoutId id="2147483746" r:id="rId33"/>
    <p:sldLayoutId id="2147483747" r:id="rId34"/>
    <p:sldLayoutId id="2147483748" r:id="rId35"/>
    <p:sldLayoutId id="2147483749" r:id="rId36"/>
    <p:sldLayoutId id="2147483750" r:id="rId37"/>
    <p:sldLayoutId id="2147483751" r:id="rId38"/>
    <p:sldLayoutId id="2147483752" r:id="rId39"/>
    <p:sldLayoutId id="2147483753" r:id="rId40"/>
    <p:sldLayoutId id="2147483754" r:id="rId41"/>
    <p:sldLayoutId id="2147483755" r:id="rId42"/>
  </p:sldLayoutIdLst>
  <p:transition spd="slow">
    <p:fade thruBlk="1"/>
  </p:transition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40000"/>
            <a:lumOff val="60000"/>
          </a:schemeClr>
        </a:solidFill>
        <a:effectLst/>
      </p:bgPr>
    </p:bg>
    <p:spTree>
      <p:nvGrpSpPr>
        <p:cNvPr id="1" name="Shape 1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1" name="Google Shape;1711;p45"/>
          <p:cNvSpPr txBox="1">
            <a:spLocks noGrp="1"/>
          </p:cNvSpPr>
          <p:nvPr>
            <p:ph type="title"/>
          </p:nvPr>
        </p:nvSpPr>
        <p:spPr>
          <a:xfrm>
            <a:off x="1068100" y="1244600"/>
            <a:ext cx="7047300" cy="6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9pPr>
          </a:lstStyle>
          <a:p>
            <a:endParaRPr/>
          </a:p>
        </p:txBody>
      </p:sp>
      <p:sp>
        <p:nvSpPr>
          <p:cNvPr id="1712" name="Google Shape;1712;p45"/>
          <p:cNvSpPr txBox="1">
            <a:spLocks noGrp="1"/>
          </p:cNvSpPr>
          <p:nvPr>
            <p:ph type="body" idx="1"/>
          </p:nvPr>
        </p:nvSpPr>
        <p:spPr>
          <a:xfrm>
            <a:off x="1068100" y="2260600"/>
            <a:ext cx="7047300" cy="33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lvl="1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lvl="2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lvl="3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lvl="4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lvl="5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3200400" lvl="6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657600" lvl="7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14800" lvl="8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58" r:id="rId1"/>
  </p:sldLayoutIdLst>
  <p:transition spd="slow"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40000"/>
            <a:lumOff val="60000"/>
          </a:schemeClr>
        </a:solidFill>
        <a:effectLst/>
      </p:bgPr>
    </p:bg>
    <p:spTree>
      <p:nvGrpSpPr>
        <p:cNvPr id="1" name="Shape 1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5" name="Google Shape;1715;p47"/>
          <p:cNvSpPr txBox="1">
            <a:spLocks noGrp="1"/>
          </p:cNvSpPr>
          <p:nvPr>
            <p:ph type="title"/>
          </p:nvPr>
        </p:nvSpPr>
        <p:spPr>
          <a:xfrm>
            <a:off x="1068100" y="1244600"/>
            <a:ext cx="7047300" cy="6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9pPr>
          </a:lstStyle>
          <a:p>
            <a:endParaRPr/>
          </a:p>
        </p:txBody>
      </p:sp>
      <p:sp>
        <p:nvSpPr>
          <p:cNvPr id="1716" name="Google Shape;1716;p47"/>
          <p:cNvSpPr txBox="1">
            <a:spLocks noGrp="1"/>
          </p:cNvSpPr>
          <p:nvPr>
            <p:ph type="body" idx="1"/>
          </p:nvPr>
        </p:nvSpPr>
        <p:spPr>
          <a:xfrm>
            <a:off x="1068100" y="2260600"/>
            <a:ext cx="7047300" cy="33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lvl="1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lvl="2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lvl="3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lvl="4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lvl="5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3200400" lvl="6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657600" lvl="7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14800" lvl="8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60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9.xml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21.png"/><Relationship Id="rId5" Type="http://schemas.microsoft.com/office/2007/relationships/hdphoto" Target="../media/hdphoto2.wdp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9.xml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5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5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5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9.xml"/><Relationship Id="rId6" Type="http://schemas.microsoft.com/office/2007/relationships/hdphoto" Target="../media/hdphoto3.wdp"/><Relationship Id="rId5" Type="http://schemas.openxmlformats.org/officeDocument/2006/relationships/image" Target="../media/image34.png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59.xml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59.xml"/><Relationship Id="rId4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3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43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microsoft.com/office/2007/relationships/hdphoto" Target="../media/hdphoto1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aturalist.org/projects/new" TargetMode="Externa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image" Target="../media/image50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49.jpeg"/><Relationship Id="rId5" Type="http://schemas.openxmlformats.org/officeDocument/2006/relationships/image" Target="../media/image48.png"/><Relationship Id="rId4" Type="http://schemas.openxmlformats.org/officeDocument/2006/relationships/image" Target="../media/image47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1.jpe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52.png"/><Relationship Id="rId5" Type="http://schemas.microsoft.com/office/2007/relationships/hdphoto" Target="../media/hdphoto1.wdp"/><Relationship Id="rId10" Type="http://schemas.openxmlformats.org/officeDocument/2006/relationships/image" Target="../media/image56.jpeg"/><Relationship Id="rId4" Type="http://schemas.openxmlformats.org/officeDocument/2006/relationships/image" Target="../media/image14.png"/><Relationship Id="rId9" Type="http://schemas.openxmlformats.org/officeDocument/2006/relationships/image" Target="../media/image55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6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microsoft.com/office/2007/relationships/diagramDrawing" Target="../diagrams/drawing6.xml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12" Type="http://schemas.openxmlformats.org/officeDocument/2006/relationships/diagramColors" Target="../diagrams/colors6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9.xml"/><Relationship Id="rId6" Type="http://schemas.openxmlformats.org/officeDocument/2006/relationships/diagramColors" Target="../diagrams/colors5.xml"/><Relationship Id="rId11" Type="http://schemas.openxmlformats.org/officeDocument/2006/relationships/diagramQuickStyle" Target="../diagrams/quickStyle6.xml"/><Relationship Id="rId5" Type="http://schemas.openxmlformats.org/officeDocument/2006/relationships/diagramQuickStyle" Target="../diagrams/quickStyle5.xml"/><Relationship Id="rId10" Type="http://schemas.openxmlformats.org/officeDocument/2006/relationships/diagramLayout" Target="../diagrams/layout6.xml"/><Relationship Id="rId4" Type="http://schemas.openxmlformats.org/officeDocument/2006/relationships/diagramLayout" Target="../diagrams/layout5.xml"/><Relationship Id="rId9" Type="http://schemas.openxmlformats.org/officeDocument/2006/relationships/diagramData" Target="../diagrams/data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7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9.xml"/><Relationship Id="rId6" Type="http://schemas.microsoft.com/office/2007/relationships/hdphoto" Target="../media/hdphoto4.wdp"/><Relationship Id="rId5" Type="http://schemas.openxmlformats.org/officeDocument/2006/relationships/image" Target="../media/image72.png"/><Relationship Id="rId4" Type="http://schemas.openxmlformats.org/officeDocument/2006/relationships/image" Target="../media/image6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9.xml"/><Relationship Id="rId5" Type="http://schemas.openxmlformats.org/officeDocument/2006/relationships/hyperlink" Target="https://www.gbif.org/es/" TargetMode="External"/><Relationship Id="rId4" Type="http://schemas.openxmlformats.org/officeDocument/2006/relationships/image" Target="../media/image7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9.xml"/><Relationship Id="rId6" Type="http://schemas.microsoft.com/office/2007/relationships/hdphoto" Target="../media/hdphoto1.wdp"/><Relationship Id="rId5" Type="http://schemas.openxmlformats.org/officeDocument/2006/relationships/image" Target="../media/image14.png"/><Relationship Id="rId4" Type="http://schemas.openxmlformats.org/officeDocument/2006/relationships/image" Target="../media/image6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microsoft.com/office/2007/relationships/hdphoto" Target="../media/hdphoto1.wdp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78.png"/><Relationship Id="rId5" Type="http://schemas.microsoft.com/office/2007/relationships/hdphoto" Target="../media/hdphoto1.wdp"/><Relationship Id="rId4" Type="http://schemas.openxmlformats.org/officeDocument/2006/relationships/image" Target="../media/image1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9.xml"/><Relationship Id="rId6" Type="http://schemas.openxmlformats.org/officeDocument/2006/relationships/hyperlink" Target="https://www.arbolapp.es/" TargetMode="External"/><Relationship Id="rId5" Type="http://schemas.microsoft.com/office/2007/relationships/hdphoto" Target="../media/hdphoto1.wdp"/><Relationship Id="rId4" Type="http://schemas.openxmlformats.org/officeDocument/2006/relationships/image" Target="../media/image1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9.xml"/><Relationship Id="rId5" Type="http://schemas.openxmlformats.org/officeDocument/2006/relationships/hyperlink" Target="http://www.anthos.es/" TargetMode="External"/><Relationship Id="rId4" Type="http://schemas.openxmlformats.org/officeDocument/2006/relationships/image" Target="../media/image8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9.xml"/><Relationship Id="rId4" Type="http://schemas.openxmlformats.org/officeDocument/2006/relationships/hyperlink" Target="http://www.sivim.info/sivi/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9.xml"/><Relationship Id="rId5" Type="http://schemas.microsoft.com/office/2007/relationships/hdphoto" Target="../media/hdphoto5.wdp"/><Relationship Id="rId4" Type="http://schemas.openxmlformats.org/officeDocument/2006/relationships/image" Target="../media/image8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9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9.xml"/><Relationship Id="rId4" Type="http://schemas.openxmlformats.org/officeDocument/2006/relationships/hyperlink" Target="https://www.catalogueoflife.org/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9.xml"/><Relationship Id="rId5" Type="http://schemas.openxmlformats.org/officeDocument/2006/relationships/hyperlink" Target="https://powo.science.kew.org/" TargetMode="External"/><Relationship Id="rId4" Type="http://schemas.openxmlformats.org/officeDocument/2006/relationships/image" Target="../media/image8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9.xml"/><Relationship Id="rId4" Type="http://schemas.openxmlformats.org/officeDocument/2006/relationships/hyperlink" Target="http://www.indexfungorum.org/names/names.asp" TargetMode="Externa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sig.mapama.gob.es/bdn/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90.png"/><Relationship Id="rId5" Type="http://schemas.openxmlformats.org/officeDocument/2006/relationships/hyperlink" Target="https://www.miteco.gob.es/es/biodiversidad/servicios/banco-datos-naturaleza/default.aspx" TargetMode="External"/><Relationship Id="rId4" Type="http://schemas.openxmlformats.org/officeDocument/2006/relationships/hyperlink" Target="https://fundacion-biodiversidad.es/" TargetMode="Externa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iodiversidadvirtual.org/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9.xml"/><Relationship Id="rId5" Type="http://schemas.openxmlformats.org/officeDocument/2006/relationships/image" Target="../media/image91.png"/><Relationship Id="rId4" Type="http://schemas.openxmlformats.org/officeDocument/2006/relationships/hyperlink" Target="https://www.fotografiaybiodiversidad.org/" TargetMode="Externa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9.xml"/><Relationship Id="rId6" Type="http://schemas.openxmlformats.org/officeDocument/2006/relationships/hyperlink" Target="https://www.asturnatura.com/" TargetMode="External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ucnredlist.org/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9.xml"/><Relationship Id="rId5" Type="http://schemas.openxmlformats.org/officeDocument/2006/relationships/image" Target="../media/image96.png"/><Relationship Id="rId4" Type="http://schemas.openxmlformats.org/officeDocument/2006/relationships/image" Target="../media/image95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rbolesibericos.es/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9.xml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9.xml"/><Relationship Id="rId5" Type="http://schemas.openxmlformats.org/officeDocument/2006/relationships/hyperlink" Target="https://www.orquideasibericas.info/" TargetMode="External"/><Relationship Id="rId4" Type="http://schemas.openxmlformats.org/officeDocument/2006/relationships/image" Target="../media/image10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9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9.xml"/><Relationship Id="rId5" Type="http://schemas.openxmlformats.org/officeDocument/2006/relationships/image" Target="../media/image102.jpeg"/><Relationship Id="rId4" Type="http://schemas.microsoft.com/office/2007/relationships/hdphoto" Target="../media/hdphoto6.wdp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9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9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9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59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59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106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107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10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11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59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110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111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210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59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6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59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59.xml"/><Relationship Id="rId4" Type="http://schemas.microsoft.com/office/2007/relationships/hdphoto" Target="../media/hdphoto5.wdp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59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59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5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12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59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59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59.xml"/><Relationship Id="rId4" Type="http://schemas.microsoft.com/office/2007/relationships/hdphoto" Target="../media/hdphoto5.wdp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59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59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59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59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119.png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jpeg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59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iteco.gob.es/es/biodiversidad/temas/inventarios-nacionales/inventario-especies-terrestres/inventario-nacional-de-biodiversidad/bdn-ieet-default.aspx" TargetMode="External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121.png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3" Type="http://schemas.openxmlformats.org/officeDocument/2006/relationships/image" Target="../media/image14.png"/><Relationship Id="rId7" Type="http://schemas.openxmlformats.org/officeDocument/2006/relationships/diagramQuickStyle" Target="../diagrams/quickStyle4.xm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9.xml"/><Relationship Id="rId6" Type="http://schemas.openxmlformats.org/officeDocument/2006/relationships/diagramLayout" Target="../diagrams/layout4.xml"/><Relationship Id="rId5" Type="http://schemas.openxmlformats.org/officeDocument/2006/relationships/diagramData" Target="../diagrams/data4.xml"/><Relationship Id="rId10" Type="http://schemas.openxmlformats.org/officeDocument/2006/relationships/image" Target="../media/image15.png"/><Relationship Id="rId4" Type="http://schemas.microsoft.com/office/2007/relationships/hdphoto" Target="../media/hdphoto1.wdp"/><Relationship Id="rId9" Type="http://schemas.microsoft.com/office/2007/relationships/diagramDrawing" Target="../diagrams/drawing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043608" y="4149080"/>
            <a:ext cx="2592288" cy="489568"/>
          </a:xfrm>
        </p:spPr>
        <p:txBody>
          <a:bodyPr/>
          <a:lstStyle/>
          <a:p>
            <a:r>
              <a:rPr lang="es-ES" dirty="0" smtClean="0">
                <a:latin typeface="Bahnschrift" pitchFamily="34" charset="0"/>
              </a:rPr>
              <a:t>Ángel Argüelles Longo</a:t>
            </a:r>
            <a:endParaRPr lang="es-ES" dirty="0">
              <a:latin typeface="Bahnschrift" pitchFamily="34" charset="0"/>
            </a:endParaRPr>
          </a:p>
        </p:txBody>
      </p:sp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1187624" y="1988841"/>
            <a:ext cx="3168352" cy="1944216"/>
          </a:xfrm>
        </p:spPr>
        <p:txBody>
          <a:bodyPr/>
          <a:lstStyle/>
          <a:p>
            <a:r>
              <a:rPr lang="es-ES" sz="2800" b="1" dirty="0" smtClean="0">
                <a:solidFill>
                  <a:schemeClr val="accent3"/>
                </a:solidFill>
                <a:latin typeface="Bahnschrift" pitchFamily="34" charset="0"/>
              </a:rPr>
              <a:t>y otras herramientas para   estudiar la biodiversidad</a:t>
            </a:r>
            <a:endParaRPr lang="es-ES" sz="2800" b="1" dirty="0">
              <a:solidFill>
                <a:schemeClr val="accent3"/>
              </a:solidFill>
              <a:latin typeface="Bahnschrift" pitchFamily="34" charset="0"/>
            </a:endParaRPr>
          </a:p>
        </p:txBody>
      </p:sp>
      <p:pic>
        <p:nvPicPr>
          <p:cNvPr id="1026" name="Picture 2" descr="A Community for Naturalists · iNaturalist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8" t="41485" r="10448" b="41485"/>
          <a:stretch/>
        </p:blipFill>
        <p:spPr bwMode="auto">
          <a:xfrm>
            <a:off x="334576" y="1326292"/>
            <a:ext cx="3679287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F:\CARPETA PARA FOTOS\AÑO 2022\2022-07 (jul)\DSC_059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/>
        </p:blipFill>
        <p:spPr bwMode="auto">
          <a:xfrm rot="16200000">
            <a:off x="5762650" y="4018756"/>
            <a:ext cx="2160240" cy="216024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ngel\Downloads\pngeg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593776">
            <a:off x="3956595" y="2910067"/>
            <a:ext cx="4260448" cy="2713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FIE de Ponferrada - YouTub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5841" y="63768"/>
            <a:ext cx="648072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2 Subtítulo"/>
          <p:cNvSpPr txBox="1">
            <a:spLocks/>
          </p:cNvSpPr>
          <p:nvPr/>
        </p:nvSpPr>
        <p:spPr>
          <a:xfrm>
            <a:off x="7649666" y="64176"/>
            <a:ext cx="1368152" cy="648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oppins"/>
              <a:buNone/>
              <a:defRPr sz="16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marR="0" lvl="1" indent="-317500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oppins"/>
              <a:buNone/>
              <a:defRPr sz="28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marR="0" lvl="2" indent="-317500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oppins"/>
              <a:buNone/>
              <a:defRPr sz="28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marR="0" lvl="3" indent="-317500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oppins"/>
              <a:buNone/>
              <a:defRPr sz="28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marR="0" lvl="4" indent="-317500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oppins"/>
              <a:buNone/>
              <a:defRPr sz="28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marR="0" lvl="5" indent="-317500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oppins"/>
              <a:buNone/>
              <a:defRPr sz="28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marR="0" lvl="6" indent="-317500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oppins"/>
              <a:buNone/>
              <a:defRPr sz="28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marR="0" lvl="7" indent="-317500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oppins"/>
              <a:buNone/>
              <a:defRPr sz="28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marR="0" lvl="8" indent="-317500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oppins"/>
              <a:buNone/>
              <a:defRPr sz="28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r>
              <a:rPr lang="es-ES" sz="1200" dirty="0" smtClean="0">
                <a:latin typeface="Bahnschrift" pitchFamily="34" charset="0"/>
              </a:rPr>
              <a:t>25 y 26 de abril de 2023</a:t>
            </a:r>
            <a:endParaRPr lang="es-ES" sz="1200" dirty="0">
              <a:latin typeface="Bahnschrif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8772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 Título"/>
          <p:cNvSpPr txBox="1">
            <a:spLocks/>
          </p:cNvSpPr>
          <p:nvPr/>
        </p:nvSpPr>
        <p:spPr>
          <a:xfrm>
            <a:off x="107504" y="6569028"/>
            <a:ext cx="9217024" cy="216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3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9pPr>
          </a:lstStyle>
          <a:p>
            <a:pPr algn="l"/>
            <a:r>
              <a:rPr lang="es-ES" sz="1600" b="1" dirty="0" smtClean="0">
                <a:solidFill>
                  <a:schemeClr val="accent3"/>
                </a:solidFill>
                <a:latin typeface="Bahnschrift" pitchFamily="34" charset="0"/>
              </a:rPr>
              <a:t>Curso: </a:t>
            </a:r>
            <a:r>
              <a:rPr lang="es-ES" sz="1600" b="1" dirty="0" err="1" smtClean="0">
                <a:solidFill>
                  <a:schemeClr val="accent3"/>
                </a:solidFill>
                <a:latin typeface="Bahnschrift" pitchFamily="34" charset="0"/>
              </a:rPr>
              <a:t>iNaturalist</a:t>
            </a:r>
            <a:r>
              <a:rPr lang="es-ES" sz="1600" b="1" dirty="0" smtClean="0">
                <a:solidFill>
                  <a:schemeClr val="accent3"/>
                </a:solidFill>
                <a:latin typeface="Bahnschrift" pitchFamily="34" charset="0"/>
              </a:rPr>
              <a:t> y otras herramientas para  estudiar la biodiversidad</a:t>
            </a:r>
            <a:endParaRPr lang="es-ES" sz="1600" b="1" dirty="0">
              <a:solidFill>
                <a:schemeClr val="accent3"/>
              </a:solidFill>
              <a:latin typeface="Bahnschrift" pitchFamily="34" charset="0"/>
            </a:endParaRPr>
          </a:p>
        </p:txBody>
      </p:sp>
      <p:sp>
        <p:nvSpPr>
          <p:cNvPr id="4" name="3 Rectángulo redondeado"/>
          <p:cNvSpPr/>
          <p:nvPr/>
        </p:nvSpPr>
        <p:spPr>
          <a:xfrm>
            <a:off x="539552" y="260648"/>
            <a:ext cx="6552728" cy="576064"/>
          </a:xfrm>
          <a:prstGeom prst="roundRect">
            <a:avLst/>
          </a:prstGeom>
          <a:solidFill>
            <a:schemeClr val="bg1">
              <a:lumMod val="60000"/>
              <a:lumOff val="4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611560" y="260648"/>
            <a:ext cx="6624736" cy="564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8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1pPr>
            <a:lvl2pPr marR="0" lvl="1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2pPr>
            <a:lvl3pPr marR="0" lvl="2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3pPr>
            <a:lvl4pPr marR="0" lvl="3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4pPr>
            <a:lvl5pPr marR="0" lvl="4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5pPr>
            <a:lvl6pPr marR="0" lvl="5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6pPr>
            <a:lvl7pPr marR="0" lvl="6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7pPr>
            <a:lvl8pPr marR="0" lvl="7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8pPr>
            <a:lvl9pPr marR="0" lvl="8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9pPr>
          </a:lstStyle>
          <a:p>
            <a:r>
              <a:rPr lang="es-ES" sz="3200" b="1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¿Cómo realizar una observación?</a:t>
            </a:r>
            <a:endParaRPr lang="es-ES" sz="3200" b="1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itchFamily="34" charset="0"/>
            </a:endParaRPr>
          </a:p>
        </p:txBody>
      </p:sp>
      <p:sp>
        <p:nvSpPr>
          <p:cNvPr id="7" name="10 Subtítulo"/>
          <p:cNvSpPr txBox="1">
            <a:spLocks/>
          </p:cNvSpPr>
          <p:nvPr/>
        </p:nvSpPr>
        <p:spPr>
          <a:xfrm>
            <a:off x="8460432" y="1"/>
            <a:ext cx="683568" cy="54868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r"/>
            <a:r>
              <a:rPr lang="es-ES" sz="600" b="1" smtClean="0">
                <a:solidFill>
                  <a:schemeClr val="accent4">
                    <a:lumMod val="75000"/>
                  </a:schemeClr>
                </a:solidFill>
                <a:latin typeface="Bahnschrift" pitchFamily="34" charset="0"/>
              </a:rPr>
              <a:t>Manejo de iNaturalist: ¿cómo registrar especies?</a:t>
            </a:r>
            <a:endParaRPr lang="es-ES" sz="600" b="1" dirty="0">
              <a:solidFill>
                <a:schemeClr val="accent4">
                  <a:lumMod val="75000"/>
                </a:schemeClr>
              </a:solidFill>
              <a:latin typeface="Bahnschrift" pitchFamily="34" charset="0"/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8423920" y="-16351"/>
            <a:ext cx="7200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 smtClean="0">
                <a:solidFill>
                  <a:schemeClr val="accent3"/>
                </a:solidFill>
                <a:latin typeface="Arial Nova" pitchFamily="34" charset="0"/>
              </a:rPr>
              <a:t>1</a:t>
            </a:r>
            <a:endParaRPr lang="es-ES" sz="1200" b="1" dirty="0">
              <a:solidFill>
                <a:schemeClr val="accent3"/>
              </a:solidFill>
              <a:latin typeface="Arial Nova" pitchFamily="34" charset="0"/>
            </a:endParaRPr>
          </a:p>
        </p:txBody>
      </p:sp>
      <p:sp>
        <p:nvSpPr>
          <p:cNvPr id="10" name="1 Título"/>
          <p:cNvSpPr txBox="1">
            <a:spLocks/>
          </p:cNvSpPr>
          <p:nvPr/>
        </p:nvSpPr>
        <p:spPr>
          <a:xfrm>
            <a:off x="539552" y="937628"/>
            <a:ext cx="7056784" cy="564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8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1pPr>
            <a:lvl2pPr marR="0" lvl="1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2pPr>
            <a:lvl3pPr marR="0" lvl="2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3pPr>
            <a:lvl4pPr marR="0" lvl="3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4pPr>
            <a:lvl5pPr marR="0" lvl="4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5pPr>
            <a:lvl6pPr marR="0" lvl="5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6pPr>
            <a:lvl7pPr marR="0" lvl="6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7pPr>
            <a:lvl8pPr marR="0" lvl="7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8pPr>
            <a:lvl9pPr marR="0" lvl="8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9pPr>
          </a:lstStyle>
          <a:p>
            <a:r>
              <a:rPr lang="es-ES" sz="2400" b="1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Paso 1.</a:t>
            </a:r>
            <a:r>
              <a:rPr lang="es-E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 </a:t>
            </a:r>
            <a:r>
              <a:rPr lang="es-ES" sz="2000" b="1" dirty="0" smtClean="0">
                <a:solidFill>
                  <a:srgbClr val="00B050"/>
                </a:solidFill>
                <a:latin typeface="Bahnschrift" pitchFamily="34" charset="0"/>
              </a:rPr>
              <a:t>Añadir evidencias de la especie observada</a:t>
            </a:r>
            <a:endParaRPr lang="es-ES" sz="2400" b="1" dirty="0">
              <a:solidFill>
                <a:srgbClr val="00B050"/>
              </a:solidFill>
              <a:latin typeface="Bahnschrift" pitchFamily="34" charset="0"/>
            </a:endParaRPr>
          </a:p>
        </p:txBody>
      </p:sp>
      <p:sp>
        <p:nvSpPr>
          <p:cNvPr id="11" name="1 Título"/>
          <p:cNvSpPr txBox="1">
            <a:spLocks/>
          </p:cNvSpPr>
          <p:nvPr/>
        </p:nvSpPr>
        <p:spPr>
          <a:xfrm>
            <a:off x="539552" y="1467748"/>
            <a:ext cx="6120680" cy="28169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8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1pPr>
            <a:lvl2pPr marR="0" lvl="1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2pPr>
            <a:lvl3pPr marR="0" lvl="2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3pPr>
            <a:lvl4pPr marR="0" lvl="3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4pPr>
            <a:lvl5pPr marR="0" lvl="4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5pPr>
            <a:lvl6pPr marR="0" lvl="5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6pPr>
            <a:lvl7pPr marR="0" lvl="6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7pPr>
            <a:lvl8pPr marR="0" lvl="7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8pPr>
            <a:lvl9pPr marR="0" lvl="8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9pPr>
          </a:lstStyle>
          <a:p>
            <a:r>
              <a:rPr lang="es-ES" sz="2400" b="1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Paso 2.</a:t>
            </a:r>
            <a:r>
              <a:rPr lang="es-E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 </a:t>
            </a:r>
            <a:r>
              <a:rPr lang="es-ES" sz="2000" b="1" dirty="0" smtClean="0">
                <a:solidFill>
                  <a:srgbClr val="00B050"/>
                </a:solidFill>
                <a:latin typeface="Bahnschrift" pitchFamily="34" charset="0"/>
              </a:rPr>
              <a:t>Añadir información de la observación:</a:t>
            </a:r>
          </a:p>
          <a:p>
            <a:endParaRPr lang="es-ES" sz="2000" dirty="0" smtClean="0">
              <a:solidFill>
                <a:srgbClr val="00B050"/>
              </a:solidFill>
              <a:latin typeface="Bahnschrift" pitchFamily="34" charset="0"/>
            </a:endParaRPr>
          </a:p>
          <a:p>
            <a:pPr marL="342900" indent="-342900">
              <a:buClr>
                <a:srgbClr val="00B050"/>
              </a:buClr>
              <a:buSzPct val="100000"/>
              <a:buFont typeface="Wingdings" pitchFamily="2" charset="2"/>
              <a:buChar char="Ø"/>
            </a:pPr>
            <a:r>
              <a:rPr lang="es-ES" sz="20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ID de la especie.</a:t>
            </a:r>
            <a:r>
              <a:rPr lang="es-E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 </a:t>
            </a:r>
            <a:r>
              <a:rPr lang="es-ES" sz="1800" dirty="0">
                <a:solidFill>
                  <a:srgbClr val="00B050"/>
                </a:solidFill>
                <a:latin typeface="Bahnschrift" pitchFamily="34" charset="0"/>
              </a:rPr>
              <a:t>S</a:t>
            </a:r>
            <a:r>
              <a:rPr lang="es-ES" sz="1800" dirty="0" smtClean="0">
                <a:solidFill>
                  <a:srgbClr val="00B050"/>
                </a:solidFill>
                <a:latin typeface="Bahnschrift" pitchFamily="34" charset="0"/>
              </a:rPr>
              <a:t>i no </a:t>
            </a:r>
            <a:r>
              <a:rPr lang="es-ES" sz="1800" dirty="0">
                <a:solidFill>
                  <a:srgbClr val="00B050"/>
                </a:solidFill>
                <a:latin typeface="Bahnschrift" pitchFamily="34" charset="0"/>
              </a:rPr>
              <a:t>se </a:t>
            </a:r>
            <a:r>
              <a:rPr lang="es-ES" sz="1800" dirty="0" smtClean="0">
                <a:solidFill>
                  <a:srgbClr val="00B050"/>
                </a:solidFill>
                <a:latin typeface="Bahnschrift" pitchFamily="34" charset="0"/>
              </a:rPr>
              <a:t>sabe →</a:t>
            </a:r>
            <a:r>
              <a:rPr lang="es-E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 LIFE</a:t>
            </a:r>
          </a:p>
          <a:p>
            <a:pPr marL="342900" indent="-342900">
              <a:buClr>
                <a:srgbClr val="00B050"/>
              </a:buClr>
              <a:buFont typeface="Wingdings" pitchFamily="2" charset="2"/>
              <a:buChar char="Ø"/>
            </a:pPr>
            <a:endParaRPr lang="es-ES" sz="20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itchFamily="34" charset="0"/>
            </a:endParaRPr>
          </a:p>
          <a:p>
            <a:pPr marL="342900" indent="-342900">
              <a:buClr>
                <a:srgbClr val="00B050"/>
              </a:buClr>
              <a:buSzPct val="100000"/>
              <a:buFont typeface="Wingdings" pitchFamily="2" charset="2"/>
              <a:buChar char="Ø"/>
            </a:pPr>
            <a:r>
              <a:rPr lang="es-ES" sz="20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 Notas</a:t>
            </a:r>
          </a:p>
          <a:p>
            <a:pPr marL="342900" indent="-342900">
              <a:buClr>
                <a:srgbClr val="00B050"/>
              </a:buClr>
              <a:buSzPct val="100000"/>
              <a:buFont typeface="Wingdings" pitchFamily="2" charset="2"/>
              <a:buChar char="Ø"/>
            </a:pPr>
            <a:endParaRPr lang="es-ES" sz="2000" b="1" dirty="0" smtClean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itchFamily="34" charset="0"/>
            </a:endParaRPr>
          </a:p>
          <a:p>
            <a:pPr marL="342900" indent="-342900">
              <a:buClr>
                <a:srgbClr val="00B050"/>
              </a:buClr>
              <a:buSzPct val="100000"/>
              <a:buFont typeface="Wingdings" pitchFamily="2" charset="2"/>
              <a:buChar char="Ø"/>
            </a:pPr>
            <a:r>
              <a:rPr lang="es-ES" sz="20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Fecha y hora de observación</a:t>
            </a:r>
          </a:p>
          <a:p>
            <a:pPr marL="342900" indent="-342900">
              <a:buClr>
                <a:srgbClr val="00B050"/>
              </a:buClr>
              <a:buFont typeface="Wingdings" pitchFamily="2" charset="2"/>
              <a:buChar char="Ø"/>
            </a:pPr>
            <a:endParaRPr lang="es-ES" sz="2000" b="1" dirty="0" smtClean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itchFamily="34" charset="0"/>
            </a:endParaRPr>
          </a:p>
          <a:p>
            <a:pPr marL="342900" indent="-342900">
              <a:buClr>
                <a:srgbClr val="00B050"/>
              </a:buClr>
              <a:buSzPct val="100000"/>
              <a:buFont typeface="Wingdings" pitchFamily="2" charset="2"/>
              <a:buChar char="Ø"/>
            </a:pPr>
            <a:r>
              <a:rPr lang="es-ES" sz="20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Ubicación y visibilidad</a:t>
            </a:r>
          </a:p>
          <a:p>
            <a:pPr marL="342900" indent="-342900">
              <a:buClr>
                <a:srgbClr val="00B050"/>
              </a:buClr>
              <a:buSzPct val="100000"/>
              <a:buFont typeface="Wingdings" pitchFamily="2" charset="2"/>
              <a:buChar char="Ø"/>
            </a:pPr>
            <a:endParaRPr lang="es-ES" sz="2000" b="1" dirty="0" smtClean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itchFamily="34" charset="0"/>
            </a:endParaRPr>
          </a:p>
          <a:p>
            <a:pPr marL="342900" indent="-342900">
              <a:buClr>
                <a:srgbClr val="00B050"/>
              </a:buClr>
              <a:buSzPct val="100000"/>
              <a:buFont typeface="Wingdings" pitchFamily="2" charset="2"/>
              <a:buChar char="Ø"/>
            </a:pPr>
            <a:r>
              <a:rPr lang="es-ES" sz="20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¿Cautiva o cultivada?</a:t>
            </a:r>
          </a:p>
          <a:p>
            <a:pPr marL="342900" indent="-342900">
              <a:buClr>
                <a:srgbClr val="00B050"/>
              </a:buClr>
              <a:buSzPct val="100000"/>
              <a:buFont typeface="Wingdings" pitchFamily="2" charset="2"/>
              <a:buChar char="Ø"/>
            </a:pPr>
            <a:endParaRPr lang="es-ES" sz="2000" b="1" dirty="0" smtClean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itchFamily="34" charset="0"/>
            </a:endParaRPr>
          </a:p>
          <a:p>
            <a:pPr marL="342900" indent="-342900">
              <a:buClr>
                <a:srgbClr val="00B050"/>
              </a:buClr>
              <a:buSzPct val="100000"/>
              <a:buFont typeface="Wingdings" pitchFamily="2" charset="2"/>
              <a:buChar char="Ø"/>
            </a:pPr>
            <a:r>
              <a:rPr lang="es-ES" sz="20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Posibilidad de añadir a un proyecto</a:t>
            </a:r>
          </a:p>
        </p:txBody>
      </p:sp>
      <p:sp>
        <p:nvSpPr>
          <p:cNvPr id="13" name="12 Rectángulo"/>
          <p:cNvSpPr/>
          <p:nvPr/>
        </p:nvSpPr>
        <p:spPr>
          <a:xfrm>
            <a:off x="6215051" y="5868556"/>
            <a:ext cx="2047501" cy="16499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13 Rectángulo"/>
          <p:cNvSpPr/>
          <p:nvPr/>
        </p:nvSpPr>
        <p:spPr>
          <a:xfrm>
            <a:off x="6266696" y="1663344"/>
            <a:ext cx="1944216" cy="12799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5" name="Picture 2" descr="C:\Users\angel\Downloads\WhatsApp Image 2023-04-22 at 10.44.16.jpe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5" b="4551"/>
          <a:stretch/>
        </p:blipFill>
        <p:spPr bwMode="auto">
          <a:xfrm>
            <a:off x="6215051" y="1791336"/>
            <a:ext cx="2047501" cy="4077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Imágenes de Celular Png - Descarga gratuita en Freepik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E6E6E6"/>
              </a:clrFrom>
              <a:clrTo>
                <a:srgbClr val="E6E6E6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633" b="93610" l="9744" r="89776">
                        <a14:backgroundMark x1="50160" y1="38978" x2="50160" y2="38978"/>
                        <a14:backgroundMark x1="37061" y1="17732" x2="58626" y2="48243"/>
                        <a14:backgroundMark x1="40096" y1="49521" x2="66613" y2="835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5996" y="1220024"/>
            <a:ext cx="5400600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4655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 Título"/>
          <p:cNvSpPr txBox="1">
            <a:spLocks/>
          </p:cNvSpPr>
          <p:nvPr/>
        </p:nvSpPr>
        <p:spPr>
          <a:xfrm>
            <a:off x="107504" y="6569028"/>
            <a:ext cx="9217024" cy="216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3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9pPr>
          </a:lstStyle>
          <a:p>
            <a:pPr algn="l"/>
            <a:r>
              <a:rPr lang="es-ES" sz="1600" b="1" dirty="0" smtClean="0">
                <a:solidFill>
                  <a:schemeClr val="accent3"/>
                </a:solidFill>
                <a:latin typeface="Bahnschrift" pitchFamily="34" charset="0"/>
              </a:rPr>
              <a:t>Curso: </a:t>
            </a:r>
            <a:r>
              <a:rPr lang="es-ES" sz="1600" b="1" dirty="0" err="1" smtClean="0">
                <a:solidFill>
                  <a:schemeClr val="accent3"/>
                </a:solidFill>
                <a:latin typeface="Bahnschrift" pitchFamily="34" charset="0"/>
              </a:rPr>
              <a:t>iNaturalist</a:t>
            </a:r>
            <a:r>
              <a:rPr lang="es-ES" sz="1600" b="1" dirty="0" smtClean="0">
                <a:solidFill>
                  <a:schemeClr val="accent3"/>
                </a:solidFill>
                <a:latin typeface="Bahnschrift" pitchFamily="34" charset="0"/>
              </a:rPr>
              <a:t> y otras herramientas para  estudiar la biodiversidad</a:t>
            </a:r>
            <a:endParaRPr lang="es-ES" sz="1600" b="1" dirty="0">
              <a:solidFill>
                <a:schemeClr val="accent3"/>
              </a:solidFill>
              <a:latin typeface="Bahnschrift" pitchFamily="34" charset="0"/>
            </a:endParaRPr>
          </a:p>
        </p:txBody>
      </p:sp>
      <p:sp>
        <p:nvSpPr>
          <p:cNvPr id="4" name="3 Rectángulo redondeado"/>
          <p:cNvSpPr/>
          <p:nvPr/>
        </p:nvSpPr>
        <p:spPr>
          <a:xfrm>
            <a:off x="539552" y="260648"/>
            <a:ext cx="6840760" cy="576064"/>
          </a:xfrm>
          <a:prstGeom prst="roundRect">
            <a:avLst/>
          </a:prstGeom>
          <a:solidFill>
            <a:schemeClr val="bg1">
              <a:lumMod val="60000"/>
              <a:lumOff val="4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611560" y="260648"/>
            <a:ext cx="6696744" cy="564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8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1pPr>
            <a:lvl2pPr marR="0" lvl="1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2pPr>
            <a:lvl3pPr marR="0" lvl="2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3pPr>
            <a:lvl4pPr marR="0" lvl="3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4pPr>
            <a:lvl5pPr marR="0" lvl="4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5pPr>
            <a:lvl6pPr marR="0" lvl="5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6pPr>
            <a:lvl7pPr marR="0" lvl="6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7pPr>
            <a:lvl8pPr marR="0" lvl="7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8pPr>
            <a:lvl9pPr marR="0" lvl="8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9pPr>
          </a:lstStyle>
          <a:p>
            <a:r>
              <a:rPr lang="es-ES" sz="3200" b="1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¿Cuándo debo ocultar la ubicación?</a:t>
            </a:r>
            <a:endParaRPr lang="es-ES" sz="3200" b="1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itchFamily="34" charset="0"/>
            </a:endParaRPr>
          </a:p>
        </p:txBody>
      </p:sp>
      <p:sp>
        <p:nvSpPr>
          <p:cNvPr id="7" name="10 Subtítulo"/>
          <p:cNvSpPr txBox="1">
            <a:spLocks/>
          </p:cNvSpPr>
          <p:nvPr/>
        </p:nvSpPr>
        <p:spPr>
          <a:xfrm>
            <a:off x="8460432" y="1"/>
            <a:ext cx="683568" cy="54868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r"/>
            <a:r>
              <a:rPr lang="es-ES" sz="600" b="1" smtClean="0">
                <a:solidFill>
                  <a:schemeClr val="accent4">
                    <a:lumMod val="75000"/>
                  </a:schemeClr>
                </a:solidFill>
                <a:latin typeface="Bahnschrift" pitchFamily="34" charset="0"/>
              </a:rPr>
              <a:t>Manejo de iNaturalist: ¿cómo registrar especies?</a:t>
            </a:r>
            <a:endParaRPr lang="es-ES" sz="600" b="1" dirty="0">
              <a:solidFill>
                <a:schemeClr val="accent4">
                  <a:lumMod val="75000"/>
                </a:schemeClr>
              </a:solidFill>
              <a:latin typeface="Bahnschrift" pitchFamily="34" charset="0"/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8423920" y="-16351"/>
            <a:ext cx="7200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 smtClean="0">
                <a:solidFill>
                  <a:schemeClr val="accent3"/>
                </a:solidFill>
                <a:latin typeface="Arial Nova" pitchFamily="34" charset="0"/>
              </a:rPr>
              <a:t>1</a:t>
            </a:r>
            <a:endParaRPr lang="es-ES" sz="1200" b="1" dirty="0">
              <a:solidFill>
                <a:schemeClr val="accent3"/>
              </a:solidFill>
              <a:latin typeface="Arial Nova" pitchFamily="34" charset="0"/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395536" y="1556792"/>
            <a:ext cx="352839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s-ES" sz="16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Algunas especies son muy raras o están </a:t>
            </a:r>
            <a:r>
              <a:rPr lang="es-ES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protegidas</a:t>
            </a:r>
            <a:r>
              <a:rPr lang="es-ES" sz="16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es-ES" sz="1600" b="1" dirty="0" smtClean="0">
                <a:solidFill>
                  <a:srgbClr val="00B050"/>
                </a:solidFill>
              </a:rPr>
              <a:t>prevención de extracción de plantas o molestias a la fauna</a:t>
            </a:r>
          </a:p>
          <a:p>
            <a:pPr marL="285750" indent="-285750">
              <a:buFont typeface="Arial" pitchFamily="34" charset="0"/>
              <a:buChar char="•"/>
            </a:pPr>
            <a:endParaRPr lang="es-ES" sz="16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s-ES" sz="16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 </a:t>
            </a:r>
            <a:r>
              <a:rPr lang="es-ES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mejor ocultar la ubicación </a:t>
            </a:r>
            <a:r>
              <a:rPr lang="es-ES" sz="16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 añadir una ubicación falsa o privada: </a:t>
            </a:r>
            <a:r>
              <a:rPr lang="es-ES" sz="1600" b="1" dirty="0" smtClean="0">
                <a:solidFill>
                  <a:srgbClr val="00B050"/>
                </a:solidFill>
              </a:rPr>
              <a:t>información segura y fiable</a:t>
            </a:r>
          </a:p>
          <a:p>
            <a:pPr marL="285750" indent="-285750">
              <a:buFont typeface="Arial" pitchFamily="34" charset="0"/>
              <a:buChar char="•"/>
            </a:pPr>
            <a:endParaRPr lang="es-ES" sz="16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s-ES" sz="16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 se sospecha que una especie es rara, mejor ocultar ante la duda</a:t>
            </a:r>
          </a:p>
          <a:p>
            <a:pPr marL="285750" indent="-285750">
              <a:buFont typeface="Arial" pitchFamily="34" charset="0"/>
              <a:buChar char="•"/>
            </a:pPr>
            <a:endParaRPr lang="es-ES" sz="1600" b="1" dirty="0" smtClean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s-ES" sz="16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Especies en </a:t>
            </a:r>
            <a:r>
              <a:rPr lang="es-ES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UICN</a:t>
            </a:r>
            <a:r>
              <a:rPr lang="es-ES" sz="16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se ocultan automáticamente: </a:t>
            </a:r>
            <a:r>
              <a:rPr lang="es-ES" sz="1600" b="1" u="sng" dirty="0" smtClean="0">
                <a:solidFill>
                  <a:srgbClr val="00B050"/>
                </a:solidFill>
              </a:rPr>
              <a:t>OJO</a:t>
            </a:r>
            <a:r>
              <a:rPr lang="es-ES" sz="1600" b="1" dirty="0" smtClean="0">
                <a:solidFill>
                  <a:srgbClr val="00B050"/>
                </a:solidFill>
              </a:rPr>
              <a:t>, ¡¡no funciona si se clasifica a nivel de género!!</a:t>
            </a:r>
            <a:endParaRPr lang="es-ES" sz="1600" b="1" dirty="0">
              <a:solidFill>
                <a:srgbClr val="00B050"/>
              </a:solidFill>
            </a:endParaRPr>
          </a:p>
        </p:txBody>
      </p:sp>
      <p:pic>
        <p:nvPicPr>
          <p:cNvPr id="12289" name="Picture 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556792"/>
            <a:ext cx="4478575" cy="4002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1796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16 Elipse"/>
          <p:cNvSpPr/>
          <p:nvPr/>
        </p:nvSpPr>
        <p:spPr>
          <a:xfrm>
            <a:off x="6372200" y="2420888"/>
            <a:ext cx="3213917" cy="3146207"/>
          </a:xfrm>
          <a:prstGeom prst="ellipse">
            <a:avLst/>
          </a:prstGeom>
          <a:solidFill>
            <a:srgbClr val="C0D852">
              <a:alpha val="40000"/>
            </a:srgb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1 Elipse"/>
          <p:cNvSpPr/>
          <p:nvPr/>
        </p:nvSpPr>
        <p:spPr>
          <a:xfrm>
            <a:off x="6532375" y="3000186"/>
            <a:ext cx="931033" cy="936104"/>
          </a:xfrm>
          <a:prstGeom prst="ellipse">
            <a:avLst/>
          </a:prstGeom>
          <a:solidFill>
            <a:srgbClr val="C0D852">
              <a:alpha val="40000"/>
            </a:srgb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" name="17 Elipse"/>
          <p:cNvSpPr/>
          <p:nvPr/>
        </p:nvSpPr>
        <p:spPr>
          <a:xfrm>
            <a:off x="4038776" y="2391813"/>
            <a:ext cx="3902654" cy="3938295"/>
          </a:xfrm>
          <a:prstGeom prst="ellipse">
            <a:avLst/>
          </a:prstGeom>
          <a:solidFill>
            <a:srgbClr val="C0D852">
              <a:alpha val="40000"/>
            </a:srgb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18 Elipse"/>
          <p:cNvSpPr/>
          <p:nvPr/>
        </p:nvSpPr>
        <p:spPr>
          <a:xfrm>
            <a:off x="3753309" y="902257"/>
            <a:ext cx="3458641" cy="3314687"/>
          </a:xfrm>
          <a:prstGeom prst="ellipse">
            <a:avLst/>
          </a:prstGeom>
          <a:solidFill>
            <a:srgbClr val="C0D852">
              <a:alpha val="40000"/>
            </a:srgb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0" name="19 Elipse"/>
          <p:cNvSpPr/>
          <p:nvPr/>
        </p:nvSpPr>
        <p:spPr>
          <a:xfrm>
            <a:off x="4572000" y="1657430"/>
            <a:ext cx="3194188" cy="3102806"/>
          </a:xfrm>
          <a:prstGeom prst="ellipse">
            <a:avLst/>
          </a:prstGeom>
          <a:solidFill>
            <a:srgbClr val="C0D852">
              <a:alpha val="40000"/>
            </a:srgb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1" name="20 Elipse"/>
          <p:cNvSpPr/>
          <p:nvPr/>
        </p:nvSpPr>
        <p:spPr>
          <a:xfrm>
            <a:off x="5674568" y="548681"/>
            <a:ext cx="2963062" cy="2886782"/>
          </a:xfrm>
          <a:prstGeom prst="ellipse">
            <a:avLst/>
          </a:prstGeom>
          <a:solidFill>
            <a:srgbClr val="C0D852">
              <a:alpha val="40000"/>
            </a:srgb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1 Título"/>
          <p:cNvSpPr txBox="1">
            <a:spLocks/>
          </p:cNvSpPr>
          <p:nvPr/>
        </p:nvSpPr>
        <p:spPr>
          <a:xfrm>
            <a:off x="107504" y="6569028"/>
            <a:ext cx="9217024" cy="216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3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9pPr>
          </a:lstStyle>
          <a:p>
            <a:pPr algn="l"/>
            <a:r>
              <a:rPr lang="es-ES" sz="1600" b="1" dirty="0" smtClean="0">
                <a:solidFill>
                  <a:schemeClr val="accent3"/>
                </a:solidFill>
                <a:latin typeface="Bahnschrift" pitchFamily="34" charset="0"/>
              </a:rPr>
              <a:t>Curso: </a:t>
            </a:r>
            <a:r>
              <a:rPr lang="es-ES" sz="1600" b="1" dirty="0" err="1" smtClean="0">
                <a:solidFill>
                  <a:schemeClr val="accent3"/>
                </a:solidFill>
                <a:latin typeface="Bahnschrift" pitchFamily="34" charset="0"/>
              </a:rPr>
              <a:t>iNaturalist</a:t>
            </a:r>
            <a:r>
              <a:rPr lang="es-ES" sz="1600" b="1" dirty="0" smtClean="0">
                <a:solidFill>
                  <a:schemeClr val="accent3"/>
                </a:solidFill>
                <a:latin typeface="Bahnschrift" pitchFamily="34" charset="0"/>
              </a:rPr>
              <a:t> y otras herramientas para  estudiar la biodiversidad</a:t>
            </a:r>
            <a:endParaRPr lang="es-ES" sz="1600" b="1" dirty="0">
              <a:solidFill>
                <a:schemeClr val="accent3"/>
              </a:solidFill>
              <a:latin typeface="Bahnschrift" pitchFamily="34" charset="0"/>
            </a:endParaRPr>
          </a:p>
        </p:txBody>
      </p:sp>
      <p:sp>
        <p:nvSpPr>
          <p:cNvPr id="4" name="3 Rectángulo redondeado"/>
          <p:cNvSpPr/>
          <p:nvPr/>
        </p:nvSpPr>
        <p:spPr>
          <a:xfrm>
            <a:off x="539552" y="260648"/>
            <a:ext cx="6840760" cy="576064"/>
          </a:xfrm>
          <a:prstGeom prst="roundRect">
            <a:avLst/>
          </a:prstGeom>
          <a:solidFill>
            <a:schemeClr val="bg1">
              <a:lumMod val="60000"/>
              <a:lumOff val="4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611560" y="260648"/>
            <a:ext cx="6696744" cy="564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8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1pPr>
            <a:lvl2pPr marR="0" lvl="1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2pPr>
            <a:lvl3pPr marR="0" lvl="2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3pPr>
            <a:lvl4pPr marR="0" lvl="3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4pPr>
            <a:lvl5pPr marR="0" lvl="4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5pPr>
            <a:lvl6pPr marR="0" lvl="5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6pPr>
            <a:lvl7pPr marR="0" lvl="6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7pPr>
            <a:lvl8pPr marR="0" lvl="7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8pPr>
            <a:lvl9pPr marR="0" lvl="8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9pPr>
          </a:lstStyle>
          <a:p>
            <a:r>
              <a:rPr lang="es-ES" sz="3200" b="1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¿Cuándo debo ocultar la ubicación?</a:t>
            </a:r>
            <a:endParaRPr lang="es-ES" sz="3200" b="1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itchFamily="34" charset="0"/>
            </a:endParaRPr>
          </a:p>
        </p:txBody>
      </p:sp>
      <p:sp>
        <p:nvSpPr>
          <p:cNvPr id="7" name="10 Subtítulo"/>
          <p:cNvSpPr txBox="1">
            <a:spLocks/>
          </p:cNvSpPr>
          <p:nvPr/>
        </p:nvSpPr>
        <p:spPr>
          <a:xfrm>
            <a:off x="8460432" y="1"/>
            <a:ext cx="683568" cy="54868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r"/>
            <a:r>
              <a:rPr lang="es-ES" sz="600" b="1" smtClean="0">
                <a:solidFill>
                  <a:schemeClr val="accent4">
                    <a:lumMod val="75000"/>
                  </a:schemeClr>
                </a:solidFill>
                <a:latin typeface="Bahnschrift" pitchFamily="34" charset="0"/>
              </a:rPr>
              <a:t>Manejo de iNaturalist: ¿cómo registrar especies?</a:t>
            </a:r>
            <a:endParaRPr lang="es-ES" sz="600" b="1" dirty="0">
              <a:solidFill>
                <a:schemeClr val="accent4">
                  <a:lumMod val="75000"/>
                </a:schemeClr>
              </a:solidFill>
              <a:latin typeface="Bahnschrift" pitchFamily="34" charset="0"/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8423920" y="-16351"/>
            <a:ext cx="7200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 smtClean="0">
                <a:solidFill>
                  <a:schemeClr val="accent3"/>
                </a:solidFill>
                <a:latin typeface="Arial Nova" pitchFamily="34" charset="0"/>
              </a:rPr>
              <a:t>1</a:t>
            </a:r>
            <a:endParaRPr lang="es-ES" sz="1200" b="1" dirty="0">
              <a:solidFill>
                <a:schemeClr val="accent3"/>
              </a:solidFill>
              <a:latin typeface="Arial Nova" pitchFamily="34" charset="0"/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395536" y="1556792"/>
            <a:ext cx="352839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s-ES" sz="16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Algunas especies son muy raras o están </a:t>
            </a:r>
            <a:r>
              <a:rPr lang="es-ES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protegidas</a:t>
            </a:r>
          </a:p>
          <a:p>
            <a:pPr marL="285750" indent="-285750">
              <a:buFont typeface="Arial" pitchFamily="34" charset="0"/>
              <a:buChar char="•"/>
            </a:pPr>
            <a:endParaRPr lang="es-ES" sz="1600" b="1" dirty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Arial" pitchFamily="34" charset="0"/>
              <a:buChar char="•"/>
            </a:pPr>
            <a:endParaRPr lang="es-ES" sz="16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s-ES" sz="16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 </a:t>
            </a:r>
            <a:r>
              <a:rPr lang="es-ES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mejor ocultar la ubicación </a:t>
            </a:r>
            <a:r>
              <a:rPr lang="es-ES" sz="16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 añadir una ubicación falsa o privada</a:t>
            </a:r>
            <a:endParaRPr lang="es-ES" sz="1600" dirty="0" smtClean="0">
              <a:solidFill>
                <a:srgbClr val="00B050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endParaRPr lang="es-ES" sz="16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s-ES" sz="1600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 se sospecha que una especie es rara, mejor ocultar ante la duda</a:t>
            </a:r>
          </a:p>
          <a:p>
            <a:pPr marL="285750" indent="-285750">
              <a:buFont typeface="Arial" pitchFamily="34" charset="0"/>
              <a:buChar char="•"/>
            </a:pPr>
            <a:endParaRPr lang="es-ES" sz="1600" b="1" dirty="0" smtClean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s-ES" sz="16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Especies en </a:t>
            </a:r>
            <a:r>
              <a:rPr lang="es-ES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UICN</a:t>
            </a:r>
            <a:r>
              <a:rPr lang="es-ES" sz="16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se ocultan automáticamente</a:t>
            </a:r>
            <a:endParaRPr lang="es-ES" sz="1600" b="1" dirty="0">
              <a:solidFill>
                <a:srgbClr val="00B050"/>
              </a:solidFill>
            </a:endParaRPr>
          </a:p>
        </p:txBody>
      </p:sp>
      <p:pic>
        <p:nvPicPr>
          <p:cNvPr id="11267" name="Picture 3" descr="C:\Users\angel\Downloads\pngwing.com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2132856"/>
            <a:ext cx="448426" cy="423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angel\Downloads\pngwing.com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1886" y="1772816"/>
            <a:ext cx="448426" cy="423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C:\Users\angel\Downloads\pngwing.com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2006" y="4005064"/>
            <a:ext cx="448426" cy="423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C:\Users\angel\Downloads\pngwing.com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2996952"/>
            <a:ext cx="448426" cy="423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C:\Users\angel\Downloads\pngwing.com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0898" y="4149080"/>
            <a:ext cx="448426" cy="423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1" name="Picture 7" descr="https://inaturalist-open-data.s3.amazonaws.com/photos/184886300/original.jpe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8261" b="49527" l="51158" r="657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458" t="27546" r="32443" b="49337"/>
          <a:stretch/>
        </p:blipFill>
        <p:spPr bwMode="auto">
          <a:xfrm rot="1484541">
            <a:off x="6511244" y="2680617"/>
            <a:ext cx="875967" cy="856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C:\Users\angel\Downloads\pngwing.com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9838" y="3274457"/>
            <a:ext cx="448426" cy="423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3" name="Picture 9" descr="Recursos UIC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5157192"/>
            <a:ext cx="1115284" cy="1037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4700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2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2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2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5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500"/>
                            </p:stCondLst>
                            <p:childTnLst>
                              <p:par>
                                <p:cTn id="6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000"/>
                            </p:stCondLst>
                            <p:childTnLst>
                              <p:par>
                                <p:cTn id="7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500"/>
                            </p:stCondLst>
                            <p:childTnLst>
                              <p:par>
                                <p:cTn id="7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" grpId="0" animBg="1"/>
      <p:bldP spid="18" grpId="0" animBg="1"/>
      <p:bldP spid="19" grpId="0" animBg="1"/>
      <p:bldP spid="20" grpId="0" animBg="1"/>
      <p:bldP spid="21" grpId="0" animBg="1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62" name="Picture 6" descr="C:\Users\angel\Desktop\TRABAJOS antiguos\TFG\FORESTALES\Fotografías de campo\14-05-2022 BARJAS - BUSMAYOR\DSC_0282 (2)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95" t="3440" r="20240"/>
          <a:stretch/>
        </p:blipFill>
        <p:spPr bwMode="auto">
          <a:xfrm>
            <a:off x="3245355" y="3461919"/>
            <a:ext cx="2941321" cy="28063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1 Título"/>
          <p:cNvSpPr txBox="1">
            <a:spLocks/>
          </p:cNvSpPr>
          <p:nvPr/>
        </p:nvSpPr>
        <p:spPr>
          <a:xfrm>
            <a:off x="107504" y="6569028"/>
            <a:ext cx="9217024" cy="216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3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9pPr>
          </a:lstStyle>
          <a:p>
            <a:pPr algn="l"/>
            <a:r>
              <a:rPr lang="es-ES" sz="1600" b="1" dirty="0" smtClean="0">
                <a:solidFill>
                  <a:schemeClr val="accent3"/>
                </a:solidFill>
                <a:latin typeface="Bahnschrift" pitchFamily="34" charset="0"/>
              </a:rPr>
              <a:t>Curso: </a:t>
            </a:r>
            <a:r>
              <a:rPr lang="es-ES" sz="1600" b="1" dirty="0" err="1" smtClean="0">
                <a:solidFill>
                  <a:schemeClr val="accent3"/>
                </a:solidFill>
                <a:latin typeface="Bahnschrift" pitchFamily="34" charset="0"/>
              </a:rPr>
              <a:t>iNaturalist</a:t>
            </a:r>
            <a:r>
              <a:rPr lang="es-ES" sz="1600" b="1" dirty="0" smtClean="0">
                <a:solidFill>
                  <a:schemeClr val="accent3"/>
                </a:solidFill>
                <a:latin typeface="Bahnschrift" pitchFamily="34" charset="0"/>
              </a:rPr>
              <a:t> y otras herramientas para  estudiar la biodiversidad</a:t>
            </a:r>
            <a:endParaRPr lang="es-ES" sz="1600" b="1" dirty="0">
              <a:solidFill>
                <a:schemeClr val="accent3"/>
              </a:solidFill>
              <a:latin typeface="Bahnschrift" pitchFamily="34" charset="0"/>
            </a:endParaRPr>
          </a:p>
        </p:txBody>
      </p:sp>
      <p:sp>
        <p:nvSpPr>
          <p:cNvPr id="4" name="3 Rectángulo redondeado"/>
          <p:cNvSpPr/>
          <p:nvPr/>
        </p:nvSpPr>
        <p:spPr>
          <a:xfrm>
            <a:off x="539552" y="260648"/>
            <a:ext cx="6840760" cy="576064"/>
          </a:xfrm>
          <a:prstGeom prst="roundRect">
            <a:avLst/>
          </a:prstGeom>
          <a:solidFill>
            <a:schemeClr val="bg1">
              <a:lumMod val="60000"/>
              <a:lumOff val="4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611560" y="260648"/>
            <a:ext cx="6696744" cy="564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8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1pPr>
            <a:lvl2pPr marR="0" lvl="1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2pPr>
            <a:lvl3pPr marR="0" lvl="2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3pPr>
            <a:lvl4pPr marR="0" lvl="3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4pPr>
            <a:lvl5pPr marR="0" lvl="4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5pPr>
            <a:lvl6pPr marR="0" lvl="5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6pPr>
            <a:lvl7pPr marR="0" lvl="6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7pPr>
            <a:lvl8pPr marR="0" lvl="7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8pPr>
            <a:lvl9pPr marR="0" lvl="8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9pPr>
          </a:lstStyle>
          <a:p>
            <a:r>
              <a:rPr lang="es-ES" sz="3200" b="1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Algunas especies a tener en cuenta</a:t>
            </a:r>
            <a:endParaRPr lang="es-ES" sz="3200" b="1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itchFamily="34" charset="0"/>
            </a:endParaRPr>
          </a:p>
        </p:txBody>
      </p:sp>
      <p:sp>
        <p:nvSpPr>
          <p:cNvPr id="7" name="10 Subtítulo"/>
          <p:cNvSpPr txBox="1">
            <a:spLocks/>
          </p:cNvSpPr>
          <p:nvPr/>
        </p:nvSpPr>
        <p:spPr>
          <a:xfrm>
            <a:off x="8460432" y="1"/>
            <a:ext cx="683568" cy="54868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r"/>
            <a:r>
              <a:rPr lang="es-ES" sz="600" b="1" smtClean="0">
                <a:solidFill>
                  <a:schemeClr val="accent4">
                    <a:lumMod val="75000"/>
                  </a:schemeClr>
                </a:solidFill>
                <a:latin typeface="Bahnschrift" pitchFamily="34" charset="0"/>
              </a:rPr>
              <a:t>Manejo de iNaturalist: ¿cómo registrar especies?</a:t>
            </a:r>
            <a:endParaRPr lang="es-ES" sz="600" b="1" dirty="0">
              <a:solidFill>
                <a:schemeClr val="accent4">
                  <a:lumMod val="75000"/>
                </a:schemeClr>
              </a:solidFill>
              <a:latin typeface="Bahnschrift" pitchFamily="34" charset="0"/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8423920" y="-16351"/>
            <a:ext cx="7200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 smtClean="0">
                <a:solidFill>
                  <a:schemeClr val="accent3"/>
                </a:solidFill>
                <a:latin typeface="Arial Nova" pitchFamily="34" charset="0"/>
              </a:rPr>
              <a:t>1</a:t>
            </a:r>
            <a:endParaRPr lang="es-ES" sz="1200" b="1" dirty="0">
              <a:solidFill>
                <a:schemeClr val="accent3"/>
              </a:solidFill>
              <a:latin typeface="Arial Nova" pitchFamily="34" charset="0"/>
            </a:endParaRPr>
          </a:p>
        </p:txBody>
      </p:sp>
      <p:pic>
        <p:nvPicPr>
          <p:cNvPr id="45058" name="Picture 2" descr="F:\CARPETA PARA FOTOS\AÑO 2022\2022-03 (mar)\DSC_0151 (3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68" y="1182000"/>
            <a:ext cx="3227764" cy="24710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59" name="Picture 3" descr="F:\CARPETA PARA FOTOS\AÑO 2022\SALIDAS TFG FORESTALES\13-05-2022 FERRADILLO\DSC_0333 (2)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9" t="16742" r="17977" b="12056"/>
          <a:stretch/>
        </p:blipFill>
        <p:spPr bwMode="auto">
          <a:xfrm>
            <a:off x="3081948" y="1196752"/>
            <a:ext cx="3312368" cy="24562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60" name="Picture 4" descr="F:\CARPETA PARA FOTOS\AÑO 2022\SALIDAS TFG FORESTALES\2-06-2022 BARJAS - BUSMAYOR II\DSC_1139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921"/>
          <a:stretch/>
        </p:blipFill>
        <p:spPr bwMode="auto">
          <a:xfrm>
            <a:off x="157476" y="3465739"/>
            <a:ext cx="3492504" cy="28025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61" name="Picture 5" descr="C:\Users\angel\Desktop\TRABAJOS antiguos\TFG\FORESTALES\Fotografías de campo\25-06-2022 LA BAROSA IV\DSC_0212 (2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7181" y="1191591"/>
            <a:ext cx="3295251" cy="50805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2771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5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5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5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5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10 Rectángulo"/>
          <p:cNvSpPr/>
          <p:nvPr/>
        </p:nvSpPr>
        <p:spPr>
          <a:xfrm>
            <a:off x="5816499" y="5514588"/>
            <a:ext cx="2047501" cy="16499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12 Rectángulo"/>
          <p:cNvSpPr/>
          <p:nvPr/>
        </p:nvSpPr>
        <p:spPr>
          <a:xfrm>
            <a:off x="5868144" y="1309376"/>
            <a:ext cx="1944216" cy="12799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3074" name="Picture 2" descr="C:\Users\angel\Downloads\WhatsApp Image 2023-04-22 at 10.44.16.jpe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5" b="4551"/>
          <a:stretch/>
        </p:blipFill>
        <p:spPr bwMode="auto">
          <a:xfrm>
            <a:off x="5816499" y="1437368"/>
            <a:ext cx="2047501" cy="4077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Imágenes de Celular Png - Descarga gratuita en Freepik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E6E6E6"/>
              </a:clrFrom>
              <a:clrTo>
                <a:srgbClr val="E6E6E6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633" b="93610" l="9744" r="89776">
                        <a14:backgroundMark x1="50160" y1="38978" x2="50160" y2="38978"/>
                        <a14:backgroundMark x1="37061" y1="17732" x2="58626" y2="48243"/>
                        <a14:backgroundMark x1="40096" y1="49521" x2="66613" y2="835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7444" y="866056"/>
            <a:ext cx="5400600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1 Título"/>
          <p:cNvSpPr txBox="1">
            <a:spLocks/>
          </p:cNvSpPr>
          <p:nvPr/>
        </p:nvSpPr>
        <p:spPr>
          <a:xfrm>
            <a:off x="107504" y="6569028"/>
            <a:ext cx="9217024" cy="216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3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9pPr>
          </a:lstStyle>
          <a:p>
            <a:pPr algn="l"/>
            <a:r>
              <a:rPr lang="es-ES" sz="1600" b="1" dirty="0" smtClean="0">
                <a:solidFill>
                  <a:schemeClr val="accent3"/>
                </a:solidFill>
                <a:latin typeface="Bahnschrift" pitchFamily="34" charset="0"/>
              </a:rPr>
              <a:t>Curso: </a:t>
            </a:r>
            <a:r>
              <a:rPr lang="es-ES" sz="1600" b="1" dirty="0" err="1" smtClean="0">
                <a:solidFill>
                  <a:schemeClr val="accent3"/>
                </a:solidFill>
                <a:latin typeface="Bahnschrift" pitchFamily="34" charset="0"/>
              </a:rPr>
              <a:t>iNaturalist</a:t>
            </a:r>
            <a:r>
              <a:rPr lang="es-ES" sz="1600" b="1" dirty="0" smtClean="0">
                <a:solidFill>
                  <a:schemeClr val="accent3"/>
                </a:solidFill>
                <a:latin typeface="Bahnschrift" pitchFamily="34" charset="0"/>
              </a:rPr>
              <a:t> y otras herramientas para  estudiar la biodiversidad</a:t>
            </a:r>
            <a:endParaRPr lang="es-ES" sz="1600" b="1" dirty="0">
              <a:solidFill>
                <a:schemeClr val="accent3"/>
              </a:solidFill>
              <a:latin typeface="Bahnschrift" pitchFamily="34" charset="0"/>
            </a:endParaRPr>
          </a:p>
        </p:txBody>
      </p:sp>
      <p:sp>
        <p:nvSpPr>
          <p:cNvPr id="4" name="3 Rectángulo redondeado"/>
          <p:cNvSpPr/>
          <p:nvPr/>
        </p:nvSpPr>
        <p:spPr>
          <a:xfrm>
            <a:off x="539552" y="260648"/>
            <a:ext cx="6552728" cy="576064"/>
          </a:xfrm>
          <a:prstGeom prst="roundRect">
            <a:avLst/>
          </a:prstGeom>
          <a:solidFill>
            <a:schemeClr val="bg1">
              <a:lumMod val="60000"/>
              <a:lumOff val="4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611560" y="260648"/>
            <a:ext cx="6624736" cy="564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8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1pPr>
            <a:lvl2pPr marR="0" lvl="1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2pPr>
            <a:lvl3pPr marR="0" lvl="2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3pPr>
            <a:lvl4pPr marR="0" lvl="3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4pPr>
            <a:lvl5pPr marR="0" lvl="4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5pPr>
            <a:lvl6pPr marR="0" lvl="5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6pPr>
            <a:lvl7pPr marR="0" lvl="6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7pPr>
            <a:lvl8pPr marR="0" lvl="7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8pPr>
            <a:lvl9pPr marR="0" lvl="8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9pPr>
          </a:lstStyle>
          <a:p>
            <a:r>
              <a:rPr lang="es-ES" sz="3200" b="1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Observaciones </a:t>
            </a:r>
            <a:r>
              <a:rPr lang="es-ES" sz="3200" b="1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 Pro Cond"/>
              </a:rPr>
              <a:t>“</a:t>
            </a:r>
            <a:r>
              <a:rPr lang="es-ES" sz="3200" b="1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casuales</a:t>
            </a:r>
            <a:r>
              <a:rPr lang="es-ES" sz="3200" b="1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 Pro Cond"/>
              </a:rPr>
              <a:t>”</a:t>
            </a:r>
            <a:endParaRPr lang="es-ES" sz="3200" b="1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itchFamily="34" charset="0"/>
            </a:endParaRPr>
          </a:p>
        </p:txBody>
      </p:sp>
      <p:sp>
        <p:nvSpPr>
          <p:cNvPr id="7" name="10 Subtítulo"/>
          <p:cNvSpPr txBox="1">
            <a:spLocks/>
          </p:cNvSpPr>
          <p:nvPr/>
        </p:nvSpPr>
        <p:spPr>
          <a:xfrm>
            <a:off x="8460432" y="1"/>
            <a:ext cx="683568" cy="54868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r"/>
            <a:r>
              <a:rPr lang="es-ES" sz="600" b="1" smtClean="0">
                <a:solidFill>
                  <a:schemeClr val="accent4">
                    <a:lumMod val="75000"/>
                  </a:schemeClr>
                </a:solidFill>
                <a:latin typeface="Bahnschrift" pitchFamily="34" charset="0"/>
              </a:rPr>
              <a:t>Manejo de iNaturalist: ¿cómo registrar especies?</a:t>
            </a:r>
            <a:endParaRPr lang="es-ES" sz="600" b="1" dirty="0">
              <a:solidFill>
                <a:schemeClr val="accent4">
                  <a:lumMod val="75000"/>
                </a:schemeClr>
              </a:solidFill>
              <a:latin typeface="Bahnschrift" pitchFamily="34" charset="0"/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8423920" y="-16351"/>
            <a:ext cx="7200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 smtClean="0">
                <a:solidFill>
                  <a:schemeClr val="accent3"/>
                </a:solidFill>
                <a:latin typeface="Arial Nova" pitchFamily="34" charset="0"/>
              </a:rPr>
              <a:t>1</a:t>
            </a:r>
            <a:endParaRPr lang="es-ES" sz="1200" b="1" dirty="0">
              <a:solidFill>
                <a:schemeClr val="accent3"/>
              </a:solidFill>
              <a:latin typeface="Arial Nova" pitchFamily="34" charset="0"/>
            </a:endParaRPr>
          </a:p>
        </p:txBody>
      </p:sp>
      <p:sp>
        <p:nvSpPr>
          <p:cNvPr id="10" name="1 Título"/>
          <p:cNvSpPr txBox="1">
            <a:spLocks/>
          </p:cNvSpPr>
          <p:nvPr/>
        </p:nvSpPr>
        <p:spPr>
          <a:xfrm>
            <a:off x="539552" y="1052736"/>
            <a:ext cx="5112568" cy="4968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8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1pPr>
            <a:lvl2pPr marR="0" lvl="1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2pPr>
            <a:lvl3pPr marR="0" lvl="2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3pPr>
            <a:lvl4pPr marR="0" lvl="3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4pPr>
            <a:lvl5pPr marR="0" lvl="4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5pPr>
            <a:lvl6pPr marR="0" lvl="5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6pPr>
            <a:lvl7pPr marR="0" lvl="6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7pPr>
            <a:lvl8pPr marR="0" lvl="7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8pPr>
            <a:lvl9pPr marR="0" lvl="8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9pPr>
          </a:lstStyle>
          <a:p>
            <a:r>
              <a:rPr lang="es-ES" sz="2000" b="1" dirty="0" smtClean="0">
                <a:solidFill>
                  <a:schemeClr val="accent5"/>
                </a:solidFill>
                <a:latin typeface="Bahnschrift" pitchFamily="34" charset="0"/>
              </a:rPr>
              <a:t>Una observación es </a:t>
            </a:r>
            <a:r>
              <a:rPr lang="es-E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casual</a:t>
            </a:r>
            <a:r>
              <a:rPr lang="es-ES" sz="2000" b="1" dirty="0" smtClean="0">
                <a:solidFill>
                  <a:schemeClr val="accent5"/>
                </a:solidFill>
                <a:latin typeface="Bahnschrift" pitchFamily="34" charset="0"/>
              </a:rPr>
              <a:t> si:</a:t>
            </a:r>
          </a:p>
          <a:p>
            <a:endParaRPr lang="es-ES" sz="2000" b="1" dirty="0">
              <a:solidFill>
                <a:schemeClr val="accent5"/>
              </a:solidFill>
              <a:latin typeface="Bahnschrift" pitchFamily="34" charset="0"/>
            </a:endParaRPr>
          </a:p>
          <a:p>
            <a:r>
              <a:rPr lang="es-ES" sz="2000" b="1" dirty="0" smtClean="0">
                <a:solidFill>
                  <a:schemeClr val="accent5"/>
                </a:solidFill>
                <a:latin typeface="Bahnschrift" pitchFamily="34" charset="0"/>
              </a:rPr>
              <a:t>	</a:t>
            </a:r>
            <a:r>
              <a:rPr lang="es-ES" sz="2000" b="1" dirty="0" smtClean="0">
                <a:solidFill>
                  <a:schemeClr val="accent5">
                    <a:lumMod val="75000"/>
                  </a:schemeClr>
                </a:solidFill>
                <a:latin typeface="Bahnschrift" pitchFamily="34" charset="0"/>
              </a:rPr>
              <a:t>-La especie se ha cultivado en 	parques, jardines, macetas, etc.</a:t>
            </a:r>
          </a:p>
          <a:p>
            <a:endParaRPr lang="es-ES" sz="2000" b="1" dirty="0">
              <a:solidFill>
                <a:schemeClr val="accent5">
                  <a:lumMod val="75000"/>
                </a:schemeClr>
              </a:solidFill>
              <a:latin typeface="Bahnschrift" pitchFamily="34" charset="0"/>
            </a:endParaRPr>
          </a:p>
          <a:p>
            <a:r>
              <a:rPr lang="es-ES" sz="2000" b="1" dirty="0" smtClean="0">
                <a:solidFill>
                  <a:schemeClr val="accent5">
                    <a:lumMod val="75000"/>
                  </a:schemeClr>
                </a:solidFill>
                <a:latin typeface="Bahnschrift" pitchFamily="34" charset="0"/>
              </a:rPr>
              <a:t>	-Tanto autóctonas como </a:t>
            </a:r>
            <a:r>
              <a:rPr lang="es-ES" sz="2000" b="1" dirty="0" err="1" smtClean="0">
                <a:solidFill>
                  <a:schemeClr val="accent5">
                    <a:lumMod val="75000"/>
                  </a:schemeClr>
                </a:solidFill>
                <a:latin typeface="Bahnschrift" pitchFamily="34" charset="0"/>
              </a:rPr>
              <a:t>alóctonas</a:t>
            </a:r>
            <a:endParaRPr lang="es-ES" sz="2000" b="1" dirty="0" smtClean="0">
              <a:solidFill>
                <a:schemeClr val="accent5">
                  <a:lumMod val="75000"/>
                </a:schemeClr>
              </a:solidFill>
              <a:latin typeface="Bahnschrift" pitchFamily="34" charset="0"/>
            </a:endParaRPr>
          </a:p>
          <a:p>
            <a:endParaRPr lang="es-ES" sz="2000" b="1" dirty="0">
              <a:solidFill>
                <a:schemeClr val="accent5"/>
              </a:solidFill>
              <a:latin typeface="Bahnschrift" pitchFamily="34" charset="0"/>
            </a:endParaRPr>
          </a:p>
          <a:p>
            <a:r>
              <a:rPr lang="es-E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NO</a:t>
            </a:r>
            <a:r>
              <a:rPr lang="es-ES" sz="2000" b="1" dirty="0" smtClean="0">
                <a:solidFill>
                  <a:schemeClr val="accent5"/>
                </a:solidFill>
                <a:latin typeface="Bahnschrift" pitchFamily="34" charset="0"/>
              </a:rPr>
              <a:t> es casual:</a:t>
            </a:r>
          </a:p>
          <a:p>
            <a:endParaRPr lang="es-ES" sz="2000" b="1" dirty="0">
              <a:solidFill>
                <a:schemeClr val="accent5"/>
              </a:solidFill>
              <a:latin typeface="Bahnschrift" pitchFamily="34" charset="0"/>
            </a:endParaRPr>
          </a:p>
          <a:p>
            <a:r>
              <a:rPr lang="es-ES" sz="2000" b="1" dirty="0" smtClean="0">
                <a:solidFill>
                  <a:schemeClr val="accent5">
                    <a:lumMod val="75000"/>
                  </a:schemeClr>
                </a:solidFill>
                <a:latin typeface="Bahnschrift" pitchFamily="34" charset="0"/>
              </a:rPr>
              <a:t>	-Una especie </a:t>
            </a:r>
            <a:r>
              <a:rPr lang="es-ES" sz="2000" b="1" dirty="0" err="1" smtClean="0">
                <a:solidFill>
                  <a:schemeClr val="accent5">
                    <a:lumMod val="75000"/>
                  </a:schemeClr>
                </a:solidFill>
                <a:latin typeface="Bahnschrift" pitchFamily="34" charset="0"/>
              </a:rPr>
              <a:t>alóctona</a:t>
            </a:r>
            <a:r>
              <a:rPr lang="es-ES" sz="2000" b="1" dirty="0" smtClean="0">
                <a:solidFill>
                  <a:schemeClr val="accent5">
                    <a:lumMod val="75000"/>
                  </a:schemeClr>
                </a:solidFill>
                <a:latin typeface="Bahnschrift" pitchFamily="34" charset="0"/>
              </a:rPr>
              <a:t> 	naturalizada: potencial EEI</a:t>
            </a:r>
          </a:p>
          <a:p>
            <a:endParaRPr lang="es-ES" sz="2000" b="1" dirty="0">
              <a:solidFill>
                <a:schemeClr val="accent5">
                  <a:lumMod val="75000"/>
                </a:schemeClr>
              </a:solidFill>
              <a:latin typeface="Bahnschrift" pitchFamily="34" charset="0"/>
            </a:endParaRPr>
          </a:p>
          <a:p>
            <a:r>
              <a:rPr lang="es-ES" sz="2000" b="1" dirty="0" smtClean="0">
                <a:solidFill>
                  <a:schemeClr val="accent5">
                    <a:lumMod val="75000"/>
                  </a:schemeClr>
                </a:solidFill>
                <a:latin typeface="Bahnschrift" pitchFamily="34" charset="0"/>
              </a:rPr>
              <a:t>	-Especies que crecen sin haber 	sido plantadas en entorno urbano</a:t>
            </a:r>
          </a:p>
          <a:p>
            <a:endParaRPr lang="es-ES" sz="2000" b="1" dirty="0">
              <a:solidFill>
                <a:schemeClr val="accent5">
                  <a:lumMod val="75000"/>
                </a:schemeClr>
              </a:solidFill>
              <a:latin typeface="Bahnschrift" pitchFamily="34" charset="0"/>
            </a:endParaRPr>
          </a:p>
          <a:p>
            <a:r>
              <a:rPr lang="es-ES" sz="2000" b="1" dirty="0" smtClean="0">
                <a:solidFill>
                  <a:schemeClr val="accent5">
                    <a:lumMod val="75000"/>
                  </a:schemeClr>
                </a:solidFill>
                <a:latin typeface="Bahnschrift" pitchFamily="34" charset="0"/>
              </a:rPr>
              <a:t>	-¿Repoblaciones forestales?</a:t>
            </a:r>
          </a:p>
        </p:txBody>
      </p:sp>
      <p:sp>
        <p:nvSpPr>
          <p:cNvPr id="2" name="1 Elipse"/>
          <p:cNvSpPr/>
          <p:nvPr/>
        </p:nvSpPr>
        <p:spPr>
          <a:xfrm>
            <a:off x="7452320" y="3645024"/>
            <a:ext cx="483688" cy="45947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753467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 Título"/>
          <p:cNvSpPr txBox="1">
            <a:spLocks/>
          </p:cNvSpPr>
          <p:nvPr/>
        </p:nvSpPr>
        <p:spPr>
          <a:xfrm>
            <a:off x="107504" y="6569028"/>
            <a:ext cx="9217024" cy="216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3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9pPr>
          </a:lstStyle>
          <a:p>
            <a:pPr algn="l"/>
            <a:r>
              <a:rPr lang="es-ES" sz="1600" b="1" dirty="0" smtClean="0">
                <a:solidFill>
                  <a:schemeClr val="accent3"/>
                </a:solidFill>
                <a:latin typeface="Bahnschrift" pitchFamily="34" charset="0"/>
              </a:rPr>
              <a:t>Curso: </a:t>
            </a:r>
            <a:r>
              <a:rPr lang="es-ES" sz="1600" b="1" dirty="0" err="1" smtClean="0">
                <a:solidFill>
                  <a:schemeClr val="accent3"/>
                </a:solidFill>
                <a:latin typeface="Bahnschrift" pitchFamily="34" charset="0"/>
              </a:rPr>
              <a:t>iNaturalist</a:t>
            </a:r>
            <a:r>
              <a:rPr lang="es-ES" sz="1600" b="1" dirty="0" smtClean="0">
                <a:solidFill>
                  <a:schemeClr val="accent3"/>
                </a:solidFill>
                <a:latin typeface="Bahnschrift" pitchFamily="34" charset="0"/>
              </a:rPr>
              <a:t> y otras herramientas para  estudiar la biodiversidad</a:t>
            </a:r>
            <a:endParaRPr lang="es-ES" sz="1600" b="1" dirty="0">
              <a:solidFill>
                <a:schemeClr val="accent3"/>
              </a:solidFill>
              <a:latin typeface="Bahnschrift" pitchFamily="34" charset="0"/>
            </a:endParaRPr>
          </a:p>
        </p:txBody>
      </p:sp>
      <p:sp>
        <p:nvSpPr>
          <p:cNvPr id="4" name="3 Rectángulo redondeado"/>
          <p:cNvSpPr/>
          <p:nvPr/>
        </p:nvSpPr>
        <p:spPr>
          <a:xfrm>
            <a:off x="539552" y="260648"/>
            <a:ext cx="6552728" cy="576064"/>
          </a:xfrm>
          <a:prstGeom prst="roundRect">
            <a:avLst/>
          </a:prstGeom>
          <a:solidFill>
            <a:schemeClr val="bg1">
              <a:lumMod val="60000"/>
              <a:lumOff val="4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611560" y="260648"/>
            <a:ext cx="6624736" cy="564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8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1pPr>
            <a:lvl2pPr marR="0" lvl="1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2pPr>
            <a:lvl3pPr marR="0" lvl="2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3pPr>
            <a:lvl4pPr marR="0" lvl="3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4pPr>
            <a:lvl5pPr marR="0" lvl="4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5pPr>
            <a:lvl6pPr marR="0" lvl="5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6pPr>
            <a:lvl7pPr marR="0" lvl="6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7pPr>
            <a:lvl8pPr marR="0" lvl="7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8pPr>
            <a:lvl9pPr marR="0" lvl="8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9pPr>
          </a:lstStyle>
          <a:p>
            <a:r>
              <a:rPr lang="es-ES" sz="3200" b="1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Observaciones </a:t>
            </a:r>
            <a:r>
              <a:rPr lang="es-ES" sz="3200" b="1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 Pro Cond"/>
              </a:rPr>
              <a:t>“</a:t>
            </a:r>
            <a:r>
              <a:rPr lang="es-ES" sz="3200" b="1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casuales</a:t>
            </a:r>
            <a:r>
              <a:rPr lang="es-ES" sz="3200" b="1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 Pro Cond"/>
              </a:rPr>
              <a:t>”</a:t>
            </a:r>
            <a:endParaRPr lang="es-ES" sz="3200" b="1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itchFamily="34" charset="0"/>
            </a:endParaRPr>
          </a:p>
        </p:txBody>
      </p:sp>
      <p:sp>
        <p:nvSpPr>
          <p:cNvPr id="7" name="10 Subtítulo"/>
          <p:cNvSpPr txBox="1">
            <a:spLocks/>
          </p:cNvSpPr>
          <p:nvPr/>
        </p:nvSpPr>
        <p:spPr>
          <a:xfrm>
            <a:off x="8460432" y="1"/>
            <a:ext cx="683568" cy="54868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r"/>
            <a:r>
              <a:rPr lang="es-ES" sz="600" b="1" smtClean="0">
                <a:solidFill>
                  <a:schemeClr val="accent4">
                    <a:lumMod val="75000"/>
                  </a:schemeClr>
                </a:solidFill>
                <a:latin typeface="Bahnschrift" pitchFamily="34" charset="0"/>
              </a:rPr>
              <a:t>Manejo de iNaturalist: ¿cómo registrar especies?</a:t>
            </a:r>
            <a:endParaRPr lang="es-ES" sz="600" b="1" dirty="0">
              <a:solidFill>
                <a:schemeClr val="accent4">
                  <a:lumMod val="75000"/>
                </a:schemeClr>
              </a:solidFill>
              <a:latin typeface="Bahnschrift" pitchFamily="34" charset="0"/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8423920" y="-16351"/>
            <a:ext cx="7200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 smtClean="0">
                <a:solidFill>
                  <a:schemeClr val="accent3"/>
                </a:solidFill>
                <a:latin typeface="Arial Nova" pitchFamily="34" charset="0"/>
              </a:rPr>
              <a:t>1</a:t>
            </a:r>
            <a:endParaRPr lang="es-ES" sz="1200" b="1" dirty="0">
              <a:solidFill>
                <a:schemeClr val="accent3"/>
              </a:solidFill>
              <a:latin typeface="Arial Nova" pitchFamily="34" charset="0"/>
            </a:endParaRPr>
          </a:p>
        </p:txBody>
      </p:sp>
      <p:pic>
        <p:nvPicPr>
          <p:cNvPr id="4098" name="Picture 2" descr="C:\Users\angel\Downloads\WhatsApp Image 2023-04-22 at 09.52.32.jpe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22" b="1116"/>
          <a:stretch/>
        </p:blipFill>
        <p:spPr bwMode="auto">
          <a:xfrm>
            <a:off x="943804" y="1196752"/>
            <a:ext cx="3146414" cy="48965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1 Título"/>
          <p:cNvSpPr txBox="1">
            <a:spLocks/>
          </p:cNvSpPr>
          <p:nvPr/>
        </p:nvSpPr>
        <p:spPr>
          <a:xfrm>
            <a:off x="4175544" y="908720"/>
            <a:ext cx="5112568" cy="4392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8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1pPr>
            <a:lvl2pPr marR="0" lvl="1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2pPr>
            <a:lvl3pPr marR="0" lvl="2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3pPr>
            <a:lvl4pPr marR="0" lvl="3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4pPr>
            <a:lvl5pPr marR="0" lvl="4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5pPr>
            <a:lvl6pPr marR="0" lvl="5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6pPr>
            <a:lvl7pPr marR="0" lvl="6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7pPr>
            <a:lvl8pPr marR="0" lvl="7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8pPr>
            <a:lvl9pPr marR="0" lvl="8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9pPr>
          </a:lstStyle>
          <a:p>
            <a:r>
              <a:rPr lang="es-ES" sz="2000" b="1" dirty="0" smtClean="0">
                <a:solidFill>
                  <a:schemeClr val="accent5"/>
                </a:solidFill>
                <a:latin typeface="Bahnschrift" pitchFamily="34" charset="0"/>
              </a:rPr>
              <a:t>Observación </a:t>
            </a:r>
            <a:r>
              <a:rPr lang="es-E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CASUAL</a:t>
            </a:r>
          </a:p>
          <a:p>
            <a:endParaRPr lang="es-ES" sz="2000" b="1" dirty="0">
              <a:solidFill>
                <a:schemeClr val="accent5"/>
              </a:solidFill>
              <a:latin typeface="Bahnschrift" pitchFamily="34" charset="0"/>
            </a:endParaRPr>
          </a:p>
          <a:p>
            <a:r>
              <a:rPr lang="es-ES" sz="2000" b="1" dirty="0" smtClean="0">
                <a:solidFill>
                  <a:schemeClr val="accent5">
                    <a:lumMod val="75000"/>
                  </a:schemeClr>
                </a:solidFill>
                <a:latin typeface="Bahnschrift" pitchFamily="34" charset="0"/>
              </a:rPr>
              <a:t>-Plantado en un jardín</a:t>
            </a:r>
          </a:p>
          <a:p>
            <a:endParaRPr lang="es-ES" sz="2000" b="1" dirty="0" smtClean="0">
              <a:solidFill>
                <a:schemeClr val="accent5">
                  <a:lumMod val="75000"/>
                </a:schemeClr>
              </a:solidFill>
              <a:latin typeface="Bahnschrift" pitchFamily="34" charset="0"/>
            </a:endParaRPr>
          </a:p>
          <a:p>
            <a:r>
              <a:rPr lang="es-ES" sz="2000" b="1" dirty="0" smtClean="0">
                <a:solidFill>
                  <a:schemeClr val="accent5">
                    <a:lumMod val="75000"/>
                  </a:schemeClr>
                </a:solidFill>
                <a:latin typeface="Bahnschrift" pitchFamily="34" charset="0"/>
              </a:rPr>
              <a:t>-Variedad ornamental</a:t>
            </a:r>
          </a:p>
          <a:p>
            <a:endParaRPr lang="es-ES" sz="2000" b="1" dirty="0" smtClean="0">
              <a:solidFill>
                <a:schemeClr val="accent5">
                  <a:lumMod val="75000"/>
                </a:schemeClr>
              </a:solidFill>
              <a:latin typeface="Bahnschrift" pitchFamily="34" charset="0"/>
            </a:endParaRPr>
          </a:p>
          <a:p>
            <a:r>
              <a:rPr lang="es-ES" sz="2000" b="1" dirty="0" smtClean="0">
                <a:solidFill>
                  <a:schemeClr val="accent5">
                    <a:lumMod val="75000"/>
                  </a:schemeClr>
                </a:solidFill>
                <a:latin typeface="Bahnschrift" pitchFamily="34" charset="0"/>
              </a:rPr>
              <a:t>-Su ubicación es intencional</a:t>
            </a:r>
          </a:p>
          <a:p>
            <a:endParaRPr lang="es-ES" sz="2000" b="1" dirty="0">
              <a:solidFill>
                <a:schemeClr val="accent5">
                  <a:lumMod val="75000"/>
                </a:schemeClr>
              </a:solidFill>
              <a:latin typeface="Bahnschrift" pitchFamily="34" charset="0"/>
            </a:endParaRPr>
          </a:p>
          <a:p>
            <a:r>
              <a:rPr lang="es-ES" sz="2000" b="1" dirty="0" smtClean="0">
                <a:solidFill>
                  <a:schemeClr val="accent5">
                    <a:lumMod val="75000"/>
                  </a:schemeClr>
                </a:solidFill>
                <a:latin typeface="Bahnschrift" pitchFamily="34" charset="0"/>
              </a:rPr>
              <a:t>-Observaciones </a:t>
            </a:r>
            <a:r>
              <a:rPr lang="es-E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poco relevantes</a:t>
            </a:r>
            <a:r>
              <a:rPr lang="es-ES" sz="2000" b="1" dirty="0" smtClean="0">
                <a:solidFill>
                  <a:schemeClr val="accent5">
                    <a:lumMod val="75000"/>
                  </a:schemeClr>
                </a:solidFill>
                <a:latin typeface="Bahnschrift" pitchFamily="34" charset="0"/>
              </a:rPr>
              <a:t>: no permiten conocer distribución real de especies</a:t>
            </a: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5157192"/>
            <a:ext cx="4716016" cy="754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4075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 Título"/>
          <p:cNvSpPr txBox="1">
            <a:spLocks/>
          </p:cNvSpPr>
          <p:nvPr/>
        </p:nvSpPr>
        <p:spPr>
          <a:xfrm>
            <a:off x="107504" y="6569028"/>
            <a:ext cx="9217024" cy="216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3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9pPr>
          </a:lstStyle>
          <a:p>
            <a:pPr algn="l"/>
            <a:r>
              <a:rPr lang="es-ES" sz="1600" b="1" dirty="0" smtClean="0">
                <a:solidFill>
                  <a:schemeClr val="accent3"/>
                </a:solidFill>
                <a:latin typeface="Bahnschrift" pitchFamily="34" charset="0"/>
              </a:rPr>
              <a:t>Curso: </a:t>
            </a:r>
            <a:r>
              <a:rPr lang="es-ES" sz="1600" b="1" dirty="0" err="1" smtClean="0">
                <a:solidFill>
                  <a:schemeClr val="accent3"/>
                </a:solidFill>
                <a:latin typeface="Bahnschrift" pitchFamily="34" charset="0"/>
              </a:rPr>
              <a:t>iNaturalist</a:t>
            </a:r>
            <a:r>
              <a:rPr lang="es-ES" sz="1600" b="1" dirty="0" smtClean="0">
                <a:solidFill>
                  <a:schemeClr val="accent3"/>
                </a:solidFill>
                <a:latin typeface="Bahnschrift" pitchFamily="34" charset="0"/>
              </a:rPr>
              <a:t> y otras herramientas para  estudiar la biodiversidad</a:t>
            </a:r>
            <a:endParaRPr lang="es-ES" sz="1600" b="1" dirty="0">
              <a:solidFill>
                <a:schemeClr val="accent3"/>
              </a:solidFill>
              <a:latin typeface="Bahnschrift" pitchFamily="34" charset="0"/>
            </a:endParaRPr>
          </a:p>
        </p:txBody>
      </p:sp>
      <p:sp>
        <p:nvSpPr>
          <p:cNvPr id="4" name="3 Rectángulo redondeado"/>
          <p:cNvSpPr/>
          <p:nvPr/>
        </p:nvSpPr>
        <p:spPr>
          <a:xfrm>
            <a:off x="539552" y="260648"/>
            <a:ext cx="6552728" cy="576064"/>
          </a:xfrm>
          <a:prstGeom prst="roundRect">
            <a:avLst/>
          </a:prstGeom>
          <a:solidFill>
            <a:schemeClr val="bg1">
              <a:lumMod val="60000"/>
              <a:lumOff val="4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611560" y="260648"/>
            <a:ext cx="6624736" cy="564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8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1pPr>
            <a:lvl2pPr marR="0" lvl="1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2pPr>
            <a:lvl3pPr marR="0" lvl="2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3pPr>
            <a:lvl4pPr marR="0" lvl="3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4pPr>
            <a:lvl5pPr marR="0" lvl="4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5pPr>
            <a:lvl6pPr marR="0" lvl="5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6pPr>
            <a:lvl7pPr marR="0" lvl="6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7pPr>
            <a:lvl8pPr marR="0" lvl="7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8pPr>
            <a:lvl9pPr marR="0" lvl="8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9pPr>
          </a:lstStyle>
          <a:p>
            <a:r>
              <a:rPr lang="es-ES" sz="3200" b="1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Observaciones </a:t>
            </a:r>
            <a:r>
              <a:rPr lang="es-ES" sz="3200" b="1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 Pro Cond"/>
              </a:rPr>
              <a:t>“</a:t>
            </a:r>
            <a:r>
              <a:rPr lang="es-ES" sz="3200" b="1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casuales</a:t>
            </a:r>
            <a:r>
              <a:rPr lang="es-ES" sz="3200" b="1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 Pro Cond"/>
              </a:rPr>
              <a:t>”</a:t>
            </a:r>
            <a:endParaRPr lang="es-ES" sz="3200" b="1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itchFamily="34" charset="0"/>
            </a:endParaRPr>
          </a:p>
        </p:txBody>
      </p:sp>
      <p:sp>
        <p:nvSpPr>
          <p:cNvPr id="7" name="10 Subtítulo"/>
          <p:cNvSpPr txBox="1">
            <a:spLocks/>
          </p:cNvSpPr>
          <p:nvPr/>
        </p:nvSpPr>
        <p:spPr>
          <a:xfrm>
            <a:off x="8460432" y="1"/>
            <a:ext cx="683568" cy="54868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r"/>
            <a:r>
              <a:rPr lang="es-ES" sz="600" b="1" smtClean="0">
                <a:solidFill>
                  <a:schemeClr val="accent4">
                    <a:lumMod val="75000"/>
                  </a:schemeClr>
                </a:solidFill>
                <a:latin typeface="Bahnschrift" pitchFamily="34" charset="0"/>
              </a:rPr>
              <a:t>Manejo de iNaturalist: ¿cómo registrar especies?</a:t>
            </a:r>
            <a:endParaRPr lang="es-ES" sz="600" b="1" dirty="0">
              <a:solidFill>
                <a:schemeClr val="accent4">
                  <a:lumMod val="75000"/>
                </a:schemeClr>
              </a:solidFill>
              <a:latin typeface="Bahnschrift" pitchFamily="34" charset="0"/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8423920" y="-16351"/>
            <a:ext cx="7200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 smtClean="0">
                <a:solidFill>
                  <a:schemeClr val="accent3"/>
                </a:solidFill>
                <a:latin typeface="Arial Nova" pitchFamily="34" charset="0"/>
              </a:rPr>
              <a:t>1</a:t>
            </a:r>
            <a:endParaRPr lang="es-ES" sz="1200" b="1" dirty="0">
              <a:solidFill>
                <a:schemeClr val="accent3"/>
              </a:solidFill>
              <a:latin typeface="Arial Nova" pitchFamily="34" charset="0"/>
            </a:endParaRPr>
          </a:p>
        </p:txBody>
      </p:sp>
      <p:sp>
        <p:nvSpPr>
          <p:cNvPr id="14" name="1 Título"/>
          <p:cNvSpPr txBox="1">
            <a:spLocks/>
          </p:cNvSpPr>
          <p:nvPr/>
        </p:nvSpPr>
        <p:spPr>
          <a:xfrm>
            <a:off x="4175544" y="908720"/>
            <a:ext cx="5112568" cy="4320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8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1pPr>
            <a:lvl2pPr marR="0" lvl="1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2pPr>
            <a:lvl3pPr marR="0" lvl="2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3pPr>
            <a:lvl4pPr marR="0" lvl="3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4pPr>
            <a:lvl5pPr marR="0" lvl="4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5pPr>
            <a:lvl6pPr marR="0" lvl="5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6pPr>
            <a:lvl7pPr marR="0" lvl="6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7pPr>
            <a:lvl8pPr marR="0" lvl="7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8pPr>
            <a:lvl9pPr marR="0" lvl="8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9pPr>
          </a:lstStyle>
          <a:p>
            <a:r>
              <a:rPr lang="es-ES" sz="2000" b="1" dirty="0" smtClean="0">
                <a:solidFill>
                  <a:schemeClr val="accent5"/>
                </a:solidFill>
                <a:latin typeface="Bahnschrift" pitchFamily="34" charset="0"/>
              </a:rPr>
              <a:t>Observación </a:t>
            </a:r>
            <a:r>
              <a:rPr lang="es-E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NO CASUAL</a:t>
            </a:r>
          </a:p>
          <a:p>
            <a:endParaRPr lang="es-ES" sz="2000" b="1" dirty="0">
              <a:solidFill>
                <a:schemeClr val="accent5"/>
              </a:solidFill>
              <a:latin typeface="Bahnschrift" pitchFamily="34" charset="0"/>
            </a:endParaRPr>
          </a:p>
          <a:p>
            <a:r>
              <a:rPr lang="es-ES" sz="2000" b="1" dirty="0">
                <a:solidFill>
                  <a:schemeClr val="accent5">
                    <a:lumMod val="75000"/>
                  </a:schemeClr>
                </a:solidFill>
                <a:latin typeface="Bahnschrift" pitchFamily="34" charset="0"/>
              </a:rPr>
              <a:t>-Variedad ornamental</a:t>
            </a:r>
          </a:p>
          <a:p>
            <a:endParaRPr lang="es-ES" sz="2000" b="1" dirty="0">
              <a:solidFill>
                <a:schemeClr val="accent5">
                  <a:lumMod val="75000"/>
                </a:schemeClr>
              </a:solidFill>
              <a:latin typeface="Bahnschrift" pitchFamily="34" charset="0"/>
            </a:endParaRPr>
          </a:p>
          <a:p>
            <a:r>
              <a:rPr lang="es-ES" sz="2000" b="1" dirty="0">
                <a:solidFill>
                  <a:schemeClr val="accent5">
                    <a:lumMod val="75000"/>
                  </a:schemeClr>
                </a:solidFill>
                <a:latin typeface="Bahnschrift" pitchFamily="34" charset="0"/>
              </a:rPr>
              <a:t>-Especie </a:t>
            </a:r>
            <a:r>
              <a:rPr lang="es-ES" sz="2000" b="1" dirty="0" err="1" smtClean="0">
                <a:solidFill>
                  <a:schemeClr val="accent5">
                    <a:lumMod val="75000"/>
                  </a:schemeClr>
                </a:solidFill>
                <a:latin typeface="Bahnschrift" pitchFamily="34" charset="0"/>
              </a:rPr>
              <a:t>alóctona</a:t>
            </a:r>
            <a:endParaRPr lang="es-ES" sz="2000" b="1" dirty="0" smtClean="0">
              <a:solidFill>
                <a:schemeClr val="accent5">
                  <a:lumMod val="75000"/>
                </a:schemeClr>
              </a:solidFill>
              <a:latin typeface="Bahnschrift" pitchFamily="34" charset="0"/>
            </a:endParaRPr>
          </a:p>
          <a:p>
            <a:endParaRPr lang="es-ES" sz="2000" b="1" dirty="0">
              <a:solidFill>
                <a:schemeClr val="accent5">
                  <a:lumMod val="75000"/>
                </a:schemeClr>
              </a:solidFill>
              <a:latin typeface="Bahnschrift" pitchFamily="34" charset="0"/>
            </a:endParaRPr>
          </a:p>
          <a:p>
            <a:r>
              <a:rPr lang="es-ES" sz="2000" b="1" dirty="0" smtClean="0">
                <a:solidFill>
                  <a:schemeClr val="accent5">
                    <a:lumMod val="75000"/>
                  </a:schemeClr>
                </a:solidFill>
                <a:latin typeface="Bahnschrift" pitchFamily="34" charset="0"/>
              </a:rPr>
              <a:t>-Aparece en el medio natural</a:t>
            </a:r>
          </a:p>
          <a:p>
            <a:endParaRPr lang="es-ES" sz="2000" b="1" dirty="0" smtClean="0">
              <a:solidFill>
                <a:schemeClr val="accent5">
                  <a:lumMod val="75000"/>
                </a:schemeClr>
              </a:solidFill>
              <a:latin typeface="Bahnschrift" pitchFamily="34" charset="0"/>
            </a:endParaRPr>
          </a:p>
          <a:p>
            <a:r>
              <a:rPr lang="es-ES" sz="2000" b="1" dirty="0" smtClean="0">
                <a:solidFill>
                  <a:schemeClr val="accent5">
                    <a:lumMod val="75000"/>
                  </a:schemeClr>
                </a:solidFill>
                <a:latin typeface="Bahnschrift" pitchFamily="34" charset="0"/>
              </a:rPr>
              <a:t>-Su ubicación es accidental</a:t>
            </a:r>
          </a:p>
          <a:p>
            <a:endParaRPr lang="es-ES" sz="2000" b="1" dirty="0">
              <a:solidFill>
                <a:schemeClr val="accent5">
                  <a:lumMod val="75000"/>
                </a:schemeClr>
              </a:solidFill>
              <a:latin typeface="Bahnschrift" pitchFamily="34" charset="0"/>
            </a:endParaRPr>
          </a:p>
          <a:p>
            <a:r>
              <a:rPr lang="es-ES" sz="2000" b="1" dirty="0" smtClean="0">
                <a:solidFill>
                  <a:schemeClr val="accent5">
                    <a:lumMod val="75000"/>
                  </a:schemeClr>
                </a:solidFill>
                <a:latin typeface="Bahnschrift" pitchFamily="34" charset="0"/>
              </a:rPr>
              <a:t>-Observaciones </a:t>
            </a:r>
            <a:r>
              <a:rPr lang="es-E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relevantes</a:t>
            </a:r>
            <a:r>
              <a:rPr lang="es-ES" sz="2000" b="1" dirty="0" smtClean="0">
                <a:solidFill>
                  <a:schemeClr val="accent5">
                    <a:lumMod val="75000"/>
                  </a:schemeClr>
                </a:solidFill>
                <a:latin typeface="Bahnschrift" pitchFamily="34" charset="0"/>
              </a:rPr>
              <a:t>: permiten conocer distribución de EEI y futuras invasiones</a:t>
            </a:r>
          </a:p>
        </p:txBody>
      </p:sp>
      <p:pic>
        <p:nvPicPr>
          <p:cNvPr id="5122" name="Picture 2" descr="C:\Users\angel\Downloads\WhatsApp Image 2023-04-22 at 11.01.36.jpe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27" b="15937"/>
          <a:stretch/>
        </p:blipFill>
        <p:spPr bwMode="auto">
          <a:xfrm>
            <a:off x="467544" y="1052736"/>
            <a:ext cx="3539067" cy="49038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915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 Título"/>
          <p:cNvSpPr txBox="1">
            <a:spLocks/>
          </p:cNvSpPr>
          <p:nvPr/>
        </p:nvSpPr>
        <p:spPr>
          <a:xfrm>
            <a:off x="107504" y="6569028"/>
            <a:ext cx="9217024" cy="216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3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9pPr>
          </a:lstStyle>
          <a:p>
            <a:pPr algn="l"/>
            <a:r>
              <a:rPr lang="es-ES" sz="1600" b="1" dirty="0" smtClean="0">
                <a:solidFill>
                  <a:schemeClr val="accent3"/>
                </a:solidFill>
                <a:latin typeface="Bahnschrift" pitchFamily="34" charset="0"/>
              </a:rPr>
              <a:t>Curso: </a:t>
            </a:r>
            <a:r>
              <a:rPr lang="es-ES" sz="1600" b="1" dirty="0" err="1" smtClean="0">
                <a:solidFill>
                  <a:schemeClr val="accent3"/>
                </a:solidFill>
                <a:latin typeface="Bahnschrift" pitchFamily="34" charset="0"/>
              </a:rPr>
              <a:t>iNaturalist</a:t>
            </a:r>
            <a:r>
              <a:rPr lang="es-ES" sz="1600" b="1" dirty="0" smtClean="0">
                <a:solidFill>
                  <a:schemeClr val="accent3"/>
                </a:solidFill>
                <a:latin typeface="Bahnschrift" pitchFamily="34" charset="0"/>
              </a:rPr>
              <a:t> y otras herramientas para  estudiar la biodiversidad</a:t>
            </a:r>
            <a:endParaRPr lang="es-ES" sz="1600" b="1" dirty="0">
              <a:solidFill>
                <a:schemeClr val="accent3"/>
              </a:solidFill>
              <a:latin typeface="Bahnschrift" pitchFamily="34" charset="0"/>
            </a:endParaRPr>
          </a:p>
        </p:txBody>
      </p:sp>
      <p:sp>
        <p:nvSpPr>
          <p:cNvPr id="4" name="3 Rectángulo redondeado"/>
          <p:cNvSpPr/>
          <p:nvPr/>
        </p:nvSpPr>
        <p:spPr>
          <a:xfrm>
            <a:off x="539552" y="260648"/>
            <a:ext cx="6552728" cy="576064"/>
          </a:xfrm>
          <a:prstGeom prst="roundRect">
            <a:avLst/>
          </a:prstGeom>
          <a:solidFill>
            <a:schemeClr val="bg1">
              <a:lumMod val="60000"/>
              <a:lumOff val="4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611560" y="260648"/>
            <a:ext cx="6624736" cy="564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8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1pPr>
            <a:lvl2pPr marR="0" lvl="1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2pPr>
            <a:lvl3pPr marR="0" lvl="2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3pPr>
            <a:lvl4pPr marR="0" lvl="3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4pPr>
            <a:lvl5pPr marR="0" lvl="4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5pPr>
            <a:lvl6pPr marR="0" lvl="5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6pPr>
            <a:lvl7pPr marR="0" lvl="6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7pPr>
            <a:lvl8pPr marR="0" lvl="7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8pPr>
            <a:lvl9pPr marR="0" lvl="8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9pPr>
          </a:lstStyle>
          <a:p>
            <a:r>
              <a:rPr lang="es-ES" sz="3200" b="1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Observaciones </a:t>
            </a:r>
            <a:r>
              <a:rPr lang="es-ES" sz="3200" b="1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 Pro Cond"/>
              </a:rPr>
              <a:t>“</a:t>
            </a:r>
            <a:r>
              <a:rPr lang="es-ES" sz="3200" b="1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casuales</a:t>
            </a:r>
            <a:r>
              <a:rPr lang="es-ES" sz="3200" b="1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 Pro Cond"/>
              </a:rPr>
              <a:t>”</a:t>
            </a:r>
            <a:endParaRPr lang="es-ES" sz="3200" b="1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itchFamily="34" charset="0"/>
            </a:endParaRPr>
          </a:p>
        </p:txBody>
      </p:sp>
      <p:sp>
        <p:nvSpPr>
          <p:cNvPr id="7" name="10 Subtítulo"/>
          <p:cNvSpPr txBox="1">
            <a:spLocks/>
          </p:cNvSpPr>
          <p:nvPr/>
        </p:nvSpPr>
        <p:spPr>
          <a:xfrm>
            <a:off x="8460432" y="1"/>
            <a:ext cx="683568" cy="54868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r"/>
            <a:r>
              <a:rPr lang="es-ES" sz="600" b="1" smtClean="0">
                <a:solidFill>
                  <a:schemeClr val="accent4">
                    <a:lumMod val="75000"/>
                  </a:schemeClr>
                </a:solidFill>
                <a:latin typeface="Bahnschrift" pitchFamily="34" charset="0"/>
              </a:rPr>
              <a:t>Manejo de iNaturalist: ¿cómo registrar especies?</a:t>
            </a:r>
            <a:endParaRPr lang="es-ES" sz="600" b="1" dirty="0">
              <a:solidFill>
                <a:schemeClr val="accent4">
                  <a:lumMod val="75000"/>
                </a:schemeClr>
              </a:solidFill>
              <a:latin typeface="Bahnschrift" pitchFamily="34" charset="0"/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8423920" y="-16351"/>
            <a:ext cx="7200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 smtClean="0">
                <a:solidFill>
                  <a:schemeClr val="accent3"/>
                </a:solidFill>
                <a:latin typeface="Arial Nova" pitchFamily="34" charset="0"/>
              </a:rPr>
              <a:t>1</a:t>
            </a:r>
            <a:endParaRPr lang="es-ES" sz="1200" b="1" dirty="0">
              <a:solidFill>
                <a:schemeClr val="accent3"/>
              </a:solidFill>
              <a:latin typeface="Arial Nova" pitchFamily="34" charset="0"/>
            </a:endParaRPr>
          </a:p>
        </p:txBody>
      </p:sp>
      <p:sp>
        <p:nvSpPr>
          <p:cNvPr id="14" name="1 Título"/>
          <p:cNvSpPr txBox="1">
            <a:spLocks/>
          </p:cNvSpPr>
          <p:nvPr/>
        </p:nvSpPr>
        <p:spPr>
          <a:xfrm>
            <a:off x="3949060" y="908720"/>
            <a:ext cx="4968456" cy="4320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8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1pPr>
            <a:lvl2pPr marR="0" lvl="1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2pPr>
            <a:lvl3pPr marR="0" lvl="2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3pPr>
            <a:lvl4pPr marR="0" lvl="3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4pPr>
            <a:lvl5pPr marR="0" lvl="4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5pPr>
            <a:lvl6pPr marR="0" lvl="5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6pPr>
            <a:lvl7pPr marR="0" lvl="6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7pPr>
            <a:lvl8pPr marR="0" lvl="7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8pPr>
            <a:lvl9pPr marR="0" lvl="8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9pPr>
          </a:lstStyle>
          <a:p>
            <a:r>
              <a:rPr lang="es-ES" sz="2000" b="1" dirty="0" smtClean="0">
                <a:solidFill>
                  <a:schemeClr val="accent5"/>
                </a:solidFill>
                <a:latin typeface="Bahnschrift" pitchFamily="34" charset="0"/>
              </a:rPr>
              <a:t>Observación </a:t>
            </a:r>
            <a:r>
              <a:rPr lang="es-E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NO CASUAL</a:t>
            </a:r>
          </a:p>
          <a:p>
            <a:endParaRPr lang="es-ES" sz="2000" b="1" dirty="0" smtClean="0">
              <a:solidFill>
                <a:schemeClr val="accent5"/>
              </a:solidFill>
              <a:latin typeface="Bahnschrift" pitchFamily="34" charset="0"/>
            </a:endParaRPr>
          </a:p>
          <a:p>
            <a:r>
              <a:rPr lang="es-ES" sz="2000" b="1" dirty="0" smtClean="0">
                <a:solidFill>
                  <a:schemeClr val="accent5">
                    <a:lumMod val="75000"/>
                  </a:schemeClr>
                </a:solidFill>
                <a:latin typeface="Bahnschrift" pitchFamily="34" charset="0"/>
              </a:rPr>
              <a:t>-Especie autóctona</a:t>
            </a:r>
          </a:p>
          <a:p>
            <a:endParaRPr lang="es-ES" sz="2000" b="1" dirty="0">
              <a:solidFill>
                <a:schemeClr val="accent5">
                  <a:lumMod val="75000"/>
                </a:schemeClr>
              </a:solidFill>
              <a:latin typeface="Bahnschrift" pitchFamily="34" charset="0"/>
            </a:endParaRPr>
          </a:p>
          <a:p>
            <a:r>
              <a:rPr lang="es-ES" sz="2000" b="1" dirty="0" smtClean="0">
                <a:solidFill>
                  <a:schemeClr val="accent5">
                    <a:lumMod val="75000"/>
                  </a:schemeClr>
                </a:solidFill>
                <a:latin typeface="Bahnschrift" pitchFamily="34" charset="0"/>
              </a:rPr>
              <a:t>-Aparece en el medio natural</a:t>
            </a:r>
          </a:p>
          <a:p>
            <a:endParaRPr lang="es-ES" sz="2000" b="1" dirty="0" smtClean="0">
              <a:solidFill>
                <a:schemeClr val="accent5">
                  <a:lumMod val="75000"/>
                </a:schemeClr>
              </a:solidFill>
              <a:latin typeface="Bahnschrift" pitchFamily="34" charset="0"/>
            </a:endParaRPr>
          </a:p>
          <a:p>
            <a:r>
              <a:rPr lang="es-ES" sz="2000" b="1" dirty="0" smtClean="0">
                <a:solidFill>
                  <a:schemeClr val="accent5">
                    <a:lumMod val="75000"/>
                  </a:schemeClr>
                </a:solidFill>
                <a:latin typeface="Bahnschrift" pitchFamily="34" charset="0"/>
              </a:rPr>
              <a:t>-Su ubicación no es intencional</a:t>
            </a:r>
          </a:p>
          <a:p>
            <a:endParaRPr lang="es-ES" sz="2000" b="1" dirty="0">
              <a:solidFill>
                <a:schemeClr val="accent5">
                  <a:lumMod val="75000"/>
                </a:schemeClr>
              </a:solidFill>
              <a:latin typeface="Bahnschrift" pitchFamily="34" charset="0"/>
            </a:endParaRPr>
          </a:p>
          <a:p>
            <a:r>
              <a:rPr lang="es-ES" sz="2000" b="1" dirty="0" smtClean="0">
                <a:solidFill>
                  <a:schemeClr val="accent5">
                    <a:lumMod val="75000"/>
                  </a:schemeClr>
                </a:solidFill>
                <a:latin typeface="Bahnschrift" pitchFamily="34" charset="0"/>
              </a:rPr>
              <a:t>-Observaciones </a:t>
            </a:r>
            <a:r>
              <a:rPr lang="es-E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relevantes</a:t>
            </a:r>
            <a:r>
              <a:rPr lang="es-ES" sz="2000" b="1" dirty="0" smtClean="0">
                <a:solidFill>
                  <a:schemeClr val="accent5">
                    <a:lumMod val="75000"/>
                  </a:schemeClr>
                </a:solidFill>
                <a:latin typeface="Bahnschrift" pitchFamily="34" charset="0"/>
              </a:rPr>
              <a:t>: permiten conocer el área de distribución de especies silvestres</a:t>
            </a:r>
          </a:p>
        </p:txBody>
      </p:sp>
      <p:pic>
        <p:nvPicPr>
          <p:cNvPr id="6146" name="Picture 2" descr="C:\Users\angel\Downloads\WhatsApp Image 2023-04-22 at 11.10.41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232" y="980728"/>
            <a:ext cx="2766550" cy="50415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827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 Título"/>
          <p:cNvSpPr txBox="1">
            <a:spLocks/>
          </p:cNvSpPr>
          <p:nvPr/>
        </p:nvSpPr>
        <p:spPr>
          <a:xfrm>
            <a:off x="107504" y="6569028"/>
            <a:ext cx="9217024" cy="216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3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9pPr>
          </a:lstStyle>
          <a:p>
            <a:pPr algn="l"/>
            <a:r>
              <a:rPr lang="es-ES" sz="1600" b="1" dirty="0" smtClean="0">
                <a:solidFill>
                  <a:schemeClr val="accent3"/>
                </a:solidFill>
                <a:latin typeface="Bahnschrift" pitchFamily="34" charset="0"/>
              </a:rPr>
              <a:t>Curso: </a:t>
            </a:r>
            <a:r>
              <a:rPr lang="es-ES" sz="1600" b="1" dirty="0" err="1" smtClean="0">
                <a:solidFill>
                  <a:schemeClr val="accent3"/>
                </a:solidFill>
                <a:latin typeface="Bahnschrift" pitchFamily="34" charset="0"/>
              </a:rPr>
              <a:t>iNaturalist</a:t>
            </a:r>
            <a:r>
              <a:rPr lang="es-ES" sz="1600" b="1" dirty="0" smtClean="0">
                <a:solidFill>
                  <a:schemeClr val="accent3"/>
                </a:solidFill>
                <a:latin typeface="Bahnschrift" pitchFamily="34" charset="0"/>
              </a:rPr>
              <a:t> y otras herramientas para  estudiar la biodiversidad</a:t>
            </a:r>
            <a:endParaRPr lang="es-ES" sz="1600" b="1" dirty="0">
              <a:solidFill>
                <a:schemeClr val="accent3"/>
              </a:solidFill>
              <a:latin typeface="Bahnschrift" pitchFamily="34" charset="0"/>
            </a:endParaRPr>
          </a:p>
        </p:txBody>
      </p:sp>
      <p:sp>
        <p:nvSpPr>
          <p:cNvPr id="4" name="3 Rectángulo redondeado"/>
          <p:cNvSpPr/>
          <p:nvPr/>
        </p:nvSpPr>
        <p:spPr>
          <a:xfrm>
            <a:off x="539552" y="260648"/>
            <a:ext cx="6552728" cy="576064"/>
          </a:xfrm>
          <a:prstGeom prst="roundRect">
            <a:avLst/>
          </a:prstGeom>
          <a:solidFill>
            <a:schemeClr val="bg1">
              <a:lumMod val="60000"/>
              <a:lumOff val="4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611560" y="260648"/>
            <a:ext cx="6624736" cy="564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8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1pPr>
            <a:lvl2pPr marR="0" lvl="1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2pPr>
            <a:lvl3pPr marR="0" lvl="2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3pPr>
            <a:lvl4pPr marR="0" lvl="3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4pPr>
            <a:lvl5pPr marR="0" lvl="4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5pPr>
            <a:lvl6pPr marR="0" lvl="5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6pPr>
            <a:lvl7pPr marR="0" lvl="6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7pPr>
            <a:lvl8pPr marR="0" lvl="7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8pPr>
            <a:lvl9pPr marR="0" lvl="8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9pPr>
          </a:lstStyle>
          <a:p>
            <a:r>
              <a:rPr lang="es-ES" sz="3200" b="1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Observaciones </a:t>
            </a:r>
            <a:r>
              <a:rPr lang="es-ES" sz="3200" b="1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 Pro Cond"/>
              </a:rPr>
              <a:t>“</a:t>
            </a:r>
            <a:r>
              <a:rPr lang="es-ES" sz="3200" b="1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casuales</a:t>
            </a:r>
            <a:r>
              <a:rPr lang="es-ES" sz="3200" b="1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 Pro Cond"/>
              </a:rPr>
              <a:t>”</a:t>
            </a:r>
            <a:endParaRPr lang="es-ES" sz="3200" b="1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itchFamily="34" charset="0"/>
            </a:endParaRPr>
          </a:p>
        </p:txBody>
      </p:sp>
      <p:sp>
        <p:nvSpPr>
          <p:cNvPr id="7" name="10 Subtítulo"/>
          <p:cNvSpPr txBox="1">
            <a:spLocks/>
          </p:cNvSpPr>
          <p:nvPr/>
        </p:nvSpPr>
        <p:spPr>
          <a:xfrm>
            <a:off x="8460432" y="1"/>
            <a:ext cx="683568" cy="54868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r"/>
            <a:r>
              <a:rPr lang="es-ES" sz="600" b="1" smtClean="0">
                <a:solidFill>
                  <a:schemeClr val="accent4">
                    <a:lumMod val="75000"/>
                  </a:schemeClr>
                </a:solidFill>
                <a:latin typeface="Bahnschrift" pitchFamily="34" charset="0"/>
              </a:rPr>
              <a:t>Manejo de iNaturalist: ¿cómo registrar especies?</a:t>
            </a:r>
            <a:endParaRPr lang="es-ES" sz="600" b="1" dirty="0">
              <a:solidFill>
                <a:schemeClr val="accent4">
                  <a:lumMod val="75000"/>
                </a:schemeClr>
              </a:solidFill>
              <a:latin typeface="Bahnschrift" pitchFamily="34" charset="0"/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8423920" y="-16351"/>
            <a:ext cx="7200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 smtClean="0">
                <a:solidFill>
                  <a:schemeClr val="accent3"/>
                </a:solidFill>
                <a:latin typeface="Arial Nova" pitchFamily="34" charset="0"/>
              </a:rPr>
              <a:t>1</a:t>
            </a:r>
            <a:endParaRPr lang="es-ES" sz="1200" b="1" dirty="0">
              <a:solidFill>
                <a:schemeClr val="accent3"/>
              </a:solidFill>
              <a:latin typeface="Arial Nova" pitchFamily="34" charset="0"/>
            </a:endParaRPr>
          </a:p>
        </p:txBody>
      </p:sp>
      <p:sp>
        <p:nvSpPr>
          <p:cNvPr id="14" name="1 Título"/>
          <p:cNvSpPr txBox="1">
            <a:spLocks/>
          </p:cNvSpPr>
          <p:nvPr/>
        </p:nvSpPr>
        <p:spPr>
          <a:xfrm>
            <a:off x="3949060" y="908720"/>
            <a:ext cx="4968456" cy="4320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8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1pPr>
            <a:lvl2pPr marR="0" lvl="1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2pPr>
            <a:lvl3pPr marR="0" lvl="2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3pPr>
            <a:lvl4pPr marR="0" lvl="3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4pPr>
            <a:lvl5pPr marR="0" lvl="4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5pPr>
            <a:lvl6pPr marR="0" lvl="5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6pPr>
            <a:lvl7pPr marR="0" lvl="6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7pPr>
            <a:lvl8pPr marR="0" lvl="7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8pPr>
            <a:lvl9pPr marR="0" lvl="8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9pPr>
          </a:lstStyle>
          <a:p>
            <a:r>
              <a:rPr lang="es-ES" sz="2000" b="1" dirty="0" smtClean="0">
                <a:solidFill>
                  <a:schemeClr val="accent5"/>
                </a:solidFill>
                <a:latin typeface="Bahnschrift" pitchFamily="34" charset="0"/>
              </a:rPr>
              <a:t>Observación </a:t>
            </a:r>
            <a:r>
              <a:rPr lang="es-E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NO CASUAL</a:t>
            </a:r>
          </a:p>
          <a:p>
            <a:endParaRPr lang="es-ES" sz="2000" b="1" dirty="0" smtClean="0">
              <a:solidFill>
                <a:schemeClr val="accent5"/>
              </a:solidFill>
              <a:latin typeface="Bahnschrift" pitchFamily="34" charset="0"/>
            </a:endParaRPr>
          </a:p>
          <a:p>
            <a:r>
              <a:rPr lang="es-ES" sz="2000" b="1" dirty="0" smtClean="0">
                <a:solidFill>
                  <a:schemeClr val="accent5">
                    <a:lumMod val="75000"/>
                  </a:schemeClr>
                </a:solidFill>
                <a:latin typeface="Bahnschrift" pitchFamily="34" charset="0"/>
              </a:rPr>
              <a:t>-Especie autóctona</a:t>
            </a:r>
          </a:p>
          <a:p>
            <a:endParaRPr lang="es-ES" sz="2000" b="1" dirty="0">
              <a:solidFill>
                <a:schemeClr val="accent5">
                  <a:lumMod val="75000"/>
                </a:schemeClr>
              </a:solidFill>
              <a:latin typeface="Bahnschrift" pitchFamily="34" charset="0"/>
            </a:endParaRPr>
          </a:p>
          <a:p>
            <a:r>
              <a:rPr lang="es-ES" sz="2000" b="1" dirty="0" smtClean="0">
                <a:solidFill>
                  <a:schemeClr val="accent5">
                    <a:lumMod val="75000"/>
                  </a:schemeClr>
                </a:solidFill>
                <a:latin typeface="Bahnschrift" pitchFamily="34" charset="0"/>
              </a:rPr>
              <a:t>-Aparece en un parque urbano</a:t>
            </a:r>
          </a:p>
          <a:p>
            <a:endParaRPr lang="es-ES" sz="2000" b="1" dirty="0" smtClean="0">
              <a:solidFill>
                <a:schemeClr val="accent5">
                  <a:lumMod val="75000"/>
                </a:schemeClr>
              </a:solidFill>
              <a:latin typeface="Bahnschrift" pitchFamily="34" charset="0"/>
            </a:endParaRPr>
          </a:p>
          <a:p>
            <a:r>
              <a:rPr lang="es-ES" sz="2000" b="1" dirty="0" smtClean="0">
                <a:solidFill>
                  <a:schemeClr val="accent5">
                    <a:lumMod val="75000"/>
                  </a:schemeClr>
                </a:solidFill>
                <a:latin typeface="Bahnschrift" pitchFamily="34" charset="0"/>
              </a:rPr>
              <a:t>-Su ubicación no es intencional</a:t>
            </a:r>
          </a:p>
          <a:p>
            <a:endParaRPr lang="es-ES" sz="2000" b="1" dirty="0">
              <a:solidFill>
                <a:schemeClr val="accent5">
                  <a:lumMod val="75000"/>
                </a:schemeClr>
              </a:solidFill>
              <a:latin typeface="Bahnschrift" pitchFamily="34" charset="0"/>
            </a:endParaRPr>
          </a:p>
          <a:p>
            <a:r>
              <a:rPr lang="es-ES" sz="2000" b="1" dirty="0" smtClean="0">
                <a:solidFill>
                  <a:schemeClr val="accent5">
                    <a:lumMod val="75000"/>
                  </a:schemeClr>
                </a:solidFill>
                <a:latin typeface="Bahnschrift" pitchFamily="34" charset="0"/>
              </a:rPr>
              <a:t>-Observaciones </a:t>
            </a:r>
            <a:r>
              <a:rPr lang="es-E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relevantes</a:t>
            </a:r>
            <a:r>
              <a:rPr lang="es-ES" sz="2000" b="1" dirty="0" smtClean="0">
                <a:solidFill>
                  <a:schemeClr val="accent5">
                    <a:lumMod val="75000"/>
                  </a:schemeClr>
                </a:solidFill>
                <a:latin typeface="Bahnschrift" pitchFamily="34" charset="0"/>
              </a:rPr>
              <a:t>: permiten conocer áreas de refugio de especies silvestres en zonas urbanas</a:t>
            </a:r>
          </a:p>
        </p:txBody>
      </p:sp>
      <p:pic>
        <p:nvPicPr>
          <p:cNvPr id="7171" name="Picture 3" descr="C:\Users\angel\Downloads\WhatsApp Image 2023-04-22 at 11.15.14.jpe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289"/>
          <a:stretch/>
        </p:blipFill>
        <p:spPr bwMode="auto">
          <a:xfrm>
            <a:off x="323528" y="1052736"/>
            <a:ext cx="3250428" cy="49995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6115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 Título"/>
          <p:cNvSpPr txBox="1">
            <a:spLocks/>
          </p:cNvSpPr>
          <p:nvPr/>
        </p:nvSpPr>
        <p:spPr>
          <a:xfrm>
            <a:off x="107504" y="6569028"/>
            <a:ext cx="9217024" cy="216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3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9pPr>
          </a:lstStyle>
          <a:p>
            <a:pPr algn="l"/>
            <a:r>
              <a:rPr lang="es-ES" sz="1600" b="1" dirty="0" smtClean="0">
                <a:solidFill>
                  <a:schemeClr val="accent3"/>
                </a:solidFill>
                <a:latin typeface="Bahnschrift" pitchFamily="34" charset="0"/>
              </a:rPr>
              <a:t>Curso: </a:t>
            </a:r>
            <a:r>
              <a:rPr lang="es-ES" sz="1600" b="1" dirty="0" err="1" smtClean="0">
                <a:solidFill>
                  <a:schemeClr val="accent3"/>
                </a:solidFill>
                <a:latin typeface="Bahnschrift" pitchFamily="34" charset="0"/>
              </a:rPr>
              <a:t>iNaturalist</a:t>
            </a:r>
            <a:r>
              <a:rPr lang="es-ES" sz="1600" b="1" dirty="0" smtClean="0">
                <a:solidFill>
                  <a:schemeClr val="accent3"/>
                </a:solidFill>
                <a:latin typeface="Bahnschrift" pitchFamily="34" charset="0"/>
              </a:rPr>
              <a:t> y otras herramientas para  estudiar la biodiversidad</a:t>
            </a:r>
            <a:endParaRPr lang="es-ES" sz="1600" b="1" dirty="0">
              <a:solidFill>
                <a:schemeClr val="accent3"/>
              </a:solidFill>
              <a:latin typeface="Bahnschrift" pitchFamily="34" charset="0"/>
            </a:endParaRPr>
          </a:p>
        </p:txBody>
      </p:sp>
      <p:sp>
        <p:nvSpPr>
          <p:cNvPr id="4" name="3 Rectángulo redondeado"/>
          <p:cNvSpPr/>
          <p:nvPr/>
        </p:nvSpPr>
        <p:spPr>
          <a:xfrm>
            <a:off x="539552" y="260648"/>
            <a:ext cx="6552728" cy="576064"/>
          </a:xfrm>
          <a:prstGeom prst="roundRect">
            <a:avLst/>
          </a:prstGeom>
          <a:solidFill>
            <a:schemeClr val="bg1">
              <a:lumMod val="60000"/>
              <a:lumOff val="4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611560" y="260648"/>
            <a:ext cx="6624736" cy="564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8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1pPr>
            <a:lvl2pPr marR="0" lvl="1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2pPr>
            <a:lvl3pPr marR="0" lvl="2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3pPr>
            <a:lvl4pPr marR="0" lvl="3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4pPr>
            <a:lvl5pPr marR="0" lvl="4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5pPr>
            <a:lvl6pPr marR="0" lvl="5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6pPr>
            <a:lvl7pPr marR="0" lvl="6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7pPr>
            <a:lvl8pPr marR="0" lvl="7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8pPr>
            <a:lvl9pPr marR="0" lvl="8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9pPr>
          </a:lstStyle>
          <a:p>
            <a:r>
              <a:rPr lang="es-ES" sz="3200" b="1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Observaciones </a:t>
            </a:r>
            <a:r>
              <a:rPr lang="es-ES" sz="3200" b="1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 Pro Cond"/>
              </a:rPr>
              <a:t>“</a:t>
            </a:r>
            <a:r>
              <a:rPr lang="es-ES" sz="3200" b="1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casuales</a:t>
            </a:r>
            <a:r>
              <a:rPr lang="es-ES" sz="3200" b="1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 Pro Cond"/>
              </a:rPr>
              <a:t>”</a:t>
            </a:r>
            <a:endParaRPr lang="es-ES" sz="3200" b="1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itchFamily="34" charset="0"/>
            </a:endParaRPr>
          </a:p>
        </p:txBody>
      </p:sp>
      <p:sp>
        <p:nvSpPr>
          <p:cNvPr id="7" name="10 Subtítulo"/>
          <p:cNvSpPr txBox="1">
            <a:spLocks/>
          </p:cNvSpPr>
          <p:nvPr/>
        </p:nvSpPr>
        <p:spPr>
          <a:xfrm>
            <a:off x="8460432" y="1"/>
            <a:ext cx="683568" cy="54868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r"/>
            <a:r>
              <a:rPr lang="es-ES" sz="600" b="1" smtClean="0">
                <a:solidFill>
                  <a:schemeClr val="accent4">
                    <a:lumMod val="75000"/>
                  </a:schemeClr>
                </a:solidFill>
                <a:latin typeface="Bahnschrift" pitchFamily="34" charset="0"/>
              </a:rPr>
              <a:t>Manejo de iNaturalist: ¿cómo registrar especies?</a:t>
            </a:r>
            <a:endParaRPr lang="es-ES" sz="600" b="1" dirty="0">
              <a:solidFill>
                <a:schemeClr val="accent4">
                  <a:lumMod val="75000"/>
                </a:schemeClr>
              </a:solidFill>
              <a:latin typeface="Bahnschrift" pitchFamily="34" charset="0"/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8423920" y="-16351"/>
            <a:ext cx="7200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 smtClean="0">
                <a:solidFill>
                  <a:schemeClr val="accent3"/>
                </a:solidFill>
                <a:latin typeface="Arial Nova" pitchFamily="34" charset="0"/>
              </a:rPr>
              <a:t>1</a:t>
            </a:r>
            <a:endParaRPr lang="es-ES" sz="1200" b="1" dirty="0">
              <a:solidFill>
                <a:schemeClr val="accent3"/>
              </a:solidFill>
              <a:latin typeface="Arial Nova" pitchFamily="34" charset="0"/>
            </a:endParaRPr>
          </a:p>
        </p:txBody>
      </p:sp>
      <p:sp>
        <p:nvSpPr>
          <p:cNvPr id="14" name="1 Título"/>
          <p:cNvSpPr txBox="1">
            <a:spLocks/>
          </p:cNvSpPr>
          <p:nvPr/>
        </p:nvSpPr>
        <p:spPr>
          <a:xfrm>
            <a:off x="3949060" y="908720"/>
            <a:ext cx="4968456" cy="4320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8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1pPr>
            <a:lvl2pPr marR="0" lvl="1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2pPr>
            <a:lvl3pPr marR="0" lvl="2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3pPr>
            <a:lvl4pPr marR="0" lvl="3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4pPr>
            <a:lvl5pPr marR="0" lvl="4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5pPr>
            <a:lvl6pPr marR="0" lvl="5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6pPr>
            <a:lvl7pPr marR="0" lvl="6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7pPr>
            <a:lvl8pPr marR="0" lvl="7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8pPr>
            <a:lvl9pPr marR="0" lvl="8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9pPr>
          </a:lstStyle>
          <a:p>
            <a:r>
              <a:rPr lang="es-ES" sz="2000" b="1" dirty="0" smtClean="0">
                <a:solidFill>
                  <a:schemeClr val="accent5"/>
                </a:solidFill>
                <a:latin typeface="Bahnschrift" pitchFamily="34" charset="0"/>
              </a:rPr>
              <a:t>Observación </a:t>
            </a:r>
            <a:r>
              <a:rPr lang="es-E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CASUAL</a:t>
            </a:r>
          </a:p>
          <a:p>
            <a:endParaRPr lang="es-ES" sz="2000" b="1" dirty="0" smtClean="0">
              <a:solidFill>
                <a:schemeClr val="accent5"/>
              </a:solidFill>
              <a:latin typeface="Bahnschrift" pitchFamily="34" charset="0"/>
            </a:endParaRPr>
          </a:p>
          <a:p>
            <a:r>
              <a:rPr lang="es-ES" sz="2000" b="1" dirty="0" smtClean="0">
                <a:solidFill>
                  <a:schemeClr val="accent5">
                    <a:lumMod val="75000"/>
                  </a:schemeClr>
                </a:solidFill>
                <a:latin typeface="Bahnschrift" pitchFamily="34" charset="0"/>
              </a:rPr>
              <a:t>-Especie autóctona</a:t>
            </a:r>
          </a:p>
          <a:p>
            <a:endParaRPr lang="es-ES" sz="2000" b="1" dirty="0">
              <a:solidFill>
                <a:schemeClr val="accent5">
                  <a:lumMod val="75000"/>
                </a:schemeClr>
              </a:solidFill>
              <a:latin typeface="Bahnschrift" pitchFamily="34" charset="0"/>
            </a:endParaRPr>
          </a:p>
          <a:p>
            <a:r>
              <a:rPr lang="es-ES" sz="2000" b="1" dirty="0" smtClean="0">
                <a:solidFill>
                  <a:schemeClr val="accent5">
                    <a:lumMod val="75000"/>
                  </a:schemeClr>
                </a:solidFill>
                <a:latin typeface="Bahnschrift" pitchFamily="34" charset="0"/>
              </a:rPr>
              <a:t>-Plantada en un jardín</a:t>
            </a:r>
          </a:p>
          <a:p>
            <a:endParaRPr lang="es-ES" sz="2000" b="1" dirty="0" smtClean="0">
              <a:solidFill>
                <a:schemeClr val="accent5">
                  <a:lumMod val="75000"/>
                </a:schemeClr>
              </a:solidFill>
              <a:latin typeface="Bahnschrift" pitchFamily="34" charset="0"/>
            </a:endParaRPr>
          </a:p>
          <a:p>
            <a:r>
              <a:rPr lang="es-ES" sz="2000" b="1" dirty="0" smtClean="0">
                <a:solidFill>
                  <a:schemeClr val="accent5">
                    <a:lumMod val="75000"/>
                  </a:schemeClr>
                </a:solidFill>
                <a:latin typeface="Bahnschrift" pitchFamily="34" charset="0"/>
              </a:rPr>
              <a:t>-Su ubicación es intencional</a:t>
            </a:r>
          </a:p>
          <a:p>
            <a:endParaRPr lang="es-ES" sz="2000" b="1" dirty="0">
              <a:solidFill>
                <a:schemeClr val="accent5">
                  <a:lumMod val="75000"/>
                </a:schemeClr>
              </a:solidFill>
              <a:latin typeface="Bahnschrift" pitchFamily="34" charset="0"/>
            </a:endParaRPr>
          </a:p>
          <a:p>
            <a:r>
              <a:rPr lang="es-ES" sz="2000" b="1" dirty="0" smtClean="0">
                <a:solidFill>
                  <a:schemeClr val="accent5">
                    <a:lumMod val="75000"/>
                  </a:schemeClr>
                </a:solidFill>
                <a:latin typeface="Bahnschrift" pitchFamily="34" charset="0"/>
              </a:rPr>
              <a:t>-Observaciones </a:t>
            </a:r>
            <a:r>
              <a:rPr lang="es-E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poco relevantes</a:t>
            </a:r>
            <a:r>
              <a:rPr lang="es-ES" sz="2000" b="1" dirty="0">
                <a:solidFill>
                  <a:schemeClr val="accent5">
                    <a:lumMod val="75000"/>
                  </a:schemeClr>
                </a:solidFill>
                <a:latin typeface="Bahnschrift" pitchFamily="34" charset="0"/>
              </a:rPr>
              <a:t>: no permiten conocer distribución real de especies</a:t>
            </a:r>
          </a:p>
        </p:txBody>
      </p:sp>
      <p:pic>
        <p:nvPicPr>
          <p:cNvPr id="8194" name="Picture 2" descr="C:\Users\angel\Downloads\WhatsApp Image 2023-04-22 at 11.20.07.jpe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51" r="5226" b="11578"/>
          <a:stretch/>
        </p:blipFill>
        <p:spPr bwMode="auto">
          <a:xfrm>
            <a:off x="259742" y="1268760"/>
            <a:ext cx="3556174" cy="44644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6200" y="4978422"/>
            <a:ext cx="4716016" cy="754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713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 redondeado"/>
          <p:cNvSpPr/>
          <p:nvPr/>
        </p:nvSpPr>
        <p:spPr>
          <a:xfrm>
            <a:off x="1744438" y="260648"/>
            <a:ext cx="6427962" cy="576064"/>
          </a:xfrm>
          <a:prstGeom prst="roundRect">
            <a:avLst/>
          </a:prstGeom>
          <a:solidFill>
            <a:schemeClr val="bg1">
              <a:lumMod val="60000"/>
              <a:lumOff val="4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835696" y="188640"/>
            <a:ext cx="5309342" cy="636800"/>
          </a:xfrm>
        </p:spPr>
        <p:txBody>
          <a:bodyPr>
            <a:noAutofit/>
          </a:bodyPr>
          <a:lstStyle/>
          <a:p>
            <a:pPr algn="l"/>
            <a:r>
              <a:rPr lang="es-ES" sz="3600" b="1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Contenidos del curso</a:t>
            </a:r>
            <a:endParaRPr lang="es-ES" sz="3600" b="1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itchFamily="34" charset="0"/>
            </a:endParaRPr>
          </a:p>
        </p:txBody>
      </p:sp>
      <p:sp>
        <p:nvSpPr>
          <p:cNvPr id="4" name="3 Subtítulo"/>
          <p:cNvSpPr>
            <a:spLocks noGrp="1"/>
          </p:cNvSpPr>
          <p:nvPr>
            <p:ph type="subTitle" idx="1"/>
          </p:nvPr>
        </p:nvSpPr>
        <p:spPr>
          <a:xfrm>
            <a:off x="6353095" y="3391031"/>
            <a:ext cx="1795800" cy="1983577"/>
          </a:xfrm>
          <a:solidFill>
            <a:schemeClr val="accent5">
              <a:lumMod val="75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marL="139700" indent="0" algn="l"/>
            <a:r>
              <a:rPr lang="es-ES" sz="1000" dirty="0">
                <a:solidFill>
                  <a:schemeClr val="accent2">
                    <a:lumMod val="60000"/>
                    <a:lumOff val="40000"/>
                  </a:schemeClr>
                </a:solidFill>
                <a:latin typeface="Bahnschrift" pitchFamily="34" charset="0"/>
              </a:rPr>
              <a:t>● </a:t>
            </a:r>
            <a:r>
              <a:rPr lang="es-ES" sz="10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Bahnschrift" pitchFamily="34" charset="0"/>
              </a:rPr>
              <a:t>Diseños de muestreo: aleatorio simple, estratificado, sistemático y preferencial</a:t>
            </a:r>
          </a:p>
          <a:p>
            <a:pPr algn="l"/>
            <a:endParaRPr lang="es-ES" sz="1000" dirty="0">
              <a:solidFill>
                <a:schemeClr val="accent2">
                  <a:lumMod val="60000"/>
                  <a:lumOff val="40000"/>
                </a:schemeClr>
              </a:solidFill>
              <a:latin typeface="Bahnschrift" pitchFamily="34" charset="0"/>
            </a:endParaRPr>
          </a:p>
          <a:p>
            <a:pPr marL="139700" indent="0" algn="l"/>
            <a:r>
              <a:rPr lang="es-ES" sz="10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Bahnschrift" pitchFamily="34" charset="0"/>
              </a:rPr>
              <a:t>● Tipos de muestreo: </a:t>
            </a:r>
            <a:r>
              <a:rPr lang="es-ES" sz="1000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latin typeface="Bahnschrift" pitchFamily="34" charset="0"/>
              </a:rPr>
              <a:t>transecto</a:t>
            </a:r>
            <a:r>
              <a:rPr lang="es-ES" sz="10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Bahnschrift" pitchFamily="34" charset="0"/>
              </a:rPr>
              <a:t>, </a:t>
            </a:r>
            <a:r>
              <a:rPr lang="es-ES" sz="1000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latin typeface="Bahnschrift" pitchFamily="34" charset="0"/>
              </a:rPr>
              <a:t>transecto</a:t>
            </a:r>
            <a:r>
              <a:rPr lang="es-ES" sz="10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Bahnschrift" pitchFamily="34" charset="0"/>
              </a:rPr>
              <a:t> variable, cuadrantes, método fitosociológico</a:t>
            </a:r>
          </a:p>
          <a:p>
            <a:pPr marL="139700" indent="0" algn="l"/>
            <a:endParaRPr lang="es-ES" sz="1000" dirty="0">
              <a:solidFill>
                <a:schemeClr val="accent2">
                  <a:lumMod val="60000"/>
                  <a:lumOff val="40000"/>
                </a:schemeClr>
              </a:solidFill>
              <a:latin typeface="Bahnschrift" pitchFamily="34" charset="0"/>
            </a:endParaRPr>
          </a:p>
          <a:p>
            <a:pPr marL="139700" indent="0" algn="l"/>
            <a:r>
              <a:rPr lang="es-ES" sz="10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Bahnschrift" pitchFamily="34" charset="0"/>
              </a:rPr>
              <a:t>● Análisis de inventarios </a:t>
            </a:r>
            <a:endParaRPr lang="es-ES" sz="1000" dirty="0">
              <a:solidFill>
                <a:schemeClr val="accent2">
                  <a:lumMod val="60000"/>
                  <a:lumOff val="40000"/>
                </a:schemeClr>
              </a:solidFill>
              <a:latin typeface="Bahnschrift" pitchFamily="34" charset="0"/>
            </a:endParaRPr>
          </a:p>
          <a:p>
            <a:pPr algn="l"/>
            <a:endParaRPr lang="es-ES" sz="1000" dirty="0">
              <a:solidFill>
                <a:schemeClr val="accent2">
                  <a:lumMod val="60000"/>
                  <a:lumOff val="40000"/>
                </a:schemeClr>
              </a:solidFill>
              <a:latin typeface="Bahnschrift" pitchFamily="34" charset="0"/>
            </a:endParaRPr>
          </a:p>
        </p:txBody>
      </p:sp>
      <p:sp>
        <p:nvSpPr>
          <p:cNvPr id="5" name="4 Subtítulo"/>
          <p:cNvSpPr>
            <a:spLocks noGrp="1"/>
          </p:cNvSpPr>
          <p:nvPr>
            <p:ph type="subTitle" idx="2"/>
          </p:nvPr>
        </p:nvSpPr>
        <p:spPr>
          <a:xfrm>
            <a:off x="6353075" y="1886177"/>
            <a:ext cx="1795800" cy="1501469"/>
          </a:xfrm>
          <a:solidFill>
            <a:schemeClr val="accent2">
              <a:lumMod val="75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r"/>
            <a:r>
              <a:rPr lang="es-ES" b="1" dirty="0" smtClean="0">
                <a:solidFill>
                  <a:schemeClr val="accent4">
                    <a:lumMod val="75000"/>
                  </a:schemeClr>
                </a:solidFill>
                <a:latin typeface="Bahnschrift" pitchFamily="34" charset="0"/>
              </a:rPr>
              <a:t>Métodos de muestreo para estudiar la flora </a:t>
            </a:r>
            <a:endParaRPr lang="es-ES" b="1" dirty="0">
              <a:solidFill>
                <a:schemeClr val="accent4">
                  <a:lumMod val="75000"/>
                </a:schemeClr>
              </a:solidFill>
              <a:latin typeface="Bahnschrift" pitchFamily="34" charset="0"/>
            </a:endParaRPr>
          </a:p>
        </p:txBody>
      </p:sp>
      <p:sp>
        <p:nvSpPr>
          <p:cNvPr id="6" name="5 Subtítulo"/>
          <p:cNvSpPr>
            <a:spLocks noGrp="1"/>
          </p:cNvSpPr>
          <p:nvPr>
            <p:ph type="subTitle" idx="3"/>
          </p:nvPr>
        </p:nvSpPr>
        <p:spPr>
          <a:xfrm>
            <a:off x="4584899" y="3394821"/>
            <a:ext cx="1795800" cy="1979140"/>
          </a:xfrm>
          <a:solidFill>
            <a:schemeClr val="accent5">
              <a:lumMod val="75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marL="139700" indent="0" algn="l"/>
            <a:r>
              <a:rPr lang="es-ES" sz="1000" dirty="0">
                <a:solidFill>
                  <a:schemeClr val="accent2">
                    <a:lumMod val="60000"/>
                    <a:lumOff val="40000"/>
                  </a:schemeClr>
                </a:solidFill>
                <a:latin typeface="Bahnschrift" pitchFamily="34" charset="0"/>
              </a:rPr>
              <a:t>● </a:t>
            </a:r>
            <a:r>
              <a:rPr lang="es-ES" sz="10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Bahnschrift" pitchFamily="34" charset="0"/>
              </a:rPr>
              <a:t>Diversidad alfa, beta y gamma</a:t>
            </a:r>
          </a:p>
          <a:p>
            <a:pPr algn="l"/>
            <a:endParaRPr lang="es-ES" sz="1000" dirty="0">
              <a:solidFill>
                <a:schemeClr val="accent2">
                  <a:lumMod val="60000"/>
                  <a:lumOff val="40000"/>
                </a:schemeClr>
              </a:solidFill>
              <a:latin typeface="Bahnschrift" pitchFamily="34" charset="0"/>
            </a:endParaRPr>
          </a:p>
          <a:p>
            <a:pPr algn="l"/>
            <a:r>
              <a:rPr lang="es-ES" sz="10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Bahnschrift" pitchFamily="34" charset="0"/>
              </a:rPr>
              <a:t>● Índice de Shannon</a:t>
            </a:r>
          </a:p>
          <a:p>
            <a:pPr algn="l"/>
            <a:endParaRPr lang="es-ES" sz="1000" dirty="0" smtClean="0">
              <a:solidFill>
                <a:schemeClr val="accent2">
                  <a:lumMod val="60000"/>
                  <a:lumOff val="40000"/>
                </a:schemeClr>
              </a:solidFill>
              <a:latin typeface="Bahnschrift" pitchFamily="34" charset="0"/>
            </a:endParaRPr>
          </a:p>
          <a:p>
            <a:pPr marL="139700" indent="0" algn="l"/>
            <a:r>
              <a:rPr lang="es-ES" sz="10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Bahnschrift" pitchFamily="34" charset="0"/>
              </a:rPr>
              <a:t>● Índices </a:t>
            </a:r>
            <a:r>
              <a:rPr lang="es-ES" sz="1000" dirty="0">
                <a:solidFill>
                  <a:schemeClr val="accent2">
                    <a:lumMod val="60000"/>
                    <a:lumOff val="40000"/>
                  </a:schemeClr>
                </a:solidFill>
                <a:latin typeface="Bahnschrift" pitchFamily="34" charset="0"/>
              </a:rPr>
              <a:t>de </a:t>
            </a:r>
            <a:r>
              <a:rPr lang="es-ES" sz="10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Bahnschrift" pitchFamily="34" charset="0"/>
              </a:rPr>
              <a:t>Similitud: </a:t>
            </a:r>
            <a:r>
              <a:rPr lang="es-ES" sz="1000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latin typeface="Bahnschrift" pitchFamily="34" charset="0"/>
              </a:rPr>
              <a:t>Sorensen</a:t>
            </a:r>
            <a:r>
              <a:rPr lang="es-ES" sz="10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Bahnschrift" pitchFamily="34" charset="0"/>
              </a:rPr>
              <a:t>, </a:t>
            </a:r>
            <a:r>
              <a:rPr lang="es-ES" sz="1000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latin typeface="Bahnschrift" pitchFamily="34" charset="0"/>
              </a:rPr>
              <a:t>Jaccard</a:t>
            </a:r>
            <a:r>
              <a:rPr lang="es-ES" sz="10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Bahnschrift" pitchFamily="34" charset="0"/>
              </a:rPr>
              <a:t> y Simpson</a:t>
            </a:r>
          </a:p>
          <a:p>
            <a:pPr marL="139700" indent="0" algn="l"/>
            <a:endParaRPr lang="es-ES" sz="1000" dirty="0">
              <a:solidFill>
                <a:schemeClr val="accent2">
                  <a:lumMod val="60000"/>
                  <a:lumOff val="40000"/>
                </a:schemeClr>
              </a:solidFill>
              <a:latin typeface="Bahnschrift" pitchFamily="34" charset="0"/>
            </a:endParaRPr>
          </a:p>
          <a:p>
            <a:pPr marL="139700" indent="0" algn="l"/>
            <a:r>
              <a:rPr lang="es-ES" sz="1000" dirty="0">
                <a:solidFill>
                  <a:schemeClr val="accent2">
                    <a:lumMod val="60000"/>
                    <a:lumOff val="40000"/>
                  </a:schemeClr>
                </a:solidFill>
                <a:latin typeface="Bahnschrift" pitchFamily="34" charset="0"/>
              </a:rPr>
              <a:t>● </a:t>
            </a:r>
            <a:r>
              <a:rPr lang="es-ES" sz="10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Bahnschrift" pitchFamily="34" charset="0"/>
              </a:rPr>
              <a:t>Cálculo de la biodiversidad gamma</a:t>
            </a:r>
            <a:endParaRPr lang="es-ES" sz="1000" dirty="0">
              <a:solidFill>
                <a:schemeClr val="accent2">
                  <a:lumMod val="60000"/>
                  <a:lumOff val="40000"/>
                </a:schemeClr>
              </a:solidFill>
              <a:latin typeface="Bahnschrift" pitchFamily="34" charset="0"/>
            </a:endParaRPr>
          </a:p>
          <a:p>
            <a:pPr algn="l"/>
            <a:endParaRPr lang="es-ES" sz="1000" dirty="0" smtClean="0">
              <a:solidFill>
                <a:schemeClr val="accent2">
                  <a:lumMod val="60000"/>
                  <a:lumOff val="40000"/>
                </a:schemeClr>
              </a:solidFill>
              <a:latin typeface="Bahnschrift" pitchFamily="34" charset="0"/>
            </a:endParaRPr>
          </a:p>
          <a:p>
            <a:pPr algn="l"/>
            <a:endParaRPr lang="es-ES" sz="1000" dirty="0" smtClean="0">
              <a:solidFill>
                <a:schemeClr val="accent2">
                  <a:lumMod val="60000"/>
                  <a:lumOff val="40000"/>
                </a:schemeClr>
              </a:solidFill>
              <a:latin typeface="Bahnschrift" pitchFamily="34" charset="0"/>
            </a:endParaRPr>
          </a:p>
          <a:p>
            <a:pPr algn="l"/>
            <a:endParaRPr lang="es-ES" sz="1000" dirty="0">
              <a:solidFill>
                <a:schemeClr val="accent2">
                  <a:lumMod val="60000"/>
                  <a:lumOff val="40000"/>
                </a:schemeClr>
              </a:solidFill>
              <a:latin typeface="Bahnschrift" pitchFamily="34" charset="0"/>
            </a:endParaRPr>
          </a:p>
        </p:txBody>
      </p:sp>
      <p:sp>
        <p:nvSpPr>
          <p:cNvPr id="7" name="6 Subtítulo"/>
          <p:cNvSpPr>
            <a:spLocks noGrp="1"/>
          </p:cNvSpPr>
          <p:nvPr>
            <p:ph type="subTitle" idx="4"/>
          </p:nvPr>
        </p:nvSpPr>
        <p:spPr>
          <a:xfrm>
            <a:off x="4584875" y="1878820"/>
            <a:ext cx="1795800" cy="1512168"/>
          </a:xfrm>
          <a:solidFill>
            <a:schemeClr val="accent2">
              <a:lumMod val="60000"/>
              <a:lumOff val="4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r"/>
            <a:r>
              <a:rPr lang="es-ES" b="1" dirty="0" smtClean="0">
                <a:solidFill>
                  <a:schemeClr val="accent4">
                    <a:lumMod val="75000"/>
                  </a:schemeClr>
                </a:solidFill>
                <a:latin typeface="Bahnschrift" pitchFamily="34" charset="0"/>
              </a:rPr>
              <a:t>            </a:t>
            </a:r>
            <a:r>
              <a:rPr lang="es-ES" b="1" dirty="0">
                <a:solidFill>
                  <a:schemeClr val="accent4">
                    <a:lumMod val="75000"/>
                  </a:schemeClr>
                </a:solidFill>
                <a:latin typeface="Bahnschrift" pitchFamily="34" charset="0"/>
              </a:rPr>
              <a:t>¿Cómo se mide la biodiversidad? Parámetros matemáticos</a:t>
            </a:r>
          </a:p>
        </p:txBody>
      </p:sp>
      <p:sp>
        <p:nvSpPr>
          <p:cNvPr id="8" name="7 Subtítulo"/>
          <p:cNvSpPr>
            <a:spLocks noGrp="1"/>
          </p:cNvSpPr>
          <p:nvPr>
            <p:ph type="subTitle" idx="5"/>
          </p:nvPr>
        </p:nvSpPr>
        <p:spPr>
          <a:xfrm>
            <a:off x="2771818" y="3391032"/>
            <a:ext cx="1795800" cy="1982184"/>
          </a:xfrm>
          <a:solidFill>
            <a:schemeClr val="accent5">
              <a:lumMod val="75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marL="139700" indent="0" algn="l"/>
            <a:r>
              <a:rPr lang="es-ES" sz="10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Bahnschrift" pitchFamily="34" charset="0"/>
              </a:rPr>
              <a:t>● GBIF (incluye </a:t>
            </a:r>
            <a:r>
              <a:rPr lang="es-ES" sz="1000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latin typeface="Bahnschrift" pitchFamily="34" charset="0"/>
              </a:rPr>
              <a:t>PlantNet</a:t>
            </a:r>
            <a:r>
              <a:rPr lang="es-ES" sz="10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Bahnschrift" pitchFamily="34" charset="0"/>
              </a:rPr>
              <a:t>, </a:t>
            </a:r>
            <a:r>
              <a:rPr lang="es-ES" sz="1000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latin typeface="Bahnschrift" pitchFamily="34" charset="0"/>
              </a:rPr>
              <a:t>iNaturalist</a:t>
            </a:r>
            <a:r>
              <a:rPr lang="es-ES" sz="10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Bahnschrift" pitchFamily="34" charset="0"/>
              </a:rPr>
              <a:t>, </a:t>
            </a:r>
            <a:r>
              <a:rPr lang="es-ES" sz="1000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latin typeface="Bahnschrift" pitchFamily="34" charset="0"/>
              </a:rPr>
              <a:t>Anthos</a:t>
            </a:r>
            <a:r>
              <a:rPr lang="es-ES" sz="10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Bahnschrift" pitchFamily="34" charset="0"/>
              </a:rPr>
              <a:t>, etc.)</a:t>
            </a:r>
            <a:endParaRPr lang="es-ES" sz="1000" dirty="0">
              <a:solidFill>
                <a:schemeClr val="accent2">
                  <a:lumMod val="60000"/>
                  <a:lumOff val="40000"/>
                </a:schemeClr>
              </a:solidFill>
              <a:latin typeface="Bahnschrift" pitchFamily="34" charset="0"/>
            </a:endParaRPr>
          </a:p>
          <a:p>
            <a:pPr marL="139700" indent="0" algn="l"/>
            <a:endParaRPr lang="es-ES" sz="1000" dirty="0">
              <a:solidFill>
                <a:schemeClr val="accent2">
                  <a:lumMod val="60000"/>
                  <a:lumOff val="40000"/>
                </a:schemeClr>
              </a:solidFill>
              <a:latin typeface="Bahnschrift" pitchFamily="34" charset="0"/>
            </a:endParaRPr>
          </a:p>
          <a:p>
            <a:pPr marL="139700" indent="0" algn="l"/>
            <a:r>
              <a:rPr lang="es-ES" sz="1000" dirty="0">
                <a:solidFill>
                  <a:schemeClr val="accent2">
                    <a:lumMod val="60000"/>
                    <a:lumOff val="40000"/>
                  </a:schemeClr>
                </a:solidFill>
                <a:latin typeface="Bahnschrift" pitchFamily="34" charset="0"/>
              </a:rPr>
              <a:t>● </a:t>
            </a:r>
            <a:r>
              <a:rPr lang="es-ES" sz="10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Bahnschrift" pitchFamily="34" charset="0"/>
              </a:rPr>
              <a:t>Taxonomía: Catalogue of </a:t>
            </a:r>
            <a:r>
              <a:rPr lang="es-ES" sz="1000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latin typeface="Bahnschrift" pitchFamily="34" charset="0"/>
              </a:rPr>
              <a:t>Life</a:t>
            </a:r>
            <a:r>
              <a:rPr lang="es-ES" sz="10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Bahnschrift" pitchFamily="34" charset="0"/>
              </a:rPr>
              <a:t>, POWO, </a:t>
            </a:r>
            <a:r>
              <a:rPr lang="es-ES" sz="1000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latin typeface="Bahnschrift" pitchFamily="34" charset="0"/>
              </a:rPr>
              <a:t>Index</a:t>
            </a:r>
            <a:r>
              <a:rPr lang="es-ES" sz="10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Bahnschrift" pitchFamily="34" charset="0"/>
              </a:rPr>
              <a:t> </a:t>
            </a:r>
            <a:r>
              <a:rPr lang="es-ES" sz="1000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latin typeface="Bahnschrift" pitchFamily="34" charset="0"/>
              </a:rPr>
              <a:t>Fungorum</a:t>
            </a:r>
            <a:r>
              <a:rPr lang="es-ES" sz="10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Bahnschrift" pitchFamily="34" charset="0"/>
              </a:rPr>
              <a:t>, etc.</a:t>
            </a:r>
          </a:p>
          <a:p>
            <a:pPr marL="139700" indent="0" algn="l"/>
            <a:endParaRPr lang="es-ES" sz="1000" dirty="0">
              <a:solidFill>
                <a:schemeClr val="accent2">
                  <a:lumMod val="60000"/>
                  <a:lumOff val="40000"/>
                </a:schemeClr>
              </a:solidFill>
              <a:latin typeface="Bahnschrift" pitchFamily="34" charset="0"/>
            </a:endParaRPr>
          </a:p>
          <a:p>
            <a:pPr marL="139700" indent="0" algn="l"/>
            <a:r>
              <a:rPr lang="es-ES" sz="1000" dirty="0">
                <a:solidFill>
                  <a:schemeClr val="accent2">
                    <a:lumMod val="60000"/>
                    <a:lumOff val="40000"/>
                  </a:schemeClr>
                </a:solidFill>
                <a:latin typeface="Bahnschrift" pitchFamily="34" charset="0"/>
              </a:rPr>
              <a:t>● </a:t>
            </a:r>
            <a:r>
              <a:rPr lang="es-ES" sz="10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Bahnschrift" pitchFamily="34" charset="0"/>
              </a:rPr>
              <a:t>Otras plataformas útiles</a:t>
            </a:r>
            <a:endParaRPr lang="es-ES" sz="1000" dirty="0">
              <a:solidFill>
                <a:schemeClr val="accent2">
                  <a:lumMod val="60000"/>
                  <a:lumOff val="40000"/>
                </a:schemeClr>
              </a:solidFill>
              <a:latin typeface="Bahnschrift" pitchFamily="34" charset="0"/>
            </a:endParaRPr>
          </a:p>
          <a:p>
            <a:pPr algn="l"/>
            <a:endParaRPr lang="es-ES" sz="1000" dirty="0">
              <a:solidFill>
                <a:schemeClr val="accent2">
                  <a:lumMod val="60000"/>
                  <a:lumOff val="40000"/>
                </a:schemeClr>
              </a:solidFill>
              <a:latin typeface="Bahnschrift" pitchFamily="34" charset="0"/>
            </a:endParaRPr>
          </a:p>
        </p:txBody>
      </p:sp>
      <p:sp>
        <p:nvSpPr>
          <p:cNvPr id="9" name="8 Subtítulo"/>
          <p:cNvSpPr>
            <a:spLocks noGrp="1"/>
          </p:cNvSpPr>
          <p:nvPr>
            <p:ph type="subTitle" idx="6"/>
          </p:nvPr>
        </p:nvSpPr>
        <p:spPr>
          <a:xfrm>
            <a:off x="2771800" y="1886177"/>
            <a:ext cx="1795800" cy="1501469"/>
          </a:xfrm>
          <a:solidFill>
            <a:schemeClr val="accent2">
              <a:lumMod val="40000"/>
              <a:lumOff val="6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r"/>
            <a:r>
              <a:rPr lang="es-ES" b="1" dirty="0" smtClean="0">
                <a:solidFill>
                  <a:schemeClr val="accent4">
                    <a:lumMod val="75000"/>
                  </a:schemeClr>
                </a:solidFill>
                <a:latin typeface="Bahnschrift" pitchFamily="34" charset="0"/>
              </a:rPr>
              <a:t>Plataformas online para registrar y manejar la biodiversidad</a:t>
            </a:r>
            <a:endParaRPr lang="es-ES" b="1" dirty="0">
              <a:solidFill>
                <a:schemeClr val="accent4">
                  <a:lumMod val="75000"/>
                </a:schemeClr>
              </a:solidFill>
              <a:latin typeface="Bahnschrift" pitchFamily="34" charset="0"/>
            </a:endParaRPr>
          </a:p>
        </p:txBody>
      </p:sp>
      <p:sp>
        <p:nvSpPr>
          <p:cNvPr id="10" name="9 Subtítulo"/>
          <p:cNvSpPr>
            <a:spLocks noGrp="1"/>
          </p:cNvSpPr>
          <p:nvPr>
            <p:ph type="subTitle" idx="7"/>
          </p:nvPr>
        </p:nvSpPr>
        <p:spPr>
          <a:xfrm>
            <a:off x="956613" y="3392222"/>
            <a:ext cx="1795800" cy="1982184"/>
          </a:xfrm>
          <a:solidFill>
            <a:schemeClr val="accent5">
              <a:lumMod val="75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marL="139700" indent="0" algn="l"/>
            <a:r>
              <a:rPr lang="es-ES" sz="10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Bahnschrift" pitchFamily="34" charset="0"/>
              </a:rPr>
              <a:t>● Acceso a la aplicación y sus distintas herramientas (proyectos, búsquedas, etc.)</a:t>
            </a:r>
          </a:p>
          <a:p>
            <a:pPr marL="139700" indent="0" algn="l"/>
            <a:endParaRPr lang="es-ES" sz="1000" dirty="0" smtClean="0">
              <a:solidFill>
                <a:schemeClr val="accent2">
                  <a:lumMod val="60000"/>
                  <a:lumOff val="40000"/>
                </a:schemeClr>
              </a:solidFill>
              <a:latin typeface="Bahnschrift" pitchFamily="34" charset="0"/>
            </a:endParaRPr>
          </a:p>
          <a:p>
            <a:pPr marL="139700" indent="0" algn="l"/>
            <a:r>
              <a:rPr lang="es-ES" sz="1000" dirty="0">
                <a:solidFill>
                  <a:schemeClr val="accent2">
                    <a:lumMod val="60000"/>
                    <a:lumOff val="40000"/>
                  </a:schemeClr>
                </a:solidFill>
                <a:latin typeface="Bahnschrift" pitchFamily="34" charset="0"/>
              </a:rPr>
              <a:t>● </a:t>
            </a:r>
            <a:r>
              <a:rPr lang="es-ES" sz="10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Bahnschrift" pitchFamily="34" charset="0"/>
              </a:rPr>
              <a:t>Buenas prácticas en la subida de datos</a:t>
            </a:r>
          </a:p>
          <a:p>
            <a:pPr marL="139700" indent="0" algn="l"/>
            <a:endParaRPr lang="es-ES" sz="1000" dirty="0" smtClean="0">
              <a:solidFill>
                <a:schemeClr val="accent2">
                  <a:lumMod val="60000"/>
                  <a:lumOff val="40000"/>
                </a:schemeClr>
              </a:solidFill>
              <a:latin typeface="Bahnschrift" pitchFamily="34" charset="0"/>
            </a:endParaRPr>
          </a:p>
          <a:p>
            <a:pPr marL="139700" indent="0" algn="l"/>
            <a:r>
              <a:rPr lang="es-ES" sz="1000" dirty="0">
                <a:solidFill>
                  <a:schemeClr val="accent2">
                    <a:lumMod val="60000"/>
                    <a:lumOff val="40000"/>
                  </a:schemeClr>
                </a:solidFill>
                <a:latin typeface="Bahnschrift" pitchFamily="34" charset="0"/>
              </a:rPr>
              <a:t>● </a:t>
            </a:r>
            <a:r>
              <a:rPr lang="es-ES" sz="10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Bahnschrift" pitchFamily="34" charset="0"/>
              </a:rPr>
              <a:t>Creación y consulta de proyectos englobando un territorio y/o especies de interés</a:t>
            </a:r>
            <a:endParaRPr lang="es-ES" sz="1000" dirty="0">
              <a:solidFill>
                <a:schemeClr val="accent2">
                  <a:lumMod val="60000"/>
                  <a:lumOff val="40000"/>
                </a:schemeClr>
              </a:solidFill>
              <a:latin typeface="Bahnschrift" pitchFamily="34" charset="0"/>
            </a:endParaRPr>
          </a:p>
        </p:txBody>
      </p:sp>
      <p:sp>
        <p:nvSpPr>
          <p:cNvPr id="11" name="10 Subtítulo"/>
          <p:cNvSpPr>
            <a:spLocks noGrp="1"/>
          </p:cNvSpPr>
          <p:nvPr>
            <p:ph type="subTitle" idx="8"/>
          </p:nvPr>
        </p:nvSpPr>
        <p:spPr>
          <a:xfrm>
            <a:off x="958509" y="1878820"/>
            <a:ext cx="1795800" cy="1512168"/>
          </a:xfrm>
          <a:solidFill>
            <a:schemeClr val="accent2">
              <a:lumMod val="20000"/>
              <a:lumOff val="8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r"/>
            <a:r>
              <a:rPr lang="es-ES" b="1" dirty="0" smtClean="0">
                <a:solidFill>
                  <a:schemeClr val="accent4">
                    <a:lumMod val="75000"/>
                  </a:schemeClr>
                </a:solidFill>
                <a:latin typeface="Bahnschrift" pitchFamily="34" charset="0"/>
              </a:rPr>
              <a:t>Manejo de </a:t>
            </a:r>
            <a:r>
              <a:rPr lang="es-ES" b="1" dirty="0" err="1" smtClean="0">
                <a:solidFill>
                  <a:schemeClr val="accent4">
                    <a:lumMod val="75000"/>
                  </a:schemeClr>
                </a:solidFill>
                <a:latin typeface="Bahnschrift" pitchFamily="34" charset="0"/>
              </a:rPr>
              <a:t>iNaturalist</a:t>
            </a:r>
            <a:r>
              <a:rPr lang="es-ES" b="1" dirty="0" smtClean="0">
                <a:solidFill>
                  <a:schemeClr val="accent4">
                    <a:lumMod val="75000"/>
                  </a:schemeClr>
                </a:solidFill>
                <a:latin typeface="Bahnschrift" pitchFamily="34" charset="0"/>
              </a:rPr>
              <a:t>: ¿cómo registrar especies?</a:t>
            </a:r>
            <a:endParaRPr lang="es-ES" b="1" dirty="0">
              <a:solidFill>
                <a:schemeClr val="accent4">
                  <a:lumMod val="75000"/>
                </a:schemeClr>
              </a:solidFill>
              <a:latin typeface="Bahnschrift" pitchFamily="34" charset="0"/>
            </a:endParaRPr>
          </a:p>
        </p:txBody>
      </p:sp>
      <p:sp>
        <p:nvSpPr>
          <p:cNvPr id="12" name="1 Título"/>
          <p:cNvSpPr txBox="1">
            <a:spLocks/>
          </p:cNvSpPr>
          <p:nvPr/>
        </p:nvSpPr>
        <p:spPr>
          <a:xfrm>
            <a:off x="40864" y="6569028"/>
            <a:ext cx="9217024" cy="216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3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9pPr>
          </a:lstStyle>
          <a:p>
            <a:pPr algn="l"/>
            <a:r>
              <a:rPr lang="es-ES" sz="1100" b="1" dirty="0" smtClean="0">
                <a:solidFill>
                  <a:schemeClr val="accent3"/>
                </a:solidFill>
                <a:latin typeface="Gadugi" pitchFamily="34" charset="0"/>
                <a:ea typeface="Gadugi" pitchFamily="34" charset="0"/>
                <a:cs typeface="Times New Roman" pitchFamily="18" charset="0"/>
              </a:rPr>
              <a:t>Curso: </a:t>
            </a:r>
            <a:r>
              <a:rPr lang="es-ES" sz="1100" b="1" dirty="0" err="1" smtClean="0">
                <a:solidFill>
                  <a:schemeClr val="accent3"/>
                </a:solidFill>
                <a:latin typeface="Gadugi" pitchFamily="34" charset="0"/>
                <a:ea typeface="Gadugi" pitchFamily="34" charset="0"/>
                <a:cs typeface="Times New Roman" pitchFamily="18" charset="0"/>
              </a:rPr>
              <a:t>iNaturalist</a:t>
            </a:r>
            <a:r>
              <a:rPr lang="es-ES" sz="1100" b="1" dirty="0" smtClean="0">
                <a:solidFill>
                  <a:schemeClr val="accent3"/>
                </a:solidFill>
                <a:latin typeface="Gadugi" pitchFamily="34" charset="0"/>
                <a:ea typeface="Gadugi" pitchFamily="34" charset="0"/>
                <a:cs typeface="Times New Roman" pitchFamily="18" charset="0"/>
              </a:rPr>
              <a:t> y otras herramientas para  estudiar la biodiversidad	</a:t>
            </a:r>
            <a:r>
              <a:rPr lang="es-ES" sz="1100" b="1" dirty="0">
                <a:solidFill>
                  <a:schemeClr val="accent3"/>
                </a:solidFill>
                <a:latin typeface="Gadugi" pitchFamily="34" charset="0"/>
                <a:ea typeface="Gadugi" pitchFamily="34" charset="0"/>
                <a:cs typeface="Times New Roman" pitchFamily="18" charset="0"/>
              </a:rPr>
              <a:t> </a:t>
            </a:r>
            <a:r>
              <a:rPr lang="es-ES" sz="1100" b="1" dirty="0" smtClean="0">
                <a:solidFill>
                  <a:schemeClr val="accent3"/>
                </a:solidFill>
                <a:latin typeface="Gadugi" pitchFamily="34" charset="0"/>
                <a:ea typeface="Gadugi" pitchFamily="34" charset="0"/>
                <a:cs typeface="Times New Roman" pitchFamily="18" charset="0"/>
              </a:rPr>
              <a:t>         Ángel Argüelles Longo</a:t>
            </a:r>
            <a:endParaRPr lang="es-ES" sz="1100" b="1" dirty="0">
              <a:solidFill>
                <a:schemeClr val="accent3"/>
              </a:solidFill>
              <a:latin typeface="Gadugi" pitchFamily="34" charset="0"/>
              <a:ea typeface="Gadugi" pitchFamily="34" charset="0"/>
              <a:cs typeface="Times New Roman" pitchFamily="18" charset="0"/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1024358" y="1950828"/>
            <a:ext cx="720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b="1" dirty="0" smtClean="0">
                <a:solidFill>
                  <a:schemeClr val="accent3"/>
                </a:solidFill>
                <a:latin typeface="Arial Nova" pitchFamily="34" charset="0"/>
              </a:rPr>
              <a:t>1</a:t>
            </a:r>
            <a:endParaRPr lang="es-ES" sz="3600" b="1" dirty="0">
              <a:solidFill>
                <a:schemeClr val="accent3"/>
              </a:solidFill>
              <a:latin typeface="Arial Nova" pitchFamily="34" charset="0"/>
            </a:endParaRPr>
          </a:p>
        </p:txBody>
      </p:sp>
      <p:sp>
        <p:nvSpPr>
          <p:cNvPr id="15" name="14 CuadroTexto"/>
          <p:cNvSpPr txBox="1"/>
          <p:nvPr/>
        </p:nvSpPr>
        <p:spPr>
          <a:xfrm>
            <a:off x="2824558" y="1950827"/>
            <a:ext cx="720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b="1" dirty="0">
                <a:solidFill>
                  <a:schemeClr val="accent3"/>
                </a:solidFill>
                <a:latin typeface="Arial Nova" pitchFamily="34" charset="0"/>
              </a:rPr>
              <a:t>2</a:t>
            </a:r>
          </a:p>
        </p:txBody>
      </p:sp>
      <p:sp>
        <p:nvSpPr>
          <p:cNvPr id="16" name="15 CuadroTexto"/>
          <p:cNvSpPr txBox="1"/>
          <p:nvPr/>
        </p:nvSpPr>
        <p:spPr>
          <a:xfrm>
            <a:off x="4624758" y="1950828"/>
            <a:ext cx="720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b="1" dirty="0" smtClean="0">
                <a:solidFill>
                  <a:schemeClr val="accent3"/>
                </a:solidFill>
                <a:latin typeface="Arial Nova" pitchFamily="34" charset="0"/>
              </a:rPr>
              <a:t>3</a:t>
            </a:r>
            <a:endParaRPr lang="es-ES" sz="3600" b="1" dirty="0">
              <a:solidFill>
                <a:schemeClr val="accent3"/>
              </a:solidFill>
              <a:latin typeface="Arial Nova" pitchFamily="34" charset="0"/>
            </a:endParaRPr>
          </a:p>
        </p:txBody>
      </p:sp>
      <p:sp>
        <p:nvSpPr>
          <p:cNvPr id="17" name="16 CuadroTexto"/>
          <p:cNvSpPr txBox="1"/>
          <p:nvPr/>
        </p:nvSpPr>
        <p:spPr>
          <a:xfrm>
            <a:off x="6424958" y="1950826"/>
            <a:ext cx="720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b="1" dirty="0" smtClean="0">
                <a:solidFill>
                  <a:schemeClr val="accent3"/>
                </a:solidFill>
                <a:latin typeface="Arial Nova" pitchFamily="34" charset="0"/>
              </a:rPr>
              <a:t>4</a:t>
            </a:r>
            <a:endParaRPr lang="es-ES" sz="3600" b="1" dirty="0">
              <a:solidFill>
                <a:schemeClr val="accent3"/>
              </a:solidFill>
              <a:latin typeface="Arial Nov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51601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ngel\Downloads\WhatsApp Image 2023-04-22 at 12.30.21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3690" y="2560623"/>
            <a:ext cx="1728594" cy="3410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14 Rectángulo"/>
          <p:cNvSpPr/>
          <p:nvPr/>
        </p:nvSpPr>
        <p:spPr>
          <a:xfrm>
            <a:off x="2673690" y="5891559"/>
            <a:ext cx="1728594" cy="20173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15 Rectángulo"/>
          <p:cNvSpPr/>
          <p:nvPr/>
        </p:nvSpPr>
        <p:spPr>
          <a:xfrm>
            <a:off x="2663587" y="2420889"/>
            <a:ext cx="1728594" cy="1614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1 Título"/>
          <p:cNvSpPr txBox="1">
            <a:spLocks/>
          </p:cNvSpPr>
          <p:nvPr/>
        </p:nvSpPr>
        <p:spPr>
          <a:xfrm>
            <a:off x="107504" y="6569028"/>
            <a:ext cx="9217024" cy="216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3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9pPr>
          </a:lstStyle>
          <a:p>
            <a:pPr algn="l"/>
            <a:r>
              <a:rPr lang="es-ES" sz="1600" b="1" dirty="0" smtClean="0">
                <a:solidFill>
                  <a:schemeClr val="accent3"/>
                </a:solidFill>
                <a:latin typeface="Bahnschrift" pitchFamily="34" charset="0"/>
              </a:rPr>
              <a:t>Curso: </a:t>
            </a:r>
            <a:r>
              <a:rPr lang="es-ES" sz="1600" b="1" dirty="0" err="1" smtClean="0">
                <a:solidFill>
                  <a:schemeClr val="accent3"/>
                </a:solidFill>
                <a:latin typeface="Bahnschrift" pitchFamily="34" charset="0"/>
              </a:rPr>
              <a:t>iNaturalist</a:t>
            </a:r>
            <a:r>
              <a:rPr lang="es-ES" sz="1600" b="1" dirty="0" smtClean="0">
                <a:solidFill>
                  <a:schemeClr val="accent3"/>
                </a:solidFill>
                <a:latin typeface="Bahnschrift" pitchFamily="34" charset="0"/>
              </a:rPr>
              <a:t> y otras herramientas para  estudiar la biodiversidad</a:t>
            </a:r>
            <a:endParaRPr lang="es-ES" sz="1600" b="1" dirty="0">
              <a:solidFill>
                <a:schemeClr val="accent3"/>
              </a:solidFill>
              <a:latin typeface="Bahnschrift" pitchFamily="34" charset="0"/>
            </a:endParaRPr>
          </a:p>
        </p:txBody>
      </p:sp>
      <p:sp>
        <p:nvSpPr>
          <p:cNvPr id="4" name="3 Rectángulo redondeado"/>
          <p:cNvSpPr/>
          <p:nvPr/>
        </p:nvSpPr>
        <p:spPr>
          <a:xfrm>
            <a:off x="539552" y="260648"/>
            <a:ext cx="6552728" cy="576064"/>
          </a:xfrm>
          <a:prstGeom prst="roundRect">
            <a:avLst/>
          </a:prstGeom>
          <a:solidFill>
            <a:schemeClr val="bg1">
              <a:lumMod val="60000"/>
              <a:lumOff val="4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611560" y="260648"/>
            <a:ext cx="6624736" cy="564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8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1pPr>
            <a:lvl2pPr marR="0" lvl="1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2pPr>
            <a:lvl3pPr marR="0" lvl="2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3pPr>
            <a:lvl4pPr marR="0" lvl="3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4pPr>
            <a:lvl5pPr marR="0" lvl="4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5pPr>
            <a:lvl6pPr marR="0" lvl="5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6pPr>
            <a:lvl7pPr marR="0" lvl="6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7pPr>
            <a:lvl8pPr marR="0" lvl="7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8pPr>
            <a:lvl9pPr marR="0" lvl="8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9pPr>
          </a:lstStyle>
          <a:p>
            <a:r>
              <a:rPr lang="es-ES" sz="3200" b="1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Observaciones </a:t>
            </a:r>
            <a:r>
              <a:rPr lang="es-ES" sz="3200" b="1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 Pro Cond"/>
              </a:rPr>
              <a:t>“</a:t>
            </a:r>
            <a:r>
              <a:rPr lang="es-ES" sz="3200" b="1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casuales</a:t>
            </a:r>
            <a:r>
              <a:rPr lang="es-ES" sz="3200" b="1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 Pro Cond"/>
              </a:rPr>
              <a:t>”</a:t>
            </a:r>
            <a:endParaRPr lang="es-ES" sz="3200" b="1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itchFamily="34" charset="0"/>
            </a:endParaRPr>
          </a:p>
        </p:txBody>
      </p:sp>
      <p:sp>
        <p:nvSpPr>
          <p:cNvPr id="7" name="10 Subtítulo"/>
          <p:cNvSpPr txBox="1">
            <a:spLocks/>
          </p:cNvSpPr>
          <p:nvPr/>
        </p:nvSpPr>
        <p:spPr>
          <a:xfrm>
            <a:off x="8460432" y="1"/>
            <a:ext cx="683568" cy="54868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r"/>
            <a:r>
              <a:rPr lang="es-ES" sz="600" b="1" smtClean="0">
                <a:solidFill>
                  <a:schemeClr val="accent4">
                    <a:lumMod val="75000"/>
                  </a:schemeClr>
                </a:solidFill>
                <a:latin typeface="Bahnschrift" pitchFamily="34" charset="0"/>
              </a:rPr>
              <a:t>Manejo de iNaturalist: ¿cómo registrar especies?</a:t>
            </a:r>
            <a:endParaRPr lang="es-ES" sz="600" b="1" dirty="0">
              <a:solidFill>
                <a:schemeClr val="accent4">
                  <a:lumMod val="75000"/>
                </a:schemeClr>
              </a:solidFill>
              <a:latin typeface="Bahnschrift" pitchFamily="34" charset="0"/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8423920" y="-16351"/>
            <a:ext cx="7200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 smtClean="0">
                <a:solidFill>
                  <a:schemeClr val="accent3"/>
                </a:solidFill>
                <a:latin typeface="Arial Nova" pitchFamily="34" charset="0"/>
              </a:rPr>
              <a:t>1</a:t>
            </a:r>
            <a:endParaRPr lang="es-ES" sz="1200" b="1" dirty="0">
              <a:solidFill>
                <a:schemeClr val="accent3"/>
              </a:solidFill>
              <a:latin typeface="Arial Nova" pitchFamily="34" charset="0"/>
            </a:endParaRPr>
          </a:p>
        </p:txBody>
      </p:sp>
      <p:sp>
        <p:nvSpPr>
          <p:cNvPr id="14" name="1 Título"/>
          <p:cNvSpPr txBox="1">
            <a:spLocks/>
          </p:cNvSpPr>
          <p:nvPr/>
        </p:nvSpPr>
        <p:spPr>
          <a:xfrm>
            <a:off x="1498536" y="825440"/>
            <a:ext cx="6434960" cy="1756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8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1pPr>
            <a:lvl2pPr marR="0" lvl="1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2pPr>
            <a:lvl3pPr marR="0" lvl="2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3pPr>
            <a:lvl4pPr marR="0" lvl="3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4pPr>
            <a:lvl5pPr marR="0" lvl="4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5pPr>
            <a:lvl6pPr marR="0" lvl="5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6pPr>
            <a:lvl7pPr marR="0" lvl="6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7pPr>
            <a:lvl8pPr marR="0" lvl="7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8pPr>
            <a:lvl9pPr marR="0" lvl="8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9pPr>
          </a:lstStyle>
          <a:p>
            <a:pPr algn="ctr"/>
            <a:r>
              <a:rPr lang="es-ES" sz="3600" b="1" dirty="0" smtClean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¿Y si veo una observación casual de otro usuario?</a:t>
            </a:r>
            <a:endParaRPr lang="es-ES" sz="4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itchFamily="34" charset="0"/>
            </a:endParaRPr>
          </a:p>
        </p:txBody>
      </p:sp>
      <p:pic>
        <p:nvPicPr>
          <p:cNvPr id="11" name="Picture 4" descr="Imágenes de Celular Png - Descarga gratuita en Freepik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E6E6E6"/>
              </a:clrFrom>
              <a:clrTo>
                <a:srgbClr val="E6E6E6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633" b="93610" l="9744" r="89776">
                        <a14:backgroundMark x1="50160" y1="38978" x2="50160" y2="38978"/>
                        <a14:backgroundMark x1="37061" y1="17732" x2="58626" y2="48243"/>
                        <a14:backgroundMark x1="40096" y1="49521" x2="66613" y2="835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032524"/>
            <a:ext cx="4536504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93000+ Flecha PNG Imágenes | Pngtre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6094" r="99063">
                        <a14:backgroundMark x1="12344" y1="54444" x2="12344" y2="54444"/>
                        <a14:backgroundMark x1="14219" y1="55556" x2="14219" y2="55556"/>
                        <a14:backgroundMark x1="80938" y1="72778" x2="80938" y2="72778"/>
                        <a14:backgroundMark x1="87344" y1="54722" x2="87344" y2="54722"/>
                        <a14:backgroundMark x1="90156" y1="38056" x2="90000" y2="38333"/>
                        <a14:backgroundMark x1="86563" y1="34722" x2="86563" y2="34722"/>
                        <a14:backgroundMark x1="81250" y1="27222" x2="81250" y2="27222"/>
                        <a14:backgroundMark x1="84063" y1="36389" x2="84063" y2="363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323769">
            <a:off x="4194122" y="2530149"/>
            <a:ext cx="2336216" cy="1314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1 Título"/>
          <p:cNvSpPr txBox="1">
            <a:spLocks/>
          </p:cNvSpPr>
          <p:nvPr/>
        </p:nvSpPr>
        <p:spPr>
          <a:xfrm>
            <a:off x="5493804" y="3187210"/>
            <a:ext cx="1656184" cy="1756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8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1pPr>
            <a:lvl2pPr marR="0" lvl="1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2pPr>
            <a:lvl3pPr marR="0" lvl="2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3pPr>
            <a:lvl4pPr marR="0" lvl="3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4pPr>
            <a:lvl5pPr marR="0" lvl="4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5pPr>
            <a:lvl6pPr marR="0" lvl="5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6pPr>
            <a:lvl7pPr marR="0" lvl="6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7pPr>
            <a:lvl8pPr marR="0" lvl="7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8pPr>
            <a:lvl9pPr marR="0" lvl="8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9pPr>
          </a:lstStyle>
          <a:p>
            <a:pPr algn="ctr"/>
            <a:r>
              <a:rPr lang="es-E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¡Se puede corregir!</a:t>
            </a:r>
            <a:endParaRPr lang="es-ES" sz="28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9615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4" grpId="0"/>
      <p:bldP spid="1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10 Rectángulo"/>
          <p:cNvSpPr/>
          <p:nvPr/>
        </p:nvSpPr>
        <p:spPr>
          <a:xfrm>
            <a:off x="5868142" y="5594251"/>
            <a:ext cx="1944216" cy="85328"/>
          </a:xfrm>
          <a:prstGeom prst="rect">
            <a:avLst/>
          </a:prstGeom>
          <a:solidFill>
            <a:srgbClr val="7171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81C241"/>
              </a:solidFill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5868144" y="1309376"/>
            <a:ext cx="1944216" cy="12799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81C241"/>
              </a:solidFill>
            </a:endParaRPr>
          </a:p>
        </p:txBody>
      </p:sp>
      <p:pic>
        <p:nvPicPr>
          <p:cNvPr id="2051" name="Picture 3" descr="C:\Users\angel\Downloads\WhatsApp Image 2023-04-21 at 10.23.46.jpe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35" b="5298"/>
          <a:stretch/>
        </p:blipFill>
        <p:spPr bwMode="auto">
          <a:xfrm>
            <a:off x="5793620" y="1437368"/>
            <a:ext cx="2093260" cy="4199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ágenes de Celular Png - Descarga gratuita en Freepik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E6E6E6"/>
              </a:clrFrom>
              <a:clrTo>
                <a:srgbClr val="E6E6E6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633" b="93610" l="9744" r="89776">
                        <a14:backgroundMark x1="50160" y1="38978" x2="50160" y2="38978"/>
                        <a14:backgroundMark x1="37061" y1="17732" x2="58626" y2="48243"/>
                        <a14:backgroundMark x1="40096" y1="49521" x2="66613" y2="835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866056"/>
            <a:ext cx="5400600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1 Título"/>
          <p:cNvSpPr txBox="1">
            <a:spLocks/>
          </p:cNvSpPr>
          <p:nvPr/>
        </p:nvSpPr>
        <p:spPr>
          <a:xfrm>
            <a:off x="107504" y="6569028"/>
            <a:ext cx="9217024" cy="216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3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9pPr>
          </a:lstStyle>
          <a:p>
            <a:pPr algn="l">
              <a:buClr>
                <a:srgbClr val="81C241"/>
              </a:buClr>
            </a:pPr>
            <a:r>
              <a:rPr lang="es-ES" sz="1600" b="1" dirty="0" smtClean="0">
                <a:solidFill>
                  <a:srgbClr val="316943"/>
                </a:solidFill>
                <a:latin typeface="Bahnschrift" pitchFamily="34" charset="0"/>
              </a:rPr>
              <a:t>Curso: </a:t>
            </a:r>
            <a:r>
              <a:rPr lang="es-ES" sz="1600" b="1" dirty="0" err="1" smtClean="0">
                <a:solidFill>
                  <a:srgbClr val="316943"/>
                </a:solidFill>
                <a:latin typeface="Bahnschrift" pitchFamily="34" charset="0"/>
              </a:rPr>
              <a:t>iNaturalist</a:t>
            </a:r>
            <a:r>
              <a:rPr lang="es-ES" sz="1600" b="1" dirty="0" smtClean="0">
                <a:solidFill>
                  <a:srgbClr val="316943"/>
                </a:solidFill>
                <a:latin typeface="Bahnschrift" pitchFamily="34" charset="0"/>
              </a:rPr>
              <a:t> y otras herramientas para  estudiar la biodiversidad</a:t>
            </a:r>
            <a:endParaRPr lang="es-ES" sz="1600" b="1" dirty="0">
              <a:solidFill>
                <a:srgbClr val="316943"/>
              </a:solidFill>
              <a:latin typeface="Bahnschrift" pitchFamily="34" charset="0"/>
            </a:endParaRPr>
          </a:p>
        </p:txBody>
      </p:sp>
      <p:sp>
        <p:nvSpPr>
          <p:cNvPr id="4" name="3 Rectángulo redondeado"/>
          <p:cNvSpPr/>
          <p:nvPr/>
        </p:nvSpPr>
        <p:spPr>
          <a:xfrm>
            <a:off x="539552" y="260648"/>
            <a:ext cx="6696744" cy="576064"/>
          </a:xfrm>
          <a:prstGeom prst="roundRect">
            <a:avLst/>
          </a:prstGeom>
          <a:solidFill>
            <a:schemeClr val="bg1">
              <a:lumMod val="60000"/>
              <a:lumOff val="4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81C241"/>
              </a:solidFill>
            </a:endParaRP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567800" y="260648"/>
            <a:ext cx="6912768" cy="564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8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1pPr>
            <a:lvl2pPr marR="0" lvl="1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2pPr>
            <a:lvl3pPr marR="0" lvl="2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3pPr>
            <a:lvl4pPr marR="0" lvl="3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4pPr>
            <a:lvl5pPr marR="0" lvl="4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5pPr>
            <a:lvl6pPr marR="0" lvl="5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6pPr>
            <a:lvl7pPr marR="0" lvl="6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7pPr>
            <a:lvl8pPr marR="0" lvl="7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8pPr>
            <a:lvl9pPr marR="0" lvl="8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9pPr>
          </a:lstStyle>
          <a:p>
            <a:pPr>
              <a:buClr>
                <a:srgbClr val="81C241"/>
              </a:buClr>
            </a:pPr>
            <a:r>
              <a:rPr lang="es-ES" sz="3200" b="1" dirty="0" smtClean="0">
                <a:solidFill>
                  <a:srgbClr val="3169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Explora: observaciones del entorno</a:t>
            </a:r>
            <a:endParaRPr lang="es-ES" sz="3200" b="1" dirty="0">
              <a:solidFill>
                <a:srgbClr val="31694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itchFamily="34" charset="0"/>
            </a:endParaRPr>
          </a:p>
        </p:txBody>
      </p:sp>
      <p:sp>
        <p:nvSpPr>
          <p:cNvPr id="7" name="10 Subtítulo"/>
          <p:cNvSpPr txBox="1">
            <a:spLocks/>
          </p:cNvSpPr>
          <p:nvPr/>
        </p:nvSpPr>
        <p:spPr>
          <a:xfrm>
            <a:off x="8460432" y="1"/>
            <a:ext cx="683568" cy="54868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r"/>
            <a:r>
              <a:rPr lang="es-ES" sz="600" b="1" smtClean="0">
                <a:solidFill>
                  <a:srgbClr val="457C57">
                    <a:lumMod val="75000"/>
                  </a:srgbClr>
                </a:solidFill>
                <a:latin typeface="Bahnschrift" pitchFamily="34" charset="0"/>
              </a:rPr>
              <a:t>Manejo de iNaturalist: ¿cómo registrar especies?</a:t>
            </a:r>
            <a:endParaRPr lang="es-ES" sz="600" b="1" dirty="0">
              <a:solidFill>
                <a:srgbClr val="457C57">
                  <a:lumMod val="75000"/>
                </a:srgbClr>
              </a:solidFill>
              <a:latin typeface="Bahnschrift" pitchFamily="34" charset="0"/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8423920" y="-16351"/>
            <a:ext cx="7200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 smtClean="0">
                <a:solidFill>
                  <a:srgbClr val="316943"/>
                </a:solidFill>
                <a:latin typeface="Arial Nova" pitchFamily="34" charset="0"/>
              </a:rPr>
              <a:t>1</a:t>
            </a:r>
            <a:endParaRPr lang="es-ES" sz="1200" b="1" dirty="0">
              <a:solidFill>
                <a:srgbClr val="316943"/>
              </a:solidFill>
              <a:latin typeface="Arial Nova" pitchFamily="34" charset="0"/>
            </a:endParaRPr>
          </a:p>
        </p:txBody>
      </p:sp>
      <p:sp>
        <p:nvSpPr>
          <p:cNvPr id="5" name="AutoShape 2" descr="blob:https://web.whatsapp.com/73800fc5-c711-4f08-b3e7-b1d01b087b6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>
              <a:solidFill>
                <a:srgbClr val="FFFFFF"/>
              </a:solidFill>
            </a:endParaRPr>
          </a:p>
        </p:txBody>
      </p:sp>
      <p:sp>
        <p:nvSpPr>
          <p:cNvPr id="14" name="1 Título"/>
          <p:cNvSpPr txBox="1">
            <a:spLocks/>
          </p:cNvSpPr>
          <p:nvPr/>
        </p:nvSpPr>
        <p:spPr>
          <a:xfrm>
            <a:off x="539552" y="1052736"/>
            <a:ext cx="5112568" cy="4104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8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1pPr>
            <a:lvl2pPr marR="0" lvl="1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2pPr>
            <a:lvl3pPr marR="0" lvl="2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3pPr>
            <a:lvl4pPr marR="0" lvl="3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4pPr>
            <a:lvl5pPr marR="0" lvl="4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5pPr>
            <a:lvl6pPr marR="0" lvl="5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6pPr>
            <a:lvl7pPr marR="0" lvl="6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7pPr>
            <a:lvl8pPr marR="0" lvl="7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8pPr>
            <a:lvl9pPr marR="0" lvl="8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9pPr>
          </a:lstStyle>
          <a:p>
            <a:pPr marL="342900" indent="-342900">
              <a:buClr>
                <a:srgbClr val="457C57"/>
              </a:buClr>
              <a:buSzPct val="100000"/>
              <a:buFont typeface="Wingdings" pitchFamily="2" charset="2"/>
              <a:buChar char="Ø"/>
            </a:pPr>
            <a:r>
              <a:rPr lang="es-ES" sz="2000" b="1" dirty="0" smtClean="0">
                <a:solidFill>
                  <a:srgbClr val="479A4C">
                    <a:lumMod val="75000"/>
                  </a:srgbClr>
                </a:solidFill>
                <a:latin typeface="Bahnschrift" pitchFamily="34" charset="0"/>
              </a:rPr>
              <a:t>Observaciones en un rectángulo de 40x75km alrededor de la ubicación del usuario</a:t>
            </a:r>
          </a:p>
          <a:p>
            <a:pPr marL="342900" indent="-342900">
              <a:buClr>
                <a:srgbClr val="457C57"/>
              </a:buClr>
              <a:buSzPct val="100000"/>
              <a:buFont typeface="Wingdings" pitchFamily="2" charset="2"/>
              <a:buChar char="Ø"/>
            </a:pPr>
            <a:endParaRPr lang="es-ES" sz="2000" b="1" dirty="0">
              <a:solidFill>
                <a:srgbClr val="479A4C">
                  <a:lumMod val="75000"/>
                </a:srgbClr>
              </a:solidFill>
              <a:latin typeface="Bahnschrift" pitchFamily="34" charset="0"/>
            </a:endParaRPr>
          </a:p>
          <a:p>
            <a:pPr marL="342900" indent="-342900">
              <a:buClr>
                <a:srgbClr val="457C57"/>
              </a:buClr>
              <a:buSzPct val="100000"/>
              <a:buFont typeface="Wingdings" pitchFamily="2" charset="2"/>
              <a:buChar char="Ø"/>
            </a:pPr>
            <a:r>
              <a:rPr lang="es-ES" sz="2000" b="1" dirty="0" smtClean="0">
                <a:solidFill>
                  <a:srgbClr val="479A4C">
                    <a:lumMod val="75000"/>
                  </a:srgbClr>
                </a:solidFill>
                <a:latin typeface="Bahnschrift" pitchFamily="34" charset="0"/>
              </a:rPr>
              <a:t>Vista dinámica de mapa y observaciones</a:t>
            </a:r>
          </a:p>
          <a:p>
            <a:pPr marL="342900" indent="-342900">
              <a:buClr>
                <a:srgbClr val="457C57"/>
              </a:buClr>
              <a:buSzPct val="100000"/>
              <a:buFont typeface="Wingdings" pitchFamily="2" charset="2"/>
              <a:buChar char="Ø"/>
            </a:pPr>
            <a:endParaRPr lang="es-ES" sz="2000" b="1" dirty="0">
              <a:solidFill>
                <a:srgbClr val="479A4C">
                  <a:lumMod val="75000"/>
                </a:srgbClr>
              </a:solidFill>
              <a:latin typeface="Bahnschrift" pitchFamily="34" charset="0"/>
            </a:endParaRPr>
          </a:p>
          <a:p>
            <a:pPr marL="342900" indent="-342900">
              <a:buClr>
                <a:srgbClr val="457C57"/>
              </a:buClr>
              <a:buSzPct val="100000"/>
              <a:buFont typeface="Wingdings" pitchFamily="2" charset="2"/>
              <a:buChar char="Ø"/>
            </a:pPr>
            <a:r>
              <a:rPr lang="es-ES" sz="2000" b="1" dirty="0" smtClean="0">
                <a:solidFill>
                  <a:srgbClr val="479A4C">
                    <a:lumMod val="75000"/>
                  </a:srgbClr>
                </a:solidFill>
                <a:latin typeface="Bahnschrift" pitchFamily="34" charset="0"/>
              </a:rPr>
              <a:t>Facilita identificación y conocimiento de fauna y flora local</a:t>
            </a:r>
          </a:p>
        </p:txBody>
      </p:sp>
    </p:spTree>
    <p:extLst>
      <p:ext uri="{BB962C8B-B14F-4D97-AF65-F5344CB8AC3E}">
        <p14:creationId xmlns:p14="http://schemas.microsoft.com/office/powerpoint/2010/main" val="2521811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10 Rectángulo"/>
          <p:cNvSpPr/>
          <p:nvPr/>
        </p:nvSpPr>
        <p:spPr>
          <a:xfrm>
            <a:off x="5868142" y="5542000"/>
            <a:ext cx="1944216" cy="13757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81C241"/>
              </a:solidFill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5868144" y="1309376"/>
            <a:ext cx="1944216" cy="12799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81C241"/>
              </a:solidFill>
            </a:endParaRPr>
          </a:p>
        </p:txBody>
      </p:sp>
      <p:pic>
        <p:nvPicPr>
          <p:cNvPr id="1026" name="Picture 2" descr="C:\Users\angel\Downloads\WhatsApp Image 2023-04-22 at 11.55.34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4" y="1437368"/>
            <a:ext cx="2088232" cy="4104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ágenes de Celular Png - Descarga gratuita en Freepik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E6E6E6"/>
              </a:clrFrom>
              <a:clrTo>
                <a:srgbClr val="E6E6E6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633" b="93610" l="9744" r="89776">
                        <a14:backgroundMark x1="50160" y1="38978" x2="50160" y2="38978"/>
                        <a14:backgroundMark x1="37061" y1="17732" x2="58626" y2="48243"/>
                        <a14:backgroundMark x1="40096" y1="49521" x2="66613" y2="835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866056"/>
            <a:ext cx="5400600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1 Título"/>
          <p:cNvSpPr txBox="1">
            <a:spLocks/>
          </p:cNvSpPr>
          <p:nvPr/>
        </p:nvSpPr>
        <p:spPr>
          <a:xfrm>
            <a:off x="107504" y="6569028"/>
            <a:ext cx="9217024" cy="216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3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9pPr>
          </a:lstStyle>
          <a:p>
            <a:pPr algn="l">
              <a:buClr>
                <a:srgbClr val="81C241"/>
              </a:buClr>
            </a:pPr>
            <a:r>
              <a:rPr lang="es-ES" sz="1600" b="1" dirty="0" smtClean="0">
                <a:solidFill>
                  <a:srgbClr val="316943"/>
                </a:solidFill>
                <a:latin typeface="Bahnschrift" pitchFamily="34" charset="0"/>
              </a:rPr>
              <a:t>Curso: </a:t>
            </a:r>
            <a:r>
              <a:rPr lang="es-ES" sz="1600" b="1" dirty="0" err="1" smtClean="0">
                <a:solidFill>
                  <a:srgbClr val="316943"/>
                </a:solidFill>
                <a:latin typeface="Bahnschrift" pitchFamily="34" charset="0"/>
              </a:rPr>
              <a:t>iNaturalist</a:t>
            </a:r>
            <a:r>
              <a:rPr lang="es-ES" sz="1600" b="1" dirty="0" smtClean="0">
                <a:solidFill>
                  <a:srgbClr val="316943"/>
                </a:solidFill>
                <a:latin typeface="Bahnschrift" pitchFamily="34" charset="0"/>
              </a:rPr>
              <a:t> y otras herramientas para  estudiar la biodiversidad</a:t>
            </a:r>
            <a:endParaRPr lang="es-ES" sz="1600" b="1" dirty="0">
              <a:solidFill>
                <a:srgbClr val="316943"/>
              </a:solidFill>
              <a:latin typeface="Bahnschrift" pitchFamily="34" charset="0"/>
            </a:endParaRPr>
          </a:p>
        </p:txBody>
      </p:sp>
      <p:sp>
        <p:nvSpPr>
          <p:cNvPr id="4" name="3 Rectángulo redondeado"/>
          <p:cNvSpPr/>
          <p:nvPr/>
        </p:nvSpPr>
        <p:spPr>
          <a:xfrm>
            <a:off x="539552" y="260648"/>
            <a:ext cx="6696744" cy="576064"/>
          </a:xfrm>
          <a:prstGeom prst="roundRect">
            <a:avLst/>
          </a:prstGeom>
          <a:solidFill>
            <a:schemeClr val="bg1">
              <a:lumMod val="60000"/>
              <a:lumOff val="4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81C241"/>
              </a:solidFill>
            </a:endParaRP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567800" y="260648"/>
            <a:ext cx="6912768" cy="564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8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1pPr>
            <a:lvl2pPr marR="0" lvl="1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2pPr>
            <a:lvl3pPr marR="0" lvl="2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3pPr>
            <a:lvl4pPr marR="0" lvl="3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4pPr>
            <a:lvl5pPr marR="0" lvl="4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5pPr>
            <a:lvl6pPr marR="0" lvl="5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6pPr>
            <a:lvl7pPr marR="0" lvl="6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7pPr>
            <a:lvl8pPr marR="0" lvl="7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8pPr>
            <a:lvl9pPr marR="0" lvl="8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9pPr>
          </a:lstStyle>
          <a:p>
            <a:pPr>
              <a:buClr>
                <a:srgbClr val="81C241"/>
              </a:buClr>
            </a:pPr>
            <a:r>
              <a:rPr lang="es-ES" sz="3200" b="1" dirty="0" smtClean="0">
                <a:solidFill>
                  <a:srgbClr val="3169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Explora: observaciones del entorno</a:t>
            </a:r>
            <a:endParaRPr lang="es-ES" sz="3200" b="1" dirty="0">
              <a:solidFill>
                <a:srgbClr val="31694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itchFamily="34" charset="0"/>
            </a:endParaRPr>
          </a:p>
        </p:txBody>
      </p:sp>
      <p:sp>
        <p:nvSpPr>
          <p:cNvPr id="7" name="10 Subtítulo"/>
          <p:cNvSpPr txBox="1">
            <a:spLocks/>
          </p:cNvSpPr>
          <p:nvPr/>
        </p:nvSpPr>
        <p:spPr>
          <a:xfrm>
            <a:off x="8460432" y="1"/>
            <a:ext cx="683568" cy="54868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r"/>
            <a:r>
              <a:rPr lang="es-ES" sz="600" b="1" smtClean="0">
                <a:solidFill>
                  <a:srgbClr val="457C57">
                    <a:lumMod val="75000"/>
                  </a:srgbClr>
                </a:solidFill>
                <a:latin typeface="Bahnschrift" pitchFamily="34" charset="0"/>
              </a:rPr>
              <a:t>Manejo de iNaturalist: ¿cómo registrar especies?</a:t>
            </a:r>
            <a:endParaRPr lang="es-ES" sz="600" b="1" dirty="0">
              <a:solidFill>
                <a:srgbClr val="457C57">
                  <a:lumMod val="75000"/>
                </a:srgbClr>
              </a:solidFill>
              <a:latin typeface="Bahnschrift" pitchFamily="34" charset="0"/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8423920" y="-16351"/>
            <a:ext cx="7200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 smtClean="0">
                <a:solidFill>
                  <a:srgbClr val="316943"/>
                </a:solidFill>
                <a:latin typeface="Arial Nova" pitchFamily="34" charset="0"/>
              </a:rPr>
              <a:t>1</a:t>
            </a:r>
            <a:endParaRPr lang="es-ES" sz="1200" b="1" dirty="0">
              <a:solidFill>
                <a:srgbClr val="316943"/>
              </a:solidFill>
              <a:latin typeface="Arial Nova" pitchFamily="34" charset="0"/>
            </a:endParaRPr>
          </a:p>
        </p:txBody>
      </p:sp>
      <p:sp>
        <p:nvSpPr>
          <p:cNvPr id="5" name="AutoShape 2" descr="blob:https://web.whatsapp.com/73800fc5-c711-4f08-b3e7-b1d01b087b6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>
              <a:solidFill>
                <a:srgbClr val="FFFFFF"/>
              </a:solidFill>
            </a:endParaRPr>
          </a:p>
        </p:txBody>
      </p:sp>
      <p:sp>
        <p:nvSpPr>
          <p:cNvPr id="14" name="1 Título"/>
          <p:cNvSpPr txBox="1">
            <a:spLocks/>
          </p:cNvSpPr>
          <p:nvPr/>
        </p:nvSpPr>
        <p:spPr>
          <a:xfrm>
            <a:off x="539552" y="1052736"/>
            <a:ext cx="5112568" cy="4104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8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1pPr>
            <a:lvl2pPr marR="0" lvl="1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2pPr>
            <a:lvl3pPr marR="0" lvl="2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3pPr>
            <a:lvl4pPr marR="0" lvl="3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4pPr>
            <a:lvl5pPr marR="0" lvl="4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5pPr>
            <a:lvl6pPr marR="0" lvl="5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6pPr>
            <a:lvl7pPr marR="0" lvl="6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7pPr>
            <a:lvl8pPr marR="0" lvl="7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8pPr>
            <a:lvl9pPr marR="0" lvl="8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9pPr>
          </a:lstStyle>
          <a:p>
            <a:pPr marL="342900" indent="-342900">
              <a:buClr>
                <a:srgbClr val="457C57"/>
              </a:buClr>
              <a:buSzPct val="100000"/>
              <a:buFont typeface="Wingdings" pitchFamily="2" charset="2"/>
              <a:buChar char="Ø"/>
            </a:pPr>
            <a:r>
              <a:rPr lang="es-ES" sz="2000" b="1" dirty="0" smtClean="0">
                <a:solidFill>
                  <a:srgbClr val="479A4C">
                    <a:lumMod val="75000"/>
                  </a:srgbClr>
                </a:solidFill>
                <a:latin typeface="Bahnschrift" pitchFamily="34" charset="0"/>
              </a:rPr>
              <a:t>Búsquedas personalizadas: se puede escoger la especie/grupo de especies a buscar y el territorio</a:t>
            </a:r>
          </a:p>
          <a:p>
            <a:pPr marL="342900" indent="-342900">
              <a:buClr>
                <a:srgbClr val="457C57"/>
              </a:buClr>
              <a:buSzPct val="100000"/>
              <a:buFont typeface="Wingdings" pitchFamily="2" charset="2"/>
              <a:buChar char="Ø"/>
            </a:pPr>
            <a:endParaRPr lang="es-ES" sz="2000" b="1" dirty="0">
              <a:solidFill>
                <a:srgbClr val="479A4C">
                  <a:lumMod val="75000"/>
                </a:srgbClr>
              </a:solidFill>
              <a:latin typeface="Bahnschrift" pitchFamily="34" charset="0"/>
            </a:endParaRPr>
          </a:p>
          <a:p>
            <a:pPr marL="342900" indent="-342900">
              <a:buClr>
                <a:srgbClr val="457C57"/>
              </a:buClr>
              <a:buSzPct val="100000"/>
              <a:buFont typeface="Wingdings" pitchFamily="2" charset="2"/>
              <a:buChar char="Ø"/>
            </a:pPr>
            <a:r>
              <a:rPr lang="es-ES" sz="2000" b="1" dirty="0" smtClean="0">
                <a:solidFill>
                  <a:srgbClr val="FF0000"/>
                </a:solidFill>
                <a:latin typeface="Bahnschrift" pitchFamily="34" charset="0"/>
              </a:rPr>
              <a:t>Muchos territorios no disponibles en el apartado de búsqueda (sobre todo municipios)</a:t>
            </a:r>
          </a:p>
        </p:txBody>
      </p:sp>
    </p:spTree>
    <p:extLst>
      <p:ext uri="{BB962C8B-B14F-4D97-AF65-F5344CB8AC3E}">
        <p14:creationId xmlns:p14="http://schemas.microsoft.com/office/powerpoint/2010/main" val="4164217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 Título"/>
          <p:cNvSpPr txBox="1">
            <a:spLocks/>
          </p:cNvSpPr>
          <p:nvPr/>
        </p:nvSpPr>
        <p:spPr>
          <a:xfrm>
            <a:off x="107504" y="6569028"/>
            <a:ext cx="9217024" cy="216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3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9pPr>
          </a:lstStyle>
          <a:p>
            <a:pPr algn="l"/>
            <a:r>
              <a:rPr lang="es-ES" sz="1600" b="1" dirty="0" smtClean="0">
                <a:solidFill>
                  <a:schemeClr val="accent3"/>
                </a:solidFill>
                <a:latin typeface="Bahnschrift" pitchFamily="34" charset="0"/>
              </a:rPr>
              <a:t>Curso: </a:t>
            </a:r>
            <a:r>
              <a:rPr lang="es-ES" sz="1600" b="1" dirty="0" err="1" smtClean="0">
                <a:solidFill>
                  <a:schemeClr val="accent3"/>
                </a:solidFill>
                <a:latin typeface="Bahnschrift" pitchFamily="34" charset="0"/>
              </a:rPr>
              <a:t>iNaturalist</a:t>
            </a:r>
            <a:r>
              <a:rPr lang="es-ES" sz="1600" b="1" dirty="0" smtClean="0">
                <a:solidFill>
                  <a:schemeClr val="accent3"/>
                </a:solidFill>
                <a:latin typeface="Bahnschrift" pitchFamily="34" charset="0"/>
              </a:rPr>
              <a:t> y otras herramientas para  estudiar la biodiversidad</a:t>
            </a:r>
            <a:endParaRPr lang="es-ES" sz="1600" b="1" dirty="0">
              <a:solidFill>
                <a:schemeClr val="accent3"/>
              </a:solidFill>
              <a:latin typeface="Bahnschrift" pitchFamily="34" charset="0"/>
            </a:endParaRPr>
          </a:p>
        </p:txBody>
      </p:sp>
      <p:sp>
        <p:nvSpPr>
          <p:cNvPr id="4" name="3 Rectángulo redondeado"/>
          <p:cNvSpPr/>
          <p:nvPr/>
        </p:nvSpPr>
        <p:spPr>
          <a:xfrm>
            <a:off x="539552" y="260648"/>
            <a:ext cx="6840760" cy="576064"/>
          </a:xfrm>
          <a:prstGeom prst="roundRect">
            <a:avLst/>
          </a:prstGeom>
          <a:solidFill>
            <a:schemeClr val="bg1">
              <a:lumMod val="60000"/>
              <a:lumOff val="4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611560" y="260648"/>
            <a:ext cx="6696744" cy="564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8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1pPr>
            <a:lvl2pPr marR="0" lvl="1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2pPr>
            <a:lvl3pPr marR="0" lvl="2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3pPr>
            <a:lvl4pPr marR="0" lvl="3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4pPr>
            <a:lvl5pPr marR="0" lvl="4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5pPr>
            <a:lvl6pPr marR="0" lvl="5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6pPr>
            <a:lvl7pPr marR="0" lvl="6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7pPr>
            <a:lvl8pPr marR="0" lvl="7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8pPr>
            <a:lvl9pPr marR="0" lvl="8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9pPr>
          </a:lstStyle>
          <a:p>
            <a:r>
              <a:rPr lang="es-ES" sz="3200" b="1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 Pro Cond"/>
              </a:rPr>
              <a:t>“</a:t>
            </a:r>
            <a:r>
              <a:rPr lang="es-ES" sz="3200" b="1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Grado de investigación</a:t>
            </a:r>
            <a:r>
              <a:rPr lang="es-ES" sz="3200" b="1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 Pro Cond"/>
              </a:rPr>
              <a:t>”</a:t>
            </a:r>
            <a:endParaRPr lang="es-ES" sz="3200" b="1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itchFamily="34" charset="0"/>
            </a:endParaRPr>
          </a:p>
        </p:txBody>
      </p:sp>
      <p:sp>
        <p:nvSpPr>
          <p:cNvPr id="7" name="10 Subtítulo"/>
          <p:cNvSpPr txBox="1">
            <a:spLocks/>
          </p:cNvSpPr>
          <p:nvPr/>
        </p:nvSpPr>
        <p:spPr>
          <a:xfrm>
            <a:off x="8460432" y="1"/>
            <a:ext cx="683568" cy="54868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r"/>
            <a:r>
              <a:rPr lang="es-ES" sz="600" b="1" smtClean="0">
                <a:solidFill>
                  <a:schemeClr val="accent4">
                    <a:lumMod val="75000"/>
                  </a:schemeClr>
                </a:solidFill>
                <a:latin typeface="Bahnschrift" pitchFamily="34" charset="0"/>
              </a:rPr>
              <a:t>Manejo de iNaturalist: ¿cómo registrar especies?</a:t>
            </a:r>
            <a:endParaRPr lang="es-ES" sz="600" b="1" dirty="0">
              <a:solidFill>
                <a:schemeClr val="accent4">
                  <a:lumMod val="75000"/>
                </a:schemeClr>
              </a:solidFill>
              <a:latin typeface="Bahnschrift" pitchFamily="34" charset="0"/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8423920" y="-16351"/>
            <a:ext cx="7200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 smtClean="0">
                <a:solidFill>
                  <a:schemeClr val="accent3"/>
                </a:solidFill>
                <a:latin typeface="Arial Nova" pitchFamily="34" charset="0"/>
              </a:rPr>
              <a:t>1</a:t>
            </a:r>
            <a:endParaRPr lang="es-ES" sz="1200" b="1" dirty="0">
              <a:solidFill>
                <a:schemeClr val="accent3"/>
              </a:solidFill>
              <a:latin typeface="Arial Nova" pitchFamily="34" charset="0"/>
            </a:endParaRPr>
          </a:p>
        </p:txBody>
      </p:sp>
      <p:sp>
        <p:nvSpPr>
          <p:cNvPr id="10" name="1 Título"/>
          <p:cNvSpPr txBox="1">
            <a:spLocks/>
          </p:cNvSpPr>
          <p:nvPr/>
        </p:nvSpPr>
        <p:spPr>
          <a:xfrm>
            <a:off x="395536" y="1052736"/>
            <a:ext cx="5472608" cy="4968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8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1pPr>
            <a:lvl2pPr marR="0" lvl="1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2pPr>
            <a:lvl3pPr marR="0" lvl="2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3pPr>
            <a:lvl4pPr marR="0" lvl="3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4pPr>
            <a:lvl5pPr marR="0" lvl="4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5pPr>
            <a:lvl6pPr marR="0" lvl="5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6pPr>
            <a:lvl7pPr marR="0" lvl="6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7pPr>
            <a:lvl8pPr marR="0" lvl="7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8pPr>
            <a:lvl9pPr marR="0" lvl="8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9pPr>
          </a:lstStyle>
          <a:p>
            <a:r>
              <a:rPr lang="es-ES" sz="2000" b="1" dirty="0" smtClean="0">
                <a:solidFill>
                  <a:schemeClr val="accent5"/>
                </a:solidFill>
                <a:latin typeface="Bahnschrift" pitchFamily="34" charset="0"/>
              </a:rPr>
              <a:t>Una vez añadida la observación, otras personas de la comunidad podrán identificarla.</a:t>
            </a:r>
          </a:p>
          <a:p>
            <a:endParaRPr lang="es-ES" sz="2000" b="1" dirty="0">
              <a:solidFill>
                <a:schemeClr val="accent5"/>
              </a:solidFill>
              <a:latin typeface="Bahnschrift" pitchFamily="34" charset="0"/>
            </a:endParaRPr>
          </a:p>
          <a:p>
            <a:r>
              <a:rPr lang="es-ES" sz="2000" b="1" dirty="0" smtClean="0">
                <a:solidFill>
                  <a:schemeClr val="accent5">
                    <a:lumMod val="75000"/>
                  </a:schemeClr>
                </a:solidFill>
                <a:latin typeface="Bahnschrift" pitchFamily="34" charset="0"/>
              </a:rPr>
              <a:t>Para </a:t>
            </a:r>
            <a:r>
              <a:rPr lang="es-ES" sz="2000" b="1" dirty="0">
                <a:solidFill>
                  <a:schemeClr val="accent5">
                    <a:lumMod val="75000"/>
                  </a:schemeClr>
                </a:solidFill>
                <a:latin typeface="Bahnschrift" pitchFamily="34" charset="0"/>
              </a:rPr>
              <a:t>alcanzar “Grado de Investigación</a:t>
            </a:r>
            <a:r>
              <a:rPr lang="es-ES" sz="2000" b="1" dirty="0" smtClean="0">
                <a:solidFill>
                  <a:schemeClr val="accent5">
                    <a:lumMod val="75000"/>
                  </a:schemeClr>
                </a:solidFill>
                <a:latin typeface="Bahnschrift" pitchFamily="34" charset="0"/>
              </a:rPr>
              <a:t>”:</a:t>
            </a:r>
          </a:p>
          <a:p>
            <a:endParaRPr lang="es-ES" sz="2000" b="1" dirty="0" smtClean="0">
              <a:solidFill>
                <a:schemeClr val="accent5">
                  <a:lumMod val="75000"/>
                </a:schemeClr>
              </a:solidFill>
              <a:latin typeface="Bahnschrift" pitchFamily="34" charset="0"/>
            </a:endParaRPr>
          </a:p>
          <a:p>
            <a:pPr marL="342900" indent="-342900">
              <a:buClr>
                <a:srgbClr val="00B050"/>
              </a:buClr>
              <a:buSzPct val="100000"/>
              <a:buFont typeface="Wingdings" pitchFamily="2" charset="2"/>
              <a:buChar char="Ø"/>
            </a:pPr>
            <a:r>
              <a:rPr lang="es-ES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Foto, fecha y coordenadas</a:t>
            </a:r>
          </a:p>
          <a:p>
            <a:pPr marL="342900" indent="-342900">
              <a:buClr>
                <a:srgbClr val="00B050"/>
              </a:buClr>
              <a:buSzPct val="100000"/>
              <a:buFont typeface="Wingdings" pitchFamily="2" charset="2"/>
              <a:buChar char="Ø"/>
            </a:pPr>
            <a:endParaRPr lang="es-ES" sz="20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itchFamily="34" charset="0"/>
            </a:endParaRPr>
          </a:p>
          <a:p>
            <a:pPr marL="342900" indent="-342900">
              <a:buClr>
                <a:srgbClr val="00B050"/>
              </a:buClr>
              <a:buSzPct val="100000"/>
              <a:buFont typeface="Wingdings" pitchFamily="2" charset="2"/>
              <a:buChar char="Ø"/>
            </a:pPr>
            <a:r>
              <a:rPr lang="es-ES" sz="20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ID </a:t>
            </a:r>
            <a:r>
              <a:rPr lang="es-ES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a nivel de especie</a:t>
            </a:r>
          </a:p>
          <a:p>
            <a:pPr marL="342900" indent="-342900">
              <a:buClr>
                <a:srgbClr val="00B050"/>
              </a:buClr>
              <a:buSzPct val="100000"/>
              <a:buFont typeface="Wingdings" pitchFamily="2" charset="2"/>
              <a:buChar char="Ø"/>
            </a:pPr>
            <a:endParaRPr lang="es-ES" sz="2000" b="1" dirty="0" smtClean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itchFamily="34" charset="0"/>
            </a:endParaRPr>
          </a:p>
          <a:p>
            <a:pPr marL="342900" indent="-342900">
              <a:buClr>
                <a:srgbClr val="00B050"/>
              </a:buClr>
              <a:buSzPct val="100000"/>
              <a:buFont typeface="Wingdings" pitchFamily="2" charset="2"/>
              <a:buChar char="Ø"/>
            </a:pPr>
            <a:r>
              <a:rPr lang="es-ES" sz="20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2 o más identificadores de acuerdo</a:t>
            </a:r>
          </a:p>
          <a:p>
            <a:pPr marL="342900" indent="-342900">
              <a:buClr>
                <a:srgbClr val="00B050"/>
              </a:buClr>
              <a:buSzPct val="100000"/>
              <a:buFont typeface="Wingdings" pitchFamily="2" charset="2"/>
              <a:buChar char="Ø"/>
            </a:pPr>
            <a:endParaRPr lang="es-ES" sz="20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itchFamily="34" charset="0"/>
            </a:endParaRPr>
          </a:p>
          <a:p>
            <a:pPr marL="342900" indent="-342900">
              <a:buClr>
                <a:srgbClr val="00B050"/>
              </a:buClr>
              <a:buSzPct val="100000"/>
              <a:buFont typeface="Wingdings" pitchFamily="2" charset="2"/>
              <a:buChar char="Ø"/>
            </a:pPr>
            <a:r>
              <a:rPr lang="es-ES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Al menos 2/3 </a:t>
            </a:r>
            <a:r>
              <a:rPr lang="es-ES" sz="20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de las identificaciones</a:t>
            </a:r>
          </a:p>
          <a:p>
            <a:pPr marL="342900" indent="-342900">
              <a:buClr>
                <a:srgbClr val="00B050"/>
              </a:buClr>
              <a:buSzPct val="100000"/>
              <a:buFont typeface="Wingdings" pitchFamily="2" charset="2"/>
              <a:buChar char="Ø"/>
            </a:pPr>
            <a:endParaRPr lang="es-ES" sz="2000" b="1" dirty="0" smtClean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itchFamily="34" charset="0"/>
            </a:endParaRPr>
          </a:p>
          <a:p>
            <a:pPr marL="342900" indent="-342900">
              <a:buClr>
                <a:srgbClr val="00B050"/>
              </a:buClr>
              <a:buSzPct val="100000"/>
              <a:buFont typeface="Wingdings" pitchFamily="2" charset="2"/>
              <a:buChar char="Ø"/>
            </a:pPr>
            <a:r>
              <a:rPr lang="es-ES" sz="20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Si no hay consenso: ID a un nivel que engloba ambas opciones</a:t>
            </a:r>
          </a:p>
        </p:txBody>
      </p:sp>
      <p:sp>
        <p:nvSpPr>
          <p:cNvPr id="2" name="AutoShape 6" descr="Disponibles en GBIF los datos de Mosquito Alert - Mosquito Aler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3" name="AutoShape 8" descr="Disponibles en GBIF los datos de Mosquito Alert - Mosquito Alert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13322" name="Picture 10" descr="http://www.mosquitoalert.com/wp-content/uploads/2018/07/logo-gbif-1024x367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4520" y="5673628"/>
            <a:ext cx="2290132" cy="820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3" name="Picture 11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9" r="5069"/>
          <a:stretch/>
        </p:blipFill>
        <p:spPr bwMode="auto">
          <a:xfrm>
            <a:off x="5516880" y="1075224"/>
            <a:ext cx="2785412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24" name="Picture 12" descr="C:\Users\angel\Downloads\WhatsApp Image 2023-04-23 at 10.21.37.jpe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6880" y="3645024"/>
            <a:ext cx="2785411" cy="2011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68510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3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12 Rectángulo"/>
          <p:cNvSpPr/>
          <p:nvPr/>
        </p:nvSpPr>
        <p:spPr>
          <a:xfrm>
            <a:off x="6005868" y="5571344"/>
            <a:ext cx="1944216" cy="13757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13 Rectángulo"/>
          <p:cNvSpPr/>
          <p:nvPr/>
        </p:nvSpPr>
        <p:spPr>
          <a:xfrm>
            <a:off x="6005870" y="1338720"/>
            <a:ext cx="1944216" cy="12799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4337" name="Picture 1" descr="C:\Users\angel\Downloads\WhatsApp Image 2023-04-23 at 10.37.27.jpe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7" b="4572"/>
          <a:stretch/>
        </p:blipFill>
        <p:spPr bwMode="auto">
          <a:xfrm>
            <a:off x="5989824" y="1413392"/>
            <a:ext cx="2082487" cy="4157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Imágenes de Celular Png - Descarga gratuita en Freepik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E6E6E6"/>
              </a:clrFrom>
              <a:clrTo>
                <a:srgbClr val="E6E6E6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633" b="93610" l="9744" r="89776">
                        <a14:backgroundMark x1="50160" y1="38978" x2="50160" y2="38978"/>
                        <a14:backgroundMark x1="37061" y1="17732" x2="58626" y2="48243"/>
                        <a14:backgroundMark x1="40096" y1="49521" x2="66613" y2="835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836712"/>
            <a:ext cx="5400600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1 Título"/>
          <p:cNvSpPr txBox="1">
            <a:spLocks/>
          </p:cNvSpPr>
          <p:nvPr/>
        </p:nvSpPr>
        <p:spPr>
          <a:xfrm>
            <a:off x="107504" y="6569028"/>
            <a:ext cx="9217024" cy="216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3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9pPr>
          </a:lstStyle>
          <a:p>
            <a:pPr algn="l"/>
            <a:r>
              <a:rPr lang="es-ES" sz="1600" b="1" dirty="0" smtClean="0">
                <a:solidFill>
                  <a:schemeClr val="accent3"/>
                </a:solidFill>
                <a:latin typeface="Bahnschrift" pitchFamily="34" charset="0"/>
              </a:rPr>
              <a:t>Curso: </a:t>
            </a:r>
            <a:r>
              <a:rPr lang="es-ES" sz="1600" b="1" dirty="0" err="1" smtClean="0">
                <a:solidFill>
                  <a:schemeClr val="accent3"/>
                </a:solidFill>
                <a:latin typeface="Bahnschrift" pitchFamily="34" charset="0"/>
              </a:rPr>
              <a:t>iNaturalist</a:t>
            </a:r>
            <a:r>
              <a:rPr lang="es-ES" sz="1600" b="1" dirty="0" smtClean="0">
                <a:solidFill>
                  <a:schemeClr val="accent3"/>
                </a:solidFill>
                <a:latin typeface="Bahnschrift" pitchFamily="34" charset="0"/>
              </a:rPr>
              <a:t> y otras herramientas para  estudiar la biodiversidad</a:t>
            </a:r>
            <a:endParaRPr lang="es-ES" sz="1600" b="1" dirty="0">
              <a:solidFill>
                <a:schemeClr val="accent3"/>
              </a:solidFill>
              <a:latin typeface="Bahnschrift" pitchFamily="34" charset="0"/>
            </a:endParaRPr>
          </a:p>
        </p:txBody>
      </p:sp>
      <p:sp>
        <p:nvSpPr>
          <p:cNvPr id="4" name="3 Rectángulo redondeado"/>
          <p:cNvSpPr/>
          <p:nvPr/>
        </p:nvSpPr>
        <p:spPr>
          <a:xfrm>
            <a:off x="539552" y="260648"/>
            <a:ext cx="6840760" cy="576064"/>
          </a:xfrm>
          <a:prstGeom prst="roundRect">
            <a:avLst/>
          </a:prstGeom>
          <a:solidFill>
            <a:schemeClr val="bg1">
              <a:lumMod val="60000"/>
              <a:lumOff val="4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611560" y="260648"/>
            <a:ext cx="6696744" cy="564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8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1pPr>
            <a:lvl2pPr marR="0" lvl="1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2pPr>
            <a:lvl3pPr marR="0" lvl="2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3pPr>
            <a:lvl4pPr marR="0" lvl="3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4pPr>
            <a:lvl5pPr marR="0" lvl="4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5pPr>
            <a:lvl6pPr marR="0" lvl="5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6pPr>
            <a:lvl7pPr marR="0" lvl="6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7pPr>
            <a:lvl8pPr marR="0" lvl="7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8pPr>
            <a:lvl9pPr marR="0" lvl="8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9pPr>
          </a:lstStyle>
          <a:p>
            <a:r>
              <a:rPr lang="es-ES" sz="3200" b="1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Mensajes</a:t>
            </a:r>
            <a:endParaRPr lang="es-ES" sz="3200" b="1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itchFamily="34" charset="0"/>
            </a:endParaRPr>
          </a:p>
        </p:txBody>
      </p:sp>
      <p:sp>
        <p:nvSpPr>
          <p:cNvPr id="7" name="10 Subtítulo"/>
          <p:cNvSpPr txBox="1">
            <a:spLocks/>
          </p:cNvSpPr>
          <p:nvPr/>
        </p:nvSpPr>
        <p:spPr>
          <a:xfrm>
            <a:off x="8460432" y="1"/>
            <a:ext cx="683568" cy="54868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r"/>
            <a:r>
              <a:rPr lang="es-ES" sz="600" b="1" smtClean="0">
                <a:solidFill>
                  <a:schemeClr val="accent4">
                    <a:lumMod val="75000"/>
                  </a:schemeClr>
                </a:solidFill>
                <a:latin typeface="Bahnschrift" pitchFamily="34" charset="0"/>
              </a:rPr>
              <a:t>Manejo de iNaturalist: ¿cómo registrar especies?</a:t>
            </a:r>
            <a:endParaRPr lang="es-ES" sz="600" b="1" dirty="0">
              <a:solidFill>
                <a:schemeClr val="accent4">
                  <a:lumMod val="75000"/>
                </a:schemeClr>
              </a:solidFill>
              <a:latin typeface="Bahnschrift" pitchFamily="34" charset="0"/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8423920" y="-16351"/>
            <a:ext cx="7200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 smtClean="0">
                <a:solidFill>
                  <a:schemeClr val="accent3"/>
                </a:solidFill>
                <a:latin typeface="Arial Nova" pitchFamily="34" charset="0"/>
              </a:rPr>
              <a:t>1</a:t>
            </a:r>
            <a:endParaRPr lang="es-ES" sz="1200" b="1" dirty="0">
              <a:solidFill>
                <a:schemeClr val="accent3"/>
              </a:solidFill>
              <a:latin typeface="Arial Nova" pitchFamily="34" charset="0"/>
            </a:endParaRPr>
          </a:p>
        </p:txBody>
      </p:sp>
      <p:sp>
        <p:nvSpPr>
          <p:cNvPr id="10" name="1 Título"/>
          <p:cNvSpPr txBox="1">
            <a:spLocks/>
          </p:cNvSpPr>
          <p:nvPr/>
        </p:nvSpPr>
        <p:spPr>
          <a:xfrm>
            <a:off x="395536" y="1052736"/>
            <a:ext cx="5472608" cy="4968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8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1pPr>
            <a:lvl2pPr marR="0" lvl="1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2pPr>
            <a:lvl3pPr marR="0" lvl="2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3pPr>
            <a:lvl4pPr marR="0" lvl="3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4pPr>
            <a:lvl5pPr marR="0" lvl="4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5pPr>
            <a:lvl6pPr marR="0" lvl="5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6pPr>
            <a:lvl7pPr marR="0" lvl="6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7pPr>
            <a:lvl8pPr marR="0" lvl="7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8pPr>
            <a:lvl9pPr marR="0" lvl="8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9pPr>
          </a:lstStyle>
          <a:p>
            <a:pPr marL="342900" indent="-342900">
              <a:buClr>
                <a:schemeClr val="accent5"/>
              </a:buClr>
              <a:buSzPct val="100000"/>
              <a:buFont typeface="Wingdings" pitchFamily="2" charset="2"/>
              <a:buChar char="Ø"/>
            </a:pPr>
            <a:r>
              <a:rPr lang="es-ES" sz="2000" b="1" dirty="0" smtClean="0">
                <a:solidFill>
                  <a:schemeClr val="accent5"/>
                </a:solidFill>
                <a:latin typeface="Bahnschrift" pitchFamily="34" charset="0"/>
              </a:rPr>
              <a:t>Permiten intercambiar información privada con otros usuarios</a:t>
            </a:r>
          </a:p>
          <a:p>
            <a:pPr marL="342900" indent="-342900">
              <a:buClr>
                <a:schemeClr val="accent5"/>
              </a:buClr>
              <a:buSzPct val="100000"/>
              <a:buFont typeface="Wingdings" pitchFamily="2" charset="2"/>
              <a:buChar char="Ø"/>
            </a:pPr>
            <a:endParaRPr lang="es-ES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itchFamily="34" charset="0"/>
            </a:endParaRPr>
          </a:p>
          <a:p>
            <a:pPr marL="342900" indent="-342900">
              <a:buClr>
                <a:schemeClr val="accent5"/>
              </a:buClr>
              <a:buSzPct val="100000"/>
              <a:buFont typeface="Wingdings" pitchFamily="2" charset="2"/>
              <a:buChar char="Ø"/>
            </a:pPr>
            <a:r>
              <a:rPr lang="es-E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Poco utilizado en general</a:t>
            </a:r>
          </a:p>
          <a:p>
            <a:pPr marL="342900" indent="-342900">
              <a:buClr>
                <a:schemeClr val="accent5"/>
              </a:buClr>
              <a:buSzPct val="100000"/>
              <a:buFont typeface="Wingdings" pitchFamily="2" charset="2"/>
              <a:buChar char="Ø"/>
            </a:pPr>
            <a:endParaRPr lang="es-ES" sz="2000" b="1" dirty="0">
              <a:solidFill>
                <a:schemeClr val="accent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itchFamily="34" charset="0"/>
            </a:endParaRPr>
          </a:p>
          <a:p>
            <a:pPr marL="342900" indent="-342900">
              <a:buClr>
                <a:schemeClr val="accent5"/>
              </a:buClr>
              <a:buSzPct val="100000"/>
              <a:buFont typeface="Wingdings" pitchFamily="2" charset="2"/>
              <a:buChar char="Ø"/>
            </a:pPr>
            <a:r>
              <a:rPr lang="es-ES" sz="2000" b="1" dirty="0" smtClean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Usos más frecuentes: obtención de datos para investigación...</a:t>
            </a:r>
            <a:r>
              <a:rPr lang="es-ES" sz="20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a veces motivaciones poco éticas</a:t>
            </a:r>
          </a:p>
          <a:p>
            <a:pPr marL="342900" indent="-342900">
              <a:buClr>
                <a:schemeClr val="accent5"/>
              </a:buClr>
              <a:buSzPct val="100000"/>
              <a:buFont typeface="Wingdings" pitchFamily="2" charset="2"/>
              <a:buChar char="Ø"/>
            </a:pPr>
            <a:endParaRPr lang="es-ES" sz="2000" b="1" dirty="0">
              <a:solidFill>
                <a:schemeClr val="accent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itchFamily="34" charset="0"/>
            </a:endParaRPr>
          </a:p>
          <a:p>
            <a:pPr marL="342900" indent="-342900">
              <a:buClr>
                <a:schemeClr val="accent5"/>
              </a:buClr>
              <a:buSzPct val="100000"/>
              <a:buFont typeface="Wingdings" pitchFamily="2" charset="2"/>
              <a:buChar char="Ø"/>
            </a:pPr>
            <a:r>
              <a:rPr lang="es-ES" sz="2000" b="1" dirty="0" smtClean="0">
                <a:solidFill>
                  <a:schemeClr val="accent5"/>
                </a:solidFill>
                <a:latin typeface="Bahnschrift" pitchFamily="34" charset="0"/>
              </a:rPr>
              <a:t>Normalmente se añaden comentarios en observaciones individuales</a:t>
            </a:r>
            <a:endParaRPr lang="es-ES" sz="2000" b="1" dirty="0" smtClean="0">
              <a:solidFill>
                <a:srgbClr val="00B050"/>
              </a:solidFill>
              <a:latin typeface="Bahnschrift" pitchFamily="34" charset="0"/>
            </a:endParaRPr>
          </a:p>
        </p:txBody>
      </p:sp>
      <p:sp>
        <p:nvSpPr>
          <p:cNvPr id="16" name="15 Elipse"/>
          <p:cNvSpPr/>
          <p:nvPr/>
        </p:nvSpPr>
        <p:spPr>
          <a:xfrm>
            <a:off x="6048164" y="2636912"/>
            <a:ext cx="432048" cy="432048"/>
          </a:xfrm>
          <a:prstGeom prst="ellipse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7" name="16 Elipse"/>
          <p:cNvSpPr/>
          <p:nvPr/>
        </p:nvSpPr>
        <p:spPr>
          <a:xfrm>
            <a:off x="6048164" y="2154580"/>
            <a:ext cx="432048" cy="432048"/>
          </a:xfrm>
          <a:prstGeom prst="ellipse">
            <a:avLst/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" name="17 Elipse"/>
          <p:cNvSpPr/>
          <p:nvPr/>
        </p:nvSpPr>
        <p:spPr>
          <a:xfrm>
            <a:off x="6048164" y="3209176"/>
            <a:ext cx="432048" cy="432048"/>
          </a:xfrm>
          <a:prstGeom prst="ellipse">
            <a:avLst/>
          </a:prstGeom>
          <a:blipFill dpi="0"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2 Rectángulo"/>
          <p:cNvSpPr/>
          <p:nvPr/>
        </p:nvSpPr>
        <p:spPr>
          <a:xfrm>
            <a:off x="6516216" y="2154580"/>
            <a:ext cx="1008112" cy="216024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18 Rectángulo"/>
          <p:cNvSpPr/>
          <p:nvPr/>
        </p:nvSpPr>
        <p:spPr>
          <a:xfrm>
            <a:off x="6533904" y="2712926"/>
            <a:ext cx="990423" cy="212018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0" name="19 Rectángulo"/>
          <p:cNvSpPr/>
          <p:nvPr/>
        </p:nvSpPr>
        <p:spPr>
          <a:xfrm>
            <a:off x="6535846" y="3229616"/>
            <a:ext cx="1276513" cy="26275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629462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 Título"/>
          <p:cNvSpPr txBox="1">
            <a:spLocks/>
          </p:cNvSpPr>
          <p:nvPr/>
        </p:nvSpPr>
        <p:spPr>
          <a:xfrm>
            <a:off x="107504" y="6569028"/>
            <a:ext cx="9217024" cy="216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3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9pPr>
          </a:lstStyle>
          <a:p>
            <a:pPr algn="l"/>
            <a:r>
              <a:rPr lang="es-ES" sz="1600" b="1" dirty="0" smtClean="0">
                <a:solidFill>
                  <a:schemeClr val="accent3"/>
                </a:solidFill>
                <a:latin typeface="Bahnschrift" pitchFamily="34" charset="0"/>
              </a:rPr>
              <a:t>Curso: </a:t>
            </a:r>
            <a:r>
              <a:rPr lang="es-ES" sz="1600" b="1" dirty="0" err="1" smtClean="0">
                <a:solidFill>
                  <a:schemeClr val="accent3"/>
                </a:solidFill>
                <a:latin typeface="Bahnschrift" pitchFamily="34" charset="0"/>
              </a:rPr>
              <a:t>iNaturalist</a:t>
            </a:r>
            <a:r>
              <a:rPr lang="es-ES" sz="1600" b="1" dirty="0" smtClean="0">
                <a:solidFill>
                  <a:schemeClr val="accent3"/>
                </a:solidFill>
                <a:latin typeface="Bahnschrift" pitchFamily="34" charset="0"/>
              </a:rPr>
              <a:t> y otras herramientas para  estudiar la biodiversidad</a:t>
            </a:r>
            <a:endParaRPr lang="es-ES" sz="1600" b="1" dirty="0">
              <a:solidFill>
                <a:schemeClr val="accent3"/>
              </a:solidFill>
              <a:latin typeface="Bahnschrift" pitchFamily="34" charset="0"/>
            </a:endParaRPr>
          </a:p>
        </p:txBody>
      </p:sp>
      <p:sp>
        <p:nvSpPr>
          <p:cNvPr id="4" name="3 Rectángulo redondeado"/>
          <p:cNvSpPr/>
          <p:nvPr/>
        </p:nvSpPr>
        <p:spPr>
          <a:xfrm>
            <a:off x="539552" y="260648"/>
            <a:ext cx="6840760" cy="576064"/>
          </a:xfrm>
          <a:prstGeom prst="roundRect">
            <a:avLst/>
          </a:prstGeom>
          <a:solidFill>
            <a:schemeClr val="bg1">
              <a:lumMod val="60000"/>
              <a:lumOff val="4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611560" y="260648"/>
            <a:ext cx="6696744" cy="564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8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1pPr>
            <a:lvl2pPr marR="0" lvl="1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2pPr>
            <a:lvl3pPr marR="0" lvl="2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3pPr>
            <a:lvl4pPr marR="0" lvl="3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4pPr>
            <a:lvl5pPr marR="0" lvl="4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5pPr>
            <a:lvl6pPr marR="0" lvl="5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6pPr>
            <a:lvl7pPr marR="0" lvl="6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7pPr>
            <a:lvl8pPr marR="0" lvl="7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8pPr>
            <a:lvl9pPr marR="0" lvl="8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9pPr>
          </a:lstStyle>
          <a:p>
            <a:r>
              <a:rPr lang="es-ES" sz="3200" b="1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Proyectos</a:t>
            </a:r>
            <a:endParaRPr lang="es-ES" sz="3200" b="1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itchFamily="34" charset="0"/>
            </a:endParaRPr>
          </a:p>
        </p:txBody>
      </p:sp>
      <p:sp>
        <p:nvSpPr>
          <p:cNvPr id="7" name="10 Subtítulo"/>
          <p:cNvSpPr txBox="1">
            <a:spLocks/>
          </p:cNvSpPr>
          <p:nvPr/>
        </p:nvSpPr>
        <p:spPr>
          <a:xfrm>
            <a:off x="8460432" y="1"/>
            <a:ext cx="683568" cy="54868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r"/>
            <a:r>
              <a:rPr lang="es-ES" sz="600" b="1" smtClean="0">
                <a:solidFill>
                  <a:schemeClr val="accent4">
                    <a:lumMod val="75000"/>
                  </a:schemeClr>
                </a:solidFill>
                <a:latin typeface="Bahnschrift" pitchFamily="34" charset="0"/>
              </a:rPr>
              <a:t>Manejo de iNaturalist: ¿cómo registrar especies?</a:t>
            </a:r>
            <a:endParaRPr lang="es-ES" sz="600" b="1" dirty="0">
              <a:solidFill>
                <a:schemeClr val="accent4">
                  <a:lumMod val="75000"/>
                </a:schemeClr>
              </a:solidFill>
              <a:latin typeface="Bahnschrift" pitchFamily="34" charset="0"/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8423920" y="-16351"/>
            <a:ext cx="7200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 smtClean="0">
                <a:solidFill>
                  <a:schemeClr val="accent3"/>
                </a:solidFill>
                <a:latin typeface="Arial Nova" pitchFamily="34" charset="0"/>
              </a:rPr>
              <a:t>1</a:t>
            </a:r>
            <a:endParaRPr lang="es-ES" sz="1200" b="1" dirty="0">
              <a:solidFill>
                <a:schemeClr val="accent3"/>
              </a:solidFill>
              <a:latin typeface="Arial Nova" pitchFamily="34" charset="0"/>
            </a:endParaRPr>
          </a:p>
        </p:txBody>
      </p:sp>
      <p:sp>
        <p:nvSpPr>
          <p:cNvPr id="10" name="1 Título"/>
          <p:cNvSpPr txBox="1">
            <a:spLocks/>
          </p:cNvSpPr>
          <p:nvPr/>
        </p:nvSpPr>
        <p:spPr>
          <a:xfrm>
            <a:off x="395536" y="3227109"/>
            <a:ext cx="5184576" cy="27941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8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1pPr>
            <a:lvl2pPr marR="0" lvl="1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2pPr>
            <a:lvl3pPr marR="0" lvl="2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3pPr>
            <a:lvl4pPr marR="0" lvl="3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4pPr>
            <a:lvl5pPr marR="0" lvl="4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5pPr>
            <a:lvl6pPr marR="0" lvl="5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6pPr>
            <a:lvl7pPr marR="0" lvl="6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7pPr>
            <a:lvl8pPr marR="0" lvl="7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8pPr>
            <a:lvl9pPr marR="0" lvl="8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9pPr>
          </a:lstStyle>
          <a:p>
            <a:pPr>
              <a:buClr>
                <a:schemeClr val="accent5"/>
              </a:buClr>
              <a:buSzPct val="100000"/>
            </a:pPr>
            <a:r>
              <a:rPr lang="es-ES" sz="2000" b="1" dirty="0" smtClean="0">
                <a:solidFill>
                  <a:schemeClr val="accent4"/>
                </a:solidFill>
                <a:latin typeface="Bahnschrift" pitchFamily="34" charset="0"/>
              </a:rPr>
              <a:t>Agrupan observaciones con características en común:</a:t>
            </a:r>
          </a:p>
          <a:p>
            <a:pPr>
              <a:buClr>
                <a:schemeClr val="accent5"/>
              </a:buClr>
              <a:buSzPct val="100000"/>
            </a:pPr>
            <a:endParaRPr lang="es-ES" sz="2000" b="1" dirty="0">
              <a:solidFill>
                <a:schemeClr val="accent5"/>
              </a:solidFill>
              <a:latin typeface="Bahnschrift" pitchFamily="34" charset="0"/>
            </a:endParaRPr>
          </a:p>
          <a:p>
            <a:pPr marL="342900" indent="-342900">
              <a:buClr>
                <a:srgbClr val="00B050"/>
              </a:buClr>
              <a:buSzPct val="100000"/>
              <a:buFont typeface="Arial" pitchFamily="34" charset="0"/>
              <a:buChar char="•"/>
            </a:pPr>
            <a:r>
              <a:rPr lang="es-ES" sz="2000" b="1" dirty="0" smtClean="0">
                <a:solidFill>
                  <a:srgbClr val="00B050"/>
                </a:solidFill>
                <a:latin typeface="Bahnschrift" pitchFamily="34" charset="0"/>
              </a:rPr>
              <a:t>Categoría taxonómica</a:t>
            </a:r>
          </a:p>
          <a:p>
            <a:pPr marL="342900" indent="-342900">
              <a:buClr>
                <a:srgbClr val="00B050"/>
              </a:buClr>
              <a:buSzPct val="100000"/>
              <a:buFont typeface="Arial" pitchFamily="34" charset="0"/>
              <a:buChar char="•"/>
            </a:pPr>
            <a:endParaRPr lang="es-ES" sz="2000" b="1" dirty="0" smtClean="0">
              <a:solidFill>
                <a:srgbClr val="00B050"/>
              </a:solidFill>
              <a:latin typeface="Bahnschrift" pitchFamily="34" charset="0"/>
            </a:endParaRPr>
          </a:p>
          <a:p>
            <a:pPr marL="342900" indent="-342900">
              <a:buClr>
                <a:srgbClr val="00B050"/>
              </a:buClr>
              <a:buSzPct val="100000"/>
              <a:buFont typeface="Arial" pitchFamily="34" charset="0"/>
              <a:buChar char="•"/>
            </a:pPr>
            <a:r>
              <a:rPr lang="es-ES" sz="2000" b="1" dirty="0" smtClean="0">
                <a:solidFill>
                  <a:srgbClr val="00B050"/>
                </a:solidFill>
                <a:latin typeface="Bahnschrift" pitchFamily="34" charset="0"/>
              </a:rPr>
              <a:t>Región geográfica</a:t>
            </a:r>
          </a:p>
          <a:p>
            <a:pPr marL="342900" indent="-342900">
              <a:buClr>
                <a:srgbClr val="00B050"/>
              </a:buClr>
              <a:buSzPct val="100000"/>
              <a:buFont typeface="Arial" pitchFamily="34" charset="0"/>
              <a:buChar char="•"/>
            </a:pPr>
            <a:endParaRPr lang="es-ES" sz="2000" b="1" dirty="0" smtClean="0">
              <a:solidFill>
                <a:srgbClr val="00B050"/>
              </a:solidFill>
              <a:latin typeface="Bahnschrift" pitchFamily="34" charset="0"/>
            </a:endParaRPr>
          </a:p>
          <a:p>
            <a:pPr>
              <a:buClr>
                <a:schemeClr val="accent5"/>
              </a:buClr>
              <a:buSzPct val="100000"/>
            </a:pPr>
            <a:endParaRPr lang="es-ES" sz="2000" b="1" dirty="0">
              <a:solidFill>
                <a:schemeClr val="accent5"/>
              </a:solidFill>
              <a:latin typeface="Bahnschrift" pitchFamily="34" charset="0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884" y="908720"/>
            <a:ext cx="7373159" cy="22718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3888432" y="4149080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Clr>
                <a:srgbClr val="00B050"/>
              </a:buClr>
              <a:buSzPct val="100000"/>
              <a:buFont typeface="Arial" pitchFamily="34" charset="0"/>
              <a:buChar char="•"/>
            </a:pPr>
            <a:r>
              <a:rPr lang="es-ES" b="1" dirty="0">
                <a:solidFill>
                  <a:srgbClr val="00B050"/>
                </a:solidFill>
                <a:latin typeface="Bahnschrift" pitchFamily="34" charset="0"/>
              </a:rPr>
              <a:t>Registradas por usuarios determinados</a:t>
            </a:r>
          </a:p>
          <a:p>
            <a:pPr marL="342900" indent="-342900">
              <a:buClr>
                <a:srgbClr val="00B050"/>
              </a:buClr>
              <a:buSzPct val="100000"/>
              <a:buFont typeface="Arial" pitchFamily="34" charset="0"/>
              <a:buChar char="•"/>
            </a:pPr>
            <a:endParaRPr lang="es-ES" b="1" dirty="0">
              <a:solidFill>
                <a:srgbClr val="00B050"/>
              </a:solidFill>
              <a:latin typeface="Bahnschrift" pitchFamily="34" charset="0"/>
            </a:endParaRPr>
          </a:p>
          <a:p>
            <a:pPr marL="342900" indent="-342900">
              <a:buClr>
                <a:srgbClr val="00B050"/>
              </a:buClr>
              <a:buSzPct val="100000"/>
              <a:buFont typeface="Arial" pitchFamily="34" charset="0"/>
              <a:buChar char="•"/>
            </a:pPr>
            <a:r>
              <a:rPr lang="es-ES" b="1" dirty="0">
                <a:solidFill>
                  <a:srgbClr val="00B050"/>
                </a:solidFill>
                <a:latin typeface="Bahnschrift" pitchFamily="34" charset="0"/>
              </a:rPr>
              <a:t>Fecha/hora</a:t>
            </a:r>
          </a:p>
        </p:txBody>
      </p:sp>
      <p:sp>
        <p:nvSpPr>
          <p:cNvPr id="3" name="2 Rectángulo"/>
          <p:cNvSpPr/>
          <p:nvPr/>
        </p:nvSpPr>
        <p:spPr>
          <a:xfrm>
            <a:off x="755576" y="5660836"/>
            <a:ext cx="373198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600" dirty="0">
                <a:hlinkClick r:id="rId3"/>
              </a:rPr>
              <a:t>https://</a:t>
            </a:r>
            <a:r>
              <a:rPr lang="es-ES" sz="1600" dirty="0" smtClean="0">
                <a:hlinkClick r:id="rId3"/>
              </a:rPr>
              <a:t>www.inaturalist.org/projects/new</a:t>
            </a:r>
            <a:endParaRPr lang="es-ES" sz="1600" dirty="0" smtClean="0"/>
          </a:p>
          <a:p>
            <a:endParaRPr lang="es-ES" sz="1600" dirty="0"/>
          </a:p>
        </p:txBody>
      </p:sp>
    </p:spTree>
    <p:extLst>
      <p:ext uri="{BB962C8B-B14F-4D97-AF65-F5344CB8AC3E}">
        <p14:creationId xmlns:p14="http://schemas.microsoft.com/office/powerpoint/2010/main" val="41699192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  <p:bldP spid="5" grpId="0" build="p"/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 Título"/>
          <p:cNvSpPr txBox="1">
            <a:spLocks/>
          </p:cNvSpPr>
          <p:nvPr/>
        </p:nvSpPr>
        <p:spPr>
          <a:xfrm>
            <a:off x="107504" y="6569028"/>
            <a:ext cx="9217024" cy="216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3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9pPr>
          </a:lstStyle>
          <a:p>
            <a:pPr algn="l"/>
            <a:r>
              <a:rPr lang="es-ES" sz="1600" b="1" dirty="0" smtClean="0">
                <a:solidFill>
                  <a:schemeClr val="accent3"/>
                </a:solidFill>
                <a:latin typeface="Bahnschrift" pitchFamily="34" charset="0"/>
              </a:rPr>
              <a:t>Curso: </a:t>
            </a:r>
            <a:r>
              <a:rPr lang="es-ES" sz="1600" b="1" dirty="0" err="1" smtClean="0">
                <a:solidFill>
                  <a:schemeClr val="accent3"/>
                </a:solidFill>
                <a:latin typeface="Bahnschrift" pitchFamily="34" charset="0"/>
              </a:rPr>
              <a:t>iNaturalist</a:t>
            </a:r>
            <a:r>
              <a:rPr lang="es-ES" sz="1600" b="1" dirty="0" smtClean="0">
                <a:solidFill>
                  <a:schemeClr val="accent3"/>
                </a:solidFill>
                <a:latin typeface="Bahnschrift" pitchFamily="34" charset="0"/>
              </a:rPr>
              <a:t> y otras herramientas para  estudiar la biodiversidad</a:t>
            </a:r>
            <a:endParaRPr lang="es-ES" sz="1600" b="1" dirty="0">
              <a:solidFill>
                <a:schemeClr val="accent3"/>
              </a:solidFill>
              <a:latin typeface="Bahnschrift" pitchFamily="34" charset="0"/>
            </a:endParaRPr>
          </a:p>
        </p:txBody>
      </p:sp>
      <p:sp>
        <p:nvSpPr>
          <p:cNvPr id="4" name="3 Rectángulo redondeado"/>
          <p:cNvSpPr/>
          <p:nvPr/>
        </p:nvSpPr>
        <p:spPr>
          <a:xfrm>
            <a:off x="539552" y="260648"/>
            <a:ext cx="6840760" cy="576064"/>
          </a:xfrm>
          <a:prstGeom prst="roundRect">
            <a:avLst/>
          </a:prstGeom>
          <a:solidFill>
            <a:schemeClr val="bg1">
              <a:lumMod val="60000"/>
              <a:lumOff val="4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611560" y="260648"/>
            <a:ext cx="6696744" cy="564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8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1pPr>
            <a:lvl2pPr marR="0" lvl="1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2pPr>
            <a:lvl3pPr marR="0" lvl="2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3pPr>
            <a:lvl4pPr marR="0" lvl="3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4pPr>
            <a:lvl5pPr marR="0" lvl="4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5pPr>
            <a:lvl6pPr marR="0" lvl="5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6pPr>
            <a:lvl7pPr marR="0" lvl="6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7pPr>
            <a:lvl8pPr marR="0" lvl="7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8pPr>
            <a:lvl9pPr marR="0" lvl="8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9pPr>
          </a:lstStyle>
          <a:p>
            <a:r>
              <a:rPr lang="es-ES" sz="3200" b="1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Proyectos</a:t>
            </a:r>
            <a:endParaRPr lang="es-ES" sz="3200" b="1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itchFamily="34" charset="0"/>
            </a:endParaRPr>
          </a:p>
        </p:txBody>
      </p:sp>
      <p:sp>
        <p:nvSpPr>
          <p:cNvPr id="7" name="10 Subtítulo"/>
          <p:cNvSpPr txBox="1">
            <a:spLocks/>
          </p:cNvSpPr>
          <p:nvPr/>
        </p:nvSpPr>
        <p:spPr>
          <a:xfrm>
            <a:off x="8460432" y="1"/>
            <a:ext cx="683568" cy="54868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r"/>
            <a:r>
              <a:rPr lang="es-ES" sz="600" b="1" smtClean="0">
                <a:solidFill>
                  <a:schemeClr val="accent4">
                    <a:lumMod val="75000"/>
                  </a:schemeClr>
                </a:solidFill>
                <a:latin typeface="Bahnschrift" pitchFamily="34" charset="0"/>
              </a:rPr>
              <a:t>Manejo de iNaturalist: ¿cómo registrar especies?</a:t>
            </a:r>
            <a:endParaRPr lang="es-ES" sz="600" b="1" dirty="0">
              <a:solidFill>
                <a:schemeClr val="accent4">
                  <a:lumMod val="75000"/>
                </a:schemeClr>
              </a:solidFill>
              <a:latin typeface="Bahnschrift" pitchFamily="34" charset="0"/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8423920" y="-16351"/>
            <a:ext cx="7200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 smtClean="0">
                <a:solidFill>
                  <a:schemeClr val="accent3"/>
                </a:solidFill>
                <a:latin typeface="Arial Nova" pitchFamily="34" charset="0"/>
              </a:rPr>
              <a:t>1</a:t>
            </a:r>
            <a:endParaRPr lang="es-ES" sz="1200" b="1" dirty="0">
              <a:solidFill>
                <a:schemeClr val="accent3"/>
              </a:solidFill>
              <a:latin typeface="Arial Nova" pitchFamily="34" charset="0"/>
            </a:endParaRPr>
          </a:p>
        </p:txBody>
      </p:sp>
      <p:sp>
        <p:nvSpPr>
          <p:cNvPr id="10" name="1 Título"/>
          <p:cNvSpPr txBox="1">
            <a:spLocks/>
          </p:cNvSpPr>
          <p:nvPr/>
        </p:nvSpPr>
        <p:spPr>
          <a:xfrm>
            <a:off x="531208" y="1052737"/>
            <a:ext cx="5184576" cy="576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8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1pPr>
            <a:lvl2pPr marR="0" lvl="1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2pPr>
            <a:lvl3pPr marR="0" lvl="2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3pPr>
            <a:lvl4pPr marR="0" lvl="3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4pPr>
            <a:lvl5pPr marR="0" lvl="4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5pPr>
            <a:lvl6pPr marR="0" lvl="5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6pPr>
            <a:lvl7pPr marR="0" lvl="6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7pPr>
            <a:lvl8pPr marR="0" lvl="7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8pPr>
            <a:lvl9pPr marR="0" lvl="8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9pPr>
          </a:lstStyle>
          <a:p>
            <a:pPr>
              <a:buClr>
                <a:schemeClr val="accent5"/>
              </a:buClr>
              <a:buSzPct val="100000"/>
            </a:pPr>
            <a:r>
              <a:rPr lang="es-ES" sz="2000" b="1" dirty="0" smtClean="0">
                <a:solidFill>
                  <a:schemeClr val="accent4"/>
                </a:solidFill>
                <a:latin typeface="Bahnschrift" pitchFamily="34" charset="0"/>
              </a:rPr>
              <a:t>Algunos proyectos interesantes en la zona:</a:t>
            </a:r>
          </a:p>
          <a:p>
            <a:pPr marL="342900" indent="-342900">
              <a:buClr>
                <a:srgbClr val="00B050"/>
              </a:buClr>
              <a:buSzPct val="100000"/>
              <a:buFont typeface="Arial" pitchFamily="34" charset="0"/>
              <a:buChar char="•"/>
            </a:pPr>
            <a:endParaRPr lang="es-ES" sz="2000" b="1" dirty="0" smtClean="0">
              <a:solidFill>
                <a:srgbClr val="00B050"/>
              </a:solidFill>
              <a:latin typeface="Bahnschrift" pitchFamily="34" charset="0"/>
            </a:endParaRPr>
          </a:p>
          <a:p>
            <a:pPr>
              <a:buClr>
                <a:schemeClr val="accent5"/>
              </a:buClr>
              <a:buSzPct val="100000"/>
            </a:pPr>
            <a:endParaRPr lang="es-ES" sz="2000" b="1" dirty="0">
              <a:solidFill>
                <a:schemeClr val="accent5"/>
              </a:solidFill>
              <a:latin typeface="Bahnschrift" pitchFamily="34" charset="0"/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564020" y="3395740"/>
            <a:ext cx="20162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B050"/>
              </a:buClr>
              <a:buSzPct val="100000"/>
            </a:pPr>
            <a:r>
              <a:rPr lang="es-ES" b="1" dirty="0" smtClean="0">
                <a:solidFill>
                  <a:srgbClr val="00B050"/>
                </a:solidFill>
                <a:latin typeface="Bahnschrift" pitchFamily="34" charset="0"/>
              </a:rPr>
              <a:t>Flora del Bierzo</a:t>
            </a:r>
            <a:endParaRPr lang="es-ES" b="1" dirty="0">
              <a:solidFill>
                <a:srgbClr val="00B050"/>
              </a:solidFill>
              <a:latin typeface="Bahnschrift" pitchFamily="34" charset="0"/>
            </a:endParaRPr>
          </a:p>
        </p:txBody>
      </p:sp>
      <p:sp>
        <p:nvSpPr>
          <p:cNvPr id="13" name="12 Rectángulo"/>
          <p:cNvSpPr/>
          <p:nvPr/>
        </p:nvSpPr>
        <p:spPr>
          <a:xfrm>
            <a:off x="3123496" y="3284983"/>
            <a:ext cx="22322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00B050"/>
              </a:buClr>
              <a:buSzPct val="100000"/>
            </a:pPr>
            <a:r>
              <a:rPr lang="es-ES" b="1" dirty="0" smtClean="0">
                <a:solidFill>
                  <a:srgbClr val="00B050"/>
                </a:solidFill>
                <a:latin typeface="Bahnschrift" pitchFamily="34" charset="0"/>
              </a:rPr>
              <a:t>Orquídeas del Bierzo</a:t>
            </a:r>
            <a:endParaRPr lang="es-ES" b="1" dirty="0">
              <a:solidFill>
                <a:srgbClr val="00B050"/>
              </a:solidFill>
              <a:latin typeface="Bahnschrift" pitchFamily="34" charset="0"/>
            </a:endParaRPr>
          </a:p>
        </p:txBody>
      </p:sp>
      <p:sp>
        <p:nvSpPr>
          <p:cNvPr id="14" name="13 Rectángulo"/>
          <p:cNvSpPr/>
          <p:nvPr/>
        </p:nvSpPr>
        <p:spPr>
          <a:xfrm>
            <a:off x="5957292" y="3284984"/>
            <a:ext cx="28803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00B050"/>
              </a:buClr>
              <a:buSzPct val="100000"/>
            </a:pPr>
            <a:r>
              <a:rPr lang="es-ES" b="1" dirty="0">
                <a:solidFill>
                  <a:srgbClr val="00B050"/>
                </a:solidFill>
                <a:latin typeface="Bahnschrift" pitchFamily="34" charset="0"/>
              </a:rPr>
              <a:t>LIC </a:t>
            </a:r>
            <a:r>
              <a:rPr lang="es-ES" b="1" dirty="0" smtClean="0">
                <a:solidFill>
                  <a:srgbClr val="00B050"/>
                </a:solidFill>
                <a:latin typeface="Bahnschrift" pitchFamily="34" charset="0"/>
              </a:rPr>
              <a:t>“Montes </a:t>
            </a:r>
            <a:r>
              <a:rPr lang="es-ES" b="1" dirty="0" err="1" smtClean="0">
                <a:solidFill>
                  <a:srgbClr val="00B050"/>
                </a:solidFill>
                <a:latin typeface="Bahnschrift" pitchFamily="34" charset="0"/>
              </a:rPr>
              <a:t>Aquilanos</a:t>
            </a:r>
            <a:r>
              <a:rPr lang="es-ES" b="1" dirty="0" smtClean="0">
                <a:solidFill>
                  <a:srgbClr val="00B050"/>
                </a:solidFill>
                <a:latin typeface="Bahnschrift" pitchFamily="34" charset="0"/>
              </a:rPr>
              <a:t> y S. </a:t>
            </a:r>
            <a:r>
              <a:rPr lang="es-ES" b="1" dirty="0">
                <a:solidFill>
                  <a:srgbClr val="00B050"/>
                </a:solidFill>
                <a:latin typeface="Bahnschrift" pitchFamily="34" charset="0"/>
              </a:rPr>
              <a:t>del </a:t>
            </a:r>
            <a:r>
              <a:rPr lang="es-ES" b="1" dirty="0" err="1">
                <a:solidFill>
                  <a:srgbClr val="00B050"/>
                </a:solidFill>
                <a:latin typeface="Bahnschrift" pitchFamily="34" charset="0"/>
              </a:rPr>
              <a:t>Teleno</a:t>
            </a:r>
            <a:r>
              <a:rPr lang="es-ES" b="1" dirty="0" smtClean="0">
                <a:solidFill>
                  <a:srgbClr val="00B050"/>
                </a:solidFill>
                <a:latin typeface="Bahnschrift" pitchFamily="34" charset="0"/>
              </a:rPr>
              <a:t>”</a:t>
            </a:r>
            <a:endParaRPr lang="es-ES" b="1" dirty="0">
              <a:solidFill>
                <a:srgbClr val="00B050"/>
              </a:solidFill>
              <a:latin typeface="Bahnschrift" pitchFamily="34" charset="0"/>
            </a:endParaRPr>
          </a:p>
        </p:txBody>
      </p:sp>
      <p:sp>
        <p:nvSpPr>
          <p:cNvPr id="15" name="14 Rectángulo"/>
          <p:cNvSpPr/>
          <p:nvPr/>
        </p:nvSpPr>
        <p:spPr>
          <a:xfrm>
            <a:off x="877668" y="5769835"/>
            <a:ext cx="13681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B050"/>
              </a:buClr>
              <a:buSzPct val="100000"/>
            </a:pPr>
            <a:r>
              <a:rPr lang="es-ES" b="1" dirty="0" err="1" smtClean="0">
                <a:solidFill>
                  <a:srgbClr val="00B050"/>
                </a:solidFill>
                <a:latin typeface="Bahnschrift" pitchFamily="34" charset="0"/>
              </a:rPr>
              <a:t>InvaPlant</a:t>
            </a:r>
            <a:endParaRPr lang="es-ES" b="1" dirty="0">
              <a:solidFill>
                <a:srgbClr val="00B050"/>
              </a:solidFill>
              <a:latin typeface="Bahnschrift" pitchFamily="34" charset="0"/>
            </a:endParaRPr>
          </a:p>
        </p:txBody>
      </p:sp>
      <p:sp>
        <p:nvSpPr>
          <p:cNvPr id="16" name="15 Rectángulo"/>
          <p:cNvSpPr/>
          <p:nvPr/>
        </p:nvSpPr>
        <p:spPr>
          <a:xfrm>
            <a:off x="3303009" y="5631336"/>
            <a:ext cx="20882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00B050"/>
              </a:buClr>
              <a:buSzPct val="100000"/>
            </a:pPr>
            <a:r>
              <a:rPr lang="es-ES" b="1" dirty="0" err="1" smtClean="0">
                <a:solidFill>
                  <a:srgbClr val="00B050"/>
                </a:solidFill>
                <a:latin typeface="Bahnschrift" pitchFamily="34" charset="0"/>
              </a:rPr>
              <a:t>Save</a:t>
            </a:r>
            <a:r>
              <a:rPr lang="es-ES" b="1" dirty="0" smtClean="0">
                <a:solidFill>
                  <a:srgbClr val="00B050"/>
                </a:solidFill>
                <a:latin typeface="Bahnschrift" pitchFamily="34" charset="0"/>
              </a:rPr>
              <a:t> </a:t>
            </a:r>
            <a:r>
              <a:rPr lang="es-ES" b="1" dirty="0" err="1" smtClean="0">
                <a:solidFill>
                  <a:srgbClr val="00B050"/>
                </a:solidFill>
                <a:latin typeface="Bahnschrift" pitchFamily="34" charset="0"/>
              </a:rPr>
              <a:t>the</a:t>
            </a:r>
            <a:r>
              <a:rPr lang="es-ES" b="1" dirty="0" smtClean="0">
                <a:solidFill>
                  <a:srgbClr val="00B050"/>
                </a:solidFill>
                <a:latin typeface="Bahnschrift" pitchFamily="34" charset="0"/>
              </a:rPr>
              <a:t> </a:t>
            </a:r>
            <a:r>
              <a:rPr lang="es-ES" b="1" dirty="0" err="1" smtClean="0">
                <a:solidFill>
                  <a:srgbClr val="00B050"/>
                </a:solidFill>
                <a:latin typeface="Bahnschrift" pitchFamily="34" charset="0"/>
              </a:rPr>
              <a:t>Iberian</a:t>
            </a:r>
            <a:r>
              <a:rPr lang="es-ES" b="1" dirty="0" smtClean="0">
                <a:solidFill>
                  <a:srgbClr val="00B050"/>
                </a:solidFill>
                <a:latin typeface="Bahnschrift" pitchFamily="34" charset="0"/>
              </a:rPr>
              <a:t> Flora</a:t>
            </a:r>
            <a:endParaRPr lang="es-ES" b="1" dirty="0">
              <a:solidFill>
                <a:srgbClr val="00B050"/>
              </a:solidFill>
              <a:latin typeface="Bahnschrift" pitchFamily="34" charset="0"/>
            </a:endParaRPr>
          </a:p>
        </p:txBody>
      </p:sp>
      <p:sp>
        <p:nvSpPr>
          <p:cNvPr id="17" name="16 Rectángulo"/>
          <p:cNvSpPr/>
          <p:nvPr/>
        </p:nvSpPr>
        <p:spPr>
          <a:xfrm>
            <a:off x="6084168" y="5635068"/>
            <a:ext cx="28803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00B050"/>
              </a:buClr>
              <a:buSzPct val="100000"/>
            </a:pPr>
            <a:r>
              <a:rPr lang="es-E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III </a:t>
            </a:r>
            <a:r>
              <a:rPr lang="es-ES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Biomaratón</a:t>
            </a:r>
            <a:r>
              <a:rPr lang="es-E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 </a:t>
            </a:r>
            <a:r>
              <a:rPr lang="es-E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de Flora </a:t>
            </a:r>
            <a:r>
              <a:rPr lang="es-E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Española</a:t>
            </a:r>
            <a:endParaRPr lang="es-E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itchFamily="34" charset="0"/>
            </a:endParaRPr>
          </a:p>
        </p:txBody>
      </p:sp>
      <p:pic>
        <p:nvPicPr>
          <p:cNvPr id="16386" name="Picture 2" descr="F:\CARPETA PARA FOTOS\AÑO 2022\SALIDAS TFG FORESTALES\13-05-2022 FERRADILLO\DSC_0333 (2)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32" t="20738" r="27735" b="12383"/>
          <a:stretch/>
        </p:blipFill>
        <p:spPr bwMode="auto">
          <a:xfrm>
            <a:off x="611560" y="1661965"/>
            <a:ext cx="1584176" cy="155465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F:\CARPETA PARA FOTOS\AÑO 2022\SALIDAS TFG FORESTALES\15-05-2022 BARJAS - BUSMAYOR\DSC_0282 (2)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5" r="21894"/>
          <a:stretch/>
        </p:blipFill>
        <p:spPr bwMode="auto">
          <a:xfrm>
            <a:off x="3462420" y="1628802"/>
            <a:ext cx="1587832" cy="165618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9" name="Picture 5" descr="https://inaturalist-open-data.s3.amazonaws.com/photos/128044204/original.jpe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1" r="17687"/>
          <a:stretch/>
        </p:blipFill>
        <p:spPr bwMode="auto">
          <a:xfrm>
            <a:off x="6444208" y="1582257"/>
            <a:ext cx="1728192" cy="170272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293096"/>
            <a:ext cx="2908480" cy="10801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6392" name="Picture 8" descr="https://www.conservacionvegetal.org/wp-content/uploads/2021/02/imagen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2420" y="4037588"/>
            <a:ext cx="1769411" cy="16260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4" name="Picture 10" descr="III Biomaratón de Flora Española y Taller práctico iNaturalist | Web de  Gijó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3511" y="4042763"/>
            <a:ext cx="2201634" cy="162086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9609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63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63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63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63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3" grpId="0"/>
      <p:bldP spid="14" grpId="0"/>
      <p:bldP spid="15" grpId="0"/>
      <p:bldP spid="16" grpId="0"/>
      <p:bldP spid="1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ngel\Downloads\WhatsApp Image 2023-04-22 at 13.44.03.jpe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1" b="4207"/>
          <a:stretch/>
        </p:blipFill>
        <p:spPr bwMode="auto">
          <a:xfrm>
            <a:off x="5803944" y="1436604"/>
            <a:ext cx="2072611" cy="4134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12 Rectángulo"/>
          <p:cNvSpPr/>
          <p:nvPr/>
        </p:nvSpPr>
        <p:spPr>
          <a:xfrm>
            <a:off x="5861852" y="5571344"/>
            <a:ext cx="1944216" cy="13757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13 Rectángulo"/>
          <p:cNvSpPr/>
          <p:nvPr/>
        </p:nvSpPr>
        <p:spPr>
          <a:xfrm>
            <a:off x="5861854" y="1338720"/>
            <a:ext cx="1944216" cy="12799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6" name="Picture 4" descr="Imágenes de Celular Png - Descarga gratuita en Freepik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E6E6E6"/>
              </a:clrFrom>
              <a:clrTo>
                <a:srgbClr val="E6E6E6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633" b="93610" l="9744" r="89776">
                        <a14:backgroundMark x1="50160" y1="38978" x2="50160" y2="38978"/>
                        <a14:backgroundMark x1="37061" y1="17732" x2="58626" y2="48243"/>
                        <a14:backgroundMark x1="40096" y1="49521" x2="66613" y2="835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866056"/>
            <a:ext cx="5400600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1 Título"/>
          <p:cNvSpPr txBox="1">
            <a:spLocks/>
          </p:cNvSpPr>
          <p:nvPr/>
        </p:nvSpPr>
        <p:spPr>
          <a:xfrm>
            <a:off x="107504" y="6569028"/>
            <a:ext cx="9217024" cy="216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3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9pPr>
          </a:lstStyle>
          <a:p>
            <a:pPr algn="l"/>
            <a:r>
              <a:rPr lang="es-ES" sz="1600" b="1" dirty="0" smtClean="0">
                <a:solidFill>
                  <a:schemeClr val="accent3"/>
                </a:solidFill>
                <a:latin typeface="Bahnschrift" pitchFamily="34" charset="0"/>
              </a:rPr>
              <a:t>Curso: </a:t>
            </a:r>
            <a:r>
              <a:rPr lang="es-ES" sz="1600" b="1" dirty="0" err="1" smtClean="0">
                <a:solidFill>
                  <a:schemeClr val="accent3"/>
                </a:solidFill>
                <a:latin typeface="Bahnschrift" pitchFamily="34" charset="0"/>
              </a:rPr>
              <a:t>iNaturalist</a:t>
            </a:r>
            <a:r>
              <a:rPr lang="es-ES" sz="1600" b="1" dirty="0" smtClean="0">
                <a:solidFill>
                  <a:schemeClr val="accent3"/>
                </a:solidFill>
                <a:latin typeface="Bahnschrift" pitchFamily="34" charset="0"/>
              </a:rPr>
              <a:t> y otras herramientas para  estudiar la biodiversidad</a:t>
            </a:r>
            <a:endParaRPr lang="es-ES" sz="1600" b="1" dirty="0">
              <a:solidFill>
                <a:schemeClr val="accent3"/>
              </a:solidFill>
              <a:latin typeface="Bahnschrift" pitchFamily="34" charset="0"/>
            </a:endParaRPr>
          </a:p>
        </p:txBody>
      </p:sp>
      <p:sp>
        <p:nvSpPr>
          <p:cNvPr id="4" name="3 Rectángulo redondeado"/>
          <p:cNvSpPr/>
          <p:nvPr/>
        </p:nvSpPr>
        <p:spPr>
          <a:xfrm>
            <a:off x="539552" y="260648"/>
            <a:ext cx="6840760" cy="576064"/>
          </a:xfrm>
          <a:prstGeom prst="roundRect">
            <a:avLst/>
          </a:prstGeom>
          <a:solidFill>
            <a:schemeClr val="bg1">
              <a:lumMod val="60000"/>
              <a:lumOff val="4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611560" y="260648"/>
            <a:ext cx="6696744" cy="564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8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1pPr>
            <a:lvl2pPr marR="0" lvl="1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2pPr>
            <a:lvl3pPr marR="0" lvl="2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3pPr>
            <a:lvl4pPr marR="0" lvl="3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4pPr>
            <a:lvl5pPr marR="0" lvl="4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5pPr>
            <a:lvl6pPr marR="0" lvl="5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6pPr>
            <a:lvl7pPr marR="0" lvl="6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7pPr>
            <a:lvl8pPr marR="0" lvl="7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8pPr>
            <a:lvl9pPr marR="0" lvl="8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9pPr>
          </a:lstStyle>
          <a:p>
            <a:r>
              <a:rPr lang="es-ES" sz="3200" b="1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Autoría de las imágenes</a:t>
            </a:r>
            <a:endParaRPr lang="es-ES" sz="3200" b="1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itchFamily="34" charset="0"/>
            </a:endParaRPr>
          </a:p>
        </p:txBody>
      </p:sp>
      <p:sp>
        <p:nvSpPr>
          <p:cNvPr id="7" name="10 Subtítulo"/>
          <p:cNvSpPr txBox="1">
            <a:spLocks/>
          </p:cNvSpPr>
          <p:nvPr/>
        </p:nvSpPr>
        <p:spPr>
          <a:xfrm>
            <a:off x="8460432" y="1"/>
            <a:ext cx="683568" cy="54868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r"/>
            <a:r>
              <a:rPr lang="es-ES" sz="600" b="1" smtClean="0">
                <a:solidFill>
                  <a:schemeClr val="accent4">
                    <a:lumMod val="75000"/>
                  </a:schemeClr>
                </a:solidFill>
                <a:latin typeface="Bahnschrift" pitchFamily="34" charset="0"/>
              </a:rPr>
              <a:t>Manejo de iNaturalist: ¿cómo registrar especies?</a:t>
            </a:r>
            <a:endParaRPr lang="es-ES" sz="600" b="1" dirty="0">
              <a:solidFill>
                <a:schemeClr val="accent4">
                  <a:lumMod val="75000"/>
                </a:schemeClr>
              </a:solidFill>
              <a:latin typeface="Bahnschrift" pitchFamily="34" charset="0"/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8423920" y="-16351"/>
            <a:ext cx="7200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 smtClean="0">
                <a:solidFill>
                  <a:schemeClr val="accent3"/>
                </a:solidFill>
                <a:latin typeface="Arial Nova" pitchFamily="34" charset="0"/>
              </a:rPr>
              <a:t>1</a:t>
            </a:r>
            <a:endParaRPr lang="es-ES" sz="1200" b="1" dirty="0">
              <a:solidFill>
                <a:schemeClr val="accent3"/>
              </a:solidFill>
              <a:latin typeface="Arial Nova" pitchFamily="34" charset="0"/>
            </a:endParaRPr>
          </a:p>
        </p:txBody>
      </p:sp>
      <p:sp>
        <p:nvSpPr>
          <p:cNvPr id="11" name="1 Título"/>
          <p:cNvSpPr txBox="1">
            <a:spLocks/>
          </p:cNvSpPr>
          <p:nvPr/>
        </p:nvSpPr>
        <p:spPr>
          <a:xfrm>
            <a:off x="539552" y="1196752"/>
            <a:ext cx="5112568" cy="4104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8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1pPr>
            <a:lvl2pPr marR="0" lvl="1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2pPr>
            <a:lvl3pPr marR="0" lvl="2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3pPr>
            <a:lvl4pPr marR="0" lvl="3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4pPr>
            <a:lvl5pPr marR="0" lvl="4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5pPr>
            <a:lvl6pPr marR="0" lvl="5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6pPr>
            <a:lvl7pPr marR="0" lvl="6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7pPr>
            <a:lvl8pPr marR="0" lvl="7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8pPr>
            <a:lvl9pPr marR="0" lvl="8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9pPr>
          </a:lstStyle>
          <a:p>
            <a:r>
              <a:rPr lang="es-ES" sz="2000" b="1" dirty="0" smtClean="0">
                <a:solidFill>
                  <a:schemeClr val="accent5"/>
                </a:solidFill>
                <a:latin typeface="Bahnschrift" pitchFamily="34" charset="0"/>
              </a:rPr>
              <a:t>Se puede reclamar la autoría tanto de las </a:t>
            </a:r>
            <a:r>
              <a:rPr lang="es-ES" sz="20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observaciones</a:t>
            </a:r>
            <a:r>
              <a:rPr lang="es-ES" sz="2000" b="1" dirty="0" smtClean="0">
                <a:solidFill>
                  <a:srgbClr val="00B050"/>
                </a:solidFill>
                <a:latin typeface="Bahnschrift" pitchFamily="34" charset="0"/>
              </a:rPr>
              <a:t> </a:t>
            </a:r>
            <a:r>
              <a:rPr lang="es-ES" sz="2000" b="1" dirty="0" smtClean="0">
                <a:solidFill>
                  <a:schemeClr val="accent5"/>
                </a:solidFill>
                <a:latin typeface="Bahnschrift" pitchFamily="34" charset="0"/>
              </a:rPr>
              <a:t>como de </a:t>
            </a:r>
            <a:r>
              <a:rPr lang="es-ES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fotografías</a:t>
            </a:r>
            <a:r>
              <a:rPr lang="es-ES" sz="2000" b="1" dirty="0" smtClean="0">
                <a:solidFill>
                  <a:schemeClr val="accent5"/>
                </a:solidFill>
                <a:latin typeface="Bahnschrift" pitchFamily="34" charset="0"/>
              </a:rPr>
              <a:t> y </a:t>
            </a:r>
            <a:r>
              <a:rPr lang="es-ES" sz="2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sonidos</a:t>
            </a:r>
            <a:r>
              <a:rPr lang="es-ES" sz="2000" b="1" dirty="0" smtClean="0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 </a:t>
            </a:r>
            <a:r>
              <a:rPr lang="es-ES" sz="2000" b="1" dirty="0" smtClean="0">
                <a:solidFill>
                  <a:schemeClr val="accent5"/>
                </a:solidFill>
                <a:latin typeface="Bahnschrift" pitchFamily="34" charset="0"/>
              </a:rPr>
              <a:t>registrados</a:t>
            </a:r>
            <a:endParaRPr lang="es-ES" sz="2000" b="1" dirty="0" smtClean="0">
              <a:solidFill>
                <a:schemeClr val="accent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itchFamily="34" charset="0"/>
            </a:endParaRPr>
          </a:p>
          <a:p>
            <a:endParaRPr lang="es-ES" sz="2000" b="1" dirty="0">
              <a:solidFill>
                <a:schemeClr val="accent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itchFamily="34" charset="0"/>
            </a:endParaRPr>
          </a:p>
          <a:p>
            <a:r>
              <a:rPr lang="es-ES" sz="2000" b="1" dirty="0" smtClean="0">
                <a:solidFill>
                  <a:schemeClr val="accent5"/>
                </a:solidFill>
                <a:latin typeface="Bahnschrift" pitchFamily="34" charset="0"/>
              </a:rPr>
              <a:t>Numerosas posibilidades:</a:t>
            </a:r>
          </a:p>
          <a:p>
            <a:r>
              <a:rPr lang="es-ES" sz="2000" b="1" dirty="0">
                <a:solidFill>
                  <a:schemeClr val="accent5"/>
                </a:solidFill>
                <a:latin typeface="Bahnschrift" pitchFamily="34" charset="0"/>
              </a:rPr>
              <a:t>	</a:t>
            </a:r>
            <a:endParaRPr lang="es-ES" sz="2000" b="1" dirty="0" smtClean="0">
              <a:solidFill>
                <a:schemeClr val="accent5"/>
              </a:solidFill>
              <a:latin typeface="Bahnschrift" pitchFamily="34" charset="0"/>
            </a:endParaRPr>
          </a:p>
          <a:p>
            <a:pPr marL="342900" indent="-342900">
              <a:buClr>
                <a:srgbClr val="00B050"/>
              </a:buClr>
              <a:buSzPct val="100000"/>
              <a:buFont typeface="Wingdings" pitchFamily="2" charset="2"/>
              <a:buChar char="Ø"/>
            </a:pPr>
            <a:r>
              <a:rPr lang="es-ES" sz="20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Dominio público</a:t>
            </a:r>
          </a:p>
          <a:p>
            <a:pPr marL="342900" indent="-342900">
              <a:buClr>
                <a:srgbClr val="00B050"/>
              </a:buClr>
              <a:buSzPct val="100000"/>
              <a:buFont typeface="Wingdings" pitchFamily="2" charset="2"/>
              <a:buChar char="Ø"/>
            </a:pPr>
            <a:endParaRPr lang="es-ES" sz="20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itchFamily="34" charset="0"/>
            </a:endParaRPr>
          </a:p>
          <a:p>
            <a:pPr marL="342900" indent="-342900">
              <a:buClr>
                <a:srgbClr val="00B050"/>
              </a:buClr>
              <a:buSzPct val="100000"/>
              <a:buFont typeface="Wingdings" pitchFamily="2" charset="2"/>
              <a:buChar char="Ø"/>
            </a:pPr>
            <a:r>
              <a:rPr lang="es-ES" sz="20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Atribución</a:t>
            </a:r>
          </a:p>
          <a:p>
            <a:pPr marL="342900" indent="-342900">
              <a:buClr>
                <a:srgbClr val="00B050"/>
              </a:buClr>
              <a:buSzPct val="100000"/>
              <a:buFont typeface="Wingdings" pitchFamily="2" charset="2"/>
              <a:buChar char="Ø"/>
            </a:pPr>
            <a:endParaRPr lang="es-ES" sz="20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itchFamily="34" charset="0"/>
            </a:endParaRPr>
          </a:p>
          <a:p>
            <a:pPr marL="342900" indent="-342900">
              <a:buClr>
                <a:srgbClr val="00B050"/>
              </a:buClr>
              <a:buSzPct val="100000"/>
              <a:buFont typeface="Wingdings" pitchFamily="2" charset="2"/>
              <a:buChar char="Ø"/>
            </a:pPr>
            <a:r>
              <a:rPr lang="es-ES" sz="20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Atribución no comercial</a:t>
            </a:r>
          </a:p>
          <a:p>
            <a:pPr marL="342900" indent="-342900">
              <a:buClr>
                <a:srgbClr val="00B050"/>
              </a:buClr>
              <a:buSzPct val="100000"/>
              <a:buFont typeface="Wingdings" pitchFamily="2" charset="2"/>
              <a:buChar char="Ø"/>
            </a:pPr>
            <a:endParaRPr lang="es-ES" sz="20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itchFamily="34" charset="0"/>
            </a:endParaRPr>
          </a:p>
          <a:p>
            <a:pPr marL="342900" indent="-342900">
              <a:buClr>
                <a:srgbClr val="00B050"/>
              </a:buClr>
              <a:buSzPct val="100000"/>
              <a:buFont typeface="Wingdings" pitchFamily="2" charset="2"/>
              <a:buChar char="Ø"/>
            </a:pPr>
            <a:r>
              <a:rPr lang="es-ES" sz="20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Atribución no comercial </a:t>
            </a:r>
          </a:p>
          <a:p>
            <a:pPr>
              <a:buClr>
                <a:srgbClr val="00B050"/>
              </a:buClr>
              <a:buSzPct val="100000"/>
            </a:pPr>
            <a:r>
              <a:rPr lang="es-ES" sz="20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sin derivadas</a:t>
            </a:r>
          </a:p>
          <a:p>
            <a:pPr marL="342900" indent="-342900">
              <a:buClr>
                <a:srgbClr val="00B050"/>
              </a:buClr>
              <a:buSzPct val="100000"/>
              <a:buFont typeface="Wingdings" pitchFamily="2" charset="2"/>
              <a:buChar char="Ø"/>
            </a:pPr>
            <a:endParaRPr lang="es-ES" sz="2000" b="1" dirty="0" smtClean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itchFamily="34" charset="0"/>
            </a:endParaRPr>
          </a:p>
          <a:p>
            <a:pPr marL="342900" indent="-342900">
              <a:buClr>
                <a:srgbClr val="00B050"/>
              </a:buClr>
              <a:buSzPct val="100000"/>
              <a:buFont typeface="Wingdings" pitchFamily="2" charset="2"/>
              <a:buChar char="Ø"/>
            </a:pPr>
            <a:r>
              <a:rPr lang="es-ES" sz="20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Todos </a:t>
            </a:r>
            <a:r>
              <a:rPr lang="es-ES" sz="2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los derechos reservados</a:t>
            </a:r>
          </a:p>
          <a:p>
            <a:endParaRPr lang="es-ES" sz="2000" b="1" dirty="0" smtClean="0">
              <a:solidFill>
                <a:schemeClr val="accent5">
                  <a:lumMod val="75000"/>
                </a:schemeClr>
              </a:solidFill>
              <a:latin typeface="Bahnschrift" pitchFamily="34" charset="0"/>
            </a:endParaRPr>
          </a:p>
        </p:txBody>
      </p:sp>
      <p:pic>
        <p:nvPicPr>
          <p:cNvPr id="5124" name="Picture 4" descr="CC0 lizentzia - Wikipedia, entziklopedia askea.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5436" y="3090508"/>
            <a:ext cx="1094596" cy="385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Creative Commons NonCommercial license - Wikipedia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5436" y="4342034"/>
            <a:ext cx="1094596" cy="383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File:Cc by-nc-nd icon.svg - Wikimedia Commons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5436" y="5101250"/>
            <a:ext cx="1094596" cy="383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Derecho de autor - Wikipedia, la enciclopedia libre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0012" y="5894876"/>
            <a:ext cx="318168" cy="318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 descr="Seminario Marco Jurídico II (bis) - ppt descargar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8" t="31727" r="7267" b="27128"/>
          <a:stretch/>
        </p:blipFill>
        <p:spPr bwMode="auto">
          <a:xfrm>
            <a:off x="3765436" y="3715588"/>
            <a:ext cx="1109664" cy="390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969098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 redondeado"/>
          <p:cNvSpPr/>
          <p:nvPr/>
        </p:nvSpPr>
        <p:spPr>
          <a:xfrm>
            <a:off x="1744438" y="260648"/>
            <a:ext cx="6427962" cy="576064"/>
          </a:xfrm>
          <a:prstGeom prst="roundRect">
            <a:avLst/>
          </a:prstGeom>
          <a:solidFill>
            <a:schemeClr val="bg1">
              <a:lumMod val="60000"/>
              <a:lumOff val="4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81C241"/>
              </a:solidFill>
            </a:endParaRPr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835696" y="188640"/>
            <a:ext cx="5309342" cy="636800"/>
          </a:xfrm>
        </p:spPr>
        <p:txBody>
          <a:bodyPr>
            <a:noAutofit/>
          </a:bodyPr>
          <a:lstStyle/>
          <a:p>
            <a:pPr algn="l"/>
            <a:r>
              <a:rPr lang="es-ES" sz="3600" b="1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Contenidos del curso</a:t>
            </a:r>
            <a:endParaRPr lang="es-ES" sz="3600" b="1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itchFamily="34" charset="0"/>
            </a:endParaRPr>
          </a:p>
        </p:txBody>
      </p:sp>
      <p:sp>
        <p:nvSpPr>
          <p:cNvPr id="4" name="3 Subtítulo"/>
          <p:cNvSpPr>
            <a:spLocks noGrp="1"/>
          </p:cNvSpPr>
          <p:nvPr>
            <p:ph type="subTitle" idx="1"/>
          </p:nvPr>
        </p:nvSpPr>
        <p:spPr>
          <a:xfrm>
            <a:off x="6353095" y="3391031"/>
            <a:ext cx="1795800" cy="1983577"/>
          </a:xfrm>
          <a:solidFill>
            <a:schemeClr val="accent5">
              <a:lumMod val="75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marL="139700" indent="0" algn="l"/>
            <a:r>
              <a:rPr lang="es-ES" sz="1000" dirty="0">
                <a:solidFill>
                  <a:schemeClr val="accent2">
                    <a:lumMod val="60000"/>
                    <a:lumOff val="40000"/>
                  </a:schemeClr>
                </a:solidFill>
                <a:latin typeface="Bahnschrift" pitchFamily="34" charset="0"/>
              </a:rPr>
              <a:t>● </a:t>
            </a:r>
            <a:r>
              <a:rPr lang="es-ES" sz="10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Bahnschrift" pitchFamily="34" charset="0"/>
              </a:rPr>
              <a:t>Diseños de muestreo: aleatorio simple, estratificado, sistemático y preferencial</a:t>
            </a:r>
          </a:p>
          <a:p>
            <a:pPr algn="l"/>
            <a:endParaRPr lang="es-ES" sz="1000" dirty="0">
              <a:solidFill>
                <a:schemeClr val="accent2">
                  <a:lumMod val="60000"/>
                  <a:lumOff val="40000"/>
                </a:schemeClr>
              </a:solidFill>
              <a:latin typeface="Bahnschrift" pitchFamily="34" charset="0"/>
            </a:endParaRPr>
          </a:p>
          <a:p>
            <a:pPr marL="139700" indent="0" algn="l"/>
            <a:r>
              <a:rPr lang="es-ES" sz="10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Bahnschrift" pitchFamily="34" charset="0"/>
              </a:rPr>
              <a:t>● Tipos de muestreo: </a:t>
            </a:r>
            <a:r>
              <a:rPr lang="es-ES" sz="1000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latin typeface="Bahnschrift" pitchFamily="34" charset="0"/>
              </a:rPr>
              <a:t>transecto</a:t>
            </a:r>
            <a:r>
              <a:rPr lang="es-ES" sz="10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Bahnschrift" pitchFamily="34" charset="0"/>
              </a:rPr>
              <a:t>, </a:t>
            </a:r>
            <a:r>
              <a:rPr lang="es-ES" sz="1000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latin typeface="Bahnschrift" pitchFamily="34" charset="0"/>
              </a:rPr>
              <a:t>transecto</a:t>
            </a:r>
            <a:r>
              <a:rPr lang="es-ES" sz="10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Bahnschrift" pitchFamily="34" charset="0"/>
              </a:rPr>
              <a:t> variable, cuadrantes, método fitosociológico</a:t>
            </a:r>
          </a:p>
          <a:p>
            <a:pPr marL="139700" indent="0" algn="l"/>
            <a:endParaRPr lang="es-ES" sz="1000" dirty="0" smtClean="0">
              <a:solidFill>
                <a:schemeClr val="accent2">
                  <a:lumMod val="60000"/>
                  <a:lumOff val="40000"/>
                </a:schemeClr>
              </a:solidFill>
              <a:latin typeface="Bahnschrift" pitchFamily="34" charset="0"/>
            </a:endParaRPr>
          </a:p>
          <a:p>
            <a:pPr marL="139700" indent="0" algn="l"/>
            <a:r>
              <a:rPr lang="es-ES" sz="1000" dirty="0">
                <a:solidFill>
                  <a:schemeClr val="accent2">
                    <a:lumMod val="60000"/>
                    <a:lumOff val="40000"/>
                  </a:schemeClr>
                </a:solidFill>
                <a:latin typeface="Bahnschrift" pitchFamily="34" charset="0"/>
              </a:rPr>
              <a:t>● Análisis de inventarios </a:t>
            </a:r>
          </a:p>
          <a:p>
            <a:pPr marL="139700" indent="0" algn="l"/>
            <a:r>
              <a:rPr lang="es-ES" sz="10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Bahnschrift" pitchFamily="34" charset="0"/>
              </a:rPr>
              <a:t> </a:t>
            </a:r>
            <a:endParaRPr lang="es-ES" sz="1000" dirty="0">
              <a:solidFill>
                <a:schemeClr val="accent2">
                  <a:lumMod val="60000"/>
                  <a:lumOff val="40000"/>
                </a:schemeClr>
              </a:solidFill>
              <a:latin typeface="Bahnschrift" pitchFamily="34" charset="0"/>
            </a:endParaRPr>
          </a:p>
          <a:p>
            <a:pPr algn="l"/>
            <a:endParaRPr lang="es-ES" sz="1000" dirty="0">
              <a:solidFill>
                <a:schemeClr val="accent2">
                  <a:lumMod val="60000"/>
                  <a:lumOff val="40000"/>
                </a:schemeClr>
              </a:solidFill>
              <a:latin typeface="Bahnschrift" pitchFamily="34" charset="0"/>
            </a:endParaRPr>
          </a:p>
        </p:txBody>
      </p:sp>
      <p:sp>
        <p:nvSpPr>
          <p:cNvPr id="5" name="4 Subtítulo"/>
          <p:cNvSpPr>
            <a:spLocks noGrp="1"/>
          </p:cNvSpPr>
          <p:nvPr>
            <p:ph type="subTitle" idx="2"/>
          </p:nvPr>
        </p:nvSpPr>
        <p:spPr>
          <a:xfrm>
            <a:off x="6353075" y="1886177"/>
            <a:ext cx="1795800" cy="1501469"/>
          </a:xfrm>
          <a:solidFill>
            <a:schemeClr val="accent2">
              <a:lumMod val="75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r"/>
            <a:r>
              <a:rPr lang="es-ES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Bahnschrift" pitchFamily="34" charset="0"/>
              </a:rPr>
              <a:t>Métodos de muestreo para estudiar la flora </a:t>
            </a:r>
            <a:endParaRPr lang="es-ES" b="1" dirty="0">
              <a:solidFill>
                <a:schemeClr val="accent4">
                  <a:lumMod val="60000"/>
                  <a:lumOff val="40000"/>
                </a:schemeClr>
              </a:solidFill>
              <a:latin typeface="Bahnschrift" pitchFamily="34" charset="0"/>
            </a:endParaRPr>
          </a:p>
        </p:txBody>
      </p:sp>
      <p:sp>
        <p:nvSpPr>
          <p:cNvPr id="6" name="5 Subtítulo"/>
          <p:cNvSpPr>
            <a:spLocks noGrp="1"/>
          </p:cNvSpPr>
          <p:nvPr>
            <p:ph type="subTitle" idx="3"/>
          </p:nvPr>
        </p:nvSpPr>
        <p:spPr>
          <a:xfrm>
            <a:off x="4584899" y="3394821"/>
            <a:ext cx="1795800" cy="1979140"/>
          </a:xfrm>
          <a:solidFill>
            <a:schemeClr val="accent5">
              <a:lumMod val="75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marL="139700" indent="0" algn="l"/>
            <a:r>
              <a:rPr lang="es-ES" sz="1000" dirty="0">
                <a:solidFill>
                  <a:schemeClr val="accent2">
                    <a:lumMod val="60000"/>
                    <a:lumOff val="40000"/>
                  </a:schemeClr>
                </a:solidFill>
                <a:latin typeface="Bahnschrift" pitchFamily="34" charset="0"/>
              </a:rPr>
              <a:t>● </a:t>
            </a:r>
            <a:r>
              <a:rPr lang="es-ES" sz="10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Bahnschrift" pitchFamily="34" charset="0"/>
              </a:rPr>
              <a:t>Diversidad alfa, beta y gamma</a:t>
            </a:r>
          </a:p>
          <a:p>
            <a:pPr algn="l"/>
            <a:endParaRPr lang="es-ES" sz="1000" dirty="0">
              <a:solidFill>
                <a:schemeClr val="accent2">
                  <a:lumMod val="60000"/>
                  <a:lumOff val="40000"/>
                </a:schemeClr>
              </a:solidFill>
              <a:latin typeface="Bahnschrift" pitchFamily="34" charset="0"/>
            </a:endParaRPr>
          </a:p>
          <a:p>
            <a:pPr algn="l"/>
            <a:r>
              <a:rPr lang="es-ES" sz="10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Bahnschrift" pitchFamily="34" charset="0"/>
              </a:rPr>
              <a:t>● Índice de Shannon</a:t>
            </a:r>
          </a:p>
          <a:p>
            <a:pPr algn="l"/>
            <a:endParaRPr lang="es-ES" sz="1000" dirty="0" smtClean="0">
              <a:solidFill>
                <a:schemeClr val="accent2">
                  <a:lumMod val="60000"/>
                  <a:lumOff val="40000"/>
                </a:schemeClr>
              </a:solidFill>
              <a:latin typeface="Bahnschrift" pitchFamily="34" charset="0"/>
            </a:endParaRPr>
          </a:p>
          <a:p>
            <a:pPr marL="139700" indent="0" algn="l"/>
            <a:r>
              <a:rPr lang="es-ES" sz="10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Bahnschrift" pitchFamily="34" charset="0"/>
              </a:rPr>
              <a:t>● Índices </a:t>
            </a:r>
            <a:r>
              <a:rPr lang="es-ES" sz="1000" dirty="0">
                <a:solidFill>
                  <a:schemeClr val="accent2">
                    <a:lumMod val="60000"/>
                    <a:lumOff val="40000"/>
                  </a:schemeClr>
                </a:solidFill>
                <a:latin typeface="Bahnschrift" pitchFamily="34" charset="0"/>
              </a:rPr>
              <a:t>de </a:t>
            </a:r>
            <a:r>
              <a:rPr lang="es-ES" sz="10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Bahnschrift" pitchFamily="34" charset="0"/>
              </a:rPr>
              <a:t>Similitud: </a:t>
            </a:r>
            <a:r>
              <a:rPr lang="es-ES" sz="1000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latin typeface="Bahnschrift" pitchFamily="34" charset="0"/>
              </a:rPr>
              <a:t>Sorensen</a:t>
            </a:r>
            <a:r>
              <a:rPr lang="es-ES" sz="10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Bahnschrift" pitchFamily="34" charset="0"/>
              </a:rPr>
              <a:t>, </a:t>
            </a:r>
            <a:r>
              <a:rPr lang="es-ES" sz="1000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latin typeface="Bahnschrift" pitchFamily="34" charset="0"/>
              </a:rPr>
              <a:t>Jaccard</a:t>
            </a:r>
            <a:r>
              <a:rPr lang="es-ES" sz="10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Bahnschrift" pitchFamily="34" charset="0"/>
              </a:rPr>
              <a:t> y Simpson</a:t>
            </a:r>
          </a:p>
          <a:p>
            <a:pPr marL="139700" indent="0" algn="l"/>
            <a:endParaRPr lang="es-ES" sz="1000" dirty="0">
              <a:solidFill>
                <a:schemeClr val="accent2">
                  <a:lumMod val="60000"/>
                  <a:lumOff val="40000"/>
                </a:schemeClr>
              </a:solidFill>
              <a:latin typeface="Bahnschrift" pitchFamily="34" charset="0"/>
            </a:endParaRPr>
          </a:p>
          <a:p>
            <a:pPr marL="139700" indent="0" algn="l"/>
            <a:r>
              <a:rPr lang="es-ES" sz="1000" dirty="0">
                <a:solidFill>
                  <a:schemeClr val="accent2">
                    <a:lumMod val="60000"/>
                    <a:lumOff val="40000"/>
                  </a:schemeClr>
                </a:solidFill>
                <a:latin typeface="Bahnschrift" pitchFamily="34" charset="0"/>
              </a:rPr>
              <a:t>● </a:t>
            </a:r>
            <a:r>
              <a:rPr lang="es-ES" sz="10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Bahnschrift" pitchFamily="34" charset="0"/>
              </a:rPr>
              <a:t>Cálculo de la biodiversidad gamma</a:t>
            </a:r>
            <a:endParaRPr lang="es-ES" sz="1000" dirty="0">
              <a:solidFill>
                <a:schemeClr val="accent2">
                  <a:lumMod val="60000"/>
                  <a:lumOff val="40000"/>
                </a:schemeClr>
              </a:solidFill>
              <a:latin typeface="Bahnschrift" pitchFamily="34" charset="0"/>
            </a:endParaRPr>
          </a:p>
          <a:p>
            <a:pPr algn="l"/>
            <a:endParaRPr lang="es-ES" sz="1000" dirty="0" smtClean="0">
              <a:solidFill>
                <a:schemeClr val="accent2">
                  <a:lumMod val="60000"/>
                  <a:lumOff val="40000"/>
                </a:schemeClr>
              </a:solidFill>
              <a:latin typeface="Bahnschrift" pitchFamily="34" charset="0"/>
            </a:endParaRPr>
          </a:p>
          <a:p>
            <a:pPr algn="l"/>
            <a:endParaRPr lang="es-ES" sz="1000" dirty="0" smtClean="0">
              <a:solidFill>
                <a:schemeClr val="accent2">
                  <a:lumMod val="60000"/>
                  <a:lumOff val="40000"/>
                </a:schemeClr>
              </a:solidFill>
              <a:latin typeface="Bahnschrift" pitchFamily="34" charset="0"/>
            </a:endParaRPr>
          </a:p>
          <a:p>
            <a:pPr algn="l"/>
            <a:endParaRPr lang="es-ES" sz="1000" dirty="0">
              <a:solidFill>
                <a:schemeClr val="accent2">
                  <a:lumMod val="60000"/>
                  <a:lumOff val="40000"/>
                </a:schemeClr>
              </a:solidFill>
              <a:latin typeface="Bahnschrift" pitchFamily="34" charset="0"/>
            </a:endParaRPr>
          </a:p>
        </p:txBody>
      </p:sp>
      <p:sp>
        <p:nvSpPr>
          <p:cNvPr id="7" name="6 Subtítulo"/>
          <p:cNvSpPr>
            <a:spLocks noGrp="1"/>
          </p:cNvSpPr>
          <p:nvPr>
            <p:ph type="subTitle" idx="4"/>
          </p:nvPr>
        </p:nvSpPr>
        <p:spPr>
          <a:xfrm>
            <a:off x="4584875" y="1878820"/>
            <a:ext cx="1795800" cy="1512168"/>
          </a:xfrm>
          <a:solidFill>
            <a:schemeClr val="accent2">
              <a:lumMod val="60000"/>
              <a:lumOff val="4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r"/>
            <a:r>
              <a:rPr lang="es-ES" b="1" dirty="0" smtClean="0">
                <a:solidFill>
                  <a:schemeClr val="accent4">
                    <a:lumMod val="75000"/>
                  </a:schemeClr>
                </a:solidFill>
                <a:latin typeface="Bahnschrift" pitchFamily="34" charset="0"/>
              </a:rPr>
              <a:t>            </a:t>
            </a:r>
            <a:r>
              <a:rPr lang="es-ES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Bahnschrift" pitchFamily="34" charset="0"/>
              </a:rPr>
              <a:t>¿Cómo se mide la biodiversidad? Parámetros matemáticos</a:t>
            </a:r>
          </a:p>
        </p:txBody>
      </p:sp>
      <p:sp>
        <p:nvSpPr>
          <p:cNvPr id="8" name="7 Subtítulo"/>
          <p:cNvSpPr>
            <a:spLocks noGrp="1"/>
          </p:cNvSpPr>
          <p:nvPr>
            <p:ph type="subTitle" idx="5"/>
          </p:nvPr>
        </p:nvSpPr>
        <p:spPr>
          <a:xfrm>
            <a:off x="2771818" y="3391032"/>
            <a:ext cx="1795800" cy="1982184"/>
          </a:xfrm>
          <a:solidFill>
            <a:srgbClr val="04B0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marL="139700" indent="0" algn="l"/>
            <a:r>
              <a:rPr lang="es-ES" sz="10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Bahnschrift" pitchFamily="34" charset="0"/>
              </a:rPr>
              <a:t>● GBIF (incluye </a:t>
            </a:r>
            <a:r>
              <a:rPr lang="es-ES" sz="1000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latin typeface="Bahnschrift" pitchFamily="34" charset="0"/>
              </a:rPr>
              <a:t>PlantNet</a:t>
            </a:r>
            <a:r>
              <a:rPr lang="es-ES" sz="10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Bahnschrift" pitchFamily="34" charset="0"/>
              </a:rPr>
              <a:t>, </a:t>
            </a:r>
            <a:r>
              <a:rPr lang="es-ES" sz="1000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latin typeface="Bahnschrift" pitchFamily="34" charset="0"/>
              </a:rPr>
              <a:t>iNaturalist</a:t>
            </a:r>
            <a:r>
              <a:rPr lang="es-ES" sz="10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Bahnschrift" pitchFamily="34" charset="0"/>
              </a:rPr>
              <a:t>, </a:t>
            </a:r>
            <a:r>
              <a:rPr lang="es-ES" sz="1000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latin typeface="Bahnschrift" pitchFamily="34" charset="0"/>
              </a:rPr>
              <a:t>Anthos</a:t>
            </a:r>
            <a:r>
              <a:rPr lang="es-ES" sz="10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Bahnschrift" pitchFamily="34" charset="0"/>
              </a:rPr>
              <a:t>, etc.)</a:t>
            </a:r>
            <a:endParaRPr lang="es-ES" sz="1000" dirty="0">
              <a:solidFill>
                <a:schemeClr val="accent2">
                  <a:lumMod val="60000"/>
                  <a:lumOff val="40000"/>
                </a:schemeClr>
              </a:solidFill>
              <a:latin typeface="Bahnschrift" pitchFamily="34" charset="0"/>
            </a:endParaRPr>
          </a:p>
          <a:p>
            <a:pPr marL="139700" indent="0" algn="l"/>
            <a:endParaRPr lang="es-ES" sz="1000" dirty="0">
              <a:solidFill>
                <a:schemeClr val="accent2">
                  <a:lumMod val="60000"/>
                  <a:lumOff val="40000"/>
                </a:schemeClr>
              </a:solidFill>
              <a:latin typeface="Bahnschrift" pitchFamily="34" charset="0"/>
            </a:endParaRPr>
          </a:p>
          <a:p>
            <a:pPr marL="139700" indent="0" algn="l"/>
            <a:r>
              <a:rPr lang="es-ES" sz="1000" dirty="0">
                <a:solidFill>
                  <a:schemeClr val="accent2">
                    <a:lumMod val="60000"/>
                    <a:lumOff val="40000"/>
                  </a:schemeClr>
                </a:solidFill>
                <a:latin typeface="Bahnschrift" pitchFamily="34" charset="0"/>
              </a:rPr>
              <a:t>● </a:t>
            </a:r>
            <a:r>
              <a:rPr lang="es-ES" sz="10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Bahnschrift" pitchFamily="34" charset="0"/>
              </a:rPr>
              <a:t>Taxonomía: Catalogue of </a:t>
            </a:r>
            <a:r>
              <a:rPr lang="es-ES" sz="1000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latin typeface="Bahnschrift" pitchFamily="34" charset="0"/>
              </a:rPr>
              <a:t>Life</a:t>
            </a:r>
            <a:r>
              <a:rPr lang="es-ES" sz="10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Bahnschrift" pitchFamily="34" charset="0"/>
              </a:rPr>
              <a:t>, POWO, </a:t>
            </a:r>
            <a:r>
              <a:rPr lang="es-ES" sz="1000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latin typeface="Bahnschrift" pitchFamily="34" charset="0"/>
              </a:rPr>
              <a:t>Index</a:t>
            </a:r>
            <a:r>
              <a:rPr lang="es-ES" sz="10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Bahnschrift" pitchFamily="34" charset="0"/>
              </a:rPr>
              <a:t> </a:t>
            </a:r>
            <a:r>
              <a:rPr lang="es-ES" sz="1000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latin typeface="Bahnschrift" pitchFamily="34" charset="0"/>
              </a:rPr>
              <a:t>Fungorum</a:t>
            </a:r>
            <a:r>
              <a:rPr lang="es-ES" sz="10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Bahnschrift" pitchFamily="34" charset="0"/>
              </a:rPr>
              <a:t>, etc.</a:t>
            </a:r>
          </a:p>
          <a:p>
            <a:pPr marL="139700" indent="0" algn="l"/>
            <a:endParaRPr lang="es-ES" sz="1000" dirty="0">
              <a:solidFill>
                <a:schemeClr val="accent2">
                  <a:lumMod val="60000"/>
                  <a:lumOff val="40000"/>
                </a:schemeClr>
              </a:solidFill>
              <a:latin typeface="Bahnschrift" pitchFamily="34" charset="0"/>
            </a:endParaRPr>
          </a:p>
          <a:p>
            <a:pPr marL="139700" indent="0" algn="l"/>
            <a:r>
              <a:rPr lang="es-ES" sz="1000" dirty="0">
                <a:solidFill>
                  <a:schemeClr val="accent2">
                    <a:lumMod val="60000"/>
                    <a:lumOff val="40000"/>
                  </a:schemeClr>
                </a:solidFill>
                <a:latin typeface="Bahnschrift" pitchFamily="34" charset="0"/>
              </a:rPr>
              <a:t>● </a:t>
            </a:r>
            <a:r>
              <a:rPr lang="es-ES" sz="10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Bahnschrift" pitchFamily="34" charset="0"/>
              </a:rPr>
              <a:t>Otras plataformas útiles</a:t>
            </a:r>
            <a:endParaRPr lang="es-ES" sz="1000" dirty="0">
              <a:solidFill>
                <a:schemeClr val="accent2">
                  <a:lumMod val="60000"/>
                  <a:lumOff val="40000"/>
                </a:schemeClr>
              </a:solidFill>
              <a:latin typeface="Bahnschrift" pitchFamily="34" charset="0"/>
            </a:endParaRPr>
          </a:p>
          <a:p>
            <a:pPr algn="l"/>
            <a:endParaRPr lang="es-ES" sz="1000" dirty="0">
              <a:solidFill>
                <a:schemeClr val="accent2">
                  <a:lumMod val="60000"/>
                  <a:lumOff val="40000"/>
                </a:schemeClr>
              </a:solidFill>
              <a:latin typeface="Bahnschrift" pitchFamily="34" charset="0"/>
            </a:endParaRPr>
          </a:p>
        </p:txBody>
      </p:sp>
      <p:sp>
        <p:nvSpPr>
          <p:cNvPr id="9" name="8 Subtítulo"/>
          <p:cNvSpPr>
            <a:spLocks noGrp="1"/>
          </p:cNvSpPr>
          <p:nvPr>
            <p:ph type="subTitle" idx="6"/>
          </p:nvPr>
        </p:nvSpPr>
        <p:spPr>
          <a:xfrm>
            <a:off x="2771800" y="1886177"/>
            <a:ext cx="1795800" cy="1501469"/>
          </a:xfrm>
          <a:solidFill>
            <a:schemeClr val="accent2">
              <a:lumMod val="40000"/>
              <a:lumOff val="6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r"/>
            <a:r>
              <a:rPr lang="es-ES" b="1" dirty="0" smtClean="0">
                <a:solidFill>
                  <a:srgbClr val="002060"/>
                </a:solidFill>
                <a:latin typeface="Bahnschrift" pitchFamily="34" charset="0"/>
              </a:rPr>
              <a:t>Plataformas online para registrar y manejar la biodiversidad</a:t>
            </a:r>
            <a:endParaRPr lang="es-ES" b="1" dirty="0">
              <a:solidFill>
                <a:srgbClr val="002060"/>
              </a:solidFill>
              <a:latin typeface="Bahnschrift" pitchFamily="34" charset="0"/>
            </a:endParaRPr>
          </a:p>
        </p:txBody>
      </p:sp>
      <p:sp>
        <p:nvSpPr>
          <p:cNvPr id="10" name="9 Subtítulo"/>
          <p:cNvSpPr>
            <a:spLocks noGrp="1"/>
          </p:cNvSpPr>
          <p:nvPr>
            <p:ph type="subTitle" idx="7"/>
          </p:nvPr>
        </p:nvSpPr>
        <p:spPr>
          <a:xfrm>
            <a:off x="956613" y="3392222"/>
            <a:ext cx="1795800" cy="1982184"/>
          </a:xfrm>
          <a:solidFill>
            <a:schemeClr val="accent5">
              <a:lumMod val="75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marL="139700" indent="0" algn="l"/>
            <a:r>
              <a:rPr lang="es-ES" sz="10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Bahnschrift" pitchFamily="34" charset="0"/>
              </a:rPr>
              <a:t>● Acceso a la aplicación y sus distintas herramientas (proyectos, búsquedas, etc.)</a:t>
            </a:r>
          </a:p>
          <a:p>
            <a:pPr marL="139700" indent="0" algn="l"/>
            <a:endParaRPr lang="es-ES" sz="1000" dirty="0" smtClean="0">
              <a:solidFill>
                <a:schemeClr val="accent2">
                  <a:lumMod val="60000"/>
                  <a:lumOff val="40000"/>
                </a:schemeClr>
              </a:solidFill>
              <a:latin typeface="Bahnschrift" pitchFamily="34" charset="0"/>
            </a:endParaRPr>
          </a:p>
          <a:p>
            <a:pPr marL="139700" indent="0" algn="l"/>
            <a:r>
              <a:rPr lang="es-ES" sz="1000" dirty="0">
                <a:solidFill>
                  <a:schemeClr val="accent2">
                    <a:lumMod val="60000"/>
                    <a:lumOff val="40000"/>
                  </a:schemeClr>
                </a:solidFill>
                <a:latin typeface="Bahnschrift" pitchFamily="34" charset="0"/>
              </a:rPr>
              <a:t>● </a:t>
            </a:r>
            <a:r>
              <a:rPr lang="es-ES" sz="10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Bahnschrift" pitchFamily="34" charset="0"/>
              </a:rPr>
              <a:t>Buenas prácticas en la subida de datos</a:t>
            </a:r>
          </a:p>
          <a:p>
            <a:pPr marL="139700" indent="0" algn="l"/>
            <a:endParaRPr lang="es-ES" sz="1000" dirty="0" smtClean="0">
              <a:solidFill>
                <a:schemeClr val="accent2">
                  <a:lumMod val="60000"/>
                  <a:lumOff val="40000"/>
                </a:schemeClr>
              </a:solidFill>
              <a:latin typeface="Bahnschrift" pitchFamily="34" charset="0"/>
            </a:endParaRPr>
          </a:p>
          <a:p>
            <a:pPr marL="139700" indent="0" algn="l"/>
            <a:r>
              <a:rPr lang="es-ES" sz="1000" dirty="0">
                <a:solidFill>
                  <a:schemeClr val="accent2">
                    <a:lumMod val="60000"/>
                    <a:lumOff val="40000"/>
                  </a:schemeClr>
                </a:solidFill>
                <a:latin typeface="Bahnschrift" pitchFamily="34" charset="0"/>
              </a:rPr>
              <a:t>● </a:t>
            </a:r>
            <a:r>
              <a:rPr lang="es-ES" sz="10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Bahnschrift" pitchFamily="34" charset="0"/>
              </a:rPr>
              <a:t>Creación y consulta de proyectos englobando un territorio y/o especies de interés</a:t>
            </a:r>
            <a:endParaRPr lang="es-ES" sz="1000" dirty="0">
              <a:solidFill>
                <a:schemeClr val="accent2">
                  <a:lumMod val="60000"/>
                  <a:lumOff val="40000"/>
                </a:schemeClr>
              </a:solidFill>
              <a:latin typeface="Bahnschrift" pitchFamily="34" charset="0"/>
            </a:endParaRPr>
          </a:p>
        </p:txBody>
      </p:sp>
      <p:sp>
        <p:nvSpPr>
          <p:cNvPr id="11" name="10 Subtítulo"/>
          <p:cNvSpPr>
            <a:spLocks noGrp="1"/>
          </p:cNvSpPr>
          <p:nvPr>
            <p:ph type="subTitle" idx="8"/>
          </p:nvPr>
        </p:nvSpPr>
        <p:spPr>
          <a:xfrm>
            <a:off x="958509" y="1878820"/>
            <a:ext cx="1795800" cy="1512168"/>
          </a:xfrm>
          <a:solidFill>
            <a:schemeClr val="accent2">
              <a:lumMod val="20000"/>
              <a:lumOff val="8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r"/>
            <a:r>
              <a:rPr lang="es-ES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Bahnschrift" pitchFamily="34" charset="0"/>
              </a:rPr>
              <a:t>Manejo de </a:t>
            </a:r>
            <a:r>
              <a:rPr lang="es-ES" b="1" dirty="0" err="1" smtClean="0">
                <a:solidFill>
                  <a:schemeClr val="accent4">
                    <a:lumMod val="60000"/>
                    <a:lumOff val="40000"/>
                  </a:schemeClr>
                </a:solidFill>
                <a:latin typeface="Bahnschrift" pitchFamily="34" charset="0"/>
              </a:rPr>
              <a:t>iNaturalist</a:t>
            </a:r>
            <a:r>
              <a:rPr lang="es-ES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Bahnschrift" pitchFamily="34" charset="0"/>
              </a:rPr>
              <a:t>: ¿cómo registrar especies?</a:t>
            </a:r>
            <a:endParaRPr lang="es-ES" b="1" dirty="0">
              <a:solidFill>
                <a:schemeClr val="accent4">
                  <a:lumMod val="60000"/>
                  <a:lumOff val="40000"/>
                </a:schemeClr>
              </a:solidFill>
              <a:latin typeface="Bahnschrift" pitchFamily="34" charset="0"/>
            </a:endParaRPr>
          </a:p>
        </p:txBody>
      </p:sp>
      <p:sp>
        <p:nvSpPr>
          <p:cNvPr id="12" name="1 Título"/>
          <p:cNvSpPr txBox="1">
            <a:spLocks/>
          </p:cNvSpPr>
          <p:nvPr/>
        </p:nvSpPr>
        <p:spPr>
          <a:xfrm>
            <a:off x="40864" y="6569028"/>
            <a:ext cx="9217024" cy="216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3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9pPr>
          </a:lstStyle>
          <a:p>
            <a:pPr algn="l">
              <a:buClr>
                <a:srgbClr val="81C241"/>
              </a:buClr>
            </a:pPr>
            <a:r>
              <a:rPr lang="es-ES" sz="1100" b="1" dirty="0" smtClean="0">
                <a:solidFill>
                  <a:srgbClr val="316943"/>
                </a:solidFill>
                <a:latin typeface="Gadugi" pitchFamily="34" charset="0"/>
                <a:ea typeface="Gadugi" pitchFamily="34" charset="0"/>
                <a:cs typeface="Times New Roman" pitchFamily="18" charset="0"/>
              </a:rPr>
              <a:t>Curso: </a:t>
            </a:r>
            <a:r>
              <a:rPr lang="es-ES" sz="1100" b="1" dirty="0" err="1" smtClean="0">
                <a:solidFill>
                  <a:srgbClr val="316943"/>
                </a:solidFill>
                <a:latin typeface="Gadugi" pitchFamily="34" charset="0"/>
                <a:ea typeface="Gadugi" pitchFamily="34" charset="0"/>
                <a:cs typeface="Times New Roman" pitchFamily="18" charset="0"/>
              </a:rPr>
              <a:t>iNaturalist</a:t>
            </a:r>
            <a:r>
              <a:rPr lang="es-ES" sz="1100" b="1" dirty="0" smtClean="0">
                <a:solidFill>
                  <a:srgbClr val="316943"/>
                </a:solidFill>
                <a:latin typeface="Gadugi" pitchFamily="34" charset="0"/>
                <a:ea typeface="Gadugi" pitchFamily="34" charset="0"/>
                <a:cs typeface="Times New Roman" pitchFamily="18" charset="0"/>
              </a:rPr>
              <a:t> y otras herramientas para  estudiar la biodiversidad	</a:t>
            </a:r>
            <a:r>
              <a:rPr lang="es-ES" sz="1100" b="1" dirty="0">
                <a:solidFill>
                  <a:srgbClr val="316943"/>
                </a:solidFill>
                <a:latin typeface="Gadugi" pitchFamily="34" charset="0"/>
                <a:ea typeface="Gadugi" pitchFamily="34" charset="0"/>
                <a:cs typeface="Times New Roman" pitchFamily="18" charset="0"/>
              </a:rPr>
              <a:t> </a:t>
            </a:r>
            <a:r>
              <a:rPr lang="es-ES" sz="1100" b="1" dirty="0" smtClean="0">
                <a:solidFill>
                  <a:srgbClr val="316943"/>
                </a:solidFill>
                <a:latin typeface="Gadugi" pitchFamily="34" charset="0"/>
                <a:ea typeface="Gadugi" pitchFamily="34" charset="0"/>
                <a:cs typeface="Times New Roman" pitchFamily="18" charset="0"/>
              </a:rPr>
              <a:t>         Ángel Argüelles Longo</a:t>
            </a:r>
            <a:endParaRPr lang="es-ES" sz="1100" b="1" dirty="0">
              <a:solidFill>
                <a:srgbClr val="316943"/>
              </a:solidFill>
              <a:latin typeface="Gadugi" pitchFamily="34" charset="0"/>
              <a:ea typeface="Gadugi" pitchFamily="34" charset="0"/>
              <a:cs typeface="Times New Roman" pitchFamily="18" charset="0"/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1024358" y="1950828"/>
            <a:ext cx="720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 Nova" pitchFamily="34" charset="0"/>
              </a:rPr>
              <a:t>1</a:t>
            </a:r>
            <a:endParaRPr lang="es-ES" sz="3600" b="1" dirty="0">
              <a:solidFill>
                <a:schemeClr val="accent4">
                  <a:lumMod val="60000"/>
                  <a:lumOff val="40000"/>
                </a:schemeClr>
              </a:solidFill>
              <a:latin typeface="Arial Nova" pitchFamily="34" charset="0"/>
            </a:endParaRPr>
          </a:p>
        </p:txBody>
      </p:sp>
      <p:sp>
        <p:nvSpPr>
          <p:cNvPr id="15" name="14 CuadroTexto"/>
          <p:cNvSpPr txBox="1"/>
          <p:nvPr/>
        </p:nvSpPr>
        <p:spPr>
          <a:xfrm>
            <a:off x="2824558" y="1950827"/>
            <a:ext cx="720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b="1" dirty="0">
                <a:solidFill>
                  <a:srgbClr val="002060"/>
                </a:solidFill>
                <a:latin typeface="Arial Nova" pitchFamily="34" charset="0"/>
              </a:rPr>
              <a:t>2</a:t>
            </a:r>
          </a:p>
        </p:txBody>
      </p:sp>
      <p:sp>
        <p:nvSpPr>
          <p:cNvPr id="16" name="15 CuadroTexto"/>
          <p:cNvSpPr txBox="1"/>
          <p:nvPr/>
        </p:nvSpPr>
        <p:spPr>
          <a:xfrm>
            <a:off x="4624758" y="1950828"/>
            <a:ext cx="720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 Nova" pitchFamily="34" charset="0"/>
              </a:rPr>
              <a:t>3</a:t>
            </a:r>
            <a:endParaRPr lang="es-ES" sz="3600" b="1" dirty="0">
              <a:solidFill>
                <a:schemeClr val="accent4">
                  <a:lumMod val="60000"/>
                  <a:lumOff val="40000"/>
                </a:schemeClr>
              </a:solidFill>
              <a:latin typeface="Arial Nova" pitchFamily="34" charset="0"/>
            </a:endParaRPr>
          </a:p>
        </p:txBody>
      </p:sp>
      <p:sp>
        <p:nvSpPr>
          <p:cNvPr id="17" name="16 CuadroTexto"/>
          <p:cNvSpPr txBox="1"/>
          <p:nvPr/>
        </p:nvSpPr>
        <p:spPr>
          <a:xfrm>
            <a:off x="6424958" y="1950826"/>
            <a:ext cx="720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 Nova" pitchFamily="34" charset="0"/>
              </a:rPr>
              <a:t>4</a:t>
            </a:r>
            <a:endParaRPr lang="es-ES" sz="3600" b="1" dirty="0">
              <a:solidFill>
                <a:schemeClr val="accent4">
                  <a:lumMod val="60000"/>
                  <a:lumOff val="40000"/>
                </a:schemeClr>
              </a:solidFill>
              <a:latin typeface="Arial Nov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05792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1" name="30 Diagrama"/>
          <p:cNvGraphicFramePr/>
          <p:nvPr>
            <p:extLst>
              <p:ext uri="{D42A27DB-BD31-4B8C-83A1-F6EECF244321}">
                <p14:modId xmlns:p14="http://schemas.microsoft.com/office/powerpoint/2010/main" val="3764769745"/>
              </p:ext>
            </p:extLst>
          </p:nvPr>
        </p:nvGraphicFramePr>
        <p:xfrm>
          <a:off x="3599384" y="2131328"/>
          <a:ext cx="5184576" cy="23918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2" name="1 Título"/>
          <p:cNvSpPr txBox="1">
            <a:spLocks/>
          </p:cNvSpPr>
          <p:nvPr/>
        </p:nvSpPr>
        <p:spPr>
          <a:xfrm>
            <a:off x="107504" y="6569028"/>
            <a:ext cx="9217024" cy="216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3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9pPr>
          </a:lstStyle>
          <a:p>
            <a:pPr algn="l"/>
            <a:r>
              <a:rPr lang="es-ES" sz="1600" b="1" dirty="0" smtClean="0">
                <a:solidFill>
                  <a:schemeClr val="accent3"/>
                </a:solidFill>
                <a:latin typeface="Bahnschrift" pitchFamily="34" charset="0"/>
              </a:rPr>
              <a:t>Curso: </a:t>
            </a:r>
            <a:r>
              <a:rPr lang="es-ES" sz="1600" b="1" dirty="0" err="1" smtClean="0">
                <a:solidFill>
                  <a:schemeClr val="accent3"/>
                </a:solidFill>
                <a:latin typeface="Bahnschrift" pitchFamily="34" charset="0"/>
              </a:rPr>
              <a:t>iNaturalist</a:t>
            </a:r>
            <a:r>
              <a:rPr lang="es-ES" sz="1600" b="1" dirty="0" smtClean="0">
                <a:solidFill>
                  <a:schemeClr val="accent3"/>
                </a:solidFill>
                <a:latin typeface="Bahnschrift" pitchFamily="34" charset="0"/>
              </a:rPr>
              <a:t> y otras herramientas para  estudiar la biodiversidad</a:t>
            </a:r>
            <a:endParaRPr lang="es-ES" sz="1600" b="1" dirty="0">
              <a:solidFill>
                <a:schemeClr val="accent3"/>
              </a:solidFill>
              <a:latin typeface="Bahnschrift" pitchFamily="34" charset="0"/>
            </a:endParaRPr>
          </a:p>
        </p:txBody>
      </p:sp>
      <p:sp>
        <p:nvSpPr>
          <p:cNvPr id="4" name="3 Rectángulo redondeado"/>
          <p:cNvSpPr/>
          <p:nvPr/>
        </p:nvSpPr>
        <p:spPr>
          <a:xfrm>
            <a:off x="539552" y="260648"/>
            <a:ext cx="2880320" cy="576064"/>
          </a:xfrm>
          <a:prstGeom prst="roundRect">
            <a:avLst/>
          </a:prstGeom>
          <a:solidFill>
            <a:schemeClr val="bg1">
              <a:lumMod val="60000"/>
              <a:lumOff val="4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611560" y="260648"/>
            <a:ext cx="3348372" cy="564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8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1pPr>
            <a:lvl2pPr marR="0" lvl="1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2pPr>
            <a:lvl3pPr marR="0" lvl="2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3pPr>
            <a:lvl4pPr marR="0" lvl="3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4pPr>
            <a:lvl5pPr marR="0" lvl="4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5pPr>
            <a:lvl6pPr marR="0" lvl="5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6pPr>
            <a:lvl7pPr marR="0" lvl="6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7pPr>
            <a:lvl8pPr marR="0" lvl="7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8pPr>
            <a:lvl9pPr marR="0" lvl="8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9pPr>
          </a:lstStyle>
          <a:p>
            <a:endParaRPr lang="es-ES" sz="3200" b="1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itchFamily="34" charset="0"/>
            </a:endParaRPr>
          </a:p>
        </p:txBody>
      </p:sp>
      <p:sp>
        <p:nvSpPr>
          <p:cNvPr id="7" name="10 Subtítulo"/>
          <p:cNvSpPr txBox="1">
            <a:spLocks/>
          </p:cNvSpPr>
          <p:nvPr/>
        </p:nvSpPr>
        <p:spPr>
          <a:xfrm>
            <a:off x="8460432" y="1"/>
            <a:ext cx="683568" cy="54868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r"/>
            <a:r>
              <a:rPr lang="es-ES" sz="600" b="1" dirty="0">
                <a:solidFill>
                  <a:schemeClr val="accent4">
                    <a:lumMod val="75000"/>
                  </a:schemeClr>
                </a:solidFill>
                <a:latin typeface="Bahnschrift" pitchFamily="34" charset="0"/>
              </a:rPr>
              <a:t>Plataformas online para registrar y manejar la biodiversidad</a:t>
            </a:r>
          </a:p>
        </p:txBody>
      </p:sp>
      <p:sp>
        <p:nvSpPr>
          <p:cNvPr id="9" name="8 CuadroTexto"/>
          <p:cNvSpPr txBox="1"/>
          <p:nvPr/>
        </p:nvSpPr>
        <p:spPr>
          <a:xfrm>
            <a:off x="8423920" y="-16351"/>
            <a:ext cx="7200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 smtClean="0">
                <a:solidFill>
                  <a:schemeClr val="accent3"/>
                </a:solidFill>
                <a:latin typeface="Arial Nova" pitchFamily="34" charset="0"/>
              </a:rPr>
              <a:t>2</a:t>
            </a:r>
            <a:endParaRPr lang="es-ES" sz="1200" b="1" dirty="0">
              <a:solidFill>
                <a:schemeClr val="accent3"/>
              </a:solidFill>
              <a:latin typeface="Arial Nova" pitchFamily="34" charset="0"/>
            </a:endParaRPr>
          </a:p>
        </p:txBody>
      </p:sp>
      <p:sp>
        <p:nvSpPr>
          <p:cNvPr id="2" name="AutoShape 2" descr="GBIF – Global Biodiversity Information Facilit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3" name="AutoShape 4" descr="Guía para la limpieza de datos sobre biodiversidad con OpenRefin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5" name="AutoShape 6" descr="Guía para la limpieza de datos sobre biodiversidad con OpenRefine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016" y="304094"/>
            <a:ext cx="2556832" cy="5509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5 Rectángulo"/>
          <p:cNvSpPr/>
          <p:nvPr/>
        </p:nvSpPr>
        <p:spPr>
          <a:xfrm>
            <a:off x="425664" y="1036928"/>
            <a:ext cx="8064896" cy="10802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S" sz="2000" b="1" i="1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“Red internacional e infraestructura de datos financiada por los gobiernos del mundo para dar a cualquiera, en cualquier lugar, acceso abierto a datos sobre todas las formas de vida en la Tierra.”</a:t>
            </a:r>
            <a:endParaRPr lang="es-ES" sz="1200" b="1" kern="1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1 Título"/>
          <p:cNvSpPr txBox="1">
            <a:spLocks/>
          </p:cNvSpPr>
          <p:nvPr/>
        </p:nvSpPr>
        <p:spPr>
          <a:xfrm>
            <a:off x="518612" y="4581128"/>
            <a:ext cx="8028384" cy="15121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8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1pPr>
            <a:lvl2pPr marR="0" lvl="1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2pPr>
            <a:lvl3pPr marR="0" lvl="2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3pPr>
            <a:lvl4pPr marR="0" lvl="3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4pPr>
            <a:lvl5pPr marR="0" lvl="4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5pPr>
            <a:lvl6pPr marR="0" lvl="5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6pPr>
            <a:lvl7pPr marR="0" lvl="6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7pPr>
            <a:lvl8pPr marR="0" lvl="7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8pPr>
            <a:lvl9pPr marR="0" lvl="8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9pPr>
          </a:lstStyle>
          <a:p>
            <a:pPr algn="ctr"/>
            <a:r>
              <a:rPr lang="es-ES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Numerosas instituciones de todo el mundo, tanto gubernamentales como no, aportan a GBIF sus bases de datos con el objeto de acercar información sobre la biodiversidad a todo el mundo</a:t>
            </a:r>
          </a:p>
        </p:txBody>
      </p:sp>
      <p:graphicFrame>
        <p:nvGraphicFramePr>
          <p:cNvPr id="10" name="9 Diagrama"/>
          <p:cNvGraphicFramePr/>
          <p:nvPr>
            <p:extLst>
              <p:ext uri="{D42A27DB-BD31-4B8C-83A1-F6EECF244321}">
                <p14:modId xmlns:p14="http://schemas.microsoft.com/office/powerpoint/2010/main" val="472407397"/>
              </p:ext>
            </p:extLst>
          </p:nvPr>
        </p:nvGraphicFramePr>
        <p:xfrm>
          <a:off x="155575" y="2133032"/>
          <a:ext cx="5040560" cy="23762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  <p:extLst>
      <p:ext uri="{BB962C8B-B14F-4D97-AF65-F5344CB8AC3E}">
        <p14:creationId xmlns:p14="http://schemas.microsoft.com/office/powerpoint/2010/main" val="35055348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FED90B62-7AFC-4D23-892D-4CC8017A9D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>
                                            <p:graphicEl>
                                              <a:dgm id="{FED90B62-7AFC-4D23-892D-4CC8017A9D2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D88C0E26-F6AE-4691-8B7A-502483261FF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>
                                            <p:graphicEl>
                                              <a:dgm id="{D88C0E26-F6AE-4691-8B7A-502483261FF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199D851D-B464-4028-852E-8723DEB79E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>
                                            <p:graphicEl>
                                              <a:dgm id="{199D851D-B464-4028-852E-8723DEB79ED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EA039970-9EE9-4B78-9BA6-FD5154F184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>
                                            <p:graphicEl>
                                              <a:dgm id="{EA039970-9EE9-4B78-9BA6-FD5154F1842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DDA3311A-EC0C-4034-995A-7C4CA541B2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>
                                            <p:graphicEl>
                                              <a:dgm id="{DDA3311A-EC0C-4034-995A-7C4CA541B2B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6B3E9905-CEC5-4587-87B2-052BB2C2AD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>
                                            <p:graphicEl>
                                              <a:dgm id="{6B3E9905-CEC5-4587-87B2-052BB2C2AD5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27063596-9004-433B-857E-4C916EB43E9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>
                                            <p:graphicEl>
                                              <a:dgm id="{27063596-9004-433B-857E-4C916EB43E9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86463295-E072-46CD-A653-21FB7F88F0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>
                                            <p:graphicEl>
                                              <a:dgm id="{86463295-E072-46CD-A653-21FB7F88F01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5A4C3C34-D906-415D-AF90-CD05F1234EC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>
                                            <p:graphicEl>
                                              <a:dgm id="{5A4C3C34-D906-415D-AF90-CD05F1234EC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9839D523-0F92-4DBE-A588-50A68B5BD4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>
                                            <p:graphicEl>
                                              <a:dgm id="{9839D523-0F92-4DBE-A588-50A68B5BD48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6196C7E3-AECD-4E13-A349-BDF9CADEAC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">
                                            <p:graphicEl>
                                              <a:dgm id="{6196C7E3-AECD-4E13-A349-BDF9CADEAC0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83F8FB91-4158-4EC0-9C16-DB4585ADAE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">
                                            <p:graphicEl>
                                              <a:dgm id="{83F8FB91-4158-4EC0-9C16-DB4585ADAE2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graphicEl>
                                              <a:dgm id="{FED90B62-7AFC-4D23-892D-4CC8017A9D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1">
                                            <p:graphicEl>
                                              <a:dgm id="{FED90B62-7AFC-4D23-892D-4CC8017A9D2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graphicEl>
                                              <a:dgm id="{D88C0E26-F6AE-4691-8B7A-502483261FF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1">
                                            <p:graphicEl>
                                              <a:dgm id="{D88C0E26-F6AE-4691-8B7A-502483261FF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graphicEl>
                                              <a:dgm id="{199D851D-B464-4028-852E-8723DEB79E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1">
                                            <p:graphicEl>
                                              <a:dgm id="{199D851D-B464-4028-852E-8723DEB79ED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graphicEl>
                                              <a:dgm id="{EA039970-9EE9-4B78-9BA6-FD5154F184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1">
                                            <p:graphicEl>
                                              <a:dgm id="{EA039970-9EE9-4B78-9BA6-FD5154F1842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graphicEl>
                                              <a:dgm id="{DDA3311A-EC0C-4034-995A-7C4CA541B2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1">
                                            <p:graphicEl>
                                              <a:dgm id="{DDA3311A-EC0C-4034-995A-7C4CA541B2B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graphicEl>
                                              <a:dgm id="{6B3E9905-CEC5-4587-87B2-052BB2C2AD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1">
                                            <p:graphicEl>
                                              <a:dgm id="{6B3E9905-CEC5-4587-87B2-052BB2C2AD5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9500"/>
                            </p:stCondLst>
                            <p:childTnLst>
                              <p:par>
                                <p:cTn id="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graphicEl>
                                              <a:dgm id="{27063596-9004-433B-857E-4C916EB43E9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1">
                                            <p:graphicEl>
                                              <a:dgm id="{27063596-9004-433B-857E-4C916EB43E9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graphicEl>
                                              <a:dgm id="{86463295-E072-46CD-A653-21FB7F88F0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1">
                                            <p:graphicEl>
                                              <a:dgm id="{86463295-E072-46CD-A653-21FB7F88F01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500"/>
                            </p:stCondLst>
                            <p:childTnLst>
                              <p:par>
                                <p:cTn id="8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graphicEl>
                                              <a:dgm id="{5A4C3C34-D906-415D-AF90-CD05F1234EC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1">
                                            <p:graphicEl>
                                              <a:dgm id="{5A4C3C34-D906-415D-AF90-CD05F1234EC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1000"/>
                            </p:stCondLst>
                            <p:childTnLst>
                              <p:par>
                                <p:cTn id="9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graphicEl>
                                              <a:dgm id="{9839D523-0F92-4DBE-A588-50A68B5BD4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1">
                                            <p:graphicEl>
                                              <a:dgm id="{9839D523-0F92-4DBE-A588-50A68B5BD48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1500"/>
                            </p:stCondLst>
                            <p:childTnLst>
                              <p:par>
                                <p:cTn id="9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graphicEl>
                                              <a:dgm id="{6196C7E3-AECD-4E13-A349-BDF9CADEAC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1">
                                            <p:graphicEl>
                                              <a:dgm id="{6196C7E3-AECD-4E13-A349-BDF9CADEAC0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graphicEl>
                                              <a:dgm id="{83F8FB91-4158-4EC0-9C16-DB4585ADAE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31">
                                            <p:graphicEl>
                                              <a:dgm id="{83F8FB91-4158-4EC0-9C16-DB4585ADAE2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1" grpId="0">
        <p:bldSub>
          <a:bldDgm bld="one"/>
        </p:bldSub>
      </p:bldGraphic>
      <p:bldP spid="27" grpId="0"/>
      <p:bldP spid="28" grpId="0"/>
      <p:bldGraphic spid="10" grpId="0">
        <p:bldSub>
          <a:bldDgm bld="one"/>
        </p:bldSub>
      </p:bldGraphic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 redondeado"/>
          <p:cNvSpPr/>
          <p:nvPr/>
        </p:nvSpPr>
        <p:spPr>
          <a:xfrm>
            <a:off x="1744438" y="260648"/>
            <a:ext cx="6427962" cy="576064"/>
          </a:xfrm>
          <a:prstGeom prst="roundRect">
            <a:avLst/>
          </a:prstGeom>
          <a:solidFill>
            <a:schemeClr val="bg1">
              <a:lumMod val="60000"/>
              <a:lumOff val="4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835696" y="188640"/>
            <a:ext cx="5309342" cy="636800"/>
          </a:xfrm>
        </p:spPr>
        <p:txBody>
          <a:bodyPr>
            <a:noAutofit/>
          </a:bodyPr>
          <a:lstStyle/>
          <a:p>
            <a:pPr algn="l"/>
            <a:r>
              <a:rPr lang="es-ES" sz="3600" b="1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Contenidos del curso</a:t>
            </a:r>
            <a:endParaRPr lang="es-ES" sz="3600" b="1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itchFamily="34" charset="0"/>
            </a:endParaRPr>
          </a:p>
        </p:txBody>
      </p:sp>
      <p:sp>
        <p:nvSpPr>
          <p:cNvPr id="4" name="3 Subtítulo"/>
          <p:cNvSpPr>
            <a:spLocks noGrp="1"/>
          </p:cNvSpPr>
          <p:nvPr>
            <p:ph type="subTitle" idx="1"/>
          </p:nvPr>
        </p:nvSpPr>
        <p:spPr>
          <a:xfrm>
            <a:off x="6353095" y="3391031"/>
            <a:ext cx="1795800" cy="1983577"/>
          </a:xfrm>
          <a:solidFill>
            <a:schemeClr val="accent5">
              <a:lumMod val="75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marL="139700" indent="0" algn="l"/>
            <a:r>
              <a:rPr lang="es-ES" sz="1000" dirty="0">
                <a:solidFill>
                  <a:schemeClr val="accent2">
                    <a:lumMod val="60000"/>
                    <a:lumOff val="40000"/>
                  </a:schemeClr>
                </a:solidFill>
                <a:latin typeface="Bahnschrift" pitchFamily="34" charset="0"/>
              </a:rPr>
              <a:t>● </a:t>
            </a:r>
            <a:r>
              <a:rPr lang="es-ES" sz="10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Bahnschrift" pitchFamily="34" charset="0"/>
              </a:rPr>
              <a:t>Diseños de muestreo: aleatorio simple, estratificado, sistemático y preferencial</a:t>
            </a:r>
          </a:p>
          <a:p>
            <a:pPr algn="l"/>
            <a:endParaRPr lang="es-ES" sz="1000" dirty="0">
              <a:solidFill>
                <a:schemeClr val="accent2">
                  <a:lumMod val="60000"/>
                  <a:lumOff val="40000"/>
                </a:schemeClr>
              </a:solidFill>
              <a:latin typeface="Bahnschrift" pitchFamily="34" charset="0"/>
            </a:endParaRPr>
          </a:p>
          <a:p>
            <a:pPr marL="139700" indent="0" algn="l"/>
            <a:r>
              <a:rPr lang="es-ES" sz="10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Bahnschrift" pitchFamily="34" charset="0"/>
              </a:rPr>
              <a:t>● Tipos de muestreo: </a:t>
            </a:r>
            <a:r>
              <a:rPr lang="es-ES" sz="1000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latin typeface="Bahnschrift" pitchFamily="34" charset="0"/>
              </a:rPr>
              <a:t>transecto</a:t>
            </a:r>
            <a:r>
              <a:rPr lang="es-ES" sz="10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Bahnschrift" pitchFamily="34" charset="0"/>
              </a:rPr>
              <a:t>, </a:t>
            </a:r>
            <a:r>
              <a:rPr lang="es-ES" sz="1000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latin typeface="Bahnschrift" pitchFamily="34" charset="0"/>
              </a:rPr>
              <a:t>transecto</a:t>
            </a:r>
            <a:r>
              <a:rPr lang="es-ES" sz="10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Bahnschrift" pitchFamily="34" charset="0"/>
              </a:rPr>
              <a:t> variable, cuadrantes, método fitosociológico</a:t>
            </a:r>
          </a:p>
          <a:p>
            <a:pPr marL="139700" indent="0" algn="l"/>
            <a:endParaRPr lang="es-ES" sz="1000" dirty="0">
              <a:solidFill>
                <a:schemeClr val="accent2">
                  <a:lumMod val="60000"/>
                  <a:lumOff val="40000"/>
                </a:schemeClr>
              </a:solidFill>
              <a:latin typeface="Bahnschrift" pitchFamily="34" charset="0"/>
            </a:endParaRPr>
          </a:p>
          <a:p>
            <a:pPr marL="139700" indent="0" algn="l"/>
            <a:r>
              <a:rPr lang="es-ES" sz="1000" dirty="0">
                <a:solidFill>
                  <a:schemeClr val="accent2">
                    <a:lumMod val="60000"/>
                    <a:lumOff val="40000"/>
                  </a:schemeClr>
                </a:solidFill>
                <a:latin typeface="Bahnschrift" pitchFamily="34" charset="0"/>
              </a:rPr>
              <a:t>● Análisis de inventarios </a:t>
            </a:r>
          </a:p>
          <a:p>
            <a:pPr marL="139700" indent="0" algn="l"/>
            <a:r>
              <a:rPr lang="es-ES" sz="10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Bahnschrift" pitchFamily="34" charset="0"/>
              </a:rPr>
              <a:t> </a:t>
            </a:r>
            <a:endParaRPr lang="es-ES" sz="1000" dirty="0">
              <a:solidFill>
                <a:schemeClr val="accent2">
                  <a:lumMod val="60000"/>
                  <a:lumOff val="40000"/>
                </a:schemeClr>
              </a:solidFill>
              <a:latin typeface="Bahnschrift" pitchFamily="34" charset="0"/>
            </a:endParaRPr>
          </a:p>
          <a:p>
            <a:pPr algn="l"/>
            <a:endParaRPr lang="es-ES" sz="1000" dirty="0">
              <a:solidFill>
                <a:schemeClr val="accent2">
                  <a:lumMod val="60000"/>
                  <a:lumOff val="40000"/>
                </a:schemeClr>
              </a:solidFill>
              <a:latin typeface="Bahnschrift" pitchFamily="34" charset="0"/>
            </a:endParaRPr>
          </a:p>
        </p:txBody>
      </p:sp>
      <p:sp>
        <p:nvSpPr>
          <p:cNvPr id="5" name="4 Subtítulo"/>
          <p:cNvSpPr>
            <a:spLocks noGrp="1"/>
          </p:cNvSpPr>
          <p:nvPr>
            <p:ph type="subTitle" idx="2"/>
          </p:nvPr>
        </p:nvSpPr>
        <p:spPr>
          <a:xfrm>
            <a:off x="6353075" y="1886177"/>
            <a:ext cx="1795800" cy="1501469"/>
          </a:xfrm>
          <a:solidFill>
            <a:schemeClr val="accent2">
              <a:lumMod val="75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r"/>
            <a:r>
              <a:rPr lang="es-ES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Bahnschrift" pitchFamily="34" charset="0"/>
              </a:rPr>
              <a:t>Métodos de muestreo para estudiar la flora </a:t>
            </a:r>
            <a:endParaRPr lang="es-ES" b="1" dirty="0">
              <a:solidFill>
                <a:schemeClr val="accent4">
                  <a:lumMod val="60000"/>
                  <a:lumOff val="40000"/>
                </a:schemeClr>
              </a:solidFill>
              <a:latin typeface="Bahnschrift" pitchFamily="34" charset="0"/>
            </a:endParaRPr>
          </a:p>
        </p:txBody>
      </p:sp>
      <p:sp>
        <p:nvSpPr>
          <p:cNvPr id="6" name="5 Subtítulo"/>
          <p:cNvSpPr>
            <a:spLocks noGrp="1"/>
          </p:cNvSpPr>
          <p:nvPr>
            <p:ph type="subTitle" idx="3"/>
          </p:nvPr>
        </p:nvSpPr>
        <p:spPr>
          <a:xfrm>
            <a:off x="4584899" y="3394821"/>
            <a:ext cx="1795800" cy="1979140"/>
          </a:xfrm>
          <a:solidFill>
            <a:schemeClr val="accent5">
              <a:lumMod val="75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marL="139700" indent="0" algn="l"/>
            <a:r>
              <a:rPr lang="es-ES" sz="1000" dirty="0">
                <a:solidFill>
                  <a:schemeClr val="accent2">
                    <a:lumMod val="60000"/>
                    <a:lumOff val="40000"/>
                  </a:schemeClr>
                </a:solidFill>
                <a:latin typeface="Bahnschrift" pitchFamily="34" charset="0"/>
              </a:rPr>
              <a:t>● </a:t>
            </a:r>
            <a:r>
              <a:rPr lang="es-ES" sz="10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Bahnschrift" pitchFamily="34" charset="0"/>
              </a:rPr>
              <a:t>Diversidad alfa, beta y gamma</a:t>
            </a:r>
          </a:p>
          <a:p>
            <a:pPr algn="l"/>
            <a:endParaRPr lang="es-ES" sz="1000" dirty="0">
              <a:solidFill>
                <a:schemeClr val="accent2">
                  <a:lumMod val="60000"/>
                  <a:lumOff val="40000"/>
                </a:schemeClr>
              </a:solidFill>
              <a:latin typeface="Bahnschrift" pitchFamily="34" charset="0"/>
            </a:endParaRPr>
          </a:p>
          <a:p>
            <a:pPr algn="l"/>
            <a:r>
              <a:rPr lang="es-ES" sz="10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Bahnschrift" pitchFamily="34" charset="0"/>
              </a:rPr>
              <a:t>● Índice de Shannon</a:t>
            </a:r>
          </a:p>
          <a:p>
            <a:pPr algn="l"/>
            <a:endParaRPr lang="es-ES" sz="1000" dirty="0" smtClean="0">
              <a:solidFill>
                <a:schemeClr val="accent2">
                  <a:lumMod val="60000"/>
                  <a:lumOff val="40000"/>
                </a:schemeClr>
              </a:solidFill>
              <a:latin typeface="Bahnschrift" pitchFamily="34" charset="0"/>
            </a:endParaRPr>
          </a:p>
          <a:p>
            <a:pPr marL="139700" indent="0" algn="l"/>
            <a:r>
              <a:rPr lang="es-ES" sz="10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Bahnschrift" pitchFamily="34" charset="0"/>
              </a:rPr>
              <a:t>● Índices </a:t>
            </a:r>
            <a:r>
              <a:rPr lang="es-ES" sz="1000" dirty="0">
                <a:solidFill>
                  <a:schemeClr val="accent2">
                    <a:lumMod val="60000"/>
                    <a:lumOff val="40000"/>
                  </a:schemeClr>
                </a:solidFill>
                <a:latin typeface="Bahnschrift" pitchFamily="34" charset="0"/>
              </a:rPr>
              <a:t>de </a:t>
            </a:r>
            <a:r>
              <a:rPr lang="es-ES" sz="10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Bahnschrift" pitchFamily="34" charset="0"/>
              </a:rPr>
              <a:t>Similitud: </a:t>
            </a:r>
            <a:r>
              <a:rPr lang="es-ES" sz="1000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latin typeface="Bahnschrift" pitchFamily="34" charset="0"/>
              </a:rPr>
              <a:t>Sorensen</a:t>
            </a:r>
            <a:r>
              <a:rPr lang="es-ES" sz="10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Bahnschrift" pitchFamily="34" charset="0"/>
              </a:rPr>
              <a:t>, </a:t>
            </a:r>
            <a:r>
              <a:rPr lang="es-ES" sz="1000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latin typeface="Bahnschrift" pitchFamily="34" charset="0"/>
              </a:rPr>
              <a:t>Jaccard</a:t>
            </a:r>
            <a:r>
              <a:rPr lang="es-ES" sz="10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Bahnschrift" pitchFamily="34" charset="0"/>
              </a:rPr>
              <a:t> y Simpson</a:t>
            </a:r>
          </a:p>
          <a:p>
            <a:pPr marL="139700" indent="0" algn="l"/>
            <a:endParaRPr lang="es-ES" sz="1000" dirty="0">
              <a:solidFill>
                <a:schemeClr val="accent2">
                  <a:lumMod val="60000"/>
                  <a:lumOff val="40000"/>
                </a:schemeClr>
              </a:solidFill>
              <a:latin typeface="Bahnschrift" pitchFamily="34" charset="0"/>
            </a:endParaRPr>
          </a:p>
          <a:p>
            <a:pPr marL="139700" indent="0" algn="l"/>
            <a:r>
              <a:rPr lang="es-ES" sz="1000" dirty="0">
                <a:solidFill>
                  <a:schemeClr val="accent2">
                    <a:lumMod val="60000"/>
                    <a:lumOff val="40000"/>
                  </a:schemeClr>
                </a:solidFill>
                <a:latin typeface="Bahnschrift" pitchFamily="34" charset="0"/>
              </a:rPr>
              <a:t>● </a:t>
            </a:r>
            <a:r>
              <a:rPr lang="es-ES" sz="10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Bahnschrift" pitchFamily="34" charset="0"/>
              </a:rPr>
              <a:t>Cálculo de la biodiversidad gamma</a:t>
            </a:r>
            <a:endParaRPr lang="es-ES" sz="1000" dirty="0">
              <a:solidFill>
                <a:schemeClr val="accent2">
                  <a:lumMod val="60000"/>
                  <a:lumOff val="40000"/>
                </a:schemeClr>
              </a:solidFill>
              <a:latin typeface="Bahnschrift" pitchFamily="34" charset="0"/>
            </a:endParaRPr>
          </a:p>
          <a:p>
            <a:pPr algn="l"/>
            <a:endParaRPr lang="es-ES" sz="1000" dirty="0" smtClean="0">
              <a:solidFill>
                <a:schemeClr val="accent2">
                  <a:lumMod val="60000"/>
                  <a:lumOff val="40000"/>
                </a:schemeClr>
              </a:solidFill>
              <a:latin typeface="Bahnschrift" pitchFamily="34" charset="0"/>
            </a:endParaRPr>
          </a:p>
          <a:p>
            <a:pPr algn="l"/>
            <a:endParaRPr lang="es-ES" sz="1000" dirty="0" smtClean="0">
              <a:solidFill>
                <a:schemeClr val="accent2">
                  <a:lumMod val="60000"/>
                  <a:lumOff val="40000"/>
                </a:schemeClr>
              </a:solidFill>
              <a:latin typeface="Bahnschrift" pitchFamily="34" charset="0"/>
            </a:endParaRPr>
          </a:p>
          <a:p>
            <a:pPr algn="l"/>
            <a:endParaRPr lang="es-ES" sz="1000" dirty="0">
              <a:solidFill>
                <a:schemeClr val="accent2">
                  <a:lumMod val="60000"/>
                  <a:lumOff val="40000"/>
                </a:schemeClr>
              </a:solidFill>
              <a:latin typeface="Bahnschrift" pitchFamily="34" charset="0"/>
            </a:endParaRPr>
          </a:p>
        </p:txBody>
      </p:sp>
      <p:sp>
        <p:nvSpPr>
          <p:cNvPr id="7" name="6 Subtítulo"/>
          <p:cNvSpPr>
            <a:spLocks noGrp="1"/>
          </p:cNvSpPr>
          <p:nvPr>
            <p:ph type="subTitle" idx="4"/>
          </p:nvPr>
        </p:nvSpPr>
        <p:spPr>
          <a:xfrm>
            <a:off x="4584875" y="1878820"/>
            <a:ext cx="1795800" cy="1512168"/>
          </a:xfrm>
          <a:solidFill>
            <a:schemeClr val="accent2">
              <a:lumMod val="60000"/>
              <a:lumOff val="4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r"/>
            <a:r>
              <a:rPr lang="es-ES" b="1" dirty="0" smtClean="0">
                <a:solidFill>
                  <a:schemeClr val="accent4">
                    <a:lumMod val="75000"/>
                  </a:schemeClr>
                </a:solidFill>
                <a:latin typeface="Bahnschrift" pitchFamily="34" charset="0"/>
              </a:rPr>
              <a:t>            </a:t>
            </a:r>
            <a:r>
              <a:rPr lang="es-ES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Bahnschrift" pitchFamily="34" charset="0"/>
              </a:rPr>
              <a:t>¿Cómo se mide la biodiversidad? Parámetros matemáticos</a:t>
            </a:r>
          </a:p>
        </p:txBody>
      </p:sp>
      <p:sp>
        <p:nvSpPr>
          <p:cNvPr id="8" name="7 Subtítulo"/>
          <p:cNvSpPr>
            <a:spLocks noGrp="1"/>
          </p:cNvSpPr>
          <p:nvPr>
            <p:ph type="subTitle" idx="5"/>
          </p:nvPr>
        </p:nvSpPr>
        <p:spPr>
          <a:xfrm>
            <a:off x="2771818" y="3391032"/>
            <a:ext cx="1795800" cy="1982184"/>
          </a:xfrm>
          <a:solidFill>
            <a:schemeClr val="accent5">
              <a:lumMod val="75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marL="139700" indent="0" algn="l"/>
            <a:r>
              <a:rPr lang="es-ES" sz="10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Bahnschrift" pitchFamily="34" charset="0"/>
              </a:rPr>
              <a:t>● GBIF (incluye </a:t>
            </a:r>
            <a:r>
              <a:rPr lang="es-ES" sz="1000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latin typeface="Bahnschrift" pitchFamily="34" charset="0"/>
              </a:rPr>
              <a:t>PlantNet</a:t>
            </a:r>
            <a:r>
              <a:rPr lang="es-ES" sz="10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Bahnschrift" pitchFamily="34" charset="0"/>
              </a:rPr>
              <a:t>, </a:t>
            </a:r>
            <a:r>
              <a:rPr lang="es-ES" sz="1000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latin typeface="Bahnschrift" pitchFamily="34" charset="0"/>
              </a:rPr>
              <a:t>iNaturalist</a:t>
            </a:r>
            <a:r>
              <a:rPr lang="es-ES" sz="10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Bahnschrift" pitchFamily="34" charset="0"/>
              </a:rPr>
              <a:t>, </a:t>
            </a:r>
            <a:r>
              <a:rPr lang="es-ES" sz="1000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latin typeface="Bahnschrift" pitchFamily="34" charset="0"/>
              </a:rPr>
              <a:t>Anthos</a:t>
            </a:r>
            <a:r>
              <a:rPr lang="es-ES" sz="10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Bahnschrift" pitchFamily="34" charset="0"/>
              </a:rPr>
              <a:t>, etc.)</a:t>
            </a:r>
            <a:endParaRPr lang="es-ES" sz="1000" dirty="0">
              <a:solidFill>
                <a:schemeClr val="accent2">
                  <a:lumMod val="60000"/>
                  <a:lumOff val="40000"/>
                </a:schemeClr>
              </a:solidFill>
              <a:latin typeface="Bahnschrift" pitchFamily="34" charset="0"/>
            </a:endParaRPr>
          </a:p>
          <a:p>
            <a:pPr marL="139700" indent="0" algn="l"/>
            <a:endParaRPr lang="es-ES" sz="1000" dirty="0">
              <a:solidFill>
                <a:schemeClr val="accent2">
                  <a:lumMod val="60000"/>
                  <a:lumOff val="40000"/>
                </a:schemeClr>
              </a:solidFill>
              <a:latin typeface="Bahnschrift" pitchFamily="34" charset="0"/>
            </a:endParaRPr>
          </a:p>
          <a:p>
            <a:pPr marL="139700" indent="0" algn="l"/>
            <a:r>
              <a:rPr lang="es-ES" sz="1000" dirty="0">
                <a:solidFill>
                  <a:schemeClr val="accent2">
                    <a:lumMod val="60000"/>
                    <a:lumOff val="40000"/>
                  </a:schemeClr>
                </a:solidFill>
                <a:latin typeface="Bahnschrift" pitchFamily="34" charset="0"/>
              </a:rPr>
              <a:t>● </a:t>
            </a:r>
            <a:r>
              <a:rPr lang="es-ES" sz="10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Bahnschrift" pitchFamily="34" charset="0"/>
              </a:rPr>
              <a:t>Taxonomía: Catalogue of </a:t>
            </a:r>
            <a:r>
              <a:rPr lang="es-ES" sz="1000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latin typeface="Bahnschrift" pitchFamily="34" charset="0"/>
              </a:rPr>
              <a:t>Life</a:t>
            </a:r>
            <a:r>
              <a:rPr lang="es-ES" sz="10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Bahnschrift" pitchFamily="34" charset="0"/>
              </a:rPr>
              <a:t>, POWO, </a:t>
            </a:r>
            <a:r>
              <a:rPr lang="es-ES" sz="1000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latin typeface="Bahnschrift" pitchFamily="34" charset="0"/>
              </a:rPr>
              <a:t>Index</a:t>
            </a:r>
            <a:r>
              <a:rPr lang="es-ES" sz="10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Bahnschrift" pitchFamily="34" charset="0"/>
              </a:rPr>
              <a:t> </a:t>
            </a:r>
            <a:r>
              <a:rPr lang="es-ES" sz="1000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latin typeface="Bahnschrift" pitchFamily="34" charset="0"/>
              </a:rPr>
              <a:t>Fungorum</a:t>
            </a:r>
            <a:r>
              <a:rPr lang="es-ES" sz="10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Bahnschrift" pitchFamily="34" charset="0"/>
              </a:rPr>
              <a:t>, etc.</a:t>
            </a:r>
          </a:p>
          <a:p>
            <a:pPr marL="139700" indent="0" algn="l"/>
            <a:endParaRPr lang="es-ES" sz="1000" dirty="0">
              <a:solidFill>
                <a:schemeClr val="accent2">
                  <a:lumMod val="60000"/>
                  <a:lumOff val="40000"/>
                </a:schemeClr>
              </a:solidFill>
              <a:latin typeface="Bahnschrift" pitchFamily="34" charset="0"/>
            </a:endParaRPr>
          </a:p>
          <a:p>
            <a:pPr marL="139700" indent="0" algn="l"/>
            <a:r>
              <a:rPr lang="es-ES" sz="1000" dirty="0">
                <a:solidFill>
                  <a:schemeClr val="accent2">
                    <a:lumMod val="60000"/>
                    <a:lumOff val="40000"/>
                  </a:schemeClr>
                </a:solidFill>
                <a:latin typeface="Bahnschrift" pitchFamily="34" charset="0"/>
              </a:rPr>
              <a:t>● </a:t>
            </a:r>
            <a:r>
              <a:rPr lang="es-ES" sz="10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Bahnschrift" pitchFamily="34" charset="0"/>
              </a:rPr>
              <a:t>Otras plataformas útiles</a:t>
            </a:r>
            <a:endParaRPr lang="es-ES" sz="1000" dirty="0">
              <a:solidFill>
                <a:schemeClr val="accent2">
                  <a:lumMod val="60000"/>
                  <a:lumOff val="40000"/>
                </a:schemeClr>
              </a:solidFill>
              <a:latin typeface="Bahnschrift" pitchFamily="34" charset="0"/>
            </a:endParaRPr>
          </a:p>
          <a:p>
            <a:pPr algn="l"/>
            <a:endParaRPr lang="es-ES" sz="1000" dirty="0">
              <a:solidFill>
                <a:schemeClr val="accent2">
                  <a:lumMod val="60000"/>
                  <a:lumOff val="40000"/>
                </a:schemeClr>
              </a:solidFill>
              <a:latin typeface="Bahnschrift" pitchFamily="34" charset="0"/>
            </a:endParaRPr>
          </a:p>
        </p:txBody>
      </p:sp>
      <p:sp>
        <p:nvSpPr>
          <p:cNvPr id="9" name="8 Subtítulo"/>
          <p:cNvSpPr>
            <a:spLocks noGrp="1"/>
          </p:cNvSpPr>
          <p:nvPr>
            <p:ph type="subTitle" idx="6"/>
          </p:nvPr>
        </p:nvSpPr>
        <p:spPr>
          <a:xfrm>
            <a:off x="2771800" y="1886177"/>
            <a:ext cx="1795800" cy="1501469"/>
          </a:xfrm>
          <a:solidFill>
            <a:schemeClr val="accent2">
              <a:lumMod val="40000"/>
              <a:lumOff val="6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r"/>
            <a:r>
              <a:rPr lang="es-ES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Bahnschrift" pitchFamily="34" charset="0"/>
              </a:rPr>
              <a:t>Plataformas online para registrar y manejar la biodiversidad</a:t>
            </a:r>
            <a:endParaRPr lang="es-ES" b="1" dirty="0">
              <a:solidFill>
                <a:schemeClr val="accent4">
                  <a:lumMod val="60000"/>
                  <a:lumOff val="40000"/>
                </a:schemeClr>
              </a:solidFill>
              <a:latin typeface="Bahnschrift" pitchFamily="34" charset="0"/>
            </a:endParaRPr>
          </a:p>
        </p:txBody>
      </p:sp>
      <p:sp>
        <p:nvSpPr>
          <p:cNvPr id="10" name="9 Subtítulo"/>
          <p:cNvSpPr>
            <a:spLocks noGrp="1"/>
          </p:cNvSpPr>
          <p:nvPr>
            <p:ph type="subTitle" idx="7"/>
          </p:nvPr>
        </p:nvSpPr>
        <p:spPr>
          <a:xfrm>
            <a:off x="956613" y="3392222"/>
            <a:ext cx="1795800" cy="1982184"/>
          </a:xfrm>
          <a:solidFill>
            <a:srgbClr val="04B0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marL="139700" indent="0" algn="l"/>
            <a:r>
              <a:rPr lang="es-ES" sz="10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Bahnschrift" pitchFamily="34" charset="0"/>
              </a:rPr>
              <a:t>● Acceso a la aplicación y sus distintas herramientas (proyectos, búsquedas, etc.)</a:t>
            </a:r>
          </a:p>
          <a:p>
            <a:pPr marL="139700" indent="0" algn="l"/>
            <a:endParaRPr lang="es-ES" sz="1000" dirty="0" smtClean="0">
              <a:solidFill>
                <a:schemeClr val="accent2">
                  <a:lumMod val="60000"/>
                  <a:lumOff val="40000"/>
                </a:schemeClr>
              </a:solidFill>
              <a:latin typeface="Bahnschrift" pitchFamily="34" charset="0"/>
            </a:endParaRPr>
          </a:p>
          <a:p>
            <a:pPr marL="139700" indent="0" algn="l"/>
            <a:r>
              <a:rPr lang="es-ES" sz="1000" dirty="0">
                <a:solidFill>
                  <a:schemeClr val="accent2">
                    <a:lumMod val="60000"/>
                    <a:lumOff val="40000"/>
                  </a:schemeClr>
                </a:solidFill>
                <a:latin typeface="Bahnschrift" pitchFamily="34" charset="0"/>
              </a:rPr>
              <a:t>● </a:t>
            </a:r>
            <a:r>
              <a:rPr lang="es-ES" sz="10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Bahnschrift" pitchFamily="34" charset="0"/>
              </a:rPr>
              <a:t>Buenas prácticas en la subida de datos</a:t>
            </a:r>
          </a:p>
          <a:p>
            <a:pPr marL="139700" indent="0" algn="l"/>
            <a:endParaRPr lang="es-ES" sz="1000" dirty="0" smtClean="0">
              <a:solidFill>
                <a:schemeClr val="accent2">
                  <a:lumMod val="60000"/>
                  <a:lumOff val="40000"/>
                </a:schemeClr>
              </a:solidFill>
              <a:latin typeface="Bahnschrift" pitchFamily="34" charset="0"/>
            </a:endParaRPr>
          </a:p>
          <a:p>
            <a:pPr marL="139700" indent="0" algn="l"/>
            <a:r>
              <a:rPr lang="es-ES" sz="1000" dirty="0">
                <a:solidFill>
                  <a:schemeClr val="accent2">
                    <a:lumMod val="60000"/>
                    <a:lumOff val="40000"/>
                  </a:schemeClr>
                </a:solidFill>
                <a:latin typeface="Bahnschrift" pitchFamily="34" charset="0"/>
              </a:rPr>
              <a:t>● </a:t>
            </a:r>
            <a:r>
              <a:rPr lang="es-ES" sz="10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Bahnschrift" pitchFamily="34" charset="0"/>
              </a:rPr>
              <a:t>Creación y consulta de proyectos englobando un territorio y/o especies de interés</a:t>
            </a:r>
            <a:endParaRPr lang="es-ES" sz="1000" dirty="0">
              <a:solidFill>
                <a:schemeClr val="accent2">
                  <a:lumMod val="60000"/>
                  <a:lumOff val="40000"/>
                </a:schemeClr>
              </a:solidFill>
              <a:latin typeface="Bahnschrift" pitchFamily="34" charset="0"/>
            </a:endParaRPr>
          </a:p>
        </p:txBody>
      </p:sp>
      <p:sp>
        <p:nvSpPr>
          <p:cNvPr id="11" name="10 Subtítulo"/>
          <p:cNvSpPr>
            <a:spLocks noGrp="1"/>
          </p:cNvSpPr>
          <p:nvPr>
            <p:ph type="subTitle" idx="8"/>
          </p:nvPr>
        </p:nvSpPr>
        <p:spPr>
          <a:xfrm>
            <a:off x="958509" y="1878820"/>
            <a:ext cx="1795800" cy="1512168"/>
          </a:xfrm>
          <a:solidFill>
            <a:schemeClr val="accent2">
              <a:lumMod val="20000"/>
              <a:lumOff val="8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r"/>
            <a:r>
              <a:rPr lang="es-ES" b="1" dirty="0" smtClean="0">
                <a:solidFill>
                  <a:srgbClr val="002060"/>
                </a:solidFill>
                <a:latin typeface="Bahnschrift" pitchFamily="34" charset="0"/>
              </a:rPr>
              <a:t>Manejo de </a:t>
            </a:r>
            <a:r>
              <a:rPr lang="es-ES" b="1" dirty="0" err="1" smtClean="0">
                <a:solidFill>
                  <a:srgbClr val="002060"/>
                </a:solidFill>
                <a:latin typeface="Bahnschrift" pitchFamily="34" charset="0"/>
              </a:rPr>
              <a:t>iNaturalist</a:t>
            </a:r>
            <a:r>
              <a:rPr lang="es-ES" b="1" dirty="0" smtClean="0">
                <a:solidFill>
                  <a:srgbClr val="002060"/>
                </a:solidFill>
                <a:latin typeface="Bahnschrift" pitchFamily="34" charset="0"/>
              </a:rPr>
              <a:t>: ¿cómo registrar especies?</a:t>
            </a:r>
            <a:endParaRPr lang="es-ES" b="1" dirty="0">
              <a:solidFill>
                <a:srgbClr val="002060"/>
              </a:solidFill>
              <a:latin typeface="Bahnschrift" pitchFamily="34" charset="0"/>
            </a:endParaRPr>
          </a:p>
        </p:txBody>
      </p:sp>
      <p:sp>
        <p:nvSpPr>
          <p:cNvPr id="12" name="1 Título"/>
          <p:cNvSpPr txBox="1">
            <a:spLocks/>
          </p:cNvSpPr>
          <p:nvPr/>
        </p:nvSpPr>
        <p:spPr>
          <a:xfrm>
            <a:off x="40864" y="6569028"/>
            <a:ext cx="9217024" cy="216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3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9pPr>
          </a:lstStyle>
          <a:p>
            <a:pPr algn="l"/>
            <a:r>
              <a:rPr lang="es-ES" sz="1100" b="1" dirty="0" smtClean="0">
                <a:solidFill>
                  <a:schemeClr val="accent3"/>
                </a:solidFill>
                <a:latin typeface="Gadugi" pitchFamily="34" charset="0"/>
                <a:ea typeface="Gadugi" pitchFamily="34" charset="0"/>
                <a:cs typeface="Times New Roman" pitchFamily="18" charset="0"/>
              </a:rPr>
              <a:t>Curso: </a:t>
            </a:r>
            <a:r>
              <a:rPr lang="es-ES" sz="1100" b="1" dirty="0" err="1" smtClean="0">
                <a:solidFill>
                  <a:schemeClr val="accent3"/>
                </a:solidFill>
                <a:latin typeface="Gadugi" pitchFamily="34" charset="0"/>
                <a:ea typeface="Gadugi" pitchFamily="34" charset="0"/>
                <a:cs typeface="Times New Roman" pitchFamily="18" charset="0"/>
              </a:rPr>
              <a:t>iNaturalist</a:t>
            </a:r>
            <a:r>
              <a:rPr lang="es-ES" sz="1100" b="1" dirty="0" smtClean="0">
                <a:solidFill>
                  <a:schemeClr val="accent3"/>
                </a:solidFill>
                <a:latin typeface="Gadugi" pitchFamily="34" charset="0"/>
                <a:ea typeface="Gadugi" pitchFamily="34" charset="0"/>
                <a:cs typeface="Times New Roman" pitchFamily="18" charset="0"/>
              </a:rPr>
              <a:t> y otras herramientas para  estudiar la biodiversidad	</a:t>
            </a:r>
            <a:r>
              <a:rPr lang="es-ES" sz="1100" b="1" dirty="0">
                <a:solidFill>
                  <a:schemeClr val="accent3"/>
                </a:solidFill>
                <a:latin typeface="Gadugi" pitchFamily="34" charset="0"/>
                <a:ea typeface="Gadugi" pitchFamily="34" charset="0"/>
                <a:cs typeface="Times New Roman" pitchFamily="18" charset="0"/>
              </a:rPr>
              <a:t> </a:t>
            </a:r>
            <a:r>
              <a:rPr lang="es-ES" sz="1100" b="1" dirty="0" smtClean="0">
                <a:solidFill>
                  <a:schemeClr val="accent3"/>
                </a:solidFill>
                <a:latin typeface="Gadugi" pitchFamily="34" charset="0"/>
                <a:ea typeface="Gadugi" pitchFamily="34" charset="0"/>
                <a:cs typeface="Times New Roman" pitchFamily="18" charset="0"/>
              </a:rPr>
              <a:t>         Ángel Argüelles Longo</a:t>
            </a:r>
            <a:endParaRPr lang="es-ES" sz="1100" b="1" dirty="0">
              <a:solidFill>
                <a:schemeClr val="accent3"/>
              </a:solidFill>
              <a:latin typeface="Gadugi" pitchFamily="34" charset="0"/>
              <a:ea typeface="Gadugi" pitchFamily="34" charset="0"/>
              <a:cs typeface="Times New Roman" pitchFamily="18" charset="0"/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1024358" y="1950828"/>
            <a:ext cx="720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b="1" dirty="0" smtClean="0">
                <a:solidFill>
                  <a:srgbClr val="002060"/>
                </a:solidFill>
                <a:latin typeface="Arial Nova" pitchFamily="34" charset="0"/>
              </a:rPr>
              <a:t>1</a:t>
            </a:r>
            <a:endParaRPr lang="es-ES" sz="3600" b="1" dirty="0">
              <a:solidFill>
                <a:srgbClr val="002060"/>
              </a:solidFill>
              <a:latin typeface="Arial Nova" pitchFamily="34" charset="0"/>
            </a:endParaRPr>
          </a:p>
        </p:txBody>
      </p:sp>
      <p:sp>
        <p:nvSpPr>
          <p:cNvPr id="15" name="14 CuadroTexto"/>
          <p:cNvSpPr txBox="1"/>
          <p:nvPr/>
        </p:nvSpPr>
        <p:spPr>
          <a:xfrm>
            <a:off x="2824558" y="1950827"/>
            <a:ext cx="720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 Nova" pitchFamily="34" charset="0"/>
              </a:rPr>
              <a:t>2</a:t>
            </a:r>
          </a:p>
        </p:txBody>
      </p:sp>
      <p:sp>
        <p:nvSpPr>
          <p:cNvPr id="16" name="15 CuadroTexto"/>
          <p:cNvSpPr txBox="1"/>
          <p:nvPr/>
        </p:nvSpPr>
        <p:spPr>
          <a:xfrm>
            <a:off x="4624758" y="1950828"/>
            <a:ext cx="720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 Nova" pitchFamily="34" charset="0"/>
              </a:rPr>
              <a:t>3</a:t>
            </a:r>
            <a:endParaRPr lang="es-ES" sz="3600" b="1" dirty="0">
              <a:solidFill>
                <a:schemeClr val="accent4">
                  <a:lumMod val="60000"/>
                  <a:lumOff val="40000"/>
                </a:schemeClr>
              </a:solidFill>
              <a:latin typeface="Arial Nova" pitchFamily="34" charset="0"/>
            </a:endParaRPr>
          </a:p>
        </p:txBody>
      </p:sp>
      <p:sp>
        <p:nvSpPr>
          <p:cNvPr id="17" name="16 CuadroTexto"/>
          <p:cNvSpPr txBox="1"/>
          <p:nvPr/>
        </p:nvSpPr>
        <p:spPr>
          <a:xfrm>
            <a:off x="6424958" y="1950826"/>
            <a:ext cx="720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 Nova" pitchFamily="34" charset="0"/>
              </a:rPr>
              <a:t>4</a:t>
            </a:r>
            <a:endParaRPr lang="es-ES" sz="3600" b="1" dirty="0">
              <a:solidFill>
                <a:schemeClr val="accent4">
                  <a:lumMod val="60000"/>
                  <a:lumOff val="40000"/>
                </a:schemeClr>
              </a:solidFill>
              <a:latin typeface="Arial Nov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7373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 Título"/>
          <p:cNvSpPr txBox="1">
            <a:spLocks/>
          </p:cNvSpPr>
          <p:nvPr/>
        </p:nvSpPr>
        <p:spPr>
          <a:xfrm>
            <a:off x="107504" y="6569028"/>
            <a:ext cx="9217024" cy="216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3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9pPr>
          </a:lstStyle>
          <a:p>
            <a:pPr algn="l"/>
            <a:r>
              <a:rPr lang="es-ES" sz="1600" b="1" dirty="0" smtClean="0">
                <a:solidFill>
                  <a:schemeClr val="accent3"/>
                </a:solidFill>
                <a:latin typeface="Bahnschrift" pitchFamily="34" charset="0"/>
              </a:rPr>
              <a:t>Curso: </a:t>
            </a:r>
            <a:r>
              <a:rPr lang="es-ES" sz="1600" b="1" dirty="0" err="1" smtClean="0">
                <a:solidFill>
                  <a:schemeClr val="accent3"/>
                </a:solidFill>
                <a:latin typeface="Bahnschrift" pitchFamily="34" charset="0"/>
              </a:rPr>
              <a:t>iNaturalist</a:t>
            </a:r>
            <a:r>
              <a:rPr lang="es-ES" sz="1600" b="1" dirty="0" smtClean="0">
                <a:solidFill>
                  <a:schemeClr val="accent3"/>
                </a:solidFill>
                <a:latin typeface="Bahnschrift" pitchFamily="34" charset="0"/>
              </a:rPr>
              <a:t> y otras herramientas para  estudiar la biodiversidad</a:t>
            </a:r>
            <a:endParaRPr lang="es-ES" sz="1600" b="1" dirty="0">
              <a:solidFill>
                <a:schemeClr val="accent3"/>
              </a:solidFill>
              <a:latin typeface="Bahnschrift" pitchFamily="34" charset="0"/>
            </a:endParaRPr>
          </a:p>
        </p:txBody>
      </p:sp>
      <p:sp>
        <p:nvSpPr>
          <p:cNvPr id="4" name="3 Rectángulo redondeado"/>
          <p:cNvSpPr/>
          <p:nvPr/>
        </p:nvSpPr>
        <p:spPr>
          <a:xfrm>
            <a:off x="539552" y="260648"/>
            <a:ext cx="2880320" cy="576064"/>
          </a:xfrm>
          <a:prstGeom prst="roundRect">
            <a:avLst/>
          </a:prstGeom>
          <a:solidFill>
            <a:schemeClr val="bg1">
              <a:lumMod val="60000"/>
              <a:lumOff val="4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611560" y="260648"/>
            <a:ext cx="3348372" cy="564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8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1pPr>
            <a:lvl2pPr marR="0" lvl="1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2pPr>
            <a:lvl3pPr marR="0" lvl="2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3pPr>
            <a:lvl4pPr marR="0" lvl="3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4pPr>
            <a:lvl5pPr marR="0" lvl="4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5pPr>
            <a:lvl6pPr marR="0" lvl="5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6pPr>
            <a:lvl7pPr marR="0" lvl="6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7pPr>
            <a:lvl8pPr marR="0" lvl="7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8pPr>
            <a:lvl9pPr marR="0" lvl="8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9pPr>
          </a:lstStyle>
          <a:p>
            <a:endParaRPr lang="es-ES" sz="3200" b="1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itchFamily="34" charset="0"/>
            </a:endParaRPr>
          </a:p>
        </p:txBody>
      </p:sp>
      <p:sp>
        <p:nvSpPr>
          <p:cNvPr id="7" name="10 Subtítulo"/>
          <p:cNvSpPr txBox="1">
            <a:spLocks/>
          </p:cNvSpPr>
          <p:nvPr/>
        </p:nvSpPr>
        <p:spPr>
          <a:xfrm>
            <a:off x="8460432" y="1"/>
            <a:ext cx="683568" cy="54868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r"/>
            <a:r>
              <a:rPr lang="es-ES" sz="600" b="1" dirty="0">
                <a:solidFill>
                  <a:schemeClr val="accent4">
                    <a:lumMod val="75000"/>
                  </a:schemeClr>
                </a:solidFill>
                <a:latin typeface="Bahnschrift" pitchFamily="34" charset="0"/>
              </a:rPr>
              <a:t>Plataformas online para registrar y manejar la biodiversidad</a:t>
            </a:r>
          </a:p>
        </p:txBody>
      </p:sp>
      <p:sp>
        <p:nvSpPr>
          <p:cNvPr id="9" name="8 CuadroTexto"/>
          <p:cNvSpPr txBox="1"/>
          <p:nvPr/>
        </p:nvSpPr>
        <p:spPr>
          <a:xfrm>
            <a:off x="8423920" y="-16351"/>
            <a:ext cx="7200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 smtClean="0">
                <a:solidFill>
                  <a:schemeClr val="accent3"/>
                </a:solidFill>
                <a:latin typeface="Arial Nova" pitchFamily="34" charset="0"/>
              </a:rPr>
              <a:t>2</a:t>
            </a:r>
            <a:endParaRPr lang="es-ES" sz="1200" b="1" dirty="0">
              <a:solidFill>
                <a:schemeClr val="accent3"/>
              </a:solidFill>
              <a:latin typeface="Arial Nova" pitchFamily="34" charset="0"/>
            </a:endParaRPr>
          </a:p>
        </p:txBody>
      </p:sp>
      <p:sp>
        <p:nvSpPr>
          <p:cNvPr id="2" name="AutoShape 2" descr="GBIF – Global Biodiversity Information Facilit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3" name="AutoShape 4" descr="Guía para la limpieza de datos sobre biodiversidad con OpenRefin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5" name="AutoShape 6" descr="Guía para la limpieza de datos sobre biodiversidad con OpenRefine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016" y="304094"/>
            <a:ext cx="2556832" cy="5509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859" y="1700808"/>
            <a:ext cx="8222100" cy="4361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15 CuadroTexto"/>
          <p:cNvSpPr txBox="1"/>
          <p:nvPr/>
        </p:nvSpPr>
        <p:spPr>
          <a:xfrm>
            <a:off x="1403648" y="1124744"/>
            <a:ext cx="68407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Sólo </a:t>
            </a:r>
            <a:r>
              <a:rPr lang="es-ES" sz="20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iNaturalist</a:t>
            </a:r>
            <a:r>
              <a:rPr lang="es-ES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¡¡¡casi 60M de observaciones!!!</a:t>
            </a:r>
            <a:endParaRPr lang="es-ES" sz="1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00771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1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 Título"/>
          <p:cNvSpPr txBox="1">
            <a:spLocks/>
          </p:cNvSpPr>
          <p:nvPr/>
        </p:nvSpPr>
        <p:spPr>
          <a:xfrm>
            <a:off x="107504" y="6569028"/>
            <a:ext cx="9217024" cy="216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3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9pPr>
          </a:lstStyle>
          <a:p>
            <a:pPr algn="l"/>
            <a:r>
              <a:rPr lang="es-ES" sz="1600" b="1" dirty="0" smtClean="0">
                <a:solidFill>
                  <a:schemeClr val="accent3"/>
                </a:solidFill>
                <a:latin typeface="Bahnschrift" pitchFamily="34" charset="0"/>
              </a:rPr>
              <a:t>Curso: </a:t>
            </a:r>
            <a:r>
              <a:rPr lang="es-ES" sz="1600" b="1" dirty="0" err="1" smtClean="0">
                <a:solidFill>
                  <a:schemeClr val="accent3"/>
                </a:solidFill>
                <a:latin typeface="Bahnschrift" pitchFamily="34" charset="0"/>
              </a:rPr>
              <a:t>iNaturalist</a:t>
            </a:r>
            <a:r>
              <a:rPr lang="es-ES" sz="1600" b="1" dirty="0" smtClean="0">
                <a:solidFill>
                  <a:schemeClr val="accent3"/>
                </a:solidFill>
                <a:latin typeface="Bahnschrift" pitchFamily="34" charset="0"/>
              </a:rPr>
              <a:t> y otras herramientas para  estudiar la biodiversidad</a:t>
            </a:r>
            <a:endParaRPr lang="es-ES" sz="1600" b="1" dirty="0">
              <a:solidFill>
                <a:schemeClr val="accent3"/>
              </a:solidFill>
              <a:latin typeface="Bahnschrift" pitchFamily="34" charset="0"/>
            </a:endParaRPr>
          </a:p>
        </p:txBody>
      </p:sp>
      <p:sp>
        <p:nvSpPr>
          <p:cNvPr id="7" name="10 Subtítulo"/>
          <p:cNvSpPr txBox="1">
            <a:spLocks/>
          </p:cNvSpPr>
          <p:nvPr/>
        </p:nvSpPr>
        <p:spPr>
          <a:xfrm>
            <a:off x="8460432" y="1"/>
            <a:ext cx="683568" cy="54868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r"/>
            <a:r>
              <a:rPr lang="es-ES" sz="600" b="1" dirty="0">
                <a:solidFill>
                  <a:schemeClr val="accent4">
                    <a:lumMod val="75000"/>
                  </a:schemeClr>
                </a:solidFill>
                <a:latin typeface="Bahnschrift" pitchFamily="34" charset="0"/>
              </a:rPr>
              <a:t>Plataformas online para registrar y manejar la biodiversidad</a:t>
            </a:r>
          </a:p>
        </p:txBody>
      </p:sp>
      <p:sp>
        <p:nvSpPr>
          <p:cNvPr id="9" name="8 CuadroTexto"/>
          <p:cNvSpPr txBox="1"/>
          <p:nvPr/>
        </p:nvSpPr>
        <p:spPr>
          <a:xfrm>
            <a:off x="8423920" y="-16351"/>
            <a:ext cx="7200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 smtClean="0">
                <a:solidFill>
                  <a:schemeClr val="accent3"/>
                </a:solidFill>
                <a:latin typeface="Arial Nova" pitchFamily="34" charset="0"/>
              </a:rPr>
              <a:t>2</a:t>
            </a:r>
            <a:endParaRPr lang="es-ES" sz="1200" b="1" dirty="0">
              <a:solidFill>
                <a:schemeClr val="accent3"/>
              </a:solidFill>
              <a:latin typeface="Arial Nova" pitchFamily="34" charset="0"/>
            </a:endParaRPr>
          </a:p>
        </p:txBody>
      </p:sp>
      <p:pic>
        <p:nvPicPr>
          <p:cNvPr id="44034" name="Picture 2" descr="C:\Users\angel\Downloads\168234516342126622266067894372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448" y="1852761"/>
            <a:ext cx="4974151" cy="4410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9 CuadroTexto"/>
          <p:cNvSpPr txBox="1"/>
          <p:nvPr/>
        </p:nvSpPr>
        <p:spPr>
          <a:xfrm>
            <a:off x="1475656" y="6237312"/>
            <a:ext cx="338437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i="1" dirty="0">
                <a:solidFill>
                  <a:srgbClr val="002060"/>
                </a:solidFill>
              </a:rPr>
              <a:t>Florencia </a:t>
            </a:r>
            <a:r>
              <a:rPr lang="es-ES" sz="900" b="1" i="1" dirty="0" err="1">
                <a:solidFill>
                  <a:srgbClr val="002060"/>
                </a:solidFill>
              </a:rPr>
              <a:t>Grattarola</a:t>
            </a:r>
            <a:r>
              <a:rPr lang="es-ES" sz="900" b="1" i="1" dirty="0">
                <a:solidFill>
                  <a:srgbClr val="002060"/>
                </a:solidFill>
              </a:rPr>
              <a:t>, Diana E. </a:t>
            </a:r>
            <a:r>
              <a:rPr lang="es-ES" sz="900" b="1" i="1" dirty="0" err="1" smtClean="0">
                <a:solidFill>
                  <a:srgbClr val="002060"/>
                </a:solidFill>
              </a:rPr>
              <a:t>Bowler</a:t>
            </a:r>
            <a:r>
              <a:rPr lang="es-ES" sz="900" b="1" i="1" dirty="0" smtClean="0">
                <a:solidFill>
                  <a:srgbClr val="002060"/>
                </a:solidFill>
              </a:rPr>
              <a:t> &amp; </a:t>
            </a:r>
            <a:r>
              <a:rPr lang="es-ES" sz="900" b="1" i="1" dirty="0" err="1">
                <a:solidFill>
                  <a:srgbClr val="002060"/>
                </a:solidFill>
              </a:rPr>
              <a:t>Petr</a:t>
            </a:r>
            <a:r>
              <a:rPr lang="es-ES" sz="900" b="1" i="1" dirty="0">
                <a:solidFill>
                  <a:srgbClr val="002060"/>
                </a:solidFill>
              </a:rPr>
              <a:t> </a:t>
            </a:r>
            <a:r>
              <a:rPr lang="es-ES" sz="900" b="1" i="1" dirty="0" err="1" smtClean="0">
                <a:solidFill>
                  <a:srgbClr val="002060"/>
                </a:solidFill>
              </a:rPr>
              <a:t>Keil</a:t>
            </a:r>
            <a:r>
              <a:rPr lang="es-ES" sz="900" b="1" i="1" dirty="0" smtClean="0">
                <a:solidFill>
                  <a:srgbClr val="002060"/>
                </a:solidFill>
              </a:rPr>
              <a:t>, 2023</a:t>
            </a:r>
            <a:endParaRPr lang="es-ES" sz="900" b="1" i="1" dirty="0">
              <a:solidFill>
                <a:srgbClr val="002060"/>
              </a:solidFill>
            </a:endParaRPr>
          </a:p>
        </p:txBody>
      </p:sp>
      <p:sp>
        <p:nvSpPr>
          <p:cNvPr id="11" name="10 Rectángulo redondeado"/>
          <p:cNvSpPr/>
          <p:nvPr/>
        </p:nvSpPr>
        <p:spPr>
          <a:xfrm>
            <a:off x="539552" y="260648"/>
            <a:ext cx="2880320" cy="576064"/>
          </a:xfrm>
          <a:prstGeom prst="roundRect">
            <a:avLst/>
          </a:prstGeom>
          <a:solidFill>
            <a:schemeClr val="bg1">
              <a:lumMod val="60000"/>
              <a:lumOff val="4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1 Título"/>
          <p:cNvSpPr txBox="1">
            <a:spLocks/>
          </p:cNvSpPr>
          <p:nvPr/>
        </p:nvSpPr>
        <p:spPr>
          <a:xfrm>
            <a:off x="611560" y="260648"/>
            <a:ext cx="3348372" cy="564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8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1pPr>
            <a:lvl2pPr marR="0" lvl="1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2pPr>
            <a:lvl3pPr marR="0" lvl="2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3pPr>
            <a:lvl4pPr marR="0" lvl="3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4pPr>
            <a:lvl5pPr marR="0" lvl="4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5pPr>
            <a:lvl6pPr marR="0" lvl="5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6pPr>
            <a:lvl7pPr marR="0" lvl="6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7pPr>
            <a:lvl8pPr marR="0" lvl="7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8pPr>
            <a:lvl9pPr marR="0" lvl="8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9pPr>
          </a:lstStyle>
          <a:p>
            <a:endParaRPr lang="es-ES" sz="3200" b="1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itchFamily="34" charset="0"/>
            </a:endParaRPr>
          </a:p>
        </p:txBody>
      </p:sp>
      <p:sp>
        <p:nvSpPr>
          <p:cNvPr id="14" name="AutoShape 6" descr="Guía para la limpieza de datos sobre biodiversidad con OpenRefine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15" name="Picture 7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016" y="304094"/>
            <a:ext cx="2556832" cy="5509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15 CuadroTexto"/>
          <p:cNvSpPr txBox="1"/>
          <p:nvPr/>
        </p:nvSpPr>
        <p:spPr>
          <a:xfrm>
            <a:off x="179512" y="1023906"/>
            <a:ext cx="4968552" cy="75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sz="2000" b="1" kern="1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Datos muy utilizados en investigación: recopilación de información “fiable”</a:t>
            </a:r>
            <a:endParaRPr lang="es-ES" sz="11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8" name="Picture 4" descr="93000+ Flecha PNG Imágenes | Pngtre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6094" r="99063">
                        <a14:backgroundMark x1="12344" y1="54444" x2="12344" y2="54444"/>
                        <a14:backgroundMark x1="14219" y1="55556" x2="14219" y2="55556"/>
                        <a14:backgroundMark x1="80938" y1="72778" x2="80938" y2="72778"/>
                        <a14:backgroundMark x1="87344" y1="54722" x2="87344" y2="54722"/>
                        <a14:backgroundMark x1="90156" y1="38056" x2="90000" y2="38333"/>
                        <a14:backgroundMark x1="86563" y1="34722" x2="86563" y2="34722"/>
                        <a14:backgroundMark x1="81250" y1="27222" x2="81250" y2="27222"/>
                        <a14:backgroundMark x1="84063" y1="36389" x2="84063" y2="363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10920">
            <a:off x="3966460" y="889183"/>
            <a:ext cx="1965381" cy="1105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15 CuadroTexto"/>
          <p:cNvSpPr txBox="1"/>
          <p:nvPr/>
        </p:nvSpPr>
        <p:spPr>
          <a:xfrm>
            <a:off x="5950287" y="1023905"/>
            <a:ext cx="3231923" cy="75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es-ES" sz="2000" b="1" kern="1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Modelización de distribución de especies...¡y su variación!</a:t>
            </a:r>
            <a:endParaRPr lang="es-ES" sz="1100" kern="100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7395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4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4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7" grpId="0"/>
      <p:bldP spid="1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 Título"/>
          <p:cNvSpPr txBox="1">
            <a:spLocks/>
          </p:cNvSpPr>
          <p:nvPr/>
        </p:nvSpPr>
        <p:spPr>
          <a:xfrm>
            <a:off x="107504" y="6569028"/>
            <a:ext cx="9217024" cy="216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3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9pPr>
          </a:lstStyle>
          <a:p>
            <a:pPr algn="l"/>
            <a:r>
              <a:rPr lang="es-ES" sz="1600" b="1" dirty="0" smtClean="0">
                <a:solidFill>
                  <a:schemeClr val="accent3"/>
                </a:solidFill>
                <a:latin typeface="Bahnschrift" pitchFamily="34" charset="0"/>
              </a:rPr>
              <a:t>Curso: </a:t>
            </a:r>
            <a:r>
              <a:rPr lang="es-ES" sz="1600" b="1" dirty="0" err="1" smtClean="0">
                <a:solidFill>
                  <a:schemeClr val="accent3"/>
                </a:solidFill>
                <a:latin typeface="Bahnschrift" pitchFamily="34" charset="0"/>
              </a:rPr>
              <a:t>iNaturalist</a:t>
            </a:r>
            <a:r>
              <a:rPr lang="es-ES" sz="1600" b="1" dirty="0" smtClean="0">
                <a:solidFill>
                  <a:schemeClr val="accent3"/>
                </a:solidFill>
                <a:latin typeface="Bahnschrift" pitchFamily="34" charset="0"/>
              </a:rPr>
              <a:t> y otras herramientas para  estudiar la biodiversidad</a:t>
            </a:r>
            <a:endParaRPr lang="es-ES" sz="1600" b="1" dirty="0">
              <a:solidFill>
                <a:schemeClr val="accent3"/>
              </a:solidFill>
              <a:latin typeface="Bahnschrift" pitchFamily="34" charset="0"/>
            </a:endParaRPr>
          </a:p>
        </p:txBody>
      </p:sp>
      <p:sp>
        <p:nvSpPr>
          <p:cNvPr id="7" name="10 Subtítulo"/>
          <p:cNvSpPr txBox="1">
            <a:spLocks/>
          </p:cNvSpPr>
          <p:nvPr/>
        </p:nvSpPr>
        <p:spPr>
          <a:xfrm>
            <a:off x="8460432" y="1"/>
            <a:ext cx="683568" cy="54868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r"/>
            <a:r>
              <a:rPr lang="es-ES" sz="600" b="1" dirty="0">
                <a:solidFill>
                  <a:schemeClr val="accent4">
                    <a:lumMod val="75000"/>
                  </a:schemeClr>
                </a:solidFill>
                <a:latin typeface="Bahnschrift" pitchFamily="34" charset="0"/>
              </a:rPr>
              <a:t>Plataformas online para registrar y manejar la biodiversidad</a:t>
            </a:r>
          </a:p>
        </p:txBody>
      </p:sp>
      <p:sp>
        <p:nvSpPr>
          <p:cNvPr id="9" name="8 CuadroTexto"/>
          <p:cNvSpPr txBox="1"/>
          <p:nvPr/>
        </p:nvSpPr>
        <p:spPr>
          <a:xfrm>
            <a:off x="8423920" y="-16351"/>
            <a:ext cx="7200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 smtClean="0">
                <a:solidFill>
                  <a:schemeClr val="accent3"/>
                </a:solidFill>
                <a:latin typeface="Arial Nova" pitchFamily="34" charset="0"/>
              </a:rPr>
              <a:t>2</a:t>
            </a:r>
            <a:endParaRPr lang="es-ES" sz="1200" b="1" dirty="0">
              <a:solidFill>
                <a:schemeClr val="accent3"/>
              </a:solidFill>
              <a:latin typeface="Arial Nova" pitchFamily="34" charset="0"/>
            </a:endParaRPr>
          </a:p>
        </p:txBody>
      </p:sp>
      <p:sp>
        <p:nvSpPr>
          <p:cNvPr id="11" name="10 Rectángulo redondeado"/>
          <p:cNvSpPr/>
          <p:nvPr/>
        </p:nvSpPr>
        <p:spPr>
          <a:xfrm>
            <a:off x="539552" y="260648"/>
            <a:ext cx="2880320" cy="576064"/>
          </a:xfrm>
          <a:prstGeom prst="roundRect">
            <a:avLst/>
          </a:prstGeom>
          <a:solidFill>
            <a:schemeClr val="bg1">
              <a:lumMod val="60000"/>
              <a:lumOff val="4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1 Título"/>
          <p:cNvSpPr txBox="1">
            <a:spLocks/>
          </p:cNvSpPr>
          <p:nvPr/>
        </p:nvSpPr>
        <p:spPr>
          <a:xfrm>
            <a:off x="611560" y="260648"/>
            <a:ext cx="3348372" cy="564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8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1pPr>
            <a:lvl2pPr marR="0" lvl="1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2pPr>
            <a:lvl3pPr marR="0" lvl="2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3pPr>
            <a:lvl4pPr marR="0" lvl="3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4pPr>
            <a:lvl5pPr marR="0" lvl="4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5pPr>
            <a:lvl6pPr marR="0" lvl="5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6pPr>
            <a:lvl7pPr marR="0" lvl="6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7pPr>
            <a:lvl8pPr marR="0" lvl="7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8pPr>
            <a:lvl9pPr marR="0" lvl="8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9pPr>
          </a:lstStyle>
          <a:p>
            <a:endParaRPr lang="es-ES" sz="3200" b="1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itchFamily="34" charset="0"/>
            </a:endParaRPr>
          </a:p>
        </p:txBody>
      </p:sp>
      <p:sp>
        <p:nvSpPr>
          <p:cNvPr id="14" name="AutoShape 6" descr="Guía para la limpieza de datos sobre biodiversidad con OpenRefine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15" name="Picture 7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016" y="304094"/>
            <a:ext cx="2556832" cy="5509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662" y="2060848"/>
            <a:ext cx="8206541" cy="3325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15 CuadroTexto"/>
          <p:cNvSpPr txBox="1"/>
          <p:nvPr/>
        </p:nvSpPr>
        <p:spPr>
          <a:xfrm>
            <a:off x="1835696" y="1249740"/>
            <a:ext cx="56539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Interfaz intuitiva: útil para el público general</a:t>
            </a:r>
            <a:endParaRPr lang="es-ES" sz="1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460375" y="5391808"/>
            <a:ext cx="20358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400" u="sng" dirty="0">
                <a:solidFill>
                  <a:srgbClr val="04B000"/>
                </a:solidFill>
                <a:hlinkClick r:id="rId5"/>
              </a:rPr>
              <a:t>https://www.gbif.org/es</a:t>
            </a:r>
            <a:r>
              <a:rPr lang="es-ES" sz="1400" u="sng" dirty="0" smtClean="0">
                <a:solidFill>
                  <a:srgbClr val="04B000"/>
                </a:solidFill>
                <a:hlinkClick r:id="rId5"/>
              </a:rPr>
              <a:t>/</a:t>
            </a:r>
            <a:endParaRPr lang="es-ES" sz="1400" u="sng" dirty="0" smtClean="0">
              <a:solidFill>
                <a:srgbClr val="04B000"/>
              </a:solidFill>
            </a:endParaRPr>
          </a:p>
          <a:p>
            <a:endParaRPr lang="es-ES" sz="1400" u="sng" dirty="0">
              <a:solidFill>
                <a:srgbClr val="04B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6178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2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12 Rectángulo"/>
          <p:cNvSpPr/>
          <p:nvPr/>
        </p:nvSpPr>
        <p:spPr>
          <a:xfrm>
            <a:off x="5665360" y="1338720"/>
            <a:ext cx="1944216" cy="11995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1 Título"/>
          <p:cNvSpPr txBox="1">
            <a:spLocks/>
          </p:cNvSpPr>
          <p:nvPr/>
        </p:nvSpPr>
        <p:spPr>
          <a:xfrm>
            <a:off x="107504" y="6569028"/>
            <a:ext cx="9217024" cy="216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3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9pPr>
          </a:lstStyle>
          <a:p>
            <a:pPr algn="l"/>
            <a:r>
              <a:rPr lang="es-ES" sz="1600" b="1" dirty="0" smtClean="0">
                <a:solidFill>
                  <a:schemeClr val="accent3"/>
                </a:solidFill>
                <a:latin typeface="Bahnschrift" pitchFamily="34" charset="0"/>
              </a:rPr>
              <a:t>Curso: </a:t>
            </a:r>
            <a:r>
              <a:rPr lang="es-ES" sz="1600" b="1" dirty="0" err="1" smtClean="0">
                <a:solidFill>
                  <a:schemeClr val="accent3"/>
                </a:solidFill>
                <a:latin typeface="Bahnschrift" pitchFamily="34" charset="0"/>
              </a:rPr>
              <a:t>iNaturalist</a:t>
            </a:r>
            <a:r>
              <a:rPr lang="es-ES" sz="1600" b="1" dirty="0" smtClean="0">
                <a:solidFill>
                  <a:schemeClr val="accent3"/>
                </a:solidFill>
                <a:latin typeface="Bahnschrift" pitchFamily="34" charset="0"/>
              </a:rPr>
              <a:t> y otras herramientas para  estudiar la biodiversidad</a:t>
            </a:r>
            <a:endParaRPr lang="es-ES" sz="1600" b="1" dirty="0">
              <a:solidFill>
                <a:schemeClr val="accent3"/>
              </a:solidFill>
              <a:latin typeface="Bahnschrift" pitchFamily="34" charset="0"/>
            </a:endParaRPr>
          </a:p>
        </p:txBody>
      </p:sp>
      <p:sp>
        <p:nvSpPr>
          <p:cNvPr id="4" name="3 Rectángulo redondeado"/>
          <p:cNvSpPr/>
          <p:nvPr/>
        </p:nvSpPr>
        <p:spPr>
          <a:xfrm>
            <a:off x="539552" y="260648"/>
            <a:ext cx="6840760" cy="576064"/>
          </a:xfrm>
          <a:prstGeom prst="roundRect">
            <a:avLst/>
          </a:prstGeom>
          <a:solidFill>
            <a:schemeClr val="bg1">
              <a:lumMod val="60000"/>
              <a:lumOff val="4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611560" y="260648"/>
            <a:ext cx="6696744" cy="564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8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1pPr>
            <a:lvl2pPr marR="0" lvl="1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2pPr>
            <a:lvl3pPr marR="0" lvl="2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3pPr>
            <a:lvl4pPr marR="0" lvl="3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4pPr>
            <a:lvl5pPr marR="0" lvl="4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5pPr>
            <a:lvl6pPr marR="0" lvl="5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6pPr>
            <a:lvl7pPr marR="0" lvl="6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7pPr>
            <a:lvl8pPr marR="0" lvl="7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8pPr>
            <a:lvl9pPr marR="0" lvl="8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9pPr>
          </a:lstStyle>
          <a:p>
            <a:r>
              <a:rPr lang="es-ES" sz="3200" b="1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Observation.org</a:t>
            </a:r>
            <a:endParaRPr lang="es-ES" sz="3200" b="1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itchFamily="34" charset="0"/>
            </a:endParaRPr>
          </a:p>
        </p:txBody>
      </p:sp>
      <p:sp>
        <p:nvSpPr>
          <p:cNvPr id="7" name="10 Subtítulo"/>
          <p:cNvSpPr txBox="1">
            <a:spLocks/>
          </p:cNvSpPr>
          <p:nvPr/>
        </p:nvSpPr>
        <p:spPr>
          <a:xfrm>
            <a:off x="8460432" y="1"/>
            <a:ext cx="683568" cy="54868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r"/>
            <a:r>
              <a:rPr lang="es-ES" sz="600" b="1" dirty="0">
                <a:solidFill>
                  <a:schemeClr val="accent4">
                    <a:lumMod val="75000"/>
                  </a:schemeClr>
                </a:solidFill>
                <a:latin typeface="Bahnschrift" pitchFamily="34" charset="0"/>
              </a:rPr>
              <a:t>Plataformas online para registrar y manejar la biodiversidad</a:t>
            </a:r>
          </a:p>
        </p:txBody>
      </p:sp>
      <p:sp>
        <p:nvSpPr>
          <p:cNvPr id="9" name="8 CuadroTexto"/>
          <p:cNvSpPr txBox="1"/>
          <p:nvPr/>
        </p:nvSpPr>
        <p:spPr>
          <a:xfrm>
            <a:off x="8423920" y="-16351"/>
            <a:ext cx="7200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 smtClean="0">
                <a:solidFill>
                  <a:schemeClr val="accent3"/>
                </a:solidFill>
                <a:latin typeface="Arial Nova" pitchFamily="34" charset="0"/>
              </a:rPr>
              <a:t>2</a:t>
            </a:r>
            <a:endParaRPr lang="es-ES" sz="1200" b="1" dirty="0">
              <a:solidFill>
                <a:schemeClr val="accent3"/>
              </a:solidFill>
              <a:latin typeface="Arial Nova" pitchFamily="34" charset="0"/>
            </a:endParaRPr>
          </a:p>
        </p:txBody>
      </p:sp>
      <p:sp>
        <p:nvSpPr>
          <p:cNvPr id="10" name="1 Título"/>
          <p:cNvSpPr txBox="1">
            <a:spLocks/>
          </p:cNvSpPr>
          <p:nvPr/>
        </p:nvSpPr>
        <p:spPr>
          <a:xfrm>
            <a:off x="395536" y="1052736"/>
            <a:ext cx="4320480" cy="4968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8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1pPr>
            <a:lvl2pPr marR="0" lvl="1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2pPr>
            <a:lvl3pPr marR="0" lvl="2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3pPr>
            <a:lvl4pPr marR="0" lvl="3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4pPr>
            <a:lvl5pPr marR="0" lvl="4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5pPr>
            <a:lvl6pPr marR="0" lvl="5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6pPr>
            <a:lvl7pPr marR="0" lvl="6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7pPr>
            <a:lvl8pPr marR="0" lvl="7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8pPr>
            <a:lvl9pPr marR="0" lvl="8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9pPr>
          </a:lstStyle>
          <a:p>
            <a:pPr marL="342900" indent="-342900">
              <a:buClr>
                <a:schemeClr val="accent5"/>
              </a:buClr>
              <a:buSzPct val="100000"/>
              <a:buFont typeface="Arial" pitchFamily="34" charset="0"/>
              <a:buChar char="•"/>
            </a:pPr>
            <a:r>
              <a:rPr lang="es-ES" sz="2000" b="1" dirty="0" smtClean="0">
                <a:solidFill>
                  <a:srgbClr val="00B050"/>
                </a:solidFill>
                <a:latin typeface="Bahnschrift" pitchFamily="34" charset="0"/>
              </a:rPr>
              <a:t>Base de datos incluida en GBIF</a:t>
            </a:r>
          </a:p>
          <a:p>
            <a:pPr marL="342900" indent="-342900">
              <a:buClr>
                <a:schemeClr val="accent5"/>
              </a:buClr>
              <a:buSzPct val="100000"/>
              <a:buFont typeface="Arial" pitchFamily="34" charset="0"/>
              <a:buChar char="•"/>
            </a:pPr>
            <a:endParaRPr lang="es-ES" sz="2000" b="1" dirty="0">
              <a:solidFill>
                <a:srgbClr val="00B050"/>
              </a:solidFill>
              <a:latin typeface="Bahnschrift" pitchFamily="34" charset="0"/>
            </a:endParaRPr>
          </a:p>
          <a:p>
            <a:pPr marL="342900" indent="-342900">
              <a:buClr>
                <a:schemeClr val="accent5"/>
              </a:buClr>
              <a:buSzPct val="100000"/>
              <a:buFont typeface="Arial" pitchFamily="34" charset="0"/>
              <a:buChar char="•"/>
            </a:pPr>
            <a:r>
              <a:rPr lang="es-ES" sz="2000" b="1" dirty="0" smtClean="0">
                <a:solidFill>
                  <a:srgbClr val="00B050"/>
                </a:solidFill>
                <a:latin typeface="Bahnschrift" pitchFamily="34" charset="0"/>
              </a:rPr>
              <a:t>Trata todos los grupos de la biodiversidad (como </a:t>
            </a:r>
            <a:r>
              <a:rPr lang="es-ES" sz="2000" b="1" dirty="0" err="1" smtClean="0">
                <a:solidFill>
                  <a:srgbClr val="00B050"/>
                </a:solidFill>
                <a:latin typeface="Bahnschrift" pitchFamily="34" charset="0"/>
              </a:rPr>
              <a:t>iNat</a:t>
            </a:r>
            <a:r>
              <a:rPr lang="es-ES" sz="2000" b="1" dirty="0" smtClean="0">
                <a:solidFill>
                  <a:srgbClr val="00B050"/>
                </a:solidFill>
                <a:latin typeface="Bahnschrift" pitchFamily="34" charset="0"/>
              </a:rPr>
              <a:t>)</a:t>
            </a:r>
          </a:p>
          <a:p>
            <a:pPr marL="342900" indent="-342900">
              <a:buClr>
                <a:schemeClr val="accent5"/>
              </a:buClr>
              <a:buSzPct val="100000"/>
              <a:buFont typeface="Arial" pitchFamily="34" charset="0"/>
              <a:buChar char="•"/>
            </a:pPr>
            <a:endParaRPr lang="es-ES" sz="2000" b="1" dirty="0">
              <a:solidFill>
                <a:srgbClr val="00B050"/>
              </a:solidFill>
              <a:latin typeface="Bahnschrift" pitchFamily="34" charset="0"/>
            </a:endParaRPr>
          </a:p>
          <a:p>
            <a:pPr marL="342900" indent="-342900">
              <a:buClr>
                <a:schemeClr val="accent5"/>
              </a:buClr>
              <a:buSzPct val="100000"/>
              <a:buFont typeface="Arial" pitchFamily="34" charset="0"/>
              <a:buChar char="•"/>
            </a:pPr>
            <a:r>
              <a:rPr lang="es-ES" sz="2000" b="1" dirty="0" smtClean="0">
                <a:solidFill>
                  <a:srgbClr val="00B050"/>
                </a:solidFill>
                <a:latin typeface="Bahnschrift" pitchFamily="34" charset="0"/>
              </a:rPr>
              <a:t>Tiene App </a:t>
            </a:r>
            <a:r>
              <a:rPr lang="es-ES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(</a:t>
            </a:r>
            <a:r>
              <a:rPr lang="es-ES" sz="20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ObsMapp</a:t>
            </a:r>
            <a:r>
              <a:rPr lang="es-ES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)</a:t>
            </a:r>
          </a:p>
          <a:p>
            <a:pPr marL="342900" indent="-342900">
              <a:buClr>
                <a:schemeClr val="accent5"/>
              </a:buClr>
              <a:buSzPct val="100000"/>
              <a:buFont typeface="Arial" pitchFamily="34" charset="0"/>
              <a:buChar char="•"/>
            </a:pPr>
            <a:endParaRPr lang="es-ES" sz="2000" b="1" dirty="0">
              <a:solidFill>
                <a:srgbClr val="00B050"/>
              </a:solidFill>
              <a:latin typeface="Bahnschrift" pitchFamily="34" charset="0"/>
            </a:endParaRPr>
          </a:p>
          <a:p>
            <a:pPr marL="342900" indent="-342900">
              <a:buClr>
                <a:schemeClr val="accent5"/>
              </a:buClr>
              <a:buSzPct val="100000"/>
              <a:buFont typeface="Arial" pitchFamily="34" charset="0"/>
              <a:buChar char="•"/>
            </a:pPr>
            <a:r>
              <a:rPr lang="es-ES" sz="2000" b="1" dirty="0" smtClean="0">
                <a:solidFill>
                  <a:srgbClr val="FFC000"/>
                </a:solidFill>
                <a:latin typeface="Bahnschrift" pitchFamily="34" charset="0"/>
              </a:rPr>
              <a:t>Orientada hacia un ámbito </a:t>
            </a:r>
            <a:r>
              <a:rPr lang="es-ES" sz="2000" b="1" u="sng" dirty="0" smtClean="0">
                <a:solidFill>
                  <a:srgbClr val="FFC000"/>
                </a:solidFill>
                <a:latin typeface="Bahnschrift" pitchFamily="34" charset="0"/>
              </a:rPr>
              <a:t>más profesional</a:t>
            </a:r>
            <a:r>
              <a:rPr lang="es-ES" sz="2000" b="1" dirty="0" smtClean="0">
                <a:solidFill>
                  <a:srgbClr val="FFC000"/>
                </a:solidFill>
                <a:latin typeface="Bahnschrift" pitchFamily="34" charset="0"/>
              </a:rPr>
              <a:t>: observaciones privadas</a:t>
            </a:r>
          </a:p>
          <a:p>
            <a:pPr marL="342900" indent="-342900">
              <a:buClr>
                <a:schemeClr val="accent5"/>
              </a:buClr>
              <a:buSzPct val="100000"/>
              <a:buFont typeface="Arial" pitchFamily="34" charset="0"/>
              <a:buChar char="•"/>
            </a:pPr>
            <a:endParaRPr lang="es-ES" sz="2000" b="1" dirty="0" smtClean="0">
              <a:solidFill>
                <a:srgbClr val="FFC000"/>
              </a:solidFill>
              <a:latin typeface="Bahnschrift" pitchFamily="34" charset="0"/>
            </a:endParaRPr>
          </a:p>
          <a:p>
            <a:pPr marL="342900" indent="-342900">
              <a:buClr>
                <a:schemeClr val="accent5"/>
              </a:buClr>
              <a:buSzPct val="100000"/>
              <a:buFont typeface="Arial" pitchFamily="34" charset="0"/>
              <a:buChar char="•"/>
            </a:pPr>
            <a:r>
              <a:rPr lang="es-ES" sz="2000" b="1" dirty="0" smtClean="0">
                <a:solidFill>
                  <a:srgbClr val="FF0000"/>
                </a:solidFill>
                <a:latin typeface="Bahnschrift" pitchFamily="34" charset="0"/>
              </a:rPr>
              <a:t>Interfaz compleja para el público general</a:t>
            </a:r>
          </a:p>
          <a:p>
            <a:pPr marL="342900" indent="-342900">
              <a:buClr>
                <a:schemeClr val="accent5"/>
              </a:buClr>
              <a:buSzPct val="100000"/>
              <a:buFont typeface="Arial" pitchFamily="34" charset="0"/>
              <a:buChar char="•"/>
            </a:pPr>
            <a:endParaRPr lang="es-ES" sz="2000" b="1" dirty="0">
              <a:solidFill>
                <a:srgbClr val="FF0000"/>
              </a:solidFill>
              <a:latin typeface="Bahnschrift" pitchFamily="34" charset="0"/>
            </a:endParaRPr>
          </a:p>
          <a:p>
            <a:pPr marL="342900" indent="-342900">
              <a:buClr>
                <a:schemeClr val="accent5"/>
              </a:buClr>
              <a:buSzPct val="100000"/>
              <a:buFont typeface="Arial" pitchFamily="34" charset="0"/>
              <a:buChar char="•"/>
            </a:pPr>
            <a:r>
              <a:rPr lang="es-ES" sz="2000" b="1" dirty="0" smtClean="0">
                <a:solidFill>
                  <a:srgbClr val="FF0000"/>
                </a:solidFill>
                <a:latin typeface="Bahnschrift" pitchFamily="34" charset="0"/>
              </a:rPr>
              <a:t>Base de datos escasa en plantas</a:t>
            </a:r>
          </a:p>
        </p:txBody>
      </p:sp>
      <p:pic>
        <p:nvPicPr>
          <p:cNvPr id="26626" name="Picture 2" descr="C:\Users\angel\Downloads\WhatsApp Image 2023-04-24 at 19.46.55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458672"/>
            <a:ext cx="2114712" cy="4156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7" name="Picture 3" descr="C:\Users\angel\Downloads\ObservationOrg_Cuadrado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45" b="9379"/>
          <a:stretch/>
        </p:blipFill>
        <p:spPr bwMode="auto">
          <a:xfrm>
            <a:off x="4466488" y="267495"/>
            <a:ext cx="797088" cy="562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Imágenes de Celular Png - Descarga gratuita en Freepik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E6E6E6"/>
              </a:clrFrom>
              <a:clrTo>
                <a:srgbClr val="E6E6E6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633" b="93610" l="9744" r="89776">
                        <a14:backgroundMark x1="50160" y1="38978" x2="50160" y2="38978"/>
                        <a14:backgroundMark x1="37061" y1="17732" x2="58626" y2="48243"/>
                        <a14:backgroundMark x1="40096" y1="49521" x2="66613" y2="835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9932" y="872716"/>
            <a:ext cx="5364596" cy="5364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7292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12 Rectángulo"/>
          <p:cNvSpPr/>
          <p:nvPr/>
        </p:nvSpPr>
        <p:spPr>
          <a:xfrm>
            <a:off x="5442476" y="1484784"/>
            <a:ext cx="2094944" cy="23021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13 Rectángulo"/>
          <p:cNvSpPr/>
          <p:nvPr/>
        </p:nvSpPr>
        <p:spPr>
          <a:xfrm>
            <a:off x="5488847" y="5567120"/>
            <a:ext cx="1979754" cy="23021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1" name="Picture 4" descr="Imágenes de Celular Png - Descarga gratuita en Freepik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E6E6E6"/>
              </a:clrFrom>
              <a:clrTo>
                <a:srgbClr val="E6E6E6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633" b="93610" l="9744" r="89776">
                        <a14:backgroundMark x1="50160" y1="38978" x2="50160" y2="38978"/>
                        <a14:backgroundMark x1="37061" y1="17732" x2="58626" y2="48243"/>
                        <a14:backgroundMark x1="40096" y1="49521" x2="66613" y2="835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2636" y="980728"/>
            <a:ext cx="5328592" cy="532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1 Título"/>
          <p:cNvSpPr txBox="1">
            <a:spLocks/>
          </p:cNvSpPr>
          <p:nvPr/>
        </p:nvSpPr>
        <p:spPr>
          <a:xfrm>
            <a:off x="107504" y="6569028"/>
            <a:ext cx="9217024" cy="216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3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9pPr>
          </a:lstStyle>
          <a:p>
            <a:pPr algn="l"/>
            <a:r>
              <a:rPr lang="es-ES" sz="1600" b="1" dirty="0" smtClean="0">
                <a:solidFill>
                  <a:schemeClr val="accent3"/>
                </a:solidFill>
                <a:latin typeface="Bahnschrift" pitchFamily="34" charset="0"/>
              </a:rPr>
              <a:t>Curso: </a:t>
            </a:r>
            <a:r>
              <a:rPr lang="es-ES" sz="1600" b="1" dirty="0" err="1" smtClean="0">
                <a:solidFill>
                  <a:schemeClr val="accent3"/>
                </a:solidFill>
                <a:latin typeface="Bahnschrift" pitchFamily="34" charset="0"/>
              </a:rPr>
              <a:t>iNaturalist</a:t>
            </a:r>
            <a:r>
              <a:rPr lang="es-ES" sz="1600" b="1" dirty="0" smtClean="0">
                <a:solidFill>
                  <a:schemeClr val="accent3"/>
                </a:solidFill>
                <a:latin typeface="Bahnschrift" pitchFamily="34" charset="0"/>
              </a:rPr>
              <a:t> y otras herramientas para  estudiar la biodiversidad</a:t>
            </a:r>
            <a:endParaRPr lang="es-ES" sz="1600" b="1" dirty="0">
              <a:solidFill>
                <a:schemeClr val="accent3"/>
              </a:solidFill>
              <a:latin typeface="Bahnschrift" pitchFamily="34" charset="0"/>
            </a:endParaRPr>
          </a:p>
        </p:txBody>
      </p:sp>
      <p:sp>
        <p:nvSpPr>
          <p:cNvPr id="4" name="3 Rectángulo redondeado"/>
          <p:cNvSpPr/>
          <p:nvPr/>
        </p:nvSpPr>
        <p:spPr>
          <a:xfrm>
            <a:off x="539552" y="260648"/>
            <a:ext cx="6840760" cy="576064"/>
          </a:xfrm>
          <a:prstGeom prst="roundRect">
            <a:avLst/>
          </a:prstGeom>
          <a:solidFill>
            <a:schemeClr val="bg1">
              <a:lumMod val="60000"/>
              <a:lumOff val="4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10 Subtítulo"/>
          <p:cNvSpPr txBox="1">
            <a:spLocks/>
          </p:cNvSpPr>
          <p:nvPr/>
        </p:nvSpPr>
        <p:spPr>
          <a:xfrm>
            <a:off x="8460432" y="1"/>
            <a:ext cx="683568" cy="54868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r"/>
            <a:r>
              <a:rPr lang="es-ES" sz="600" b="1" dirty="0">
                <a:solidFill>
                  <a:schemeClr val="accent4">
                    <a:lumMod val="75000"/>
                  </a:schemeClr>
                </a:solidFill>
                <a:latin typeface="Bahnschrift" pitchFamily="34" charset="0"/>
              </a:rPr>
              <a:t>Plataformas online para registrar y manejar la biodiversidad</a:t>
            </a:r>
          </a:p>
        </p:txBody>
      </p:sp>
      <p:sp>
        <p:nvSpPr>
          <p:cNvPr id="9" name="8 CuadroTexto"/>
          <p:cNvSpPr txBox="1"/>
          <p:nvPr/>
        </p:nvSpPr>
        <p:spPr>
          <a:xfrm>
            <a:off x="8423920" y="-16351"/>
            <a:ext cx="7200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 smtClean="0">
                <a:solidFill>
                  <a:schemeClr val="accent3"/>
                </a:solidFill>
                <a:latin typeface="Arial Nova" pitchFamily="34" charset="0"/>
              </a:rPr>
              <a:t>2</a:t>
            </a:r>
            <a:endParaRPr lang="es-ES" sz="1200" b="1" dirty="0">
              <a:solidFill>
                <a:schemeClr val="accent3"/>
              </a:solidFill>
              <a:latin typeface="Arial Nova" pitchFamily="34" charset="0"/>
            </a:endParaRPr>
          </a:p>
        </p:txBody>
      </p:sp>
      <p:sp>
        <p:nvSpPr>
          <p:cNvPr id="10" name="1 Título"/>
          <p:cNvSpPr txBox="1">
            <a:spLocks/>
          </p:cNvSpPr>
          <p:nvPr/>
        </p:nvSpPr>
        <p:spPr>
          <a:xfrm>
            <a:off x="395536" y="980728"/>
            <a:ext cx="4320480" cy="4968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8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1pPr>
            <a:lvl2pPr marR="0" lvl="1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2pPr>
            <a:lvl3pPr marR="0" lvl="2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3pPr>
            <a:lvl4pPr marR="0" lvl="3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4pPr>
            <a:lvl5pPr marR="0" lvl="4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5pPr>
            <a:lvl6pPr marR="0" lvl="5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6pPr>
            <a:lvl7pPr marR="0" lvl="6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7pPr>
            <a:lvl8pPr marR="0" lvl="7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8pPr>
            <a:lvl9pPr marR="0" lvl="8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9pPr>
          </a:lstStyle>
          <a:p>
            <a:pPr marL="342900" indent="-342900">
              <a:buClr>
                <a:schemeClr val="accent5"/>
              </a:buClr>
              <a:buSzPct val="100000"/>
              <a:buFont typeface="Arial" pitchFamily="34" charset="0"/>
              <a:buChar char="•"/>
            </a:pPr>
            <a:r>
              <a:rPr lang="es-ES" sz="1800" b="1" dirty="0" smtClean="0">
                <a:solidFill>
                  <a:srgbClr val="00B050"/>
                </a:solidFill>
                <a:latin typeface="Bahnschrift" pitchFamily="34" charset="0"/>
              </a:rPr>
              <a:t>Base de datos muy grande, incluida en GBIF</a:t>
            </a:r>
          </a:p>
          <a:p>
            <a:pPr marL="342900" indent="-342900">
              <a:buClr>
                <a:schemeClr val="accent5"/>
              </a:buClr>
              <a:buSzPct val="100000"/>
              <a:buFont typeface="Arial" pitchFamily="34" charset="0"/>
              <a:buChar char="•"/>
            </a:pPr>
            <a:endParaRPr lang="es-ES" sz="1800" b="1" dirty="0">
              <a:solidFill>
                <a:srgbClr val="00B050"/>
              </a:solidFill>
              <a:latin typeface="Bahnschrift" pitchFamily="34" charset="0"/>
            </a:endParaRPr>
          </a:p>
          <a:p>
            <a:pPr marL="342900" indent="-342900">
              <a:buClr>
                <a:schemeClr val="accent5"/>
              </a:buClr>
              <a:buSzPct val="100000"/>
              <a:buFont typeface="Arial" pitchFamily="34" charset="0"/>
              <a:buChar char="•"/>
            </a:pPr>
            <a:r>
              <a:rPr lang="es-ES" sz="1800" b="1" dirty="0" smtClean="0">
                <a:solidFill>
                  <a:srgbClr val="00B050"/>
                </a:solidFill>
                <a:latin typeface="Bahnschrift" pitchFamily="34" charset="0"/>
              </a:rPr>
              <a:t>Tiene App </a:t>
            </a:r>
            <a:r>
              <a:rPr lang="es-ES" sz="1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(</a:t>
            </a:r>
            <a:r>
              <a:rPr lang="es-ES" sz="1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PlantNet</a:t>
            </a:r>
            <a:r>
              <a:rPr lang="es-ES" sz="1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)</a:t>
            </a:r>
          </a:p>
          <a:p>
            <a:pPr marL="342900" indent="-342900">
              <a:buClr>
                <a:schemeClr val="accent5"/>
              </a:buClr>
              <a:buSzPct val="100000"/>
              <a:buFont typeface="Arial" pitchFamily="34" charset="0"/>
              <a:buChar char="•"/>
            </a:pPr>
            <a:endParaRPr lang="es-ES" sz="1800" b="1" dirty="0">
              <a:solidFill>
                <a:srgbClr val="00B050"/>
              </a:solidFill>
              <a:latin typeface="Bahnschrift" pitchFamily="34" charset="0"/>
            </a:endParaRPr>
          </a:p>
          <a:p>
            <a:pPr marL="342900" indent="-342900">
              <a:buClr>
                <a:schemeClr val="accent5"/>
              </a:buClr>
              <a:buSzPct val="100000"/>
              <a:buFont typeface="Arial" pitchFamily="34" charset="0"/>
              <a:buChar char="•"/>
            </a:pPr>
            <a:r>
              <a:rPr lang="es-ES" sz="1800" b="1" dirty="0" smtClean="0">
                <a:solidFill>
                  <a:srgbClr val="00B050"/>
                </a:solidFill>
                <a:latin typeface="Bahnschrift" pitchFamily="34" charset="0"/>
              </a:rPr>
              <a:t>Orientada hacia principiantes: algoritmo muy potente</a:t>
            </a:r>
          </a:p>
          <a:p>
            <a:pPr marL="342900" indent="-342900">
              <a:buClr>
                <a:schemeClr val="accent5"/>
              </a:buClr>
              <a:buSzPct val="100000"/>
              <a:buFont typeface="Arial" pitchFamily="34" charset="0"/>
              <a:buChar char="•"/>
            </a:pPr>
            <a:endParaRPr lang="es-ES" sz="1800" b="1" dirty="0" smtClean="0">
              <a:solidFill>
                <a:srgbClr val="00B050"/>
              </a:solidFill>
              <a:latin typeface="Bahnschrift" pitchFamily="34" charset="0"/>
            </a:endParaRPr>
          </a:p>
          <a:p>
            <a:pPr marL="342900" indent="-342900">
              <a:buClr>
                <a:schemeClr val="accent5"/>
              </a:buClr>
              <a:buSzPct val="100000"/>
              <a:buFont typeface="Arial" pitchFamily="34" charset="0"/>
              <a:buChar char="•"/>
            </a:pPr>
            <a:r>
              <a:rPr lang="es-ES" sz="1800" b="1" dirty="0">
                <a:solidFill>
                  <a:srgbClr val="FFC000"/>
                </a:solidFill>
                <a:latin typeface="Bahnschrift" pitchFamily="34" charset="0"/>
              </a:rPr>
              <a:t>Centrado exclusivamente en </a:t>
            </a:r>
            <a:r>
              <a:rPr lang="es-ES" sz="1800" b="1" dirty="0" smtClean="0">
                <a:solidFill>
                  <a:srgbClr val="FFC000"/>
                </a:solidFill>
                <a:latin typeface="Bahnschrift" pitchFamily="34" charset="0"/>
              </a:rPr>
              <a:t>plantas</a:t>
            </a:r>
          </a:p>
          <a:p>
            <a:pPr marL="342900" indent="-342900">
              <a:buClr>
                <a:schemeClr val="accent5"/>
              </a:buClr>
              <a:buSzPct val="100000"/>
              <a:buFont typeface="Arial" pitchFamily="34" charset="0"/>
              <a:buChar char="•"/>
            </a:pPr>
            <a:endParaRPr lang="es-ES" sz="1800" b="1" dirty="0">
              <a:solidFill>
                <a:srgbClr val="FF0000"/>
              </a:solidFill>
              <a:latin typeface="Bahnschrift" pitchFamily="34" charset="0"/>
            </a:endParaRPr>
          </a:p>
          <a:p>
            <a:pPr marL="342900" indent="-342900">
              <a:buClr>
                <a:schemeClr val="accent5"/>
              </a:buClr>
              <a:buSzPct val="100000"/>
              <a:buFont typeface="Arial" pitchFamily="34" charset="0"/>
              <a:buChar char="•"/>
            </a:pPr>
            <a:r>
              <a:rPr lang="es-ES" sz="1800" b="1" dirty="0" smtClean="0">
                <a:solidFill>
                  <a:srgbClr val="FF0000"/>
                </a:solidFill>
                <a:latin typeface="Bahnschrift" pitchFamily="34" charset="0"/>
              </a:rPr>
              <a:t>ID no revisada por expertos: bastantes errores</a:t>
            </a:r>
          </a:p>
          <a:p>
            <a:pPr marL="342900" indent="-342900">
              <a:buClr>
                <a:schemeClr val="accent5"/>
              </a:buClr>
              <a:buSzPct val="100000"/>
              <a:buFont typeface="Arial" pitchFamily="34" charset="0"/>
              <a:buChar char="•"/>
            </a:pPr>
            <a:endParaRPr lang="es-ES" sz="1800" b="1" dirty="0">
              <a:solidFill>
                <a:srgbClr val="FF0000"/>
              </a:solidFill>
              <a:latin typeface="Bahnschrift" pitchFamily="34" charset="0"/>
            </a:endParaRPr>
          </a:p>
          <a:p>
            <a:pPr marL="342900" indent="-342900">
              <a:buClr>
                <a:schemeClr val="accent5"/>
              </a:buClr>
              <a:buSzPct val="100000"/>
              <a:buFont typeface="Arial" pitchFamily="34" charset="0"/>
              <a:buChar char="•"/>
            </a:pPr>
            <a:r>
              <a:rPr lang="es-ES" sz="1800" b="1" dirty="0" smtClean="0">
                <a:solidFill>
                  <a:srgbClr val="FF0000"/>
                </a:solidFill>
                <a:latin typeface="Bahnschrift" pitchFamily="34" charset="0"/>
              </a:rPr>
              <a:t>Muchas observaciones aparecen en GBIF, pero privadas: ¡¡no se pueden revisar!!</a:t>
            </a:r>
          </a:p>
          <a:p>
            <a:pPr marL="342900" indent="-342900">
              <a:buClr>
                <a:schemeClr val="accent5"/>
              </a:buClr>
              <a:buSzPct val="100000"/>
              <a:buFont typeface="Arial" pitchFamily="34" charset="0"/>
              <a:buChar char="•"/>
            </a:pPr>
            <a:endParaRPr lang="es-ES" sz="1800" b="1" dirty="0" smtClean="0">
              <a:solidFill>
                <a:srgbClr val="FF0000"/>
              </a:solidFill>
              <a:latin typeface="Bahnschrift" pitchFamily="34" charset="0"/>
            </a:endParaRPr>
          </a:p>
          <a:p>
            <a:pPr marL="342900" indent="-342900">
              <a:buClr>
                <a:schemeClr val="accent5"/>
              </a:buClr>
              <a:buSzPct val="100000"/>
              <a:buFont typeface="Arial" pitchFamily="34" charset="0"/>
              <a:buChar char="•"/>
            </a:pPr>
            <a:r>
              <a:rPr lang="es-ES" sz="1800" b="1" dirty="0" smtClean="0">
                <a:solidFill>
                  <a:srgbClr val="FF0000"/>
                </a:solidFill>
                <a:latin typeface="Bahnschrift" pitchFamily="34" charset="0"/>
              </a:rPr>
              <a:t>No se puede explorar la flora del entorno próximo</a:t>
            </a:r>
          </a:p>
        </p:txBody>
      </p:sp>
      <p:sp>
        <p:nvSpPr>
          <p:cNvPr id="2" name="AutoShape 2" descr="Pl@ntNet identif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33796" name="Picture 4" descr="Aplicación PlantNet: La mejor aplicación para identificar plantas |  StonksTutors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78" t="33642" r="10572" b="34313"/>
          <a:stretch/>
        </p:blipFill>
        <p:spPr bwMode="auto">
          <a:xfrm>
            <a:off x="539552" y="173757"/>
            <a:ext cx="3024336" cy="749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7" name="Picture 5" descr="C:\Users\angel\Downloads\WhatsApp Image 2023-04-24 at 20.06.09.jpe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37" b="5678"/>
          <a:stretch/>
        </p:blipFill>
        <p:spPr bwMode="auto">
          <a:xfrm>
            <a:off x="5505263" y="1715000"/>
            <a:ext cx="1963338" cy="3860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5502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12 Rectángulo"/>
          <p:cNvSpPr/>
          <p:nvPr/>
        </p:nvSpPr>
        <p:spPr>
          <a:xfrm>
            <a:off x="5771080" y="1124744"/>
            <a:ext cx="2113288" cy="21602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13 Rectángulo"/>
          <p:cNvSpPr/>
          <p:nvPr/>
        </p:nvSpPr>
        <p:spPr>
          <a:xfrm>
            <a:off x="5814655" y="5589240"/>
            <a:ext cx="2095423" cy="10801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7649" name="Picture 1" descr="C:\Users\angel\Downloads\WhatsApp Image 2023-04-24 at 20.55.57.jpe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59" b="5528"/>
          <a:stretch/>
        </p:blipFill>
        <p:spPr bwMode="auto">
          <a:xfrm>
            <a:off x="5747496" y="1340768"/>
            <a:ext cx="2162583" cy="424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1 Título"/>
          <p:cNvSpPr txBox="1">
            <a:spLocks/>
          </p:cNvSpPr>
          <p:nvPr/>
        </p:nvSpPr>
        <p:spPr>
          <a:xfrm>
            <a:off x="107504" y="6569028"/>
            <a:ext cx="9217024" cy="216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3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9pPr>
          </a:lstStyle>
          <a:p>
            <a:pPr algn="l"/>
            <a:r>
              <a:rPr lang="es-ES" sz="1600" b="1" dirty="0" smtClean="0">
                <a:solidFill>
                  <a:schemeClr val="accent3"/>
                </a:solidFill>
                <a:latin typeface="Bahnschrift" pitchFamily="34" charset="0"/>
              </a:rPr>
              <a:t>Curso: </a:t>
            </a:r>
            <a:r>
              <a:rPr lang="es-ES" sz="1600" b="1" dirty="0" err="1" smtClean="0">
                <a:solidFill>
                  <a:schemeClr val="accent3"/>
                </a:solidFill>
                <a:latin typeface="Bahnschrift" pitchFamily="34" charset="0"/>
              </a:rPr>
              <a:t>iNaturalist</a:t>
            </a:r>
            <a:r>
              <a:rPr lang="es-ES" sz="1600" b="1" dirty="0" smtClean="0">
                <a:solidFill>
                  <a:schemeClr val="accent3"/>
                </a:solidFill>
                <a:latin typeface="Bahnschrift" pitchFamily="34" charset="0"/>
              </a:rPr>
              <a:t> y otras herramientas para  estudiar la biodiversidad</a:t>
            </a:r>
            <a:endParaRPr lang="es-ES" sz="1600" b="1" dirty="0">
              <a:solidFill>
                <a:schemeClr val="accent3"/>
              </a:solidFill>
              <a:latin typeface="Bahnschrift" pitchFamily="34" charset="0"/>
            </a:endParaRPr>
          </a:p>
        </p:txBody>
      </p:sp>
      <p:sp>
        <p:nvSpPr>
          <p:cNvPr id="4" name="3 Rectángulo redondeado"/>
          <p:cNvSpPr/>
          <p:nvPr/>
        </p:nvSpPr>
        <p:spPr>
          <a:xfrm>
            <a:off x="539552" y="260648"/>
            <a:ext cx="6840760" cy="576064"/>
          </a:xfrm>
          <a:prstGeom prst="roundRect">
            <a:avLst/>
          </a:prstGeom>
          <a:solidFill>
            <a:schemeClr val="bg1">
              <a:lumMod val="60000"/>
              <a:lumOff val="4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611560" y="260648"/>
            <a:ext cx="6696744" cy="564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8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1pPr>
            <a:lvl2pPr marR="0" lvl="1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2pPr>
            <a:lvl3pPr marR="0" lvl="2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3pPr>
            <a:lvl4pPr marR="0" lvl="3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4pPr>
            <a:lvl5pPr marR="0" lvl="4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5pPr>
            <a:lvl6pPr marR="0" lvl="5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6pPr>
            <a:lvl7pPr marR="0" lvl="6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7pPr>
            <a:lvl8pPr marR="0" lvl="7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8pPr>
            <a:lvl9pPr marR="0" lvl="8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9pPr>
          </a:lstStyle>
          <a:p>
            <a:r>
              <a:rPr lang="es-ES" sz="3200" b="1" dirty="0" err="1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eBird</a:t>
            </a:r>
            <a:endParaRPr lang="es-ES" sz="3200" b="1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itchFamily="34" charset="0"/>
            </a:endParaRPr>
          </a:p>
        </p:txBody>
      </p:sp>
      <p:sp>
        <p:nvSpPr>
          <p:cNvPr id="7" name="10 Subtítulo"/>
          <p:cNvSpPr txBox="1">
            <a:spLocks/>
          </p:cNvSpPr>
          <p:nvPr/>
        </p:nvSpPr>
        <p:spPr>
          <a:xfrm>
            <a:off x="8460432" y="1"/>
            <a:ext cx="683568" cy="54868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r"/>
            <a:r>
              <a:rPr lang="es-ES" sz="600" b="1" dirty="0">
                <a:solidFill>
                  <a:schemeClr val="accent4">
                    <a:lumMod val="75000"/>
                  </a:schemeClr>
                </a:solidFill>
                <a:latin typeface="Bahnschrift" pitchFamily="34" charset="0"/>
              </a:rPr>
              <a:t>Plataformas online para registrar y manejar la biodiversidad</a:t>
            </a:r>
          </a:p>
        </p:txBody>
      </p:sp>
      <p:sp>
        <p:nvSpPr>
          <p:cNvPr id="9" name="8 CuadroTexto"/>
          <p:cNvSpPr txBox="1"/>
          <p:nvPr/>
        </p:nvSpPr>
        <p:spPr>
          <a:xfrm>
            <a:off x="8423920" y="-16351"/>
            <a:ext cx="7200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 smtClean="0">
                <a:solidFill>
                  <a:schemeClr val="accent3"/>
                </a:solidFill>
                <a:latin typeface="Arial Nova" pitchFamily="34" charset="0"/>
              </a:rPr>
              <a:t>2</a:t>
            </a:r>
            <a:endParaRPr lang="es-ES" sz="1200" b="1" dirty="0">
              <a:solidFill>
                <a:schemeClr val="accent3"/>
              </a:solidFill>
              <a:latin typeface="Arial Nova" pitchFamily="34" charset="0"/>
            </a:endParaRPr>
          </a:p>
        </p:txBody>
      </p:sp>
      <p:sp>
        <p:nvSpPr>
          <p:cNvPr id="10" name="1 Título"/>
          <p:cNvSpPr txBox="1">
            <a:spLocks/>
          </p:cNvSpPr>
          <p:nvPr/>
        </p:nvSpPr>
        <p:spPr>
          <a:xfrm>
            <a:off x="395536" y="980728"/>
            <a:ext cx="4320480" cy="4968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8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1pPr>
            <a:lvl2pPr marR="0" lvl="1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2pPr>
            <a:lvl3pPr marR="0" lvl="2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3pPr>
            <a:lvl4pPr marR="0" lvl="3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4pPr>
            <a:lvl5pPr marR="0" lvl="4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5pPr>
            <a:lvl6pPr marR="0" lvl="5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6pPr>
            <a:lvl7pPr marR="0" lvl="6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7pPr>
            <a:lvl8pPr marR="0" lvl="7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8pPr>
            <a:lvl9pPr marR="0" lvl="8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9pPr>
          </a:lstStyle>
          <a:p>
            <a:pPr marL="342900" indent="-342900">
              <a:buClr>
                <a:schemeClr val="accent5"/>
              </a:buClr>
              <a:buSzPct val="100000"/>
              <a:buFont typeface="Arial" pitchFamily="34" charset="0"/>
              <a:buChar char="•"/>
            </a:pPr>
            <a:r>
              <a:rPr lang="es-ES" sz="1800" b="1" dirty="0" smtClean="0">
                <a:solidFill>
                  <a:srgbClr val="00B050"/>
                </a:solidFill>
                <a:latin typeface="Bahnschrift" pitchFamily="34" charset="0"/>
              </a:rPr>
              <a:t>La mayor base de datos de GBIF: </a:t>
            </a:r>
            <a:r>
              <a:rPr lang="es-ES" sz="18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¡¡¡1060M de observaciones!!!</a:t>
            </a:r>
          </a:p>
          <a:p>
            <a:pPr marL="342900" indent="-342900">
              <a:buClr>
                <a:schemeClr val="accent5"/>
              </a:buClr>
              <a:buSzPct val="100000"/>
              <a:buFont typeface="Arial" pitchFamily="34" charset="0"/>
              <a:buChar char="•"/>
            </a:pPr>
            <a:endParaRPr lang="es-ES" sz="1800" b="1" dirty="0">
              <a:solidFill>
                <a:srgbClr val="00B050"/>
              </a:solidFill>
              <a:latin typeface="Bahnschrift" pitchFamily="34" charset="0"/>
            </a:endParaRPr>
          </a:p>
          <a:p>
            <a:pPr marL="342900" indent="-342900">
              <a:buClr>
                <a:schemeClr val="accent5"/>
              </a:buClr>
              <a:buSzPct val="100000"/>
              <a:buFont typeface="Arial" pitchFamily="34" charset="0"/>
              <a:buChar char="•"/>
            </a:pPr>
            <a:r>
              <a:rPr lang="es-ES" sz="1800" b="1" dirty="0" smtClean="0">
                <a:solidFill>
                  <a:srgbClr val="00B050"/>
                </a:solidFill>
                <a:latin typeface="Bahnschrift" pitchFamily="34" charset="0"/>
              </a:rPr>
              <a:t>Tiene App </a:t>
            </a:r>
            <a:r>
              <a:rPr lang="es-ES" sz="1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(</a:t>
            </a:r>
            <a:r>
              <a:rPr lang="es-ES" sz="1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eBird</a:t>
            </a:r>
            <a:r>
              <a:rPr lang="es-ES" sz="1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)</a:t>
            </a:r>
          </a:p>
          <a:p>
            <a:pPr marL="342900" indent="-342900">
              <a:buClr>
                <a:schemeClr val="accent5"/>
              </a:buClr>
              <a:buSzPct val="100000"/>
              <a:buFont typeface="Arial" pitchFamily="34" charset="0"/>
              <a:buChar char="•"/>
            </a:pPr>
            <a:endParaRPr lang="es-ES" sz="1800" b="1" dirty="0">
              <a:solidFill>
                <a:srgbClr val="00B050"/>
              </a:solidFill>
              <a:latin typeface="Bahnschrift" pitchFamily="34" charset="0"/>
            </a:endParaRPr>
          </a:p>
          <a:p>
            <a:pPr marL="342900" indent="-342900">
              <a:buClr>
                <a:schemeClr val="accent5"/>
              </a:buClr>
              <a:buSzPct val="100000"/>
              <a:buFont typeface="Arial" pitchFamily="34" charset="0"/>
              <a:buChar char="•"/>
            </a:pPr>
            <a:r>
              <a:rPr lang="es-ES" sz="1800" b="1" dirty="0" smtClean="0">
                <a:solidFill>
                  <a:srgbClr val="00B050"/>
                </a:solidFill>
                <a:latin typeface="Bahnschrift" pitchFamily="34" charset="0"/>
              </a:rPr>
              <a:t>Orientada tanto a principiantes como expertos</a:t>
            </a:r>
          </a:p>
          <a:p>
            <a:pPr marL="342900" indent="-342900">
              <a:buClr>
                <a:schemeClr val="accent5"/>
              </a:buClr>
              <a:buSzPct val="100000"/>
              <a:buFont typeface="Arial" pitchFamily="34" charset="0"/>
              <a:buChar char="•"/>
            </a:pPr>
            <a:endParaRPr lang="es-ES" sz="1800" b="1" dirty="0" smtClean="0">
              <a:solidFill>
                <a:srgbClr val="FF0000"/>
              </a:solidFill>
              <a:latin typeface="Bahnschrift" pitchFamily="34" charset="0"/>
            </a:endParaRPr>
          </a:p>
          <a:p>
            <a:pPr marL="342900" indent="-342900">
              <a:buClr>
                <a:schemeClr val="accent5"/>
              </a:buClr>
              <a:buSzPct val="100000"/>
              <a:buFont typeface="Arial" pitchFamily="34" charset="0"/>
              <a:buChar char="•"/>
            </a:pPr>
            <a:r>
              <a:rPr lang="es-ES" sz="1800" b="1" dirty="0">
                <a:solidFill>
                  <a:srgbClr val="FF0000"/>
                </a:solidFill>
                <a:latin typeface="Bahnschrift" pitchFamily="34" charset="0"/>
              </a:rPr>
              <a:t>Centrado exclusivamente en </a:t>
            </a:r>
            <a:r>
              <a:rPr lang="es-ES" sz="1800" b="1" dirty="0" smtClean="0">
                <a:solidFill>
                  <a:srgbClr val="FF0000"/>
                </a:solidFill>
                <a:latin typeface="Bahnschrift" pitchFamily="34" charset="0"/>
              </a:rPr>
              <a:t>aves</a:t>
            </a:r>
          </a:p>
        </p:txBody>
      </p:sp>
      <p:pic>
        <p:nvPicPr>
          <p:cNvPr id="11" name="Picture 4" descr="Imágenes de Celular Png - Descarga gratuita en Freepik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E6E6E6"/>
              </a:clrFrom>
              <a:clrTo>
                <a:srgbClr val="E6E6E6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633" b="93610" l="9744" r="89776">
                        <a14:backgroundMark x1="50160" y1="38978" x2="50160" y2="38978"/>
                        <a14:backgroundMark x1="37061" y1="17732" x2="58626" y2="48243"/>
                        <a14:backgroundMark x1="40096" y1="49521" x2="66613" y2="835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328" y="675346"/>
            <a:ext cx="5660097" cy="5660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436" y="3645024"/>
            <a:ext cx="3714680" cy="24399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6960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12 Rectángulo"/>
          <p:cNvSpPr/>
          <p:nvPr/>
        </p:nvSpPr>
        <p:spPr>
          <a:xfrm>
            <a:off x="5850521" y="1274964"/>
            <a:ext cx="2094944" cy="127992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9457" name="Picture 1" descr="C:\Users\angel\Downloads\WhatsApp Image 2023-04-24 at 20.29.11.jpe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78" b="5919"/>
          <a:stretch/>
        </p:blipFill>
        <p:spPr bwMode="auto">
          <a:xfrm>
            <a:off x="5826545" y="1385776"/>
            <a:ext cx="2190928" cy="4417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Imágenes de Celular Png - Descarga gratuita en Freepik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E6E6E6"/>
              </a:clrFrom>
              <a:clrTo>
                <a:srgbClr val="E6E6E6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633" b="93610" l="9744" r="89776">
                        <a14:backgroundMark x1="50160" y1="38978" x2="50160" y2="38978"/>
                        <a14:backgroundMark x1="37061" y1="17732" x2="58626" y2="48243"/>
                        <a14:backgroundMark x1="40096" y1="49521" x2="66613" y2="835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764707"/>
            <a:ext cx="5660097" cy="5660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1 Título"/>
          <p:cNvSpPr txBox="1">
            <a:spLocks/>
          </p:cNvSpPr>
          <p:nvPr/>
        </p:nvSpPr>
        <p:spPr>
          <a:xfrm>
            <a:off x="107504" y="6569028"/>
            <a:ext cx="9217024" cy="216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3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9pPr>
          </a:lstStyle>
          <a:p>
            <a:pPr algn="l"/>
            <a:r>
              <a:rPr lang="es-ES" sz="1600" b="1" dirty="0" smtClean="0">
                <a:solidFill>
                  <a:schemeClr val="accent3"/>
                </a:solidFill>
                <a:latin typeface="Bahnschrift" pitchFamily="34" charset="0"/>
              </a:rPr>
              <a:t>Curso: </a:t>
            </a:r>
            <a:r>
              <a:rPr lang="es-ES" sz="1600" b="1" dirty="0" err="1" smtClean="0">
                <a:solidFill>
                  <a:schemeClr val="accent3"/>
                </a:solidFill>
                <a:latin typeface="Bahnschrift" pitchFamily="34" charset="0"/>
              </a:rPr>
              <a:t>iNaturalist</a:t>
            </a:r>
            <a:r>
              <a:rPr lang="es-ES" sz="1600" b="1" dirty="0" smtClean="0">
                <a:solidFill>
                  <a:schemeClr val="accent3"/>
                </a:solidFill>
                <a:latin typeface="Bahnschrift" pitchFamily="34" charset="0"/>
              </a:rPr>
              <a:t> y otras herramientas para  estudiar la biodiversidad</a:t>
            </a:r>
            <a:endParaRPr lang="es-ES" sz="1600" b="1" dirty="0">
              <a:solidFill>
                <a:schemeClr val="accent3"/>
              </a:solidFill>
              <a:latin typeface="Bahnschrift" pitchFamily="34" charset="0"/>
            </a:endParaRPr>
          </a:p>
        </p:txBody>
      </p:sp>
      <p:sp>
        <p:nvSpPr>
          <p:cNvPr id="4" name="3 Rectángulo redondeado"/>
          <p:cNvSpPr/>
          <p:nvPr/>
        </p:nvSpPr>
        <p:spPr>
          <a:xfrm>
            <a:off x="539552" y="260648"/>
            <a:ext cx="6840760" cy="576064"/>
          </a:xfrm>
          <a:prstGeom prst="roundRect">
            <a:avLst/>
          </a:prstGeom>
          <a:solidFill>
            <a:schemeClr val="bg1">
              <a:lumMod val="60000"/>
              <a:lumOff val="4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611560" y="260648"/>
            <a:ext cx="6696744" cy="564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8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1pPr>
            <a:lvl2pPr marR="0" lvl="1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2pPr>
            <a:lvl3pPr marR="0" lvl="2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3pPr>
            <a:lvl4pPr marR="0" lvl="3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4pPr>
            <a:lvl5pPr marR="0" lvl="4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5pPr>
            <a:lvl6pPr marR="0" lvl="5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6pPr>
            <a:lvl7pPr marR="0" lvl="6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7pPr>
            <a:lvl8pPr marR="0" lvl="7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8pPr>
            <a:lvl9pPr marR="0" lvl="8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9pPr>
          </a:lstStyle>
          <a:p>
            <a:r>
              <a:rPr lang="es-ES" sz="3200" b="1" dirty="0" err="1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Arbolapp</a:t>
            </a:r>
            <a:endParaRPr lang="es-ES" sz="3200" b="1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itchFamily="34" charset="0"/>
            </a:endParaRPr>
          </a:p>
        </p:txBody>
      </p:sp>
      <p:sp>
        <p:nvSpPr>
          <p:cNvPr id="7" name="10 Subtítulo"/>
          <p:cNvSpPr txBox="1">
            <a:spLocks/>
          </p:cNvSpPr>
          <p:nvPr/>
        </p:nvSpPr>
        <p:spPr>
          <a:xfrm>
            <a:off x="8460432" y="1"/>
            <a:ext cx="683568" cy="54868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r"/>
            <a:r>
              <a:rPr lang="es-ES" sz="600" b="1" dirty="0">
                <a:solidFill>
                  <a:schemeClr val="accent4">
                    <a:lumMod val="75000"/>
                  </a:schemeClr>
                </a:solidFill>
                <a:latin typeface="Bahnschrift" pitchFamily="34" charset="0"/>
              </a:rPr>
              <a:t>Plataformas online para registrar y manejar la biodiversidad</a:t>
            </a:r>
          </a:p>
        </p:txBody>
      </p:sp>
      <p:sp>
        <p:nvSpPr>
          <p:cNvPr id="9" name="8 CuadroTexto"/>
          <p:cNvSpPr txBox="1"/>
          <p:nvPr/>
        </p:nvSpPr>
        <p:spPr>
          <a:xfrm>
            <a:off x="8423920" y="-16351"/>
            <a:ext cx="7200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 smtClean="0">
                <a:solidFill>
                  <a:schemeClr val="accent3"/>
                </a:solidFill>
                <a:latin typeface="Arial Nova" pitchFamily="34" charset="0"/>
              </a:rPr>
              <a:t>2</a:t>
            </a:r>
            <a:endParaRPr lang="es-ES" sz="1200" b="1" dirty="0">
              <a:solidFill>
                <a:schemeClr val="accent3"/>
              </a:solidFill>
              <a:latin typeface="Arial Nova" pitchFamily="34" charset="0"/>
            </a:endParaRPr>
          </a:p>
        </p:txBody>
      </p:sp>
      <p:sp>
        <p:nvSpPr>
          <p:cNvPr id="10" name="1 Título"/>
          <p:cNvSpPr txBox="1">
            <a:spLocks/>
          </p:cNvSpPr>
          <p:nvPr/>
        </p:nvSpPr>
        <p:spPr>
          <a:xfrm>
            <a:off x="395536" y="980728"/>
            <a:ext cx="4320480" cy="4968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8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1pPr>
            <a:lvl2pPr marR="0" lvl="1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2pPr>
            <a:lvl3pPr marR="0" lvl="2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3pPr>
            <a:lvl4pPr marR="0" lvl="3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4pPr>
            <a:lvl5pPr marR="0" lvl="4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5pPr>
            <a:lvl6pPr marR="0" lvl="5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6pPr>
            <a:lvl7pPr marR="0" lvl="6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7pPr>
            <a:lvl8pPr marR="0" lvl="7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8pPr>
            <a:lvl9pPr marR="0" lvl="8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9pPr>
          </a:lstStyle>
          <a:p>
            <a:pPr marL="342900" indent="-342900">
              <a:buClr>
                <a:schemeClr val="accent5"/>
              </a:buClr>
              <a:buSzPct val="100000"/>
              <a:buFont typeface="Arial" pitchFamily="34" charset="0"/>
              <a:buChar char="•"/>
            </a:pPr>
            <a:endParaRPr lang="es-ES" sz="1800" b="1" dirty="0" smtClean="0">
              <a:solidFill>
                <a:schemeClr val="accent3"/>
              </a:solidFill>
              <a:latin typeface="Bahnschrift" pitchFamily="34" charset="0"/>
            </a:endParaRPr>
          </a:p>
          <a:p>
            <a:pPr marL="342900" indent="-342900">
              <a:buClr>
                <a:schemeClr val="accent5"/>
              </a:buClr>
              <a:buSzPct val="100000"/>
              <a:buFont typeface="Arial" pitchFamily="34" charset="0"/>
              <a:buChar char="•"/>
            </a:pPr>
            <a:r>
              <a:rPr lang="es-ES" sz="1800" b="1" dirty="0" smtClean="0">
                <a:solidFill>
                  <a:schemeClr val="accent3"/>
                </a:solidFill>
                <a:latin typeface="Bahnschrift" pitchFamily="34" charset="0"/>
              </a:rPr>
              <a:t>Proyecto del CSIC con el RJB</a:t>
            </a:r>
          </a:p>
          <a:p>
            <a:pPr marL="342900" indent="-342900">
              <a:buClr>
                <a:schemeClr val="accent5"/>
              </a:buClr>
              <a:buSzPct val="100000"/>
              <a:buFont typeface="Arial" pitchFamily="34" charset="0"/>
              <a:buChar char="•"/>
            </a:pPr>
            <a:endParaRPr lang="es-ES" sz="1800" b="1" dirty="0">
              <a:solidFill>
                <a:schemeClr val="accent3"/>
              </a:solidFill>
              <a:latin typeface="Bahnschrift" pitchFamily="34" charset="0"/>
            </a:endParaRPr>
          </a:p>
          <a:p>
            <a:pPr marL="342900" indent="-342900">
              <a:buClr>
                <a:schemeClr val="accent5"/>
              </a:buClr>
              <a:buSzPct val="100000"/>
              <a:buFont typeface="Arial" pitchFamily="34" charset="0"/>
              <a:buChar char="•"/>
            </a:pPr>
            <a:r>
              <a:rPr lang="es-ES" sz="1800" b="1" dirty="0" smtClean="0">
                <a:solidFill>
                  <a:srgbClr val="00B050"/>
                </a:solidFill>
                <a:latin typeface="Bahnschrift" pitchFamily="34" charset="0"/>
              </a:rPr>
              <a:t>Divulgativo: ayudar a conocer los árboles que nos rodean</a:t>
            </a:r>
          </a:p>
          <a:p>
            <a:pPr marL="342900" indent="-342900">
              <a:buClr>
                <a:schemeClr val="accent5"/>
              </a:buClr>
              <a:buSzPct val="100000"/>
              <a:buFont typeface="Arial" pitchFamily="34" charset="0"/>
              <a:buChar char="•"/>
            </a:pPr>
            <a:endParaRPr lang="es-ES" sz="1800" b="1" dirty="0" smtClean="0">
              <a:solidFill>
                <a:srgbClr val="00B050"/>
              </a:solidFill>
              <a:latin typeface="Bahnschrift" pitchFamily="34" charset="0"/>
            </a:endParaRPr>
          </a:p>
          <a:p>
            <a:pPr marL="342900" indent="-342900">
              <a:buClr>
                <a:schemeClr val="accent5"/>
              </a:buClr>
              <a:buSzPct val="100000"/>
              <a:buFont typeface="Arial" pitchFamily="34" charset="0"/>
              <a:buChar char="•"/>
            </a:pPr>
            <a:r>
              <a:rPr lang="es-ES" sz="1800" b="1" dirty="0" smtClean="0">
                <a:solidFill>
                  <a:srgbClr val="00B050"/>
                </a:solidFill>
                <a:latin typeface="Bahnschrift" pitchFamily="34" charset="0"/>
              </a:rPr>
              <a:t>Claves dicotómicas e ilustraciones didácticas. También lista de especies</a:t>
            </a:r>
          </a:p>
          <a:p>
            <a:pPr>
              <a:buClr>
                <a:schemeClr val="accent5"/>
              </a:buClr>
              <a:buSzPct val="100000"/>
            </a:pPr>
            <a:endParaRPr lang="es-ES" sz="1800" b="1" dirty="0">
              <a:solidFill>
                <a:srgbClr val="00B050"/>
              </a:solidFill>
              <a:latin typeface="Bahnschrift" pitchFamily="34" charset="0"/>
            </a:endParaRPr>
          </a:p>
          <a:p>
            <a:pPr marL="342900" indent="-342900">
              <a:buClr>
                <a:schemeClr val="accent5"/>
              </a:buClr>
              <a:buSzPct val="100000"/>
              <a:buFont typeface="Arial" pitchFamily="34" charset="0"/>
              <a:buChar char="•"/>
            </a:pPr>
            <a:r>
              <a:rPr lang="es-ES" sz="1800" b="1" dirty="0" smtClean="0">
                <a:solidFill>
                  <a:srgbClr val="00B050"/>
                </a:solidFill>
                <a:latin typeface="Bahnschrift" pitchFamily="34" charset="0"/>
              </a:rPr>
              <a:t>Fácil de manejar para el público general</a:t>
            </a:r>
          </a:p>
          <a:p>
            <a:pPr>
              <a:buClr>
                <a:schemeClr val="accent5"/>
              </a:buClr>
              <a:buSzPct val="100000"/>
            </a:pPr>
            <a:endParaRPr lang="es-ES" sz="1800" b="1" dirty="0">
              <a:solidFill>
                <a:srgbClr val="FF0000"/>
              </a:solidFill>
              <a:latin typeface="Bahnschrift" pitchFamily="34" charset="0"/>
            </a:endParaRPr>
          </a:p>
          <a:p>
            <a:pPr marL="342900" indent="-342900">
              <a:buClr>
                <a:schemeClr val="accent5"/>
              </a:buClr>
              <a:buSzPct val="100000"/>
              <a:buFont typeface="Arial" pitchFamily="34" charset="0"/>
              <a:buChar char="•"/>
            </a:pPr>
            <a:r>
              <a:rPr lang="es-ES" sz="1800" b="1" dirty="0" smtClean="0">
                <a:solidFill>
                  <a:srgbClr val="FF0000"/>
                </a:solidFill>
                <a:latin typeface="Bahnschrift" pitchFamily="34" charset="0"/>
              </a:rPr>
              <a:t>App obsoleta </a:t>
            </a:r>
            <a:r>
              <a:rPr lang="es-ES" sz="1800" b="1" dirty="0" smtClean="0">
                <a:solidFill>
                  <a:srgbClr val="FF0000"/>
                </a:solidFill>
                <a:latin typeface="Bahnschrift" pitchFamily="34" charset="0"/>
              </a:rPr>
              <a:t>(en </a:t>
            </a:r>
            <a:r>
              <a:rPr lang="es-ES" sz="1800" b="1" dirty="0" err="1" smtClean="0">
                <a:solidFill>
                  <a:srgbClr val="FF0000"/>
                </a:solidFill>
                <a:latin typeface="Bahnschrift" pitchFamily="34" charset="0"/>
              </a:rPr>
              <a:t>Android</a:t>
            </a:r>
            <a:r>
              <a:rPr lang="es-ES" sz="1800" b="1" dirty="0" smtClean="0">
                <a:solidFill>
                  <a:srgbClr val="FF0000"/>
                </a:solidFill>
                <a:latin typeface="Bahnschrift" pitchFamily="34" charset="0"/>
              </a:rPr>
              <a:t>)</a:t>
            </a:r>
            <a:endParaRPr lang="es-ES" sz="1800" b="1" dirty="0" smtClean="0">
              <a:solidFill>
                <a:srgbClr val="FF0000"/>
              </a:solidFill>
              <a:latin typeface="Bahnschrift" pitchFamily="34" charset="0"/>
            </a:endParaRPr>
          </a:p>
          <a:p>
            <a:pPr marL="342900" indent="-342900">
              <a:buClr>
                <a:schemeClr val="accent5"/>
              </a:buClr>
              <a:buSzPct val="100000"/>
              <a:buFont typeface="Arial" pitchFamily="34" charset="0"/>
              <a:buChar char="•"/>
            </a:pPr>
            <a:endParaRPr lang="es-ES" sz="1800" b="1" dirty="0">
              <a:solidFill>
                <a:srgbClr val="FF0000"/>
              </a:solidFill>
              <a:latin typeface="Bahnschrift" pitchFamily="34" charset="0"/>
            </a:endParaRPr>
          </a:p>
          <a:p>
            <a:pPr>
              <a:buClr>
                <a:schemeClr val="accent5"/>
              </a:buClr>
              <a:buSzPct val="100000"/>
            </a:pPr>
            <a:endParaRPr lang="es-ES" sz="1800" b="1" dirty="0" smtClean="0">
              <a:solidFill>
                <a:schemeClr val="accent3"/>
              </a:solidFill>
              <a:latin typeface="Bahnschrift" pitchFamily="34" charset="0"/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755576" y="5085184"/>
            <a:ext cx="269823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>
                <a:hlinkClick r:id="rId6"/>
              </a:rPr>
              <a:t>https://www.arbolapp.es</a:t>
            </a:r>
            <a:r>
              <a:rPr lang="es-ES" dirty="0" smtClean="0">
                <a:hlinkClick r:id="rId6"/>
              </a:rPr>
              <a:t>/</a:t>
            </a:r>
            <a:endParaRPr lang="es-ES" dirty="0" smtClean="0"/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602767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  <p:bldP spid="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 Título"/>
          <p:cNvSpPr txBox="1">
            <a:spLocks/>
          </p:cNvSpPr>
          <p:nvPr/>
        </p:nvSpPr>
        <p:spPr>
          <a:xfrm>
            <a:off x="107504" y="6569028"/>
            <a:ext cx="9217024" cy="216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3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9pPr>
          </a:lstStyle>
          <a:p>
            <a:pPr algn="l"/>
            <a:r>
              <a:rPr lang="es-ES" sz="1600" b="1" dirty="0" smtClean="0">
                <a:solidFill>
                  <a:schemeClr val="accent3"/>
                </a:solidFill>
                <a:latin typeface="Bahnschrift" pitchFamily="34" charset="0"/>
              </a:rPr>
              <a:t>Curso: </a:t>
            </a:r>
            <a:r>
              <a:rPr lang="es-ES" sz="1600" b="1" dirty="0" err="1" smtClean="0">
                <a:solidFill>
                  <a:schemeClr val="accent3"/>
                </a:solidFill>
                <a:latin typeface="Bahnschrift" pitchFamily="34" charset="0"/>
              </a:rPr>
              <a:t>iNaturalist</a:t>
            </a:r>
            <a:r>
              <a:rPr lang="es-ES" sz="1600" b="1" dirty="0" smtClean="0">
                <a:solidFill>
                  <a:schemeClr val="accent3"/>
                </a:solidFill>
                <a:latin typeface="Bahnschrift" pitchFamily="34" charset="0"/>
              </a:rPr>
              <a:t> y otras herramientas para  estudiar la biodiversidad</a:t>
            </a:r>
            <a:endParaRPr lang="es-ES" sz="1600" b="1" dirty="0">
              <a:solidFill>
                <a:schemeClr val="accent3"/>
              </a:solidFill>
              <a:latin typeface="Bahnschrift" pitchFamily="34" charset="0"/>
            </a:endParaRPr>
          </a:p>
        </p:txBody>
      </p:sp>
      <p:sp>
        <p:nvSpPr>
          <p:cNvPr id="4" name="3 Rectángulo redondeado"/>
          <p:cNvSpPr/>
          <p:nvPr/>
        </p:nvSpPr>
        <p:spPr>
          <a:xfrm>
            <a:off x="539552" y="260648"/>
            <a:ext cx="6840760" cy="576064"/>
          </a:xfrm>
          <a:prstGeom prst="roundRect">
            <a:avLst/>
          </a:prstGeom>
          <a:solidFill>
            <a:schemeClr val="bg1">
              <a:lumMod val="60000"/>
              <a:lumOff val="4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611560" y="260648"/>
            <a:ext cx="6696744" cy="564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8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1pPr>
            <a:lvl2pPr marR="0" lvl="1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2pPr>
            <a:lvl3pPr marR="0" lvl="2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3pPr>
            <a:lvl4pPr marR="0" lvl="3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4pPr>
            <a:lvl5pPr marR="0" lvl="4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5pPr>
            <a:lvl6pPr marR="0" lvl="5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6pPr>
            <a:lvl7pPr marR="0" lvl="6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7pPr>
            <a:lvl8pPr marR="0" lvl="7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8pPr>
            <a:lvl9pPr marR="0" lvl="8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9pPr>
          </a:lstStyle>
          <a:p>
            <a:r>
              <a:rPr lang="es-ES" sz="3200" b="1" dirty="0" err="1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Anthos</a:t>
            </a:r>
            <a:endParaRPr lang="es-ES" sz="3200" b="1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itchFamily="34" charset="0"/>
            </a:endParaRPr>
          </a:p>
        </p:txBody>
      </p:sp>
      <p:sp>
        <p:nvSpPr>
          <p:cNvPr id="7" name="10 Subtítulo"/>
          <p:cNvSpPr txBox="1">
            <a:spLocks/>
          </p:cNvSpPr>
          <p:nvPr/>
        </p:nvSpPr>
        <p:spPr>
          <a:xfrm>
            <a:off x="8460432" y="1"/>
            <a:ext cx="683568" cy="54868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r"/>
            <a:r>
              <a:rPr lang="es-ES" sz="600" b="1" dirty="0">
                <a:solidFill>
                  <a:schemeClr val="accent4">
                    <a:lumMod val="75000"/>
                  </a:schemeClr>
                </a:solidFill>
                <a:latin typeface="Bahnschrift" pitchFamily="34" charset="0"/>
              </a:rPr>
              <a:t>Plataformas online para registrar y manejar la biodiversidad</a:t>
            </a:r>
          </a:p>
        </p:txBody>
      </p:sp>
      <p:sp>
        <p:nvSpPr>
          <p:cNvPr id="9" name="8 CuadroTexto"/>
          <p:cNvSpPr txBox="1"/>
          <p:nvPr/>
        </p:nvSpPr>
        <p:spPr>
          <a:xfrm>
            <a:off x="8423920" y="-16351"/>
            <a:ext cx="7200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 smtClean="0">
                <a:solidFill>
                  <a:schemeClr val="accent3"/>
                </a:solidFill>
                <a:latin typeface="Arial Nova" pitchFamily="34" charset="0"/>
              </a:rPr>
              <a:t>2</a:t>
            </a:r>
            <a:endParaRPr lang="es-ES" sz="1200" b="1" dirty="0">
              <a:solidFill>
                <a:schemeClr val="accent3"/>
              </a:solidFill>
              <a:latin typeface="Arial Nova" pitchFamily="34" charset="0"/>
            </a:endParaRPr>
          </a:p>
        </p:txBody>
      </p:sp>
      <p:sp>
        <p:nvSpPr>
          <p:cNvPr id="10" name="1 Título"/>
          <p:cNvSpPr txBox="1">
            <a:spLocks/>
          </p:cNvSpPr>
          <p:nvPr/>
        </p:nvSpPr>
        <p:spPr>
          <a:xfrm>
            <a:off x="395536" y="980728"/>
            <a:ext cx="4320480" cy="4968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8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1pPr>
            <a:lvl2pPr marR="0" lvl="1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2pPr>
            <a:lvl3pPr marR="0" lvl="2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3pPr>
            <a:lvl4pPr marR="0" lvl="3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4pPr>
            <a:lvl5pPr marR="0" lvl="4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5pPr>
            <a:lvl6pPr marR="0" lvl="5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6pPr>
            <a:lvl7pPr marR="0" lvl="6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7pPr>
            <a:lvl8pPr marR="0" lvl="7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8pPr>
            <a:lvl9pPr marR="0" lvl="8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9pPr>
          </a:lstStyle>
          <a:p>
            <a:pPr marL="342900" indent="-342900">
              <a:buClr>
                <a:schemeClr val="accent5"/>
              </a:buClr>
              <a:buSzPct val="100000"/>
              <a:buFont typeface="Arial" pitchFamily="34" charset="0"/>
              <a:buChar char="•"/>
            </a:pPr>
            <a:endParaRPr lang="es-ES" sz="1800" b="1" dirty="0" smtClean="0">
              <a:solidFill>
                <a:schemeClr val="accent3"/>
              </a:solidFill>
              <a:latin typeface="Bahnschrift" pitchFamily="34" charset="0"/>
            </a:endParaRPr>
          </a:p>
          <a:p>
            <a:pPr marL="342900" indent="-342900">
              <a:buClr>
                <a:schemeClr val="accent5"/>
              </a:buClr>
              <a:buSzPct val="100000"/>
              <a:buFont typeface="Arial" pitchFamily="34" charset="0"/>
              <a:buChar char="•"/>
            </a:pPr>
            <a:r>
              <a:rPr lang="es-ES" sz="1800" b="1" dirty="0" smtClean="0">
                <a:solidFill>
                  <a:schemeClr val="accent3"/>
                </a:solidFill>
                <a:latin typeface="Bahnschrift" pitchFamily="34" charset="0"/>
              </a:rPr>
              <a:t>Proyecto del CSIC con el RJB</a:t>
            </a:r>
          </a:p>
          <a:p>
            <a:pPr marL="342900" indent="-342900">
              <a:buClr>
                <a:schemeClr val="accent5"/>
              </a:buClr>
              <a:buSzPct val="100000"/>
              <a:buFont typeface="Arial" pitchFamily="34" charset="0"/>
              <a:buChar char="•"/>
            </a:pPr>
            <a:endParaRPr lang="es-ES" sz="1800" b="1" dirty="0">
              <a:solidFill>
                <a:schemeClr val="accent3"/>
              </a:solidFill>
              <a:latin typeface="Bahnschrift" pitchFamily="34" charset="0"/>
            </a:endParaRPr>
          </a:p>
          <a:p>
            <a:pPr marL="342900" indent="-342900">
              <a:buClr>
                <a:schemeClr val="accent5"/>
              </a:buClr>
              <a:buSzPct val="100000"/>
              <a:buFont typeface="Arial" pitchFamily="34" charset="0"/>
              <a:buChar char="•"/>
            </a:pPr>
            <a:r>
              <a:rPr lang="es-ES" sz="1800" b="1" dirty="0" smtClean="0">
                <a:solidFill>
                  <a:srgbClr val="00B050"/>
                </a:solidFill>
                <a:latin typeface="Bahnschrift" pitchFamily="34" charset="0"/>
              </a:rPr>
              <a:t>Base de datos incluida en GBIF: Península Ibérica y Baleares</a:t>
            </a:r>
          </a:p>
          <a:p>
            <a:pPr marL="342900" indent="-342900">
              <a:buClr>
                <a:schemeClr val="accent5"/>
              </a:buClr>
              <a:buSzPct val="100000"/>
              <a:buFont typeface="Arial" pitchFamily="34" charset="0"/>
              <a:buChar char="•"/>
            </a:pPr>
            <a:endParaRPr lang="es-ES" sz="1800" b="1" dirty="0" smtClean="0">
              <a:solidFill>
                <a:srgbClr val="00B050"/>
              </a:solidFill>
              <a:latin typeface="Bahnschrift" pitchFamily="34" charset="0"/>
            </a:endParaRPr>
          </a:p>
          <a:p>
            <a:pPr marL="342900" indent="-342900">
              <a:buClr>
                <a:schemeClr val="accent5"/>
              </a:buClr>
              <a:buSzPct val="100000"/>
              <a:buFont typeface="Arial" pitchFamily="34" charset="0"/>
              <a:buChar char="•"/>
            </a:pPr>
            <a:r>
              <a:rPr lang="es-ES" sz="1800" b="1" dirty="0" smtClean="0">
                <a:solidFill>
                  <a:srgbClr val="00B050"/>
                </a:solidFill>
                <a:latin typeface="Bahnschrift" pitchFamily="34" charset="0"/>
              </a:rPr>
              <a:t>Muy fiable: especímenes de herbario y citas científicas</a:t>
            </a:r>
          </a:p>
          <a:p>
            <a:pPr>
              <a:buClr>
                <a:schemeClr val="accent5"/>
              </a:buClr>
              <a:buSzPct val="100000"/>
            </a:pPr>
            <a:endParaRPr lang="es-ES" sz="1800" b="1" dirty="0">
              <a:solidFill>
                <a:srgbClr val="00B050"/>
              </a:solidFill>
              <a:latin typeface="Bahnschrift" pitchFamily="34" charset="0"/>
            </a:endParaRPr>
          </a:p>
          <a:p>
            <a:pPr marL="342900" indent="-342900">
              <a:buClr>
                <a:schemeClr val="accent5"/>
              </a:buClr>
              <a:buSzPct val="100000"/>
              <a:buFont typeface="Arial" pitchFamily="34" charset="0"/>
              <a:buChar char="•"/>
            </a:pPr>
            <a:r>
              <a:rPr lang="es-ES" sz="1800" b="1" dirty="0">
                <a:solidFill>
                  <a:srgbClr val="00B050"/>
                </a:solidFill>
                <a:latin typeface="Bahnschrift" pitchFamily="34" charset="0"/>
              </a:rPr>
              <a:t>Incluye nombres vulgares y distribución de </a:t>
            </a:r>
            <a:r>
              <a:rPr lang="es-ES" sz="1800" b="1" dirty="0" smtClean="0">
                <a:solidFill>
                  <a:srgbClr val="00B050"/>
                </a:solidFill>
                <a:latin typeface="Bahnschrift" pitchFamily="34" charset="0"/>
              </a:rPr>
              <a:t>especies</a:t>
            </a:r>
          </a:p>
          <a:p>
            <a:pPr marL="342900" indent="-342900">
              <a:buClr>
                <a:schemeClr val="accent5"/>
              </a:buClr>
              <a:buSzPct val="100000"/>
              <a:buFont typeface="Arial" pitchFamily="34" charset="0"/>
              <a:buChar char="•"/>
            </a:pPr>
            <a:endParaRPr lang="es-ES" sz="1800" b="1" dirty="0">
              <a:solidFill>
                <a:schemeClr val="accent3"/>
              </a:solidFill>
              <a:latin typeface="Bahnschrift" pitchFamily="34" charset="0"/>
            </a:endParaRPr>
          </a:p>
          <a:p>
            <a:pPr marL="342900" indent="-342900">
              <a:buClr>
                <a:schemeClr val="accent5"/>
              </a:buClr>
              <a:buSzPct val="100000"/>
              <a:buFont typeface="Arial" pitchFamily="34" charset="0"/>
              <a:buChar char="•"/>
            </a:pPr>
            <a:r>
              <a:rPr lang="es-ES" sz="1800" b="1" dirty="0">
                <a:solidFill>
                  <a:srgbClr val="FFC000"/>
                </a:solidFill>
                <a:latin typeface="Bahnschrift" pitchFamily="34" charset="0"/>
              </a:rPr>
              <a:t>Centrado exclusivamente en </a:t>
            </a:r>
            <a:r>
              <a:rPr lang="es-ES" sz="1800" b="1" dirty="0" smtClean="0">
                <a:solidFill>
                  <a:srgbClr val="FFC000"/>
                </a:solidFill>
                <a:latin typeface="Bahnschrift" pitchFamily="34" charset="0"/>
              </a:rPr>
              <a:t>plantas</a:t>
            </a:r>
          </a:p>
          <a:p>
            <a:pPr marL="342900" indent="-342900">
              <a:buClr>
                <a:schemeClr val="accent5"/>
              </a:buClr>
              <a:buSzPct val="100000"/>
              <a:buFont typeface="Arial" pitchFamily="34" charset="0"/>
              <a:buChar char="•"/>
            </a:pPr>
            <a:endParaRPr lang="es-ES" sz="1800" b="1" dirty="0">
              <a:solidFill>
                <a:srgbClr val="FF0000"/>
              </a:solidFill>
              <a:latin typeface="Bahnschrift" pitchFamily="34" charset="0"/>
            </a:endParaRPr>
          </a:p>
          <a:p>
            <a:pPr marL="342900" indent="-342900">
              <a:buClr>
                <a:schemeClr val="accent5"/>
              </a:buClr>
              <a:buSzPct val="100000"/>
              <a:buFont typeface="Arial" pitchFamily="34" charset="0"/>
              <a:buChar char="•"/>
            </a:pPr>
            <a:r>
              <a:rPr lang="es-ES" sz="1800" b="1" dirty="0" smtClean="0">
                <a:solidFill>
                  <a:srgbClr val="FF0000"/>
                </a:solidFill>
                <a:latin typeface="Bahnschrift" pitchFamily="34" charset="0"/>
              </a:rPr>
              <a:t>No tiene App</a:t>
            </a:r>
          </a:p>
          <a:p>
            <a:pPr marL="342900" indent="-342900">
              <a:buClr>
                <a:schemeClr val="accent5"/>
              </a:buClr>
              <a:buSzPct val="100000"/>
              <a:buFont typeface="Arial" pitchFamily="34" charset="0"/>
              <a:buChar char="•"/>
            </a:pPr>
            <a:endParaRPr lang="es-ES" sz="1800" b="1" dirty="0">
              <a:solidFill>
                <a:srgbClr val="FF0000"/>
              </a:solidFill>
              <a:latin typeface="Bahnschrift" pitchFamily="34" charset="0"/>
            </a:endParaRPr>
          </a:p>
          <a:p>
            <a:pPr marL="342900" indent="-342900">
              <a:buClr>
                <a:schemeClr val="accent5"/>
              </a:buClr>
              <a:buSzPct val="100000"/>
              <a:buFont typeface="Arial" pitchFamily="34" charset="0"/>
              <a:buChar char="•"/>
            </a:pPr>
            <a:r>
              <a:rPr lang="es-ES" sz="1800" b="1" dirty="0" smtClean="0">
                <a:solidFill>
                  <a:srgbClr val="FF0000"/>
                </a:solidFill>
                <a:latin typeface="Bahnschrift" pitchFamily="34" charset="0"/>
              </a:rPr>
              <a:t>Buscador muy exigente</a:t>
            </a:r>
          </a:p>
          <a:p>
            <a:pPr>
              <a:buClr>
                <a:schemeClr val="accent5"/>
              </a:buClr>
              <a:buSzPct val="100000"/>
            </a:pPr>
            <a:endParaRPr lang="es-ES" sz="1800" b="1" dirty="0" smtClean="0">
              <a:solidFill>
                <a:schemeClr val="accent3"/>
              </a:solidFill>
              <a:latin typeface="Bahnschrift" pitchFamily="34" charset="0"/>
            </a:endParaRPr>
          </a:p>
        </p:txBody>
      </p:sp>
      <p:pic>
        <p:nvPicPr>
          <p:cNvPr id="32769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5888" y="1178084"/>
            <a:ext cx="4211960" cy="25480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5888" y="3744746"/>
            <a:ext cx="4211961" cy="2689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2051720" y="5949280"/>
            <a:ext cx="237763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>
                <a:hlinkClick r:id="rId5"/>
              </a:rPr>
              <a:t>http://www.anthos.es</a:t>
            </a:r>
            <a:r>
              <a:rPr lang="es-ES" dirty="0" smtClean="0">
                <a:hlinkClick r:id="rId5"/>
              </a:rPr>
              <a:t>/</a:t>
            </a:r>
            <a:endParaRPr lang="es-ES" dirty="0" smtClean="0"/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1445784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  <p:bldP spid="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 Título"/>
          <p:cNvSpPr txBox="1">
            <a:spLocks/>
          </p:cNvSpPr>
          <p:nvPr/>
        </p:nvSpPr>
        <p:spPr>
          <a:xfrm>
            <a:off x="107504" y="6569028"/>
            <a:ext cx="9217024" cy="216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3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9pPr>
          </a:lstStyle>
          <a:p>
            <a:pPr algn="l"/>
            <a:r>
              <a:rPr lang="es-ES" sz="1600" b="1" dirty="0" smtClean="0">
                <a:solidFill>
                  <a:schemeClr val="accent3"/>
                </a:solidFill>
                <a:latin typeface="Bahnschrift" pitchFamily="34" charset="0"/>
              </a:rPr>
              <a:t>Curso: </a:t>
            </a:r>
            <a:r>
              <a:rPr lang="es-ES" sz="1600" b="1" dirty="0" err="1" smtClean="0">
                <a:solidFill>
                  <a:schemeClr val="accent3"/>
                </a:solidFill>
                <a:latin typeface="Bahnschrift" pitchFamily="34" charset="0"/>
              </a:rPr>
              <a:t>iNaturalist</a:t>
            </a:r>
            <a:r>
              <a:rPr lang="es-ES" sz="1600" b="1" dirty="0" smtClean="0">
                <a:solidFill>
                  <a:schemeClr val="accent3"/>
                </a:solidFill>
                <a:latin typeface="Bahnschrift" pitchFamily="34" charset="0"/>
              </a:rPr>
              <a:t> y otras herramientas para  estudiar la biodiversidad</a:t>
            </a:r>
            <a:endParaRPr lang="es-ES" sz="1600" b="1" dirty="0">
              <a:solidFill>
                <a:schemeClr val="accent3"/>
              </a:solidFill>
              <a:latin typeface="Bahnschrift" pitchFamily="34" charset="0"/>
            </a:endParaRPr>
          </a:p>
        </p:txBody>
      </p:sp>
      <p:sp>
        <p:nvSpPr>
          <p:cNvPr id="4" name="3 Rectángulo redondeado"/>
          <p:cNvSpPr/>
          <p:nvPr/>
        </p:nvSpPr>
        <p:spPr>
          <a:xfrm>
            <a:off x="539552" y="260648"/>
            <a:ext cx="6840760" cy="576064"/>
          </a:xfrm>
          <a:prstGeom prst="roundRect">
            <a:avLst/>
          </a:prstGeom>
          <a:solidFill>
            <a:schemeClr val="bg1">
              <a:lumMod val="60000"/>
              <a:lumOff val="4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611560" y="260648"/>
            <a:ext cx="6696744" cy="564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8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1pPr>
            <a:lvl2pPr marR="0" lvl="1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2pPr>
            <a:lvl3pPr marR="0" lvl="2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3pPr>
            <a:lvl4pPr marR="0" lvl="3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4pPr>
            <a:lvl5pPr marR="0" lvl="4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5pPr>
            <a:lvl6pPr marR="0" lvl="5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6pPr>
            <a:lvl7pPr marR="0" lvl="6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7pPr>
            <a:lvl8pPr marR="0" lvl="7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8pPr>
            <a:lvl9pPr marR="0" lvl="8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9pPr>
          </a:lstStyle>
          <a:p>
            <a:r>
              <a:rPr lang="es-ES" sz="3200" b="1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SIVIM</a:t>
            </a:r>
            <a:endParaRPr lang="es-ES" sz="3200" b="1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itchFamily="34" charset="0"/>
            </a:endParaRPr>
          </a:p>
        </p:txBody>
      </p:sp>
      <p:sp>
        <p:nvSpPr>
          <p:cNvPr id="7" name="10 Subtítulo"/>
          <p:cNvSpPr txBox="1">
            <a:spLocks/>
          </p:cNvSpPr>
          <p:nvPr/>
        </p:nvSpPr>
        <p:spPr>
          <a:xfrm>
            <a:off x="8460432" y="1"/>
            <a:ext cx="683568" cy="54868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r"/>
            <a:r>
              <a:rPr lang="es-ES" sz="600" b="1" dirty="0">
                <a:solidFill>
                  <a:schemeClr val="accent4">
                    <a:lumMod val="75000"/>
                  </a:schemeClr>
                </a:solidFill>
                <a:latin typeface="Bahnschrift" pitchFamily="34" charset="0"/>
              </a:rPr>
              <a:t>Plataformas online para registrar y manejar la biodiversidad</a:t>
            </a:r>
          </a:p>
        </p:txBody>
      </p:sp>
      <p:sp>
        <p:nvSpPr>
          <p:cNvPr id="9" name="8 CuadroTexto"/>
          <p:cNvSpPr txBox="1"/>
          <p:nvPr/>
        </p:nvSpPr>
        <p:spPr>
          <a:xfrm>
            <a:off x="8423920" y="-16351"/>
            <a:ext cx="7200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 smtClean="0">
                <a:solidFill>
                  <a:schemeClr val="accent3"/>
                </a:solidFill>
                <a:latin typeface="Arial Nova" pitchFamily="34" charset="0"/>
              </a:rPr>
              <a:t>2</a:t>
            </a:r>
            <a:endParaRPr lang="es-ES" sz="1200" b="1" dirty="0">
              <a:solidFill>
                <a:schemeClr val="accent3"/>
              </a:solidFill>
              <a:latin typeface="Arial Nova" pitchFamily="34" charset="0"/>
            </a:endParaRPr>
          </a:p>
        </p:txBody>
      </p:sp>
      <p:sp>
        <p:nvSpPr>
          <p:cNvPr id="10" name="1 Título"/>
          <p:cNvSpPr txBox="1">
            <a:spLocks/>
          </p:cNvSpPr>
          <p:nvPr/>
        </p:nvSpPr>
        <p:spPr>
          <a:xfrm>
            <a:off x="395536" y="980728"/>
            <a:ext cx="4003002" cy="4968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8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1pPr>
            <a:lvl2pPr marR="0" lvl="1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2pPr>
            <a:lvl3pPr marR="0" lvl="2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3pPr>
            <a:lvl4pPr marR="0" lvl="3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4pPr>
            <a:lvl5pPr marR="0" lvl="4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5pPr>
            <a:lvl6pPr marR="0" lvl="5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6pPr>
            <a:lvl7pPr marR="0" lvl="6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7pPr>
            <a:lvl8pPr marR="0" lvl="7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8pPr>
            <a:lvl9pPr marR="0" lvl="8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9pPr>
          </a:lstStyle>
          <a:p>
            <a:pPr marL="342900" indent="-342900">
              <a:buClr>
                <a:schemeClr val="accent5"/>
              </a:buClr>
              <a:buSzPct val="100000"/>
              <a:buFont typeface="Arial" pitchFamily="34" charset="0"/>
              <a:buChar char="•"/>
            </a:pPr>
            <a:endParaRPr lang="es-ES" sz="1800" b="1" dirty="0" smtClean="0">
              <a:solidFill>
                <a:schemeClr val="accent3"/>
              </a:solidFill>
              <a:latin typeface="Bahnschrift" pitchFamily="34" charset="0"/>
            </a:endParaRPr>
          </a:p>
          <a:p>
            <a:pPr marL="342900" indent="-342900">
              <a:buClr>
                <a:schemeClr val="accent5"/>
              </a:buClr>
              <a:buSzPct val="100000"/>
              <a:buFont typeface="Arial" pitchFamily="34" charset="0"/>
              <a:buChar char="•"/>
            </a:pPr>
            <a:r>
              <a:rPr lang="es-ES" sz="1800" b="1" dirty="0" smtClean="0">
                <a:solidFill>
                  <a:schemeClr val="accent3"/>
                </a:solidFill>
                <a:latin typeface="Bahnschrift" pitchFamily="34" charset="0"/>
              </a:rPr>
              <a:t>Parte del Proyecto </a:t>
            </a:r>
            <a:r>
              <a:rPr lang="es-ES" sz="1800" b="1" dirty="0" err="1" smtClean="0">
                <a:solidFill>
                  <a:schemeClr val="accent3"/>
                </a:solidFill>
                <a:latin typeface="Bahnschrift" pitchFamily="34" charset="0"/>
              </a:rPr>
              <a:t>Iberiveg</a:t>
            </a:r>
            <a:r>
              <a:rPr lang="es-ES" sz="1800" b="1" dirty="0" smtClean="0">
                <a:solidFill>
                  <a:schemeClr val="accent3"/>
                </a:solidFill>
                <a:latin typeface="Bahnschrift" pitchFamily="34" charset="0"/>
              </a:rPr>
              <a:t>: recopilar toda la información sobre vegetación ibérica</a:t>
            </a:r>
          </a:p>
          <a:p>
            <a:pPr marL="342900" indent="-342900">
              <a:buClr>
                <a:schemeClr val="accent5"/>
              </a:buClr>
              <a:buSzPct val="100000"/>
              <a:buFont typeface="Arial" pitchFamily="34" charset="0"/>
              <a:buChar char="•"/>
            </a:pPr>
            <a:endParaRPr lang="es-ES" sz="1800" b="1" dirty="0">
              <a:solidFill>
                <a:schemeClr val="accent3"/>
              </a:solidFill>
              <a:latin typeface="Bahnschrift" pitchFamily="34" charset="0"/>
            </a:endParaRPr>
          </a:p>
          <a:p>
            <a:pPr marL="342900" indent="-342900">
              <a:buClr>
                <a:schemeClr val="accent5"/>
              </a:buClr>
              <a:buSzPct val="100000"/>
              <a:buFont typeface="Arial" pitchFamily="34" charset="0"/>
              <a:buChar char="•"/>
            </a:pPr>
            <a:r>
              <a:rPr lang="es-ES" sz="1800" b="1" dirty="0" smtClean="0">
                <a:solidFill>
                  <a:srgbClr val="00B050"/>
                </a:solidFill>
                <a:latin typeface="Bahnschrift" pitchFamily="34" charset="0"/>
              </a:rPr>
              <a:t>Base de datos de comunidades vegetales muy completa, también se puede buscar flora</a:t>
            </a:r>
          </a:p>
          <a:p>
            <a:pPr marL="342900" indent="-342900">
              <a:buClr>
                <a:schemeClr val="accent5"/>
              </a:buClr>
              <a:buSzPct val="100000"/>
              <a:buFont typeface="Arial" pitchFamily="34" charset="0"/>
              <a:buChar char="•"/>
            </a:pPr>
            <a:endParaRPr lang="es-ES" sz="1800" b="1" dirty="0" smtClean="0">
              <a:solidFill>
                <a:srgbClr val="FF0000"/>
              </a:solidFill>
              <a:latin typeface="Bahnschrift" pitchFamily="34" charset="0"/>
            </a:endParaRPr>
          </a:p>
          <a:p>
            <a:pPr marL="342900" indent="-342900">
              <a:buClr>
                <a:schemeClr val="accent5"/>
              </a:buClr>
              <a:buSzPct val="100000"/>
              <a:buFont typeface="Arial" pitchFamily="34" charset="0"/>
              <a:buChar char="•"/>
            </a:pPr>
            <a:r>
              <a:rPr lang="es-ES" sz="1800" b="1" dirty="0" smtClean="0">
                <a:solidFill>
                  <a:srgbClr val="FF0000"/>
                </a:solidFill>
                <a:latin typeface="Bahnschrift" pitchFamily="34" charset="0"/>
              </a:rPr>
              <a:t>Orientada a la fitosociología: demasiado compleja para el público general. Ámbito científico</a:t>
            </a:r>
            <a:endParaRPr lang="es-ES" sz="1800" b="1" dirty="0">
              <a:solidFill>
                <a:srgbClr val="00B050"/>
              </a:solidFill>
              <a:latin typeface="Bahnschrift" pitchFamily="34" charset="0"/>
            </a:endParaRPr>
          </a:p>
          <a:p>
            <a:pPr>
              <a:buClr>
                <a:schemeClr val="accent5"/>
              </a:buClr>
              <a:buSzPct val="100000"/>
            </a:pPr>
            <a:endParaRPr lang="es-ES" sz="1800" b="1" dirty="0">
              <a:solidFill>
                <a:srgbClr val="FF0000"/>
              </a:solidFill>
              <a:latin typeface="Bahnschrift" pitchFamily="34" charset="0"/>
            </a:endParaRPr>
          </a:p>
          <a:p>
            <a:pPr marL="342900" indent="-342900">
              <a:buClr>
                <a:schemeClr val="accent5"/>
              </a:buClr>
              <a:buSzPct val="100000"/>
              <a:buFont typeface="Arial" pitchFamily="34" charset="0"/>
              <a:buChar char="•"/>
            </a:pPr>
            <a:r>
              <a:rPr lang="es-ES" sz="1800" b="1" dirty="0" smtClean="0">
                <a:solidFill>
                  <a:srgbClr val="FF0000"/>
                </a:solidFill>
                <a:latin typeface="Bahnschrift" pitchFamily="34" charset="0"/>
              </a:rPr>
              <a:t>No tiene App</a:t>
            </a:r>
          </a:p>
          <a:p>
            <a:pPr marL="342900" indent="-342900">
              <a:buClr>
                <a:schemeClr val="accent5"/>
              </a:buClr>
              <a:buSzPct val="100000"/>
              <a:buFont typeface="Arial" pitchFamily="34" charset="0"/>
              <a:buChar char="•"/>
            </a:pPr>
            <a:endParaRPr lang="es-ES" sz="1800" b="1" dirty="0">
              <a:solidFill>
                <a:srgbClr val="FF0000"/>
              </a:solidFill>
              <a:latin typeface="Bahnschrift" pitchFamily="34" charset="0"/>
            </a:endParaRPr>
          </a:p>
          <a:p>
            <a:pPr>
              <a:buClr>
                <a:schemeClr val="accent5"/>
              </a:buClr>
              <a:buSzPct val="100000"/>
            </a:pPr>
            <a:endParaRPr lang="es-ES" sz="1800" b="1" dirty="0" smtClean="0">
              <a:solidFill>
                <a:schemeClr val="accent3"/>
              </a:solidFill>
              <a:latin typeface="Bahnschrift" pitchFamily="34" charset="0"/>
            </a:endParaRPr>
          </a:p>
        </p:txBody>
      </p:sp>
      <p:pic>
        <p:nvPicPr>
          <p:cNvPr id="31745" name="Picture 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7"/>
          <a:stretch/>
        </p:blipFill>
        <p:spPr bwMode="auto">
          <a:xfrm>
            <a:off x="4398538" y="1233626"/>
            <a:ext cx="4523990" cy="439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899592" y="5302949"/>
            <a:ext cx="273671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>
                <a:hlinkClick r:id="rId4"/>
              </a:rPr>
              <a:t>http://www.sivim.info/sivi</a:t>
            </a:r>
            <a:r>
              <a:rPr lang="es-ES" dirty="0" smtClean="0">
                <a:hlinkClick r:id="rId4"/>
              </a:rPr>
              <a:t>/</a:t>
            </a:r>
            <a:endParaRPr lang="es-ES" dirty="0" smtClean="0"/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080255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  <p:bldP spid="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 Título"/>
          <p:cNvSpPr txBox="1">
            <a:spLocks/>
          </p:cNvSpPr>
          <p:nvPr/>
        </p:nvSpPr>
        <p:spPr>
          <a:xfrm>
            <a:off x="107504" y="6569028"/>
            <a:ext cx="9217024" cy="216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3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9pPr>
          </a:lstStyle>
          <a:p>
            <a:pPr algn="l"/>
            <a:r>
              <a:rPr lang="es-ES" sz="1600" b="1" dirty="0" smtClean="0">
                <a:solidFill>
                  <a:schemeClr val="accent3"/>
                </a:solidFill>
                <a:latin typeface="Bahnschrift" pitchFamily="34" charset="0"/>
              </a:rPr>
              <a:t>Curso: </a:t>
            </a:r>
            <a:r>
              <a:rPr lang="es-ES" sz="1600" b="1" dirty="0" err="1" smtClean="0">
                <a:solidFill>
                  <a:schemeClr val="accent3"/>
                </a:solidFill>
                <a:latin typeface="Bahnschrift" pitchFamily="34" charset="0"/>
              </a:rPr>
              <a:t>iNaturalist</a:t>
            </a:r>
            <a:r>
              <a:rPr lang="es-ES" sz="1600" b="1" dirty="0" smtClean="0">
                <a:solidFill>
                  <a:schemeClr val="accent3"/>
                </a:solidFill>
                <a:latin typeface="Bahnschrift" pitchFamily="34" charset="0"/>
              </a:rPr>
              <a:t> y otras herramientas para  estudiar la biodiversidad</a:t>
            </a:r>
            <a:endParaRPr lang="es-ES" sz="1600" b="1" dirty="0">
              <a:solidFill>
                <a:schemeClr val="accent3"/>
              </a:solidFill>
              <a:latin typeface="Bahnschrift" pitchFamily="34" charset="0"/>
            </a:endParaRPr>
          </a:p>
        </p:txBody>
      </p:sp>
      <p:sp>
        <p:nvSpPr>
          <p:cNvPr id="7" name="10 Subtítulo"/>
          <p:cNvSpPr txBox="1">
            <a:spLocks/>
          </p:cNvSpPr>
          <p:nvPr/>
        </p:nvSpPr>
        <p:spPr>
          <a:xfrm>
            <a:off x="8460432" y="1"/>
            <a:ext cx="683568" cy="54868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r"/>
            <a:r>
              <a:rPr lang="es-ES" sz="600" b="1" dirty="0">
                <a:solidFill>
                  <a:schemeClr val="accent4">
                    <a:lumMod val="75000"/>
                  </a:schemeClr>
                </a:solidFill>
                <a:latin typeface="Bahnschrift" pitchFamily="34" charset="0"/>
              </a:rPr>
              <a:t>Plataformas online para registrar y manejar la biodiversidad</a:t>
            </a:r>
          </a:p>
        </p:txBody>
      </p:sp>
      <p:sp>
        <p:nvSpPr>
          <p:cNvPr id="9" name="8 CuadroTexto"/>
          <p:cNvSpPr txBox="1"/>
          <p:nvPr/>
        </p:nvSpPr>
        <p:spPr>
          <a:xfrm>
            <a:off x="8423920" y="-16351"/>
            <a:ext cx="7200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 smtClean="0">
                <a:solidFill>
                  <a:schemeClr val="accent3"/>
                </a:solidFill>
                <a:latin typeface="Arial Nova" pitchFamily="34" charset="0"/>
              </a:rPr>
              <a:t>2</a:t>
            </a:r>
            <a:endParaRPr lang="es-ES" sz="1200" b="1" dirty="0">
              <a:solidFill>
                <a:schemeClr val="accent3"/>
              </a:solidFill>
              <a:latin typeface="Arial Nova" pitchFamily="34" charset="0"/>
            </a:endParaRPr>
          </a:p>
        </p:txBody>
      </p:sp>
      <p:pic>
        <p:nvPicPr>
          <p:cNvPr id="63494" name="Picture 6" descr="taxonomy i have no idea what i'm doing  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989114"/>
            <a:ext cx="3696354" cy="2355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1812106" y="925166"/>
            <a:ext cx="56166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¡La taxonomía es dinámica!</a:t>
            </a:r>
            <a:endParaRPr lang="es-ES" sz="3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5" name="Picture 4" descr="93000+ Flecha PNG Imágenes | Pngtre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6094" r="99063">
                        <a14:backgroundMark x1="12344" y1="54444" x2="12344" y2="54444"/>
                        <a14:backgroundMark x1="14219" y1="55556" x2="14219" y2="55556"/>
                        <a14:backgroundMark x1="80938" y1="72778" x2="80938" y2="72778"/>
                        <a14:backgroundMark x1="87344" y1="54722" x2="87344" y2="54722"/>
                        <a14:backgroundMark x1="90156" y1="38056" x2="90000" y2="38333"/>
                        <a14:backgroundMark x1="86563" y1="34722" x2="86563" y2="34722"/>
                        <a14:backgroundMark x1="81250" y1="27222" x2="81250" y2="27222"/>
                        <a14:backgroundMark x1="84063" y1="36389" x2="84063" y2="363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10787">
            <a:off x="1757873" y="1328697"/>
            <a:ext cx="1876323" cy="1055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15 Rectángulo"/>
          <p:cNvSpPr/>
          <p:nvPr/>
        </p:nvSpPr>
        <p:spPr>
          <a:xfrm>
            <a:off x="390202" y="2564904"/>
            <a:ext cx="284380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000" b="1" dirty="0" smtClean="0">
                <a:solidFill>
                  <a:srgbClr val="04B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Los nombres científicos cambian...y cada vez más</a:t>
            </a:r>
            <a:endParaRPr lang="es-ES" sz="2000" dirty="0">
              <a:solidFill>
                <a:srgbClr val="04B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7" name="Picture 4" descr="93000+ Flecha PNG Imágenes | Pngtre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6094" r="99063">
                        <a14:backgroundMark x1="12344" y1="54444" x2="12344" y2="54444"/>
                        <a14:backgroundMark x1="14219" y1="55556" x2="14219" y2="55556"/>
                        <a14:backgroundMark x1="80938" y1="72778" x2="80938" y2="72778"/>
                        <a14:backgroundMark x1="87344" y1="54722" x2="87344" y2="54722"/>
                        <a14:backgroundMark x1="90156" y1="38056" x2="90000" y2="38333"/>
                        <a14:backgroundMark x1="86563" y1="34722" x2="86563" y2="34722"/>
                        <a14:backgroundMark x1="81250" y1="27222" x2="81250" y2="27222"/>
                        <a14:backgroundMark x1="84063" y1="36389" x2="84063" y2="363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506408">
            <a:off x="810894" y="3828365"/>
            <a:ext cx="1876323" cy="1055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17 Rectángulo"/>
          <p:cNvSpPr/>
          <p:nvPr/>
        </p:nvSpPr>
        <p:spPr>
          <a:xfrm>
            <a:off x="2195736" y="4869160"/>
            <a:ext cx="284380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¿Cómo sé si el nombre científico que conozco de toda la vida sigue siendo correcto?</a:t>
            </a:r>
            <a:endParaRPr lang="es-ES" sz="20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9" name="Picture 4" descr="93000+ Flecha PNG Imágenes | Pngtre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6094" r="99063">
                        <a14:backgroundMark x1="12344" y1="54444" x2="12344" y2="54444"/>
                        <a14:backgroundMark x1="14219" y1="55556" x2="14219" y2="55556"/>
                        <a14:backgroundMark x1="80938" y1="72778" x2="80938" y2="72778"/>
                        <a14:backgroundMark x1="87344" y1="54722" x2="87344" y2="54722"/>
                        <a14:backgroundMark x1="90156" y1="38056" x2="90000" y2="38333"/>
                        <a14:backgroundMark x1="86563" y1="34722" x2="86563" y2="34722"/>
                        <a14:backgroundMark x1="81250" y1="27222" x2="81250" y2="27222"/>
                        <a14:backgroundMark x1="84063" y1="36389" x2="84063" y2="363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77390">
            <a:off x="4585150" y="5114623"/>
            <a:ext cx="1876323" cy="1055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19 Rectángulo"/>
          <p:cNvSpPr/>
          <p:nvPr/>
        </p:nvSpPr>
        <p:spPr>
          <a:xfrm>
            <a:off x="6476628" y="5044417"/>
            <a:ext cx="23255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000" b="1" dirty="0" smtClean="0">
                <a:ln w="18415" cmpd="sng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Heavy" pitchFamily="34" charset="0"/>
              </a:rPr>
              <a:t>BASES DE DATOS TAXONÓMICAS</a:t>
            </a:r>
            <a:endParaRPr lang="es-ES" sz="2000" b="1" dirty="0">
              <a:ln w="18415" cmpd="sng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Franklin Gothic Heavy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5097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34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34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34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6" grpId="0"/>
      <p:bldP spid="18" grpId="0"/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 Título"/>
          <p:cNvSpPr txBox="1">
            <a:spLocks/>
          </p:cNvSpPr>
          <p:nvPr/>
        </p:nvSpPr>
        <p:spPr>
          <a:xfrm>
            <a:off x="107504" y="6569028"/>
            <a:ext cx="9217024" cy="216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3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9pPr>
          </a:lstStyle>
          <a:p>
            <a:pPr algn="l"/>
            <a:r>
              <a:rPr lang="es-ES" sz="1600" b="1" dirty="0" smtClean="0">
                <a:solidFill>
                  <a:schemeClr val="accent3"/>
                </a:solidFill>
                <a:latin typeface="Bahnschrift" pitchFamily="34" charset="0"/>
              </a:rPr>
              <a:t>Curso: </a:t>
            </a:r>
            <a:r>
              <a:rPr lang="es-ES" sz="1600" b="1" dirty="0" err="1" smtClean="0">
                <a:solidFill>
                  <a:schemeClr val="accent3"/>
                </a:solidFill>
                <a:latin typeface="Bahnschrift" pitchFamily="34" charset="0"/>
              </a:rPr>
              <a:t>iNaturalist</a:t>
            </a:r>
            <a:r>
              <a:rPr lang="es-ES" sz="1600" b="1" dirty="0" smtClean="0">
                <a:solidFill>
                  <a:schemeClr val="accent3"/>
                </a:solidFill>
                <a:latin typeface="Bahnschrift" pitchFamily="34" charset="0"/>
              </a:rPr>
              <a:t> y otras herramientas para  estudiar la biodiversidad</a:t>
            </a:r>
            <a:endParaRPr lang="es-ES" sz="1600" b="1" dirty="0">
              <a:solidFill>
                <a:schemeClr val="accent3"/>
              </a:solidFill>
              <a:latin typeface="Bahnschrift" pitchFamily="34" charset="0"/>
            </a:endParaRPr>
          </a:p>
        </p:txBody>
      </p:sp>
      <p:sp>
        <p:nvSpPr>
          <p:cNvPr id="4" name="3 Rectángulo redondeado"/>
          <p:cNvSpPr/>
          <p:nvPr/>
        </p:nvSpPr>
        <p:spPr>
          <a:xfrm>
            <a:off x="539552" y="260648"/>
            <a:ext cx="6552728" cy="576064"/>
          </a:xfrm>
          <a:prstGeom prst="roundRect">
            <a:avLst/>
          </a:prstGeom>
          <a:solidFill>
            <a:schemeClr val="bg1">
              <a:lumMod val="60000"/>
              <a:lumOff val="4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611560" y="260648"/>
            <a:ext cx="6624736" cy="564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8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1pPr>
            <a:lvl2pPr marR="0" lvl="1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2pPr>
            <a:lvl3pPr marR="0" lvl="2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3pPr>
            <a:lvl4pPr marR="0" lvl="3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4pPr>
            <a:lvl5pPr marR="0" lvl="4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5pPr>
            <a:lvl6pPr marR="0" lvl="5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6pPr>
            <a:lvl7pPr marR="0" lvl="6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7pPr>
            <a:lvl8pPr marR="0" lvl="7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8pPr>
            <a:lvl9pPr marR="0" lvl="8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9pPr>
          </a:lstStyle>
          <a:p>
            <a:r>
              <a:rPr lang="es-ES" sz="3200" b="1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Orígenes y objetivos de </a:t>
            </a:r>
            <a:r>
              <a:rPr lang="es-ES" sz="3200" b="1" dirty="0" err="1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iNaturalist</a:t>
            </a:r>
            <a:endParaRPr lang="es-ES" sz="3200" b="1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itchFamily="34" charset="0"/>
            </a:endParaRPr>
          </a:p>
        </p:txBody>
      </p:sp>
      <p:sp>
        <p:nvSpPr>
          <p:cNvPr id="7" name="10 Subtítulo"/>
          <p:cNvSpPr txBox="1">
            <a:spLocks/>
          </p:cNvSpPr>
          <p:nvPr/>
        </p:nvSpPr>
        <p:spPr>
          <a:xfrm>
            <a:off x="8460432" y="1"/>
            <a:ext cx="683568" cy="54868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r"/>
            <a:r>
              <a:rPr lang="es-ES" sz="600" b="1" smtClean="0">
                <a:solidFill>
                  <a:schemeClr val="accent4">
                    <a:lumMod val="75000"/>
                  </a:schemeClr>
                </a:solidFill>
                <a:latin typeface="Bahnschrift" pitchFamily="34" charset="0"/>
              </a:rPr>
              <a:t>Manejo de iNaturalist: ¿cómo registrar especies?</a:t>
            </a:r>
            <a:endParaRPr lang="es-ES" sz="600" b="1" dirty="0">
              <a:solidFill>
                <a:schemeClr val="accent4">
                  <a:lumMod val="75000"/>
                </a:schemeClr>
              </a:solidFill>
              <a:latin typeface="Bahnschrift" pitchFamily="34" charset="0"/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8423920" y="-16351"/>
            <a:ext cx="7200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 smtClean="0">
                <a:solidFill>
                  <a:schemeClr val="accent3"/>
                </a:solidFill>
                <a:latin typeface="Arial Nova" pitchFamily="34" charset="0"/>
              </a:rPr>
              <a:t>1</a:t>
            </a:r>
            <a:endParaRPr lang="es-ES" sz="1200" b="1" dirty="0">
              <a:solidFill>
                <a:schemeClr val="accent3"/>
              </a:solidFill>
              <a:latin typeface="Arial Nova" pitchFamily="34" charset="0"/>
            </a:endParaRPr>
          </a:p>
        </p:txBody>
      </p:sp>
      <p:sp>
        <p:nvSpPr>
          <p:cNvPr id="10" name="1 Título"/>
          <p:cNvSpPr txBox="1">
            <a:spLocks/>
          </p:cNvSpPr>
          <p:nvPr/>
        </p:nvSpPr>
        <p:spPr>
          <a:xfrm>
            <a:off x="539552" y="1052736"/>
            <a:ext cx="4824536" cy="1584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8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1pPr>
            <a:lvl2pPr marR="0" lvl="1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2pPr>
            <a:lvl3pPr marR="0" lvl="2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3pPr>
            <a:lvl4pPr marR="0" lvl="3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4pPr>
            <a:lvl5pPr marR="0" lvl="4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5pPr>
            <a:lvl6pPr marR="0" lvl="5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6pPr>
            <a:lvl7pPr marR="0" lvl="6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7pPr>
            <a:lvl8pPr marR="0" lvl="7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8pPr>
            <a:lvl9pPr marR="0" lvl="8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9pPr>
          </a:lstStyle>
          <a:p>
            <a:r>
              <a:rPr lang="es-ES" sz="18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2008:</a:t>
            </a:r>
            <a:r>
              <a:rPr lang="es-ES" sz="1800" b="1" dirty="0" smtClean="0">
                <a:solidFill>
                  <a:schemeClr val="accent5">
                    <a:lumMod val="75000"/>
                  </a:schemeClr>
                </a:solidFill>
                <a:latin typeface="Bahnschrift" pitchFamily="34" charset="0"/>
              </a:rPr>
              <a:t> </a:t>
            </a:r>
            <a:r>
              <a:rPr lang="es-ES" sz="1800" b="1" dirty="0" smtClean="0">
                <a:solidFill>
                  <a:srgbClr val="00B050"/>
                </a:solidFill>
                <a:latin typeface="Bahnschrift" pitchFamily="34" charset="0"/>
              </a:rPr>
              <a:t>Proyecto Fin de Máster de 3 alumnos de </a:t>
            </a:r>
            <a:r>
              <a:rPr lang="es-ES" sz="1800" b="1" dirty="0">
                <a:solidFill>
                  <a:srgbClr val="00B050"/>
                </a:solidFill>
                <a:latin typeface="Bahnschrift" pitchFamily="34" charset="0"/>
              </a:rPr>
              <a:t>la Escuela de Información de Berkeley</a:t>
            </a:r>
          </a:p>
          <a:p>
            <a:r>
              <a:rPr lang="es-ES" sz="1800" b="1" dirty="0">
                <a:solidFill>
                  <a:srgbClr val="00B050"/>
                </a:solidFill>
                <a:latin typeface="Bahnschrift" pitchFamily="34" charset="0"/>
              </a:rPr>
              <a:t>(</a:t>
            </a:r>
            <a:r>
              <a:rPr lang="es-ES" sz="1800" b="1" dirty="0" smtClean="0">
                <a:solidFill>
                  <a:srgbClr val="00B050"/>
                </a:solidFill>
                <a:latin typeface="Bahnschrift" pitchFamily="34" charset="0"/>
              </a:rPr>
              <a:t>Universidad </a:t>
            </a:r>
            <a:r>
              <a:rPr lang="es-ES" sz="1800" b="1" dirty="0">
                <a:solidFill>
                  <a:srgbClr val="00B050"/>
                </a:solidFill>
                <a:latin typeface="Bahnschrift" pitchFamily="34" charset="0"/>
              </a:rPr>
              <a:t>de </a:t>
            </a:r>
            <a:r>
              <a:rPr lang="es-ES" sz="1800" b="1" dirty="0" smtClean="0">
                <a:solidFill>
                  <a:srgbClr val="00B050"/>
                </a:solidFill>
                <a:latin typeface="Bahnschrift" pitchFamily="34" charset="0"/>
              </a:rPr>
              <a:t>California)</a:t>
            </a:r>
          </a:p>
          <a:p>
            <a:endParaRPr lang="es-ES" sz="1800" b="1" dirty="0">
              <a:solidFill>
                <a:schemeClr val="accent5">
                  <a:lumMod val="75000"/>
                </a:schemeClr>
              </a:solidFill>
              <a:latin typeface="Bahnschrift" pitchFamily="34" charset="0"/>
            </a:endParaRPr>
          </a:p>
          <a:p>
            <a:r>
              <a:rPr lang="es-ES" sz="1800" b="1" dirty="0" smtClean="0">
                <a:solidFill>
                  <a:schemeClr val="accent5">
                    <a:lumMod val="75000"/>
                  </a:schemeClr>
                </a:solidFill>
                <a:latin typeface="Bahnschrift" pitchFamily="34" charset="0"/>
              </a:rPr>
              <a:t>Objetivos:</a:t>
            </a:r>
            <a:endParaRPr lang="es-ES" sz="2000" b="1" dirty="0">
              <a:solidFill>
                <a:schemeClr val="accent5">
                  <a:lumMod val="75000"/>
                </a:schemeClr>
              </a:solidFill>
              <a:latin typeface="Bahnschrift" pitchFamily="34" charset="0"/>
            </a:endParaRPr>
          </a:p>
          <a:p>
            <a:endParaRPr lang="es-ES" sz="2000" b="1" dirty="0" smtClean="0">
              <a:solidFill>
                <a:schemeClr val="accent5">
                  <a:lumMod val="75000"/>
                </a:schemeClr>
              </a:solidFill>
              <a:latin typeface="Bahnschrift" pitchFamily="34" charset="0"/>
            </a:endParaRPr>
          </a:p>
        </p:txBody>
      </p:sp>
      <p:graphicFrame>
        <p:nvGraphicFramePr>
          <p:cNvPr id="5" name="4 Diagrama"/>
          <p:cNvGraphicFramePr/>
          <p:nvPr>
            <p:extLst>
              <p:ext uri="{D42A27DB-BD31-4B8C-83A1-F6EECF244321}">
                <p14:modId xmlns:p14="http://schemas.microsoft.com/office/powerpoint/2010/main" val="460008837"/>
              </p:ext>
            </p:extLst>
          </p:nvPr>
        </p:nvGraphicFramePr>
        <p:xfrm>
          <a:off x="20588" y="2636912"/>
          <a:ext cx="5616624" cy="34159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3734" y="2529840"/>
            <a:ext cx="3893956" cy="305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16 CuadroTexto"/>
          <p:cNvSpPr txBox="1"/>
          <p:nvPr/>
        </p:nvSpPr>
        <p:spPr>
          <a:xfrm>
            <a:off x="6023799" y="5589240"/>
            <a:ext cx="297389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900" b="1" i="1" dirty="0" err="1" smtClean="0">
                <a:solidFill>
                  <a:srgbClr val="002060"/>
                </a:solidFill>
              </a:rPr>
              <a:t>Nathan</a:t>
            </a:r>
            <a:r>
              <a:rPr lang="es-ES" sz="900" b="1" i="1" dirty="0" smtClean="0">
                <a:solidFill>
                  <a:srgbClr val="002060"/>
                </a:solidFill>
              </a:rPr>
              <a:t> </a:t>
            </a:r>
            <a:r>
              <a:rPr lang="es-ES" sz="900" b="1" i="1" dirty="0" err="1" smtClean="0">
                <a:solidFill>
                  <a:srgbClr val="002060"/>
                </a:solidFill>
              </a:rPr>
              <a:t>Agrin</a:t>
            </a:r>
            <a:r>
              <a:rPr lang="es-ES" sz="900" b="1" i="1" dirty="0" smtClean="0">
                <a:solidFill>
                  <a:srgbClr val="002060"/>
                </a:solidFill>
              </a:rPr>
              <a:t>, Jessica </a:t>
            </a:r>
            <a:r>
              <a:rPr lang="es-ES" sz="900" b="1" i="1" dirty="0" err="1" smtClean="0">
                <a:solidFill>
                  <a:srgbClr val="002060"/>
                </a:solidFill>
              </a:rPr>
              <a:t>Kline</a:t>
            </a:r>
            <a:r>
              <a:rPr lang="es-ES" sz="900" b="1" i="1" dirty="0" smtClean="0">
                <a:solidFill>
                  <a:srgbClr val="002060"/>
                </a:solidFill>
              </a:rPr>
              <a:t> &amp;  Ken-</a:t>
            </a:r>
            <a:r>
              <a:rPr lang="es-ES" sz="900" b="1" i="1" dirty="0" err="1" smtClean="0">
                <a:solidFill>
                  <a:srgbClr val="002060"/>
                </a:solidFill>
              </a:rPr>
              <a:t>Ichi</a:t>
            </a:r>
            <a:r>
              <a:rPr lang="es-ES" sz="900" b="1" i="1" dirty="0" smtClean="0">
                <a:solidFill>
                  <a:srgbClr val="002060"/>
                </a:solidFill>
              </a:rPr>
              <a:t> </a:t>
            </a:r>
            <a:r>
              <a:rPr lang="es-ES" sz="900" b="1" i="1" dirty="0" err="1" smtClean="0">
                <a:solidFill>
                  <a:srgbClr val="002060"/>
                </a:solidFill>
              </a:rPr>
              <a:t>Ueda</a:t>
            </a:r>
            <a:r>
              <a:rPr lang="es-ES" sz="900" b="1" i="1" dirty="0" smtClean="0">
                <a:solidFill>
                  <a:srgbClr val="002060"/>
                </a:solidFill>
              </a:rPr>
              <a:t>, 2008</a:t>
            </a:r>
            <a:endParaRPr lang="es-ES" sz="900" b="1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02377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DE40E483-DAC5-43D1-B8E9-56DAEB661E7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graphicEl>
                                              <a:dgm id="{DE40E483-DAC5-43D1-B8E9-56DAEB661E7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3F0F89A-EFE8-4E68-A634-497D189410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graphicEl>
                                              <a:dgm id="{03F0F89A-EFE8-4E68-A634-497D1894100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DEDE904C-C1EB-467F-B45C-02308005F0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graphicEl>
                                              <a:dgm id="{DEDE904C-C1EB-467F-B45C-02308005F0E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3BB43A6-0980-4300-B2CA-1000C84C30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graphicEl>
                                              <a:dgm id="{B3BB43A6-0980-4300-B2CA-1000C84C309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7DA67C48-138C-4D94-AC57-B140F8C8C2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>
                                            <p:graphicEl>
                                              <a:dgm id="{7DA67C48-138C-4D94-AC57-B140F8C8C26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AFA56595-69E1-4B1E-8D95-01A39B5708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">
                                            <p:graphicEl>
                                              <a:dgm id="{AFA56595-69E1-4B1E-8D95-01A39B57086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/>
      <p:bldGraphic spid="5" grpId="0" uiExpand="1">
        <p:bldSub>
          <a:bldDgm bld="one"/>
        </p:bldSub>
      </p:bldGraphic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 Título"/>
          <p:cNvSpPr txBox="1">
            <a:spLocks/>
          </p:cNvSpPr>
          <p:nvPr/>
        </p:nvSpPr>
        <p:spPr>
          <a:xfrm>
            <a:off x="107504" y="6569028"/>
            <a:ext cx="9217024" cy="216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3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9pPr>
          </a:lstStyle>
          <a:p>
            <a:pPr algn="l"/>
            <a:r>
              <a:rPr lang="es-ES" sz="1600" b="1" dirty="0" smtClean="0">
                <a:solidFill>
                  <a:schemeClr val="accent3"/>
                </a:solidFill>
                <a:latin typeface="Bahnschrift" pitchFamily="34" charset="0"/>
              </a:rPr>
              <a:t>Curso: </a:t>
            </a:r>
            <a:r>
              <a:rPr lang="es-ES" sz="1600" b="1" dirty="0" err="1" smtClean="0">
                <a:solidFill>
                  <a:schemeClr val="accent3"/>
                </a:solidFill>
                <a:latin typeface="Bahnschrift" pitchFamily="34" charset="0"/>
              </a:rPr>
              <a:t>iNaturalist</a:t>
            </a:r>
            <a:r>
              <a:rPr lang="es-ES" sz="1600" b="1" dirty="0" smtClean="0">
                <a:solidFill>
                  <a:schemeClr val="accent3"/>
                </a:solidFill>
                <a:latin typeface="Bahnschrift" pitchFamily="34" charset="0"/>
              </a:rPr>
              <a:t> y otras herramientas para  estudiar la biodiversidad</a:t>
            </a:r>
            <a:endParaRPr lang="es-ES" sz="1600" b="1" dirty="0">
              <a:solidFill>
                <a:schemeClr val="accent3"/>
              </a:solidFill>
              <a:latin typeface="Bahnschrift" pitchFamily="34" charset="0"/>
            </a:endParaRPr>
          </a:p>
        </p:txBody>
      </p:sp>
      <p:sp>
        <p:nvSpPr>
          <p:cNvPr id="4" name="3 Rectángulo redondeado"/>
          <p:cNvSpPr/>
          <p:nvPr/>
        </p:nvSpPr>
        <p:spPr>
          <a:xfrm>
            <a:off x="539552" y="260648"/>
            <a:ext cx="6840760" cy="576064"/>
          </a:xfrm>
          <a:prstGeom prst="roundRect">
            <a:avLst/>
          </a:prstGeom>
          <a:solidFill>
            <a:schemeClr val="bg1">
              <a:lumMod val="60000"/>
              <a:lumOff val="4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611560" y="260648"/>
            <a:ext cx="6696744" cy="564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8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1pPr>
            <a:lvl2pPr marR="0" lvl="1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2pPr>
            <a:lvl3pPr marR="0" lvl="2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3pPr>
            <a:lvl4pPr marR="0" lvl="3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4pPr>
            <a:lvl5pPr marR="0" lvl="4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5pPr>
            <a:lvl6pPr marR="0" lvl="5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6pPr>
            <a:lvl7pPr marR="0" lvl="6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7pPr>
            <a:lvl8pPr marR="0" lvl="7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8pPr>
            <a:lvl9pPr marR="0" lvl="8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9pPr>
          </a:lstStyle>
          <a:p>
            <a:r>
              <a:rPr lang="es-ES" sz="3200" b="1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Catalogue of </a:t>
            </a:r>
            <a:r>
              <a:rPr lang="es-ES" sz="3200" b="1" dirty="0" err="1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Life</a:t>
            </a:r>
            <a:endParaRPr lang="es-ES" sz="3200" b="1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itchFamily="34" charset="0"/>
            </a:endParaRPr>
          </a:p>
        </p:txBody>
      </p:sp>
      <p:sp>
        <p:nvSpPr>
          <p:cNvPr id="7" name="10 Subtítulo"/>
          <p:cNvSpPr txBox="1">
            <a:spLocks/>
          </p:cNvSpPr>
          <p:nvPr/>
        </p:nvSpPr>
        <p:spPr>
          <a:xfrm>
            <a:off x="8460432" y="1"/>
            <a:ext cx="683568" cy="54868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r"/>
            <a:r>
              <a:rPr lang="es-ES" sz="600" b="1" dirty="0">
                <a:solidFill>
                  <a:schemeClr val="accent4">
                    <a:lumMod val="75000"/>
                  </a:schemeClr>
                </a:solidFill>
                <a:latin typeface="Bahnschrift" pitchFamily="34" charset="0"/>
              </a:rPr>
              <a:t>Plataformas online para registrar y manejar la biodiversidad</a:t>
            </a:r>
          </a:p>
        </p:txBody>
      </p:sp>
      <p:sp>
        <p:nvSpPr>
          <p:cNvPr id="9" name="8 CuadroTexto"/>
          <p:cNvSpPr txBox="1"/>
          <p:nvPr/>
        </p:nvSpPr>
        <p:spPr>
          <a:xfrm>
            <a:off x="8423920" y="-16351"/>
            <a:ext cx="7200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 smtClean="0">
                <a:solidFill>
                  <a:schemeClr val="accent3"/>
                </a:solidFill>
                <a:latin typeface="Arial Nova" pitchFamily="34" charset="0"/>
              </a:rPr>
              <a:t>2</a:t>
            </a:r>
            <a:endParaRPr lang="es-ES" sz="1200" b="1" dirty="0">
              <a:solidFill>
                <a:schemeClr val="accent3"/>
              </a:solidFill>
              <a:latin typeface="Arial Nova" pitchFamily="34" charset="0"/>
            </a:endParaRPr>
          </a:p>
        </p:txBody>
      </p:sp>
      <p:sp>
        <p:nvSpPr>
          <p:cNvPr id="11" name="1 Título"/>
          <p:cNvSpPr txBox="1">
            <a:spLocks/>
          </p:cNvSpPr>
          <p:nvPr/>
        </p:nvSpPr>
        <p:spPr>
          <a:xfrm>
            <a:off x="395536" y="980728"/>
            <a:ext cx="4320480" cy="4968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8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1pPr>
            <a:lvl2pPr marR="0" lvl="1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2pPr>
            <a:lvl3pPr marR="0" lvl="2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3pPr>
            <a:lvl4pPr marR="0" lvl="3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4pPr>
            <a:lvl5pPr marR="0" lvl="4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5pPr>
            <a:lvl6pPr marR="0" lvl="5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6pPr>
            <a:lvl7pPr marR="0" lvl="6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7pPr>
            <a:lvl8pPr marR="0" lvl="7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8pPr>
            <a:lvl9pPr marR="0" lvl="8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9pPr>
          </a:lstStyle>
          <a:p>
            <a:pPr marL="342900" indent="-342900">
              <a:buClr>
                <a:schemeClr val="accent5"/>
              </a:buClr>
              <a:buSzPct val="100000"/>
              <a:buFont typeface="Arial" pitchFamily="34" charset="0"/>
              <a:buChar char="•"/>
            </a:pPr>
            <a:endParaRPr lang="es-ES" sz="1800" b="1" dirty="0" smtClean="0">
              <a:solidFill>
                <a:schemeClr val="accent3"/>
              </a:solidFill>
              <a:latin typeface="Bahnschrift" pitchFamily="34" charset="0"/>
            </a:endParaRPr>
          </a:p>
          <a:p>
            <a:pPr marL="285750" indent="-285750">
              <a:buClr>
                <a:schemeClr val="accent5"/>
              </a:buClr>
              <a:buSzPct val="100000"/>
              <a:buFont typeface="Arial" pitchFamily="34" charset="0"/>
              <a:buChar char="•"/>
            </a:pPr>
            <a:r>
              <a:rPr lang="es-ES" sz="1800" b="1" dirty="0" smtClean="0">
                <a:solidFill>
                  <a:srgbClr val="00B050"/>
                </a:solidFill>
                <a:latin typeface="Bahnschrift" pitchFamily="34" charset="0"/>
              </a:rPr>
              <a:t>Engloba taxonomía de todos los grupos</a:t>
            </a:r>
          </a:p>
          <a:p>
            <a:pPr marL="285750" indent="-285750">
              <a:buClr>
                <a:schemeClr val="accent5"/>
              </a:buClr>
              <a:buSzPct val="100000"/>
              <a:buFont typeface="Arial" pitchFamily="34" charset="0"/>
              <a:buChar char="•"/>
            </a:pPr>
            <a:endParaRPr lang="es-ES" sz="1800" b="1" dirty="0" smtClean="0">
              <a:solidFill>
                <a:srgbClr val="00B050"/>
              </a:solidFill>
              <a:latin typeface="Bahnschrift" pitchFamily="34" charset="0"/>
            </a:endParaRPr>
          </a:p>
          <a:p>
            <a:pPr marL="285750" indent="-285750">
              <a:buClr>
                <a:schemeClr val="accent5"/>
              </a:buClr>
              <a:buSzPct val="100000"/>
              <a:buFont typeface="Arial" pitchFamily="34" charset="0"/>
              <a:buChar char="•"/>
            </a:pPr>
            <a:r>
              <a:rPr lang="es-ES" sz="1800" b="1" dirty="0" smtClean="0">
                <a:solidFill>
                  <a:srgbClr val="00B050"/>
                </a:solidFill>
                <a:latin typeface="Bahnschrift" pitchFamily="34" charset="0"/>
              </a:rPr>
              <a:t>Base de datos muy grande</a:t>
            </a:r>
          </a:p>
          <a:p>
            <a:pPr marL="342900" indent="-342900">
              <a:buClr>
                <a:schemeClr val="accent5"/>
              </a:buClr>
              <a:buSzPct val="100000"/>
              <a:buFont typeface="Arial" pitchFamily="34" charset="0"/>
              <a:buChar char="•"/>
            </a:pPr>
            <a:endParaRPr lang="es-ES" sz="1800" b="1" dirty="0" smtClean="0">
              <a:solidFill>
                <a:srgbClr val="00B050"/>
              </a:solidFill>
              <a:latin typeface="Bahnschrift" pitchFamily="34" charset="0"/>
            </a:endParaRPr>
          </a:p>
          <a:p>
            <a:pPr>
              <a:buClr>
                <a:schemeClr val="accent5"/>
              </a:buClr>
              <a:buSzPct val="100000"/>
            </a:pPr>
            <a:endParaRPr lang="es-ES" sz="1800" b="1" dirty="0" smtClean="0">
              <a:solidFill>
                <a:schemeClr val="accent3"/>
              </a:solidFill>
              <a:latin typeface="Bahnschrift" pitchFamily="34" charset="0"/>
            </a:endParaRPr>
          </a:p>
        </p:txBody>
      </p:sp>
      <p:pic>
        <p:nvPicPr>
          <p:cNvPr id="3072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3884" y="2553073"/>
            <a:ext cx="6121604" cy="3488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4355976" y="1340768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Clr>
                <a:srgbClr val="FF0000"/>
              </a:buClr>
              <a:buSzPct val="100000"/>
              <a:buFont typeface="Arial" pitchFamily="34" charset="0"/>
              <a:buChar char="•"/>
            </a:pPr>
            <a:r>
              <a:rPr lang="es-ES" b="1" dirty="0">
                <a:solidFill>
                  <a:srgbClr val="FF0000"/>
                </a:solidFill>
                <a:latin typeface="Bahnschrift" pitchFamily="34" charset="0"/>
              </a:rPr>
              <a:t>En ocasiones, datos erróneos o desactualizados: obliga a comparar con otras bases de datos</a:t>
            </a:r>
          </a:p>
        </p:txBody>
      </p:sp>
      <p:sp>
        <p:nvSpPr>
          <p:cNvPr id="5" name="4 Rectángulo"/>
          <p:cNvSpPr/>
          <p:nvPr/>
        </p:nvSpPr>
        <p:spPr>
          <a:xfrm>
            <a:off x="3059120" y="6076769"/>
            <a:ext cx="331379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>
                <a:hlinkClick r:id="rId4"/>
              </a:rPr>
              <a:t>https://</a:t>
            </a:r>
            <a:r>
              <a:rPr lang="es-ES" dirty="0" smtClean="0">
                <a:hlinkClick r:id="rId4"/>
              </a:rPr>
              <a:t>www.catalogueoflife.org</a:t>
            </a:r>
            <a:endParaRPr lang="es-ES" dirty="0" smtClean="0"/>
          </a:p>
          <a:p>
            <a:r>
              <a:rPr lang="es-ES" dirty="0" smtClean="0"/>
              <a:t>/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4851795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  <p:bldP spid="2" grpId="0" build="p"/>
      <p:bldP spid="5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 Título"/>
          <p:cNvSpPr txBox="1">
            <a:spLocks/>
          </p:cNvSpPr>
          <p:nvPr/>
        </p:nvSpPr>
        <p:spPr>
          <a:xfrm>
            <a:off x="107504" y="6569028"/>
            <a:ext cx="9217024" cy="216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3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9pPr>
          </a:lstStyle>
          <a:p>
            <a:pPr algn="l"/>
            <a:r>
              <a:rPr lang="es-ES" sz="1600" b="1" dirty="0" smtClean="0">
                <a:solidFill>
                  <a:schemeClr val="accent3"/>
                </a:solidFill>
                <a:latin typeface="Bahnschrift" pitchFamily="34" charset="0"/>
              </a:rPr>
              <a:t>Curso: </a:t>
            </a:r>
            <a:r>
              <a:rPr lang="es-ES" sz="1600" b="1" dirty="0" err="1" smtClean="0">
                <a:solidFill>
                  <a:schemeClr val="accent3"/>
                </a:solidFill>
                <a:latin typeface="Bahnschrift" pitchFamily="34" charset="0"/>
              </a:rPr>
              <a:t>iNaturalist</a:t>
            </a:r>
            <a:r>
              <a:rPr lang="es-ES" sz="1600" b="1" dirty="0" smtClean="0">
                <a:solidFill>
                  <a:schemeClr val="accent3"/>
                </a:solidFill>
                <a:latin typeface="Bahnschrift" pitchFamily="34" charset="0"/>
              </a:rPr>
              <a:t> y otras herramientas para  estudiar la biodiversidad</a:t>
            </a:r>
            <a:endParaRPr lang="es-ES" sz="1600" b="1" dirty="0">
              <a:solidFill>
                <a:schemeClr val="accent3"/>
              </a:solidFill>
              <a:latin typeface="Bahnschrift" pitchFamily="34" charset="0"/>
            </a:endParaRPr>
          </a:p>
        </p:txBody>
      </p:sp>
      <p:sp>
        <p:nvSpPr>
          <p:cNvPr id="4" name="3 Rectángulo redondeado"/>
          <p:cNvSpPr/>
          <p:nvPr/>
        </p:nvSpPr>
        <p:spPr>
          <a:xfrm>
            <a:off x="539552" y="260648"/>
            <a:ext cx="6840760" cy="576064"/>
          </a:xfrm>
          <a:prstGeom prst="roundRect">
            <a:avLst/>
          </a:prstGeom>
          <a:solidFill>
            <a:schemeClr val="bg1">
              <a:lumMod val="60000"/>
              <a:lumOff val="4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611560" y="260648"/>
            <a:ext cx="6696744" cy="564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8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1pPr>
            <a:lvl2pPr marR="0" lvl="1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2pPr>
            <a:lvl3pPr marR="0" lvl="2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3pPr>
            <a:lvl4pPr marR="0" lvl="3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4pPr>
            <a:lvl5pPr marR="0" lvl="4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5pPr>
            <a:lvl6pPr marR="0" lvl="5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6pPr>
            <a:lvl7pPr marR="0" lvl="6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7pPr>
            <a:lvl8pPr marR="0" lvl="7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8pPr>
            <a:lvl9pPr marR="0" lvl="8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9pPr>
          </a:lstStyle>
          <a:p>
            <a:r>
              <a:rPr lang="es-ES" sz="3200" b="1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POWO</a:t>
            </a:r>
            <a:endParaRPr lang="es-ES" sz="3200" b="1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itchFamily="34" charset="0"/>
            </a:endParaRPr>
          </a:p>
        </p:txBody>
      </p:sp>
      <p:sp>
        <p:nvSpPr>
          <p:cNvPr id="7" name="10 Subtítulo"/>
          <p:cNvSpPr txBox="1">
            <a:spLocks/>
          </p:cNvSpPr>
          <p:nvPr/>
        </p:nvSpPr>
        <p:spPr>
          <a:xfrm>
            <a:off x="8460432" y="1"/>
            <a:ext cx="683568" cy="54868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r"/>
            <a:r>
              <a:rPr lang="es-ES" sz="600" b="1" dirty="0">
                <a:solidFill>
                  <a:schemeClr val="accent4">
                    <a:lumMod val="75000"/>
                  </a:schemeClr>
                </a:solidFill>
                <a:latin typeface="Bahnschrift" pitchFamily="34" charset="0"/>
              </a:rPr>
              <a:t>Plataformas online para registrar y manejar la biodiversidad</a:t>
            </a:r>
          </a:p>
        </p:txBody>
      </p:sp>
      <p:sp>
        <p:nvSpPr>
          <p:cNvPr id="9" name="8 CuadroTexto"/>
          <p:cNvSpPr txBox="1"/>
          <p:nvPr/>
        </p:nvSpPr>
        <p:spPr>
          <a:xfrm>
            <a:off x="8423920" y="-16351"/>
            <a:ext cx="7200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 smtClean="0">
                <a:solidFill>
                  <a:schemeClr val="accent3"/>
                </a:solidFill>
                <a:latin typeface="Arial Nova" pitchFamily="34" charset="0"/>
              </a:rPr>
              <a:t>2</a:t>
            </a:r>
            <a:endParaRPr lang="es-ES" sz="1200" b="1" dirty="0">
              <a:solidFill>
                <a:schemeClr val="accent3"/>
              </a:solidFill>
              <a:latin typeface="Arial Nova" pitchFamily="34" charset="0"/>
            </a:endParaRPr>
          </a:p>
        </p:txBody>
      </p:sp>
      <p:sp>
        <p:nvSpPr>
          <p:cNvPr id="10" name="1 Título"/>
          <p:cNvSpPr txBox="1">
            <a:spLocks/>
          </p:cNvSpPr>
          <p:nvPr/>
        </p:nvSpPr>
        <p:spPr>
          <a:xfrm>
            <a:off x="395536" y="980728"/>
            <a:ext cx="4320480" cy="18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8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1pPr>
            <a:lvl2pPr marR="0" lvl="1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2pPr>
            <a:lvl3pPr marR="0" lvl="2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3pPr>
            <a:lvl4pPr marR="0" lvl="3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4pPr>
            <a:lvl5pPr marR="0" lvl="4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5pPr>
            <a:lvl6pPr marR="0" lvl="5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6pPr>
            <a:lvl7pPr marR="0" lvl="6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7pPr>
            <a:lvl8pPr marR="0" lvl="7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8pPr>
            <a:lvl9pPr marR="0" lvl="8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9pPr>
          </a:lstStyle>
          <a:p>
            <a:pPr marL="342900" indent="-342900">
              <a:buClr>
                <a:schemeClr val="accent5"/>
              </a:buClr>
              <a:buSzPct val="100000"/>
              <a:buFont typeface="Arial" pitchFamily="34" charset="0"/>
              <a:buChar char="•"/>
            </a:pPr>
            <a:endParaRPr lang="es-ES" sz="1800" b="1" dirty="0" smtClean="0">
              <a:solidFill>
                <a:schemeClr val="accent3"/>
              </a:solidFill>
              <a:latin typeface="Bahnschrift" pitchFamily="34" charset="0"/>
            </a:endParaRPr>
          </a:p>
          <a:p>
            <a:pPr marL="285750" indent="-285750">
              <a:buClr>
                <a:schemeClr val="accent5"/>
              </a:buClr>
              <a:buSzPct val="100000"/>
              <a:buFont typeface="Arial" pitchFamily="34" charset="0"/>
              <a:buChar char="•"/>
            </a:pPr>
            <a:r>
              <a:rPr lang="es-ES" sz="1800" b="1" dirty="0" smtClean="0">
                <a:solidFill>
                  <a:srgbClr val="00B050"/>
                </a:solidFill>
                <a:latin typeface="Bahnschrift" pitchFamily="34" charset="0"/>
              </a:rPr>
              <a:t>Se centra en plantas</a:t>
            </a:r>
          </a:p>
          <a:p>
            <a:pPr marL="285750" indent="-285750">
              <a:buClr>
                <a:schemeClr val="accent5"/>
              </a:buClr>
              <a:buSzPct val="100000"/>
              <a:buFont typeface="Arial" pitchFamily="34" charset="0"/>
              <a:buChar char="•"/>
            </a:pPr>
            <a:endParaRPr lang="es-ES" sz="1800" b="1" dirty="0" smtClean="0">
              <a:solidFill>
                <a:srgbClr val="00B050"/>
              </a:solidFill>
              <a:latin typeface="Bahnschrift" pitchFamily="34" charset="0"/>
            </a:endParaRPr>
          </a:p>
          <a:p>
            <a:pPr marL="285750" indent="-285750">
              <a:buClr>
                <a:schemeClr val="accent5"/>
              </a:buClr>
              <a:buSzPct val="100000"/>
              <a:buFont typeface="Arial" pitchFamily="34" charset="0"/>
              <a:buChar char="•"/>
            </a:pPr>
            <a:r>
              <a:rPr lang="es-ES" sz="1800" b="1" dirty="0" smtClean="0">
                <a:solidFill>
                  <a:srgbClr val="00B050"/>
                </a:solidFill>
                <a:latin typeface="Bahnschrift" pitchFamily="34" charset="0"/>
              </a:rPr>
              <a:t>Desarrollado por </a:t>
            </a:r>
            <a:r>
              <a:rPr lang="es-ES" sz="1800" b="1" dirty="0" err="1" smtClean="0">
                <a:solidFill>
                  <a:srgbClr val="00B050"/>
                </a:solidFill>
                <a:latin typeface="Bahnschrift" pitchFamily="34" charset="0"/>
              </a:rPr>
              <a:t>Kew</a:t>
            </a:r>
            <a:r>
              <a:rPr lang="es-ES" sz="1800" b="1" dirty="0" smtClean="0">
                <a:solidFill>
                  <a:srgbClr val="00B050"/>
                </a:solidFill>
                <a:latin typeface="Bahnschrift" pitchFamily="34" charset="0"/>
              </a:rPr>
              <a:t> Royal </a:t>
            </a:r>
            <a:r>
              <a:rPr lang="es-ES" sz="1800" b="1" dirty="0" err="1" smtClean="0">
                <a:solidFill>
                  <a:srgbClr val="00B050"/>
                </a:solidFill>
                <a:latin typeface="Bahnschrift" pitchFamily="34" charset="0"/>
              </a:rPr>
              <a:t>Botanical</a:t>
            </a:r>
            <a:r>
              <a:rPr lang="es-ES" sz="1800" b="1" dirty="0" smtClean="0">
                <a:solidFill>
                  <a:srgbClr val="00B050"/>
                </a:solidFill>
                <a:latin typeface="Bahnschrift" pitchFamily="34" charset="0"/>
              </a:rPr>
              <a:t> </a:t>
            </a:r>
            <a:r>
              <a:rPr lang="es-ES" sz="1800" b="1" dirty="0" err="1" smtClean="0">
                <a:solidFill>
                  <a:srgbClr val="00B050"/>
                </a:solidFill>
                <a:latin typeface="Bahnschrift" pitchFamily="34" charset="0"/>
              </a:rPr>
              <a:t>Gardens</a:t>
            </a:r>
            <a:endParaRPr lang="es-ES" sz="1800" b="1" dirty="0" smtClean="0">
              <a:solidFill>
                <a:srgbClr val="00B050"/>
              </a:solidFill>
              <a:latin typeface="Bahnschrift" pitchFamily="34" charset="0"/>
            </a:endParaRPr>
          </a:p>
          <a:p>
            <a:pPr marL="342900" indent="-342900">
              <a:buClr>
                <a:schemeClr val="accent5"/>
              </a:buClr>
              <a:buSzPct val="100000"/>
              <a:buFont typeface="Arial" pitchFamily="34" charset="0"/>
              <a:buChar char="•"/>
            </a:pPr>
            <a:endParaRPr lang="es-ES" sz="1800" b="1" dirty="0" smtClean="0">
              <a:solidFill>
                <a:srgbClr val="00B050"/>
              </a:solidFill>
              <a:latin typeface="Bahnschrift" pitchFamily="34" charset="0"/>
            </a:endParaRPr>
          </a:p>
          <a:p>
            <a:pPr>
              <a:buClr>
                <a:schemeClr val="accent5"/>
              </a:buClr>
              <a:buSzPct val="100000"/>
            </a:pPr>
            <a:endParaRPr lang="es-ES" sz="1800" b="1" dirty="0" smtClean="0">
              <a:solidFill>
                <a:schemeClr val="accent3"/>
              </a:solidFill>
              <a:latin typeface="Bahnschrift" pitchFamily="34" charset="0"/>
            </a:endParaRPr>
          </a:p>
        </p:txBody>
      </p:sp>
      <p:sp>
        <p:nvSpPr>
          <p:cNvPr id="11" name="1 Título"/>
          <p:cNvSpPr txBox="1">
            <a:spLocks/>
          </p:cNvSpPr>
          <p:nvPr/>
        </p:nvSpPr>
        <p:spPr>
          <a:xfrm>
            <a:off x="4139952" y="963236"/>
            <a:ext cx="4320480" cy="23937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8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1pPr>
            <a:lvl2pPr marR="0" lvl="1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2pPr>
            <a:lvl3pPr marR="0" lvl="2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3pPr>
            <a:lvl4pPr marR="0" lvl="3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4pPr>
            <a:lvl5pPr marR="0" lvl="4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5pPr>
            <a:lvl6pPr marR="0" lvl="5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6pPr>
            <a:lvl7pPr marR="0" lvl="6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7pPr>
            <a:lvl8pPr marR="0" lvl="7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8pPr>
            <a:lvl9pPr marR="0" lvl="8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9pPr>
          </a:lstStyle>
          <a:p>
            <a:pPr marL="342900" indent="-342900">
              <a:buClr>
                <a:schemeClr val="accent5"/>
              </a:buClr>
              <a:buSzPct val="100000"/>
              <a:buFont typeface="Arial" pitchFamily="34" charset="0"/>
              <a:buChar char="•"/>
            </a:pPr>
            <a:endParaRPr lang="es-ES" sz="1800" b="1" dirty="0" smtClean="0">
              <a:solidFill>
                <a:schemeClr val="accent3"/>
              </a:solidFill>
              <a:latin typeface="Bahnschrift" pitchFamily="34" charset="0"/>
            </a:endParaRPr>
          </a:p>
          <a:p>
            <a:pPr marL="285750" indent="-285750">
              <a:buClr>
                <a:schemeClr val="accent5"/>
              </a:buClr>
              <a:buSzPct val="100000"/>
              <a:buFont typeface="Arial" pitchFamily="34" charset="0"/>
              <a:buChar char="•"/>
            </a:pPr>
            <a:r>
              <a:rPr lang="es-ES" sz="1800" b="1" dirty="0" smtClean="0">
                <a:solidFill>
                  <a:srgbClr val="00B050"/>
                </a:solidFill>
                <a:latin typeface="Bahnschrift" pitchFamily="34" charset="0"/>
              </a:rPr>
              <a:t>Base de datos de referencia </a:t>
            </a:r>
            <a:r>
              <a:rPr lang="es-ES" sz="1800" b="1" dirty="0" smtClean="0">
                <a:solidFill>
                  <a:srgbClr val="00B050"/>
                </a:solidFill>
                <a:latin typeface="Bahnschrift" pitchFamily="34" charset="0"/>
              </a:rPr>
              <a:t>para </a:t>
            </a:r>
            <a:r>
              <a:rPr lang="es-ES" sz="1800" b="1" dirty="0" err="1" smtClean="0">
                <a:solidFill>
                  <a:srgbClr val="00B050"/>
                </a:solidFill>
                <a:latin typeface="Bahnschrift" pitchFamily="34" charset="0"/>
              </a:rPr>
              <a:t>iNaturalist</a:t>
            </a:r>
            <a:endParaRPr lang="es-ES" sz="1800" b="1" dirty="0" smtClean="0">
              <a:solidFill>
                <a:srgbClr val="00B050"/>
              </a:solidFill>
              <a:latin typeface="Bahnschrift" pitchFamily="34" charset="0"/>
            </a:endParaRPr>
          </a:p>
          <a:p>
            <a:pPr marL="285750" indent="-285750">
              <a:buClr>
                <a:schemeClr val="accent5"/>
              </a:buClr>
              <a:buSzPct val="100000"/>
              <a:buFont typeface="Arial" pitchFamily="34" charset="0"/>
              <a:buChar char="•"/>
            </a:pPr>
            <a:endParaRPr lang="es-ES" sz="1800" b="1" dirty="0" smtClean="0">
              <a:solidFill>
                <a:srgbClr val="00B050"/>
              </a:solidFill>
              <a:latin typeface="Bahnschrift" pitchFamily="34" charset="0"/>
            </a:endParaRPr>
          </a:p>
          <a:p>
            <a:pPr marL="285750" indent="-285750">
              <a:buClr>
                <a:schemeClr val="accent5"/>
              </a:buClr>
              <a:buSzPct val="100000"/>
              <a:buFont typeface="Arial" pitchFamily="34" charset="0"/>
              <a:buChar char="•"/>
            </a:pPr>
            <a:r>
              <a:rPr lang="es-ES" sz="1800" b="1" dirty="0" smtClean="0">
                <a:solidFill>
                  <a:srgbClr val="00B050"/>
                </a:solidFill>
                <a:latin typeface="Bahnschrift" pitchFamily="34" charset="0"/>
              </a:rPr>
              <a:t>Añade el rango nativo/introducido</a:t>
            </a:r>
          </a:p>
          <a:p>
            <a:pPr marL="342900" indent="-342900">
              <a:buClr>
                <a:schemeClr val="accent5"/>
              </a:buClr>
              <a:buSzPct val="100000"/>
              <a:buFont typeface="Arial" pitchFamily="34" charset="0"/>
              <a:buChar char="•"/>
            </a:pPr>
            <a:endParaRPr lang="es-ES" sz="1800" b="1" dirty="0" smtClean="0">
              <a:solidFill>
                <a:srgbClr val="00B050"/>
              </a:solidFill>
              <a:latin typeface="Bahnschrift" pitchFamily="34" charset="0"/>
            </a:endParaRPr>
          </a:p>
          <a:p>
            <a:pPr>
              <a:buClr>
                <a:schemeClr val="accent5"/>
              </a:buClr>
              <a:buSzPct val="100000"/>
            </a:pPr>
            <a:endParaRPr lang="es-ES" sz="1800" b="1" dirty="0" smtClean="0">
              <a:solidFill>
                <a:schemeClr val="accent3"/>
              </a:solidFill>
              <a:latin typeface="Bahnschrift" pitchFamily="34" charset="0"/>
            </a:endParaRPr>
          </a:p>
        </p:txBody>
      </p:sp>
      <p:pic>
        <p:nvPicPr>
          <p:cNvPr id="2969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022" y="2780928"/>
            <a:ext cx="4100642" cy="2782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3595" y="2780927"/>
            <a:ext cx="4713471" cy="27828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2843808" y="5563821"/>
            <a:ext cx="319837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>
                <a:hlinkClick r:id="rId5"/>
              </a:rPr>
              <a:t>https://powo.science.kew.org</a:t>
            </a:r>
            <a:r>
              <a:rPr lang="es-ES" dirty="0" smtClean="0">
                <a:hlinkClick r:id="rId5"/>
              </a:rPr>
              <a:t>/</a:t>
            </a:r>
            <a:endParaRPr lang="es-ES" dirty="0" smtClean="0"/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303317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  <p:bldP spid="11" grpId="0" build="p"/>
      <p:bldP spid="3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 Título"/>
          <p:cNvSpPr txBox="1">
            <a:spLocks/>
          </p:cNvSpPr>
          <p:nvPr/>
        </p:nvSpPr>
        <p:spPr>
          <a:xfrm>
            <a:off x="107504" y="6569028"/>
            <a:ext cx="9217024" cy="216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3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9pPr>
          </a:lstStyle>
          <a:p>
            <a:pPr algn="l"/>
            <a:r>
              <a:rPr lang="es-ES" sz="1600" b="1" dirty="0" smtClean="0">
                <a:solidFill>
                  <a:schemeClr val="accent3"/>
                </a:solidFill>
                <a:latin typeface="Bahnschrift" pitchFamily="34" charset="0"/>
              </a:rPr>
              <a:t>Curso: </a:t>
            </a:r>
            <a:r>
              <a:rPr lang="es-ES" sz="1600" b="1" dirty="0" err="1" smtClean="0">
                <a:solidFill>
                  <a:schemeClr val="accent3"/>
                </a:solidFill>
                <a:latin typeface="Bahnschrift" pitchFamily="34" charset="0"/>
              </a:rPr>
              <a:t>iNaturalist</a:t>
            </a:r>
            <a:r>
              <a:rPr lang="es-ES" sz="1600" b="1" dirty="0" smtClean="0">
                <a:solidFill>
                  <a:schemeClr val="accent3"/>
                </a:solidFill>
                <a:latin typeface="Bahnschrift" pitchFamily="34" charset="0"/>
              </a:rPr>
              <a:t> y otras herramientas para  estudiar la biodiversidad</a:t>
            </a:r>
            <a:endParaRPr lang="es-ES" sz="1600" b="1" dirty="0">
              <a:solidFill>
                <a:schemeClr val="accent3"/>
              </a:solidFill>
              <a:latin typeface="Bahnschrift" pitchFamily="34" charset="0"/>
            </a:endParaRPr>
          </a:p>
        </p:txBody>
      </p:sp>
      <p:sp>
        <p:nvSpPr>
          <p:cNvPr id="4" name="3 Rectángulo redondeado"/>
          <p:cNvSpPr/>
          <p:nvPr/>
        </p:nvSpPr>
        <p:spPr>
          <a:xfrm>
            <a:off x="539552" y="260648"/>
            <a:ext cx="6840760" cy="576064"/>
          </a:xfrm>
          <a:prstGeom prst="roundRect">
            <a:avLst/>
          </a:prstGeom>
          <a:solidFill>
            <a:schemeClr val="bg1">
              <a:lumMod val="60000"/>
              <a:lumOff val="4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611560" y="260648"/>
            <a:ext cx="6696744" cy="564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8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1pPr>
            <a:lvl2pPr marR="0" lvl="1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2pPr>
            <a:lvl3pPr marR="0" lvl="2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3pPr>
            <a:lvl4pPr marR="0" lvl="3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4pPr>
            <a:lvl5pPr marR="0" lvl="4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5pPr>
            <a:lvl6pPr marR="0" lvl="5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6pPr>
            <a:lvl7pPr marR="0" lvl="6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7pPr>
            <a:lvl8pPr marR="0" lvl="7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8pPr>
            <a:lvl9pPr marR="0" lvl="8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9pPr>
          </a:lstStyle>
          <a:p>
            <a:r>
              <a:rPr lang="es-ES" sz="3200" b="1" dirty="0" err="1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Index</a:t>
            </a:r>
            <a:r>
              <a:rPr lang="es-ES" sz="3200" b="1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 </a:t>
            </a:r>
            <a:r>
              <a:rPr lang="es-ES" sz="3200" b="1" dirty="0" err="1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Fungorum</a:t>
            </a:r>
            <a:endParaRPr lang="es-ES" sz="3200" b="1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itchFamily="34" charset="0"/>
            </a:endParaRPr>
          </a:p>
        </p:txBody>
      </p:sp>
      <p:sp>
        <p:nvSpPr>
          <p:cNvPr id="7" name="10 Subtítulo"/>
          <p:cNvSpPr txBox="1">
            <a:spLocks/>
          </p:cNvSpPr>
          <p:nvPr/>
        </p:nvSpPr>
        <p:spPr>
          <a:xfrm>
            <a:off x="8460432" y="1"/>
            <a:ext cx="683568" cy="54868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r"/>
            <a:r>
              <a:rPr lang="es-ES" sz="600" b="1" dirty="0">
                <a:solidFill>
                  <a:schemeClr val="accent4">
                    <a:lumMod val="75000"/>
                  </a:schemeClr>
                </a:solidFill>
                <a:latin typeface="Bahnschrift" pitchFamily="34" charset="0"/>
              </a:rPr>
              <a:t>Plataformas online para registrar y manejar la biodiversidad</a:t>
            </a:r>
          </a:p>
        </p:txBody>
      </p:sp>
      <p:sp>
        <p:nvSpPr>
          <p:cNvPr id="9" name="8 CuadroTexto"/>
          <p:cNvSpPr txBox="1"/>
          <p:nvPr/>
        </p:nvSpPr>
        <p:spPr>
          <a:xfrm>
            <a:off x="8423920" y="-16351"/>
            <a:ext cx="7200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 smtClean="0">
                <a:solidFill>
                  <a:schemeClr val="accent3"/>
                </a:solidFill>
                <a:latin typeface="Arial Nova" pitchFamily="34" charset="0"/>
              </a:rPr>
              <a:t>2</a:t>
            </a:r>
            <a:endParaRPr lang="es-ES" sz="1200" b="1" dirty="0">
              <a:solidFill>
                <a:schemeClr val="accent3"/>
              </a:solidFill>
              <a:latin typeface="Arial Nova" pitchFamily="34" charset="0"/>
            </a:endParaRPr>
          </a:p>
        </p:txBody>
      </p:sp>
      <p:sp>
        <p:nvSpPr>
          <p:cNvPr id="10" name="1 Título"/>
          <p:cNvSpPr txBox="1">
            <a:spLocks/>
          </p:cNvSpPr>
          <p:nvPr/>
        </p:nvSpPr>
        <p:spPr>
          <a:xfrm>
            <a:off x="395536" y="980728"/>
            <a:ext cx="4320480" cy="18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8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1pPr>
            <a:lvl2pPr marR="0" lvl="1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2pPr>
            <a:lvl3pPr marR="0" lvl="2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3pPr>
            <a:lvl4pPr marR="0" lvl="3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4pPr>
            <a:lvl5pPr marR="0" lvl="4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5pPr>
            <a:lvl6pPr marR="0" lvl="5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6pPr>
            <a:lvl7pPr marR="0" lvl="6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7pPr>
            <a:lvl8pPr marR="0" lvl="7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8pPr>
            <a:lvl9pPr marR="0" lvl="8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9pPr>
          </a:lstStyle>
          <a:p>
            <a:pPr marL="342900" indent="-342900">
              <a:buClr>
                <a:schemeClr val="accent5"/>
              </a:buClr>
              <a:buSzPct val="100000"/>
              <a:buFont typeface="Arial" pitchFamily="34" charset="0"/>
              <a:buChar char="•"/>
            </a:pPr>
            <a:endParaRPr lang="es-ES" sz="1800" b="1" dirty="0" smtClean="0">
              <a:solidFill>
                <a:schemeClr val="accent3"/>
              </a:solidFill>
              <a:latin typeface="Bahnschrift" pitchFamily="34" charset="0"/>
            </a:endParaRPr>
          </a:p>
          <a:p>
            <a:pPr marL="285750" indent="-285750">
              <a:buClr>
                <a:schemeClr val="accent5"/>
              </a:buClr>
              <a:buSzPct val="100000"/>
              <a:buFont typeface="Arial" pitchFamily="34" charset="0"/>
              <a:buChar char="•"/>
            </a:pPr>
            <a:r>
              <a:rPr lang="es-ES" sz="1800" b="1" dirty="0" smtClean="0">
                <a:solidFill>
                  <a:srgbClr val="00B050"/>
                </a:solidFill>
                <a:latin typeface="Bahnschrift" pitchFamily="34" charset="0"/>
              </a:rPr>
              <a:t>Se centra en hongos y líquenes</a:t>
            </a:r>
          </a:p>
          <a:p>
            <a:pPr marL="285750" indent="-285750">
              <a:buClr>
                <a:schemeClr val="accent5"/>
              </a:buClr>
              <a:buSzPct val="100000"/>
              <a:buFont typeface="Arial" pitchFamily="34" charset="0"/>
              <a:buChar char="•"/>
            </a:pPr>
            <a:endParaRPr lang="es-ES" sz="1800" b="1" dirty="0" smtClean="0">
              <a:solidFill>
                <a:srgbClr val="00B050"/>
              </a:solidFill>
              <a:latin typeface="Bahnschrift" pitchFamily="34" charset="0"/>
            </a:endParaRPr>
          </a:p>
          <a:p>
            <a:pPr marL="285750" indent="-285750">
              <a:buClr>
                <a:schemeClr val="accent5"/>
              </a:buClr>
              <a:buSzPct val="100000"/>
              <a:buFont typeface="Arial" pitchFamily="34" charset="0"/>
              <a:buChar char="•"/>
            </a:pPr>
            <a:r>
              <a:rPr lang="es-ES" sz="1800" b="1" dirty="0" smtClean="0">
                <a:solidFill>
                  <a:srgbClr val="00B050"/>
                </a:solidFill>
                <a:latin typeface="Bahnschrift" pitchFamily="34" charset="0"/>
              </a:rPr>
              <a:t>Desarrollado por </a:t>
            </a:r>
            <a:r>
              <a:rPr lang="es-ES" sz="1800" b="1" dirty="0" err="1" smtClean="0">
                <a:solidFill>
                  <a:srgbClr val="00B050"/>
                </a:solidFill>
                <a:latin typeface="Bahnschrift" pitchFamily="34" charset="0"/>
              </a:rPr>
              <a:t>Kew</a:t>
            </a:r>
            <a:r>
              <a:rPr lang="es-ES" sz="1800" b="1" dirty="0" smtClean="0">
                <a:solidFill>
                  <a:srgbClr val="00B050"/>
                </a:solidFill>
                <a:latin typeface="Bahnschrift" pitchFamily="34" charset="0"/>
              </a:rPr>
              <a:t> Royal </a:t>
            </a:r>
            <a:r>
              <a:rPr lang="es-ES" sz="1800" b="1" dirty="0" err="1" smtClean="0">
                <a:solidFill>
                  <a:srgbClr val="00B050"/>
                </a:solidFill>
                <a:latin typeface="Bahnschrift" pitchFamily="34" charset="0"/>
              </a:rPr>
              <a:t>Botanical</a:t>
            </a:r>
            <a:r>
              <a:rPr lang="es-ES" sz="1800" b="1" dirty="0" smtClean="0">
                <a:solidFill>
                  <a:srgbClr val="00B050"/>
                </a:solidFill>
                <a:latin typeface="Bahnschrift" pitchFamily="34" charset="0"/>
              </a:rPr>
              <a:t> </a:t>
            </a:r>
            <a:r>
              <a:rPr lang="es-ES" sz="1800" b="1" dirty="0" err="1" smtClean="0">
                <a:solidFill>
                  <a:srgbClr val="00B050"/>
                </a:solidFill>
                <a:latin typeface="Bahnschrift" pitchFamily="34" charset="0"/>
              </a:rPr>
              <a:t>Gardens</a:t>
            </a:r>
            <a:endParaRPr lang="es-ES" sz="1800" b="1" dirty="0" smtClean="0">
              <a:solidFill>
                <a:srgbClr val="00B050"/>
              </a:solidFill>
              <a:latin typeface="Bahnschrift" pitchFamily="34" charset="0"/>
            </a:endParaRPr>
          </a:p>
          <a:p>
            <a:pPr marL="342900" indent="-342900">
              <a:buClr>
                <a:schemeClr val="accent5"/>
              </a:buClr>
              <a:buSzPct val="100000"/>
              <a:buFont typeface="Arial" pitchFamily="34" charset="0"/>
              <a:buChar char="•"/>
            </a:pPr>
            <a:endParaRPr lang="es-ES" sz="1800" b="1" dirty="0" smtClean="0">
              <a:solidFill>
                <a:srgbClr val="00B050"/>
              </a:solidFill>
              <a:latin typeface="Bahnschrift" pitchFamily="34" charset="0"/>
            </a:endParaRPr>
          </a:p>
          <a:p>
            <a:pPr>
              <a:buClr>
                <a:schemeClr val="accent5"/>
              </a:buClr>
              <a:buSzPct val="100000"/>
            </a:pPr>
            <a:endParaRPr lang="es-ES" sz="1800" b="1" dirty="0" smtClean="0">
              <a:solidFill>
                <a:schemeClr val="accent3"/>
              </a:solidFill>
              <a:latin typeface="Bahnschrift" pitchFamily="34" charset="0"/>
            </a:endParaRPr>
          </a:p>
        </p:txBody>
      </p:sp>
      <p:pic>
        <p:nvPicPr>
          <p:cNvPr id="28673" name="Picture 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292"/>
          <a:stretch/>
        </p:blipFill>
        <p:spPr bwMode="auto">
          <a:xfrm>
            <a:off x="1619672" y="2492896"/>
            <a:ext cx="5976664" cy="3259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2141984" y="5752744"/>
            <a:ext cx="63184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>
                <a:hlinkClick r:id="rId4"/>
              </a:rPr>
              <a:t>http://</a:t>
            </a:r>
            <a:r>
              <a:rPr lang="es-ES" dirty="0" smtClean="0">
                <a:hlinkClick r:id="rId4"/>
              </a:rPr>
              <a:t>www.indexfungorum.org/names/names.asp</a:t>
            </a:r>
            <a:endParaRPr lang="es-ES" dirty="0" smtClean="0"/>
          </a:p>
          <a:p>
            <a:endParaRPr lang="es-ES" dirty="0"/>
          </a:p>
        </p:txBody>
      </p:sp>
      <p:sp>
        <p:nvSpPr>
          <p:cNvPr id="11" name="10 Rectángulo"/>
          <p:cNvSpPr/>
          <p:nvPr/>
        </p:nvSpPr>
        <p:spPr>
          <a:xfrm>
            <a:off x="4355976" y="1340767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Clr>
                <a:schemeClr val="accent5"/>
              </a:buClr>
              <a:buSzPct val="100000"/>
              <a:buFont typeface="Arial" pitchFamily="34" charset="0"/>
              <a:buChar char="•"/>
            </a:pPr>
            <a:r>
              <a:rPr lang="es-ES" b="1" dirty="0" smtClean="0">
                <a:solidFill>
                  <a:srgbClr val="FF0000"/>
                </a:solidFill>
                <a:latin typeface="Bahnschrift" pitchFamily="34" charset="0"/>
              </a:rPr>
              <a:t>Poca información de cada especie, poco intuitiva</a:t>
            </a:r>
            <a:endParaRPr lang="es-ES" b="1" dirty="0">
              <a:solidFill>
                <a:srgbClr val="FF0000"/>
              </a:solidFill>
              <a:latin typeface="Bahnschrif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1967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  <p:bldP spid="11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C:\Users\angel\Desktop\IMG_20230422_130047-removeb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5961" y="378356"/>
            <a:ext cx="3787911" cy="6736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1 Título"/>
          <p:cNvSpPr txBox="1">
            <a:spLocks/>
          </p:cNvSpPr>
          <p:nvPr/>
        </p:nvSpPr>
        <p:spPr>
          <a:xfrm>
            <a:off x="107504" y="6569028"/>
            <a:ext cx="9217024" cy="216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3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9pPr>
          </a:lstStyle>
          <a:p>
            <a:pPr algn="l"/>
            <a:r>
              <a:rPr lang="es-ES" sz="1600" b="1" dirty="0" smtClean="0">
                <a:solidFill>
                  <a:schemeClr val="accent3"/>
                </a:solidFill>
                <a:latin typeface="Bahnschrift" pitchFamily="34" charset="0"/>
              </a:rPr>
              <a:t>Curso: </a:t>
            </a:r>
            <a:r>
              <a:rPr lang="es-ES" sz="1600" b="1" dirty="0" err="1" smtClean="0">
                <a:solidFill>
                  <a:schemeClr val="accent3"/>
                </a:solidFill>
                <a:latin typeface="Bahnschrift" pitchFamily="34" charset="0"/>
              </a:rPr>
              <a:t>iNaturalist</a:t>
            </a:r>
            <a:r>
              <a:rPr lang="es-ES" sz="1600" b="1" dirty="0" smtClean="0">
                <a:solidFill>
                  <a:schemeClr val="accent3"/>
                </a:solidFill>
                <a:latin typeface="Bahnschrift" pitchFamily="34" charset="0"/>
              </a:rPr>
              <a:t> y otras herramientas para  estudiar la biodiversidad</a:t>
            </a:r>
            <a:endParaRPr lang="es-ES" sz="1600" b="1" dirty="0">
              <a:solidFill>
                <a:schemeClr val="accent3"/>
              </a:solidFill>
              <a:latin typeface="Bahnschrift" pitchFamily="34" charset="0"/>
            </a:endParaRPr>
          </a:p>
        </p:txBody>
      </p:sp>
      <p:sp>
        <p:nvSpPr>
          <p:cNvPr id="7" name="10 Subtítulo"/>
          <p:cNvSpPr txBox="1">
            <a:spLocks/>
          </p:cNvSpPr>
          <p:nvPr/>
        </p:nvSpPr>
        <p:spPr>
          <a:xfrm>
            <a:off x="8460432" y="1"/>
            <a:ext cx="683568" cy="54868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r"/>
            <a:r>
              <a:rPr lang="es-ES" sz="600" b="1" dirty="0">
                <a:solidFill>
                  <a:schemeClr val="accent4">
                    <a:lumMod val="75000"/>
                  </a:schemeClr>
                </a:solidFill>
                <a:latin typeface="Bahnschrift" pitchFamily="34" charset="0"/>
              </a:rPr>
              <a:t>Plataformas online para registrar y manejar la biodiversidad</a:t>
            </a:r>
          </a:p>
        </p:txBody>
      </p:sp>
      <p:sp>
        <p:nvSpPr>
          <p:cNvPr id="9" name="8 CuadroTexto"/>
          <p:cNvSpPr txBox="1"/>
          <p:nvPr/>
        </p:nvSpPr>
        <p:spPr>
          <a:xfrm>
            <a:off x="8423920" y="-16351"/>
            <a:ext cx="7200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 smtClean="0">
                <a:solidFill>
                  <a:schemeClr val="accent3"/>
                </a:solidFill>
                <a:latin typeface="Arial Nova" pitchFamily="34" charset="0"/>
              </a:rPr>
              <a:t>2</a:t>
            </a:r>
            <a:endParaRPr lang="es-ES" sz="1200" b="1" dirty="0">
              <a:solidFill>
                <a:schemeClr val="accent3"/>
              </a:solidFill>
              <a:latin typeface="Arial Nova" pitchFamily="34" charset="0"/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179512" y="404664"/>
            <a:ext cx="5400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Otras webs de utilidad para consulta sobre datos de biodiversidad...</a:t>
            </a:r>
            <a:endParaRPr lang="es-ES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19 Rectángulo"/>
          <p:cNvSpPr/>
          <p:nvPr/>
        </p:nvSpPr>
        <p:spPr>
          <a:xfrm>
            <a:off x="337260" y="2204864"/>
            <a:ext cx="439248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s-ES" sz="2000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Banco de Datos de la </a:t>
            </a:r>
            <a:r>
              <a:rPr lang="es-ES" sz="2000" b="1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Naturaleza</a:t>
            </a:r>
          </a:p>
          <a:p>
            <a:pPr marL="342900" indent="-342900">
              <a:buFont typeface="Wingdings" pitchFamily="2" charset="2"/>
              <a:buChar char="Ø"/>
            </a:pPr>
            <a:endParaRPr lang="es-ES" sz="2000" b="1" dirty="0" smtClean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es-ES" sz="2000" b="1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Biodiversidad Virtual</a:t>
            </a:r>
          </a:p>
          <a:p>
            <a:pPr marL="342900" indent="-342900">
              <a:buFont typeface="Wingdings" pitchFamily="2" charset="2"/>
              <a:buChar char="Ø"/>
            </a:pPr>
            <a:endParaRPr lang="es-ES" sz="2000" b="1" dirty="0" smtClean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es-ES" sz="2000" b="1" dirty="0" err="1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Asturnatura</a:t>
            </a:r>
            <a:endParaRPr lang="es-ES" sz="2000" b="1" dirty="0" smtClean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buFont typeface="Wingdings" pitchFamily="2" charset="2"/>
              <a:buChar char="Ø"/>
            </a:pPr>
            <a:endParaRPr lang="es-ES" sz="2000" b="1" dirty="0" smtClean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es-E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IUCN </a:t>
            </a:r>
            <a:r>
              <a:rPr lang="es-E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Red </a:t>
            </a:r>
            <a:r>
              <a:rPr lang="es-ES" sz="2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List</a:t>
            </a:r>
            <a:endParaRPr lang="es-ES" sz="20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buFont typeface="Wingdings" pitchFamily="2" charset="2"/>
              <a:buChar char="Ø"/>
            </a:pPr>
            <a:endParaRPr lang="es-ES" sz="2000" b="1" dirty="0" smtClean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es-ES" sz="2000" b="1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Árboles Ibéricos</a:t>
            </a:r>
          </a:p>
          <a:p>
            <a:pPr marL="342900" indent="-342900">
              <a:buFont typeface="Wingdings" pitchFamily="2" charset="2"/>
              <a:buChar char="Ø"/>
            </a:pPr>
            <a:endParaRPr lang="es-ES" sz="2000" b="1" dirty="0" smtClean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es-ES" sz="2000" b="1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Orquídeas </a:t>
            </a:r>
            <a:r>
              <a:rPr lang="es-ES" sz="2000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Ibéricas</a:t>
            </a:r>
          </a:p>
        </p:txBody>
      </p:sp>
    </p:spTree>
    <p:extLst>
      <p:ext uri="{BB962C8B-B14F-4D97-AF65-F5344CB8AC3E}">
        <p14:creationId xmlns:p14="http://schemas.microsoft.com/office/powerpoint/2010/main" val="6803111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0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 Título"/>
          <p:cNvSpPr txBox="1">
            <a:spLocks/>
          </p:cNvSpPr>
          <p:nvPr/>
        </p:nvSpPr>
        <p:spPr>
          <a:xfrm>
            <a:off x="107504" y="6569028"/>
            <a:ext cx="9217024" cy="216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3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9pPr>
          </a:lstStyle>
          <a:p>
            <a:pPr algn="l"/>
            <a:r>
              <a:rPr lang="es-ES" sz="1600" b="1" dirty="0" smtClean="0">
                <a:solidFill>
                  <a:schemeClr val="accent3"/>
                </a:solidFill>
                <a:latin typeface="Bahnschrift" pitchFamily="34" charset="0"/>
              </a:rPr>
              <a:t>Curso: </a:t>
            </a:r>
            <a:r>
              <a:rPr lang="es-ES" sz="1600" b="1" dirty="0" err="1" smtClean="0">
                <a:solidFill>
                  <a:schemeClr val="accent3"/>
                </a:solidFill>
                <a:latin typeface="Bahnschrift" pitchFamily="34" charset="0"/>
              </a:rPr>
              <a:t>iNaturalist</a:t>
            </a:r>
            <a:r>
              <a:rPr lang="es-ES" sz="1600" b="1" dirty="0" smtClean="0">
                <a:solidFill>
                  <a:schemeClr val="accent3"/>
                </a:solidFill>
                <a:latin typeface="Bahnschrift" pitchFamily="34" charset="0"/>
              </a:rPr>
              <a:t> y otras herramientas para  estudiar la biodiversidad</a:t>
            </a:r>
            <a:endParaRPr lang="es-ES" sz="1600" b="1" dirty="0">
              <a:solidFill>
                <a:schemeClr val="accent3"/>
              </a:solidFill>
              <a:latin typeface="Bahnschrift" pitchFamily="34" charset="0"/>
            </a:endParaRPr>
          </a:p>
        </p:txBody>
      </p:sp>
      <p:sp>
        <p:nvSpPr>
          <p:cNvPr id="4" name="3 Rectángulo redondeado"/>
          <p:cNvSpPr/>
          <p:nvPr/>
        </p:nvSpPr>
        <p:spPr>
          <a:xfrm>
            <a:off x="539552" y="260648"/>
            <a:ext cx="6840760" cy="576064"/>
          </a:xfrm>
          <a:prstGeom prst="roundRect">
            <a:avLst/>
          </a:prstGeom>
          <a:solidFill>
            <a:schemeClr val="bg1">
              <a:lumMod val="60000"/>
              <a:lumOff val="4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611560" y="260648"/>
            <a:ext cx="6696744" cy="564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8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1pPr>
            <a:lvl2pPr marR="0" lvl="1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2pPr>
            <a:lvl3pPr marR="0" lvl="2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3pPr>
            <a:lvl4pPr marR="0" lvl="3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4pPr>
            <a:lvl5pPr marR="0" lvl="4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5pPr>
            <a:lvl6pPr marR="0" lvl="5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6pPr>
            <a:lvl7pPr marR="0" lvl="6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7pPr>
            <a:lvl8pPr marR="0" lvl="7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8pPr>
            <a:lvl9pPr marR="0" lvl="8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9pPr>
          </a:lstStyle>
          <a:p>
            <a:r>
              <a:rPr lang="es-ES" sz="3200" b="1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Banco de Datos de la Naturaleza</a:t>
            </a:r>
            <a:endParaRPr lang="es-ES" sz="3200" b="1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itchFamily="34" charset="0"/>
            </a:endParaRPr>
          </a:p>
        </p:txBody>
      </p:sp>
      <p:sp>
        <p:nvSpPr>
          <p:cNvPr id="7" name="10 Subtítulo"/>
          <p:cNvSpPr txBox="1">
            <a:spLocks/>
          </p:cNvSpPr>
          <p:nvPr/>
        </p:nvSpPr>
        <p:spPr>
          <a:xfrm>
            <a:off x="8460432" y="1"/>
            <a:ext cx="683568" cy="54868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r"/>
            <a:r>
              <a:rPr lang="es-ES" sz="600" b="1" dirty="0">
                <a:solidFill>
                  <a:schemeClr val="accent4">
                    <a:lumMod val="75000"/>
                  </a:schemeClr>
                </a:solidFill>
                <a:latin typeface="Bahnschrift" pitchFamily="34" charset="0"/>
              </a:rPr>
              <a:t>Plataformas online para registrar y manejar la biodiversidad</a:t>
            </a:r>
          </a:p>
        </p:txBody>
      </p:sp>
      <p:sp>
        <p:nvSpPr>
          <p:cNvPr id="9" name="8 CuadroTexto"/>
          <p:cNvSpPr txBox="1"/>
          <p:nvPr/>
        </p:nvSpPr>
        <p:spPr>
          <a:xfrm>
            <a:off x="8423920" y="-16351"/>
            <a:ext cx="7200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 smtClean="0">
                <a:solidFill>
                  <a:schemeClr val="accent3"/>
                </a:solidFill>
                <a:latin typeface="Arial Nova" pitchFamily="34" charset="0"/>
              </a:rPr>
              <a:t>2</a:t>
            </a:r>
            <a:endParaRPr lang="es-ES" sz="1200" b="1" dirty="0">
              <a:solidFill>
                <a:schemeClr val="accent3"/>
              </a:solidFill>
              <a:latin typeface="Arial Nova" pitchFamily="34" charset="0"/>
            </a:endParaRPr>
          </a:p>
        </p:txBody>
      </p:sp>
      <p:sp>
        <p:nvSpPr>
          <p:cNvPr id="10" name="9 Rectángulo"/>
          <p:cNvSpPr/>
          <p:nvPr/>
        </p:nvSpPr>
        <p:spPr>
          <a:xfrm>
            <a:off x="395536" y="1340768"/>
            <a:ext cx="439248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s-ES" sz="2000" b="1" dirty="0" smtClean="0">
                <a:solidFill>
                  <a:schemeClr val="accent3"/>
                </a:solidFill>
              </a:rPr>
              <a:t>Mantenida por el MITECO</a:t>
            </a:r>
          </a:p>
          <a:p>
            <a:pPr marL="285750" indent="-285750">
              <a:buFont typeface="Arial" pitchFamily="34" charset="0"/>
              <a:buChar char="•"/>
            </a:pPr>
            <a:endParaRPr lang="es-ES" sz="2000" b="1" dirty="0">
              <a:solidFill>
                <a:schemeClr val="accent3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s-ES" sz="2000" b="1" dirty="0" smtClean="0">
                <a:solidFill>
                  <a:schemeClr val="accent3"/>
                </a:solidFill>
              </a:rPr>
              <a:t>Numerosos proyectos y colaboraciones con entidades</a:t>
            </a:r>
          </a:p>
          <a:p>
            <a:pPr marL="285750" indent="-285750">
              <a:buFont typeface="Arial" pitchFamily="34" charset="0"/>
              <a:buChar char="•"/>
            </a:pPr>
            <a:endParaRPr lang="es-ES" sz="2000" b="1" dirty="0" smtClean="0">
              <a:solidFill>
                <a:schemeClr val="accent3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s-ES" sz="2000" b="1" dirty="0" smtClean="0">
                <a:solidFill>
                  <a:schemeClr val="accent3"/>
                </a:solidFill>
              </a:rPr>
              <a:t>Varios visores con información cartográfica de referencia: Red Natura 2000, Mapa Forestal, Planes de gestión de ENP...</a:t>
            </a:r>
          </a:p>
        </p:txBody>
      </p:sp>
      <p:sp>
        <p:nvSpPr>
          <p:cNvPr id="3" name="2 Rectángulo"/>
          <p:cNvSpPr/>
          <p:nvPr/>
        </p:nvSpPr>
        <p:spPr>
          <a:xfrm>
            <a:off x="683568" y="4437112"/>
            <a:ext cx="411747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Visor: </a:t>
            </a:r>
            <a:r>
              <a:rPr lang="es-ES" dirty="0" smtClean="0">
                <a:hlinkClick r:id="rId3"/>
              </a:rPr>
              <a:t>https</a:t>
            </a:r>
            <a:r>
              <a:rPr lang="es-ES" dirty="0">
                <a:hlinkClick r:id="rId3"/>
              </a:rPr>
              <a:t>://sig.mapama.gob.es/bdn</a:t>
            </a:r>
            <a:r>
              <a:rPr lang="es-ES" dirty="0" smtClean="0">
                <a:hlinkClick r:id="rId3"/>
              </a:rPr>
              <a:t>/</a:t>
            </a:r>
            <a:endParaRPr lang="es-ES" dirty="0" smtClean="0"/>
          </a:p>
          <a:p>
            <a:endParaRPr lang="es-ES" dirty="0"/>
          </a:p>
        </p:txBody>
      </p:sp>
      <p:sp>
        <p:nvSpPr>
          <p:cNvPr id="6" name="5 Rectángulo"/>
          <p:cNvSpPr/>
          <p:nvPr/>
        </p:nvSpPr>
        <p:spPr>
          <a:xfrm>
            <a:off x="683568" y="4869160"/>
            <a:ext cx="368562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>
                <a:hlinkClick r:id="rId4"/>
              </a:rPr>
              <a:t>https://fundacion-biodiversidad.es</a:t>
            </a:r>
            <a:r>
              <a:rPr lang="es-ES" dirty="0" smtClean="0">
                <a:hlinkClick r:id="rId4"/>
              </a:rPr>
              <a:t>/</a:t>
            </a:r>
            <a:endParaRPr lang="es-ES" dirty="0" smtClean="0"/>
          </a:p>
          <a:p>
            <a:endParaRPr lang="es-ES" dirty="0"/>
          </a:p>
        </p:txBody>
      </p:sp>
      <p:sp>
        <p:nvSpPr>
          <p:cNvPr id="13" name="12 Rectángulo"/>
          <p:cNvSpPr/>
          <p:nvPr/>
        </p:nvSpPr>
        <p:spPr>
          <a:xfrm>
            <a:off x="670550" y="5301206"/>
            <a:ext cx="404546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>
                <a:hlinkClick r:id="rId5"/>
              </a:rPr>
              <a:t>https://</a:t>
            </a:r>
            <a:r>
              <a:rPr lang="es-ES" dirty="0" smtClean="0">
                <a:hlinkClick r:id="rId5"/>
              </a:rPr>
              <a:t>www.miteco.gob.es/es/biodiversidad/servicios/banco-datos-naturaleza/default.aspx</a:t>
            </a:r>
            <a:endParaRPr lang="es-ES" dirty="0" smtClean="0"/>
          </a:p>
          <a:p>
            <a:endParaRPr lang="es-ES" dirty="0"/>
          </a:p>
        </p:txBody>
      </p:sp>
      <p:pic>
        <p:nvPicPr>
          <p:cNvPr id="25601" name="Picture 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362864"/>
            <a:ext cx="4180859" cy="3310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87542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  <p:bldP spid="3" grpId="0"/>
      <p:bldP spid="6" grpId="0"/>
      <p:bldP spid="13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 Título"/>
          <p:cNvSpPr txBox="1">
            <a:spLocks/>
          </p:cNvSpPr>
          <p:nvPr/>
        </p:nvSpPr>
        <p:spPr>
          <a:xfrm>
            <a:off x="107504" y="6569028"/>
            <a:ext cx="9217024" cy="216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3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9pPr>
          </a:lstStyle>
          <a:p>
            <a:pPr algn="l"/>
            <a:r>
              <a:rPr lang="es-ES" sz="1600" b="1" dirty="0" smtClean="0">
                <a:solidFill>
                  <a:schemeClr val="accent3"/>
                </a:solidFill>
                <a:latin typeface="Bahnschrift" pitchFamily="34" charset="0"/>
              </a:rPr>
              <a:t>Curso: </a:t>
            </a:r>
            <a:r>
              <a:rPr lang="es-ES" sz="1600" b="1" dirty="0" err="1" smtClean="0">
                <a:solidFill>
                  <a:schemeClr val="accent3"/>
                </a:solidFill>
                <a:latin typeface="Bahnschrift" pitchFamily="34" charset="0"/>
              </a:rPr>
              <a:t>iNaturalist</a:t>
            </a:r>
            <a:r>
              <a:rPr lang="es-ES" sz="1600" b="1" dirty="0" smtClean="0">
                <a:solidFill>
                  <a:schemeClr val="accent3"/>
                </a:solidFill>
                <a:latin typeface="Bahnschrift" pitchFamily="34" charset="0"/>
              </a:rPr>
              <a:t> y otras herramientas para  estudiar la biodiversidad</a:t>
            </a:r>
            <a:endParaRPr lang="es-ES" sz="1600" b="1" dirty="0">
              <a:solidFill>
                <a:schemeClr val="accent3"/>
              </a:solidFill>
              <a:latin typeface="Bahnschrift" pitchFamily="34" charset="0"/>
            </a:endParaRPr>
          </a:p>
        </p:txBody>
      </p:sp>
      <p:sp>
        <p:nvSpPr>
          <p:cNvPr id="4" name="3 Rectángulo redondeado"/>
          <p:cNvSpPr/>
          <p:nvPr/>
        </p:nvSpPr>
        <p:spPr>
          <a:xfrm>
            <a:off x="539552" y="260648"/>
            <a:ext cx="6840760" cy="576064"/>
          </a:xfrm>
          <a:prstGeom prst="roundRect">
            <a:avLst/>
          </a:prstGeom>
          <a:solidFill>
            <a:schemeClr val="bg1">
              <a:lumMod val="60000"/>
              <a:lumOff val="4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611560" y="260648"/>
            <a:ext cx="6696744" cy="564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8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1pPr>
            <a:lvl2pPr marR="0" lvl="1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2pPr>
            <a:lvl3pPr marR="0" lvl="2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3pPr>
            <a:lvl4pPr marR="0" lvl="3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4pPr>
            <a:lvl5pPr marR="0" lvl="4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5pPr>
            <a:lvl6pPr marR="0" lvl="5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6pPr>
            <a:lvl7pPr marR="0" lvl="6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7pPr>
            <a:lvl8pPr marR="0" lvl="7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8pPr>
            <a:lvl9pPr marR="0" lvl="8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9pPr>
          </a:lstStyle>
          <a:p>
            <a:r>
              <a:rPr lang="es-ES" sz="3200" b="1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Biodiversidad Virtual</a:t>
            </a:r>
            <a:endParaRPr lang="es-ES" sz="3200" b="1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itchFamily="34" charset="0"/>
            </a:endParaRPr>
          </a:p>
        </p:txBody>
      </p:sp>
      <p:sp>
        <p:nvSpPr>
          <p:cNvPr id="7" name="10 Subtítulo"/>
          <p:cNvSpPr txBox="1">
            <a:spLocks/>
          </p:cNvSpPr>
          <p:nvPr/>
        </p:nvSpPr>
        <p:spPr>
          <a:xfrm>
            <a:off x="8460432" y="1"/>
            <a:ext cx="683568" cy="54868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r"/>
            <a:r>
              <a:rPr lang="es-ES" sz="600" b="1" dirty="0">
                <a:solidFill>
                  <a:schemeClr val="accent4">
                    <a:lumMod val="75000"/>
                  </a:schemeClr>
                </a:solidFill>
                <a:latin typeface="Bahnschrift" pitchFamily="34" charset="0"/>
              </a:rPr>
              <a:t>Plataformas online para registrar y manejar la biodiversidad</a:t>
            </a:r>
          </a:p>
        </p:txBody>
      </p:sp>
      <p:sp>
        <p:nvSpPr>
          <p:cNvPr id="9" name="8 CuadroTexto"/>
          <p:cNvSpPr txBox="1"/>
          <p:nvPr/>
        </p:nvSpPr>
        <p:spPr>
          <a:xfrm>
            <a:off x="8423920" y="-16351"/>
            <a:ext cx="7200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 smtClean="0">
                <a:solidFill>
                  <a:schemeClr val="accent3"/>
                </a:solidFill>
                <a:latin typeface="Arial Nova" pitchFamily="34" charset="0"/>
              </a:rPr>
              <a:t>2</a:t>
            </a:r>
            <a:endParaRPr lang="es-ES" sz="1200" b="1" dirty="0">
              <a:solidFill>
                <a:schemeClr val="accent3"/>
              </a:solidFill>
              <a:latin typeface="Arial Nova" pitchFamily="34" charset="0"/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619572" y="5373216"/>
            <a:ext cx="386522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>
                <a:hlinkClick r:id="rId3"/>
              </a:rPr>
              <a:t>https://www.biodiversidadvirtual.org</a:t>
            </a:r>
            <a:r>
              <a:rPr lang="es-ES" dirty="0" smtClean="0">
                <a:hlinkClick r:id="rId3"/>
              </a:rPr>
              <a:t>/</a:t>
            </a:r>
            <a:endParaRPr lang="es-ES" dirty="0" smtClean="0"/>
          </a:p>
          <a:p>
            <a:endParaRPr lang="es-ES" dirty="0"/>
          </a:p>
        </p:txBody>
      </p:sp>
      <p:sp>
        <p:nvSpPr>
          <p:cNvPr id="10" name="9 Rectángulo"/>
          <p:cNvSpPr/>
          <p:nvPr/>
        </p:nvSpPr>
        <p:spPr>
          <a:xfrm>
            <a:off x="405096" y="1196752"/>
            <a:ext cx="388843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s-ES" b="1" dirty="0" smtClean="0">
                <a:solidFill>
                  <a:schemeClr val="accent3"/>
                </a:solidFill>
              </a:rPr>
              <a:t>“</a:t>
            </a:r>
            <a:r>
              <a:rPr lang="es-ES" b="1" dirty="0" err="1">
                <a:solidFill>
                  <a:schemeClr val="accent3"/>
                </a:solidFill>
              </a:rPr>
              <a:t>iNat</a:t>
            </a:r>
            <a:r>
              <a:rPr lang="es-ES" b="1" dirty="0">
                <a:solidFill>
                  <a:schemeClr val="accent3"/>
                </a:solidFill>
              </a:rPr>
              <a:t> antes de los teléfonos móviles</a:t>
            </a:r>
            <a:r>
              <a:rPr lang="es-ES" b="1" dirty="0" smtClean="0">
                <a:solidFill>
                  <a:schemeClr val="accent3"/>
                </a:solidFill>
              </a:rPr>
              <a:t>”: similar a un foro</a:t>
            </a:r>
          </a:p>
          <a:p>
            <a:pPr marL="285750" indent="-285750">
              <a:buFont typeface="Arial" pitchFamily="34" charset="0"/>
              <a:buChar char="•"/>
            </a:pPr>
            <a:endParaRPr lang="es-ES" b="1" dirty="0" smtClean="0">
              <a:solidFill>
                <a:schemeClr val="accent3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s-ES" b="1" dirty="0" smtClean="0">
                <a:solidFill>
                  <a:schemeClr val="accent3"/>
                </a:solidFill>
              </a:rPr>
              <a:t>Observaciones de todos los grupos de la biodiversidad</a:t>
            </a:r>
          </a:p>
          <a:p>
            <a:pPr marL="285750" indent="-285750">
              <a:buFont typeface="Arial" pitchFamily="34" charset="0"/>
              <a:buChar char="•"/>
            </a:pPr>
            <a:endParaRPr lang="es-ES" b="1" dirty="0">
              <a:solidFill>
                <a:schemeClr val="accent3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s-ES" b="1" dirty="0" smtClean="0">
                <a:solidFill>
                  <a:schemeClr val="accent3"/>
                </a:solidFill>
              </a:rPr>
              <a:t>Identificación revisada por expertos</a:t>
            </a:r>
          </a:p>
          <a:p>
            <a:pPr marL="285750" indent="-285750">
              <a:buFont typeface="Arial" pitchFamily="34" charset="0"/>
              <a:buChar char="•"/>
            </a:pPr>
            <a:endParaRPr lang="es-ES" b="1" dirty="0">
              <a:solidFill>
                <a:schemeClr val="accent3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s-ES" b="1" dirty="0" smtClean="0">
                <a:solidFill>
                  <a:schemeClr val="accent3"/>
                </a:solidFill>
              </a:rPr>
              <a:t>Imágenes de calidad de taxones poco fotografiados</a:t>
            </a:r>
          </a:p>
          <a:p>
            <a:pPr marL="285750" indent="-285750">
              <a:buFont typeface="Arial" pitchFamily="34" charset="0"/>
              <a:buChar char="•"/>
            </a:pPr>
            <a:endParaRPr lang="es-ES" b="1" dirty="0" smtClean="0">
              <a:solidFill>
                <a:schemeClr val="accent3"/>
              </a:solidFill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619572" y="5877272"/>
            <a:ext cx="42627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>
                <a:hlinkClick r:id="rId4"/>
              </a:rPr>
              <a:t>https://www.fotografiaybiodiversidad.org</a:t>
            </a:r>
            <a:endParaRPr lang="es-ES" dirty="0"/>
          </a:p>
        </p:txBody>
      </p:sp>
      <p:pic>
        <p:nvPicPr>
          <p:cNvPr id="24577" name="Picture 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0744" y="1124744"/>
            <a:ext cx="4917665" cy="3847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90409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 Título"/>
          <p:cNvSpPr txBox="1">
            <a:spLocks/>
          </p:cNvSpPr>
          <p:nvPr/>
        </p:nvSpPr>
        <p:spPr>
          <a:xfrm>
            <a:off x="107504" y="6569028"/>
            <a:ext cx="9217024" cy="216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3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9pPr>
          </a:lstStyle>
          <a:p>
            <a:pPr algn="l"/>
            <a:r>
              <a:rPr lang="es-ES" sz="1600" b="1" dirty="0" smtClean="0">
                <a:solidFill>
                  <a:schemeClr val="accent3"/>
                </a:solidFill>
                <a:latin typeface="Bahnschrift" pitchFamily="34" charset="0"/>
              </a:rPr>
              <a:t>Curso: </a:t>
            </a:r>
            <a:r>
              <a:rPr lang="es-ES" sz="1600" b="1" dirty="0" err="1" smtClean="0">
                <a:solidFill>
                  <a:schemeClr val="accent3"/>
                </a:solidFill>
                <a:latin typeface="Bahnschrift" pitchFamily="34" charset="0"/>
              </a:rPr>
              <a:t>iNaturalist</a:t>
            </a:r>
            <a:r>
              <a:rPr lang="es-ES" sz="1600" b="1" dirty="0" smtClean="0">
                <a:solidFill>
                  <a:schemeClr val="accent3"/>
                </a:solidFill>
                <a:latin typeface="Bahnschrift" pitchFamily="34" charset="0"/>
              </a:rPr>
              <a:t> y otras herramientas para  estudiar la biodiversidad</a:t>
            </a:r>
            <a:endParaRPr lang="es-ES" sz="1600" b="1" dirty="0">
              <a:solidFill>
                <a:schemeClr val="accent3"/>
              </a:solidFill>
              <a:latin typeface="Bahnschrift" pitchFamily="34" charset="0"/>
            </a:endParaRPr>
          </a:p>
        </p:txBody>
      </p:sp>
      <p:sp>
        <p:nvSpPr>
          <p:cNvPr id="4" name="3 Rectángulo redondeado"/>
          <p:cNvSpPr/>
          <p:nvPr/>
        </p:nvSpPr>
        <p:spPr>
          <a:xfrm>
            <a:off x="539552" y="260648"/>
            <a:ext cx="6840760" cy="576064"/>
          </a:xfrm>
          <a:prstGeom prst="roundRect">
            <a:avLst/>
          </a:prstGeom>
          <a:solidFill>
            <a:schemeClr val="bg1">
              <a:lumMod val="60000"/>
              <a:lumOff val="4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611560" y="260648"/>
            <a:ext cx="6696744" cy="564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8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1pPr>
            <a:lvl2pPr marR="0" lvl="1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2pPr>
            <a:lvl3pPr marR="0" lvl="2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3pPr>
            <a:lvl4pPr marR="0" lvl="3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4pPr>
            <a:lvl5pPr marR="0" lvl="4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5pPr>
            <a:lvl6pPr marR="0" lvl="5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6pPr>
            <a:lvl7pPr marR="0" lvl="6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7pPr>
            <a:lvl8pPr marR="0" lvl="7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8pPr>
            <a:lvl9pPr marR="0" lvl="8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9pPr>
          </a:lstStyle>
          <a:p>
            <a:r>
              <a:rPr lang="es-ES" sz="3200" b="1" dirty="0" err="1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Asturnatura</a:t>
            </a:r>
            <a:endParaRPr lang="es-ES" sz="3200" b="1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itchFamily="34" charset="0"/>
            </a:endParaRPr>
          </a:p>
        </p:txBody>
      </p:sp>
      <p:sp>
        <p:nvSpPr>
          <p:cNvPr id="7" name="10 Subtítulo"/>
          <p:cNvSpPr txBox="1">
            <a:spLocks/>
          </p:cNvSpPr>
          <p:nvPr/>
        </p:nvSpPr>
        <p:spPr>
          <a:xfrm>
            <a:off x="8460432" y="1"/>
            <a:ext cx="683568" cy="54868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r"/>
            <a:r>
              <a:rPr lang="es-ES" sz="600" b="1" dirty="0">
                <a:solidFill>
                  <a:schemeClr val="accent4">
                    <a:lumMod val="75000"/>
                  </a:schemeClr>
                </a:solidFill>
                <a:latin typeface="Bahnschrift" pitchFamily="34" charset="0"/>
              </a:rPr>
              <a:t>Plataformas online para registrar y manejar la biodiversidad</a:t>
            </a:r>
          </a:p>
        </p:txBody>
      </p:sp>
      <p:sp>
        <p:nvSpPr>
          <p:cNvPr id="9" name="8 CuadroTexto"/>
          <p:cNvSpPr txBox="1"/>
          <p:nvPr/>
        </p:nvSpPr>
        <p:spPr>
          <a:xfrm>
            <a:off x="8423920" y="-16351"/>
            <a:ext cx="7200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 smtClean="0">
                <a:solidFill>
                  <a:schemeClr val="accent3"/>
                </a:solidFill>
                <a:latin typeface="Arial Nova" pitchFamily="34" charset="0"/>
              </a:rPr>
              <a:t>2</a:t>
            </a:r>
            <a:endParaRPr lang="es-ES" sz="1200" b="1" dirty="0">
              <a:solidFill>
                <a:schemeClr val="accent3"/>
              </a:solidFill>
              <a:latin typeface="Arial Nova" pitchFamily="34" charset="0"/>
            </a:endParaRPr>
          </a:p>
        </p:txBody>
      </p:sp>
      <p:sp>
        <p:nvSpPr>
          <p:cNvPr id="10" name="9 Rectángulo"/>
          <p:cNvSpPr/>
          <p:nvPr/>
        </p:nvSpPr>
        <p:spPr>
          <a:xfrm>
            <a:off x="405096" y="1196752"/>
            <a:ext cx="3888432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s-ES" b="1" dirty="0" smtClean="0">
                <a:solidFill>
                  <a:schemeClr val="accent3"/>
                </a:solidFill>
              </a:rPr>
              <a:t>Información sobre todos los grupos de la biodiversidad, también sobre turismo y naturaleza</a:t>
            </a:r>
          </a:p>
          <a:p>
            <a:pPr marL="285750" indent="-285750">
              <a:buFont typeface="Arial" pitchFamily="34" charset="0"/>
              <a:buChar char="•"/>
            </a:pPr>
            <a:endParaRPr lang="es-ES" b="1" dirty="0">
              <a:solidFill>
                <a:schemeClr val="accent3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s-ES" b="1" dirty="0" smtClean="0">
                <a:solidFill>
                  <a:schemeClr val="accent3"/>
                </a:solidFill>
              </a:rPr>
              <a:t>Fichas de especies muy completas (especialmente datos ecológicos y descripción)</a:t>
            </a:r>
          </a:p>
          <a:p>
            <a:pPr marL="285750" indent="-285750">
              <a:buFont typeface="Arial" pitchFamily="34" charset="0"/>
              <a:buChar char="•"/>
            </a:pPr>
            <a:endParaRPr lang="es-ES" b="1" dirty="0">
              <a:solidFill>
                <a:schemeClr val="accent3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s-ES" b="1" dirty="0" smtClean="0">
                <a:solidFill>
                  <a:schemeClr val="accent3"/>
                </a:solidFill>
              </a:rPr>
              <a:t>Centrada en Asturias, pero trata especies de alrededores</a:t>
            </a:r>
          </a:p>
          <a:p>
            <a:pPr marL="285750" indent="-285750">
              <a:buFont typeface="Arial" pitchFamily="34" charset="0"/>
              <a:buChar char="•"/>
            </a:pPr>
            <a:endParaRPr lang="es-ES" b="1" dirty="0" smtClean="0">
              <a:solidFill>
                <a:schemeClr val="accent3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s-ES" b="1" dirty="0" smtClean="0">
                <a:solidFill>
                  <a:schemeClr val="accent3"/>
                </a:solidFill>
              </a:rPr>
              <a:t>Se pueden subir observaciones: revisión por expertos</a:t>
            </a:r>
          </a:p>
          <a:p>
            <a:pPr marL="285750" indent="-285750">
              <a:buFont typeface="Arial" pitchFamily="34" charset="0"/>
              <a:buChar char="•"/>
            </a:pPr>
            <a:endParaRPr lang="es-ES" b="1" dirty="0" smtClean="0">
              <a:solidFill>
                <a:schemeClr val="accent3"/>
              </a:solidFill>
            </a:endParaRPr>
          </a:p>
        </p:txBody>
      </p:sp>
      <p:pic>
        <p:nvPicPr>
          <p:cNvPr id="23554" name="Picture 2" descr="asturnatura.com (@asturnatura) / Twitter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223902"/>
            <a:ext cx="703292" cy="703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1464" y="2636912"/>
            <a:ext cx="4361690" cy="3573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1465" y="1029759"/>
            <a:ext cx="4361690" cy="16121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611560" y="5733256"/>
            <a:ext cx="315990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>
                <a:hlinkClick r:id="rId6"/>
              </a:rPr>
              <a:t>https://www.asturnatura.com</a:t>
            </a:r>
            <a:r>
              <a:rPr lang="es-ES" dirty="0" smtClean="0">
                <a:hlinkClick r:id="rId6"/>
              </a:rPr>
              <a:t>/</a:t>
            </a:r>
            <a:endParaRPr lang="es-ES" dirty="0" smtClean="0"/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77768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  <p:bldP spid="2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 Título"/>
          <p:cNvSpPr txBox="1">
            <a:spLocks/>
          </p:cNvSpPr>
          <p:nvPr/>
        </p:nvSpPr>
        <p:spPr>
          <a:xfrm>
            <a:off x="107504" y="6569028"/>
            <a:ext cx="9217024" cy="216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3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9pPr>
          </a:lstStyle>
          <a:p>
            <a:pPr algn="l"/>
            <a:r>
              <a:rPr lang="es-ES" sz="1600" b="1" dirty="0" smtClean="0">
                <a:solidFill>
                  <a:schemeClr val="accent3"/>
                </a:solidFill>
                <a:latin typeface="Bahnschrift" pitchFamily="34" charset="0"/>
              </a:rPr>
              <a:t>Curso: </a:t>
            </a:r>
            <a:r>
              <a:rPr lang="es-ES" sz="1600" b="1" dirty="0" err="1" smtClean="0">
                <a:solidFill>
                  <a:schemeClr val="accent3"/>
                </a:solidFill>
                <a:latin typeface="Bahnschrift" pitchFamily="34" charset="0"/>
              </a:rPr>
              <a:t>iNaturalist</a:t>
            </a:r>
            <a:r>
              <a:rPr lang="es-ES" sz="1600" b="1" dirty="0" smtClean="0">
                <a:solidFill>
                  <a:schemeClr val="accent3"/>
                </a:solidFill>
                <a:latin typeface="Bahnschrift" pitchFamily="34" charset="0"/>
              </a:rPr>
              <a:t> y otras herramientas para  estudiar la biodiversidad</a:t>
            </a:r>
            <a:endParaRPr lang="es-ES" sz="1600" b="1" dirty="0">
              <a:solidFill>
                <a:schemeClr val="accent3"/>
              </a:solidFill>
              <a:latin typeface="Bahnschrift" pitchFamily="34" charset="0"/>
            </a:endParaRPr>
          </a:p>
        </p:txBody>
      </p:sp>
      <p:sp>
        <p:nvSpPr>
          <p:cNvPr id="4" name="3 Rectángulo redondeado"/>
          <p:cNvSpPr/>
          <p:nvPr/>
        </p:nvSpPr>
        <p:spPr>
          <a:xfrm>
            <a:off x="539552" y="260648"/>
            <a:ext cx="6840760" cy="576064"/>
          </a:xfrm>
          <a:prstGeom prst="roundRect">
            <a:avLst/>
          </a:prstGeom>
          <a:solidFill>
            <a:schemeClr val="bg1">
              <a:lumMod val="60000"/>
              <a:lumOff val="4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611560" y="260648"/>
            <a:ext cx="6696744" cy="564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8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1pPr>
            <a:lvl2pPr marR="0" lvl="1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2pPr>
            <a:lvl3pPr marR="0" lvl="2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3pPr>
            <a:lvl4pPr marR="0" lvl="3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4pPr>
            <a:lvl5pPr marR="0" lvl="4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5pPr>
            <a:lvl6pPr marR="0" lvl="5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6pPr>
            <a:lvl7pPr marR="0" lvl="6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7pPr>
            <a:lvl8pPr marR="0" lvl="7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8pPr>
            <a:lvl9pPr marR="0" lvl="8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9pPr>
          </a:lstStyle>
          <a:p>
            <a:r>
              <a:rPr lang="es-E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IUCN Red </a:t>
            </a:r>
            <a:r>
              <a:rPr lang="es-ES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List</a:t>
            </a:r>
            <a:endParaRPr lang="es-E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itchFamily="34" charset="0"/>
            </a:endParaRPr>
          </a:p>
        </p:txBody>
      </p:sp>
      <p:sp>
        <p:nvSpPr>
          <p:cNvPr id="7" name="10 Subtítulo"/>
          <p:cNvSpPr txBox="1">
            <a:spLocks/>
          </p:cNvSpPr>
          <p:nvPr/>
        </p:nvSpPr>
        <p:spPr>
          <a:xfrm>
            <a:off x="8460432" y="1"/>
            <a:ext cx="683568" cy="54868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r"/>
            <a:r>
              <a:rPr lang="es-ES" sz="600" b="1" dirty="0">
                <a:solidFill>
                  <a:schemeClr val="accent4">
                    <a:lumMod val="75000"/>
                  </a:schemeClr>
                </a:solidFill>
                <a:latin typeface="Bahnschrift" pitchFamily="34" charset="0"/>
              </a:rPr>
              <a:t>Plataformas online para registrar y manejar la biodiversidad</a:t>
            </a:r>
          </a:p>
        </p:txBody>
      </p:sp>
      <p:sp>
        <p:nvSpPr>
          <p:cNvPr id="9" name="8 CuadroTexto"/>
          <p:cNvSpPr txBox="1"/>
          <p:nvPr/>
        </p:nvSpPr>
        <p:spPr>
          <a:xfrm>
            <a:off x="8423920" y="-16351"/>
            <a:ext cx="7200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 smtClean="0">
                <a:solidFill>
                  <a:schemeClr val="accent3"/>
                </a:solidFill>
                <a:latin typeface="Arial Nova" pitchFamily="34" charset="0"/>
              </a:rPr>
              <a:t>2</a:t>
            </a:r>
            <a:endParaRPr lang="es-ES" sz="1200" b="1" dirty="0">
              <a:solidFill>
                <a:schemeClr val="accent3"/>
              </a:solidFill>
              <a:latin typeface="Arial Nova" pitchFamily="34" charset="0"/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467544" y="4621866"/>
            <a:ext cx="292907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>
                <a:hlinkClick r:id="rId3"/>
              </a:rPr>
              <a:t>https://www.iucnredlist.org</a:t>
            </a:r>
            <a:r>
              <a:rPr lang="es-ES" dirty="0" smtClean="0">
                <a:hlinkClick r:id="rId3"/>
              </a:rPr>
              <a:t>/</a:t>
            </a:r>
            <a:endParaRPr lang="es-ES" dirty="0" smtClean="0"/>
          </a:p>
          <a:p>
            <a:endParaRPr lang="es-ES" dirty="0"/>
          </a:p>
        </p:txBody>
      </p:sp>
      <p:sp>
        <p:nvSpPr>
          <p:cNvPr id="10" name="9 Rectángulo"/>
          <p:cNvSpPr/>
          <p:nvPr/>
        </p:nvSpPr>
        <p:spPr>
          <a:xfrm>
            <a:off x="251520" y="980726"/>
            <a:ext cx="3554836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s-ES" b="1" dirty="0" smtClean="0">
                <a:solidFill>
                  <a:srgbClr val="00B050"/>
                </a:solidFill>
              </a:rPr>
              <a:t>Lista roja que reúne especies evaluadas dentro de una categoría de amenaza</a:t>
            </a:r>
          </a:p>
          <a:p>
            <a:endParaRPr lang="es-ES" b="1" dirty="0">
              <a:solidFill>
                <a:srgbClr val="00B050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s-ES" b="1" dirty="0" smtClean="0">
                <a:solidFill>
                  <a:srgbClr val="00B050"/>
                </a:solidFill>
              </a:rPr>
              <a:t>Visor que permite buscar especies por regiones</a:t>
            </a:r>
          </a:p>
          <a:p>
            <a:pPr marL="285750" indent="-285750">
              <a:buFont typeface="Arial" pitchFamily="34" charset="0"/>
              <a:buChar char="•"/>
            </a:pPr>
            <a:endParaRPr lang="es-ES" b="1" dirty="0" smtClean="0">
              <a:solidFill>
                <a:schemeClr val="accent3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s-ES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Ojo:</a:t>
            </a:r>
            <a:r>
              <a:rPr lang="es-ES" b="1" dirty="0" smtClean="0">
                <a:solidFill>
                  <a:schemeClr val="accent3"/>
                </a:solidFill>
              </a:rPr>
              <a:t> </a:t>
            </a:r>
            <a:r>
              <a:rPr lang="es-E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¡¡categorías IUCN no tienen vinculación legal!!</a:t>
            </a:r>
          </a:p>
          <a:p>
            <a:pPr marL="285750" indent="-285750">
              <a:buFont typeface="Arial" pitchFamily="34" charset="0"/>
              <a:buChar char="•"/>
            </a:pPr>
            <a:endParaRPr lang="es-ES" b="1" dirty="0" smtClean="0">
              <a:solidFill>
                <a:schemeClr val="accent3"/>
              </a:solidFill>
            </a:endParaRPr>
          </a:p>
        </p:txBody>
      </p:sp>
      <p:pic>
        <p:nvPicPr>
          <p:cNvPr id="22532" name="Picture 4" descr="http://www.iucncsg.org/content_images/images/Red%20List%20Fig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573016"/>
            <a:ext cx="4574849" cy="2924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4760" y="980726"/>
            <a:ext cx="5135824" cy="2495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7049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 uiExpand="1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 Título"/>
          <p:cNvSpPr txBox="1">
            <a:spLocks/>
          </p:cNvSpPr>
          <p:nvPr/>
        </p:nvSpPr>
        <p:spPr>
          <a:xfrm>
            <a:off x="107504" y="6569028"/>
            <a:ext cx="9217024" cy="216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3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9pPr>
          </a:lstStyle>
          <a:p>
            <a:pPr algn="l"/>
            <a:r>
              <a:rPr lang="es-ES" sz="1600" b="1" dirty="0" smtClean="0">
                <a:solidFill>
                  <a:schemeClr val="accent3"/>
                </a:solidFill>
                <a:latin typeface="Bahnschrift" pitchFamily="34" charset="0"/>
              </a:rPr>
              <a:t>Curso: </a:t>
            </a:r>
            <a:r>
              <a:rPr lang="es-ES" sz="1600" b="1" dirty="0" err="1" smtClean="0">
                <a:solidFill>
                  <a:schemeClr val="accent3"/>
                </a:solidFill>
                <a:latin typeface="Bahnschrift" pitchFamily="34" charset="0"/>
              </a:rPr>
              <a:t>iNaturalist</a:t>
            </a:r>
            <a:r>
              <a:rPr lang="es-ES" sz="1600" b="1" dirty="0" smtClean="0">
                <a:solidFill>
                  <a:schemeClr val="accent3"/>
                </a:solidFill>
                <a:latin typeface="Bahnschrift" pitchFamily="34" charset="0"/>
              </a:rPr>
              <a:t> y otras herramientas para  estudiar la biodiversidad</a:t>
            </a:r>
            <a:endParaRPr lang="es-ES" sz="1600" b="1" dirty="0">
              <a:solidFill>
                <a:schemeClr val="accent3"/>
              </a:solidFill>
              <a:latin typeface="Bahnschrift" pitchFamily="34" charset="0"/>
            </a:endParaRPr>
          </a:p>
        </p:txBody>
      </p:sp>
      <p:sp>
        <p:nvSpPr>
          <p:cNvPr id="4" name="3 Rectángulo redondeado"/>
          <p:cNvSpPr/>
          <p:nvPr/>
        </p:nvSpPr>
        <p:spPr>
          <a:xfrm>
            <a:off x="539552" y="260648"/>
            <a:ext cx="6840760" cy="576064"/>
          </a:xfrm>
          <a:prstGeom prst="roundRect">
            <a:avLst/>
          </a:prstGeom>
          <a:solidFill>
            <a:schemeClr val="bg1">
              <a:lumMod val="60000"/>
              <a:lumOff val="4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611560" y="260648"/>
            <a:ext cx="6696744" cy="564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8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1pPr>
            <a:lvl2pPr marR="0" lvl="1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2pPr>
            <a:lvl3pPr marR="0" lvl="2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3pPr>
            <a:lvl4pPr marR="0" lvl="3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4pPr>
            <a:lvl5pPr marR="0" lvl="4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5pPr>
            <a:lvl6pPr marR="0" lvl="5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6pPr>
            <a:lvl7pPr marR="0" lvl="6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7pPr>
            <a:lvl8pPr marR="0" lvl="7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8pPr>
            <a:lvl9pPr marR="0" lvl="8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9pPr>
          </a:lstStyle>
          <a:p>
            <a:r>
              <a:rPr lang="es-ES" sz="3200" b="1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Árboles Ibéricos</a:t>
            </a:r>
            <a:endParaRPr lang="es-ES" sz="3200" b="1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itchFamily="34" charset="0"/>
            </a:endParaRPr>
          </a:p>
        </p:txBody>
      </p:sp>
      <p:sp>
        <p:nvSpPr>
          <p:cNvPr id="7" name="10 Subtítulo"/>
          <p:cNvSpPr txBox="1">
            <a:spLocks/>
          </p:cNvSpPr>
          <p:nvPr/>
        </p:nvSpPr>
        <p:spPr>
          <a:xfrm>
            <a:off x="8460432" y="1"/>
            <a:ext cx="683568" cy="54868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r"/>
            <a:r>
              <a:rPr lang="es-ES" sz="600" b="1" dirty="0">
                <a:solidFill>
                  <a:schemeClr val="accent4">
                    <a:lumMod val="75000"/>
                  </a:schemeClr>
                </a:solidFill>
                <a:latin typeface="Bahnschrift" pitchFamily="34" charset="0"/>
              </a:rPr>
              <a:t>Plataformas online para registrar y manejar la biodiversidad</a:t>
            </a:r>
          </a:p>
        </p:txBody>
      </p:sp>
      <p:sp>
        <p:nvSpPr>
          <p:cNvPr id="9" name="8 CuadroTexto"/>
          <p:cNvSpPr txBox="1"/>
          <p:nvPr/>
        </p:nvSpPr>
        <p:spPr>
          <a:xfrm>
            <a:off x="8423920" y="-16351"/>
            <a:ext cx="7200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 smtClean="0">
                <a:solidFill>
                  <a:schemeClr val="accent3"/>
                </a:solidFill>
                <a:latin typeface="Arial Nova" pitchFamily="34" charset="0"/>
              </a:rPr>
              <a:t>2</a:t>
            </a:r>
            <a:endParaRPr lang="es-ES" sz="1200" b="1" dirty="0">
              <a:solidFill>
                <a:schemeClr val="accent3"/>
              </a:solidFill>
              <a:latin typeface="Arial Nova" pitchFamily="34" charset="0"/>
            </a:endParaRPr>
          </a:p>
        </p:txBody>
      </p:sp>
      <p:sp>
        <p:nvSpPr>
          <p:cNvPr id="10" name="9 Rectángulo"/>
          <p:cNvSpPr/>
          <p:nvPr/>
        </p:nvSpPr>
        <p:spPr>
          <a:xfrm>
            <a:off x="405096" y="1196752"/>
            <a:ext cx="388843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s-ES" b="1" dirty="0" smtClean="0">
                <a:solidFill>
                  <a:srgbClr val="00B050"/>
                </a:solidFill>
              </a:rPr>
              <a:t>Similar en concepto a </a:t>
            </a:r>
            <a:r>
              <a:rPr lang="es-ES" b="1" dirty="0" err="1" smtClean="0">
                <a:solidFill>
                  <a:srgbClr val="00B050"/>
                </a:solidFill>
              </a:rPr>
              <a:t>Arbolapp</a:t>
            </a:r>
            <a:r>
              <a:rPr lang="es-ES" b="1" dirty="0" smtClean="0">
                <a:solidFill>
                  <a:srgbClr val="00B050"/>
                </a:solidFill>
              </a:rPr>
              <a:t>: centrada en árboles de la Península</a:t>
            </a:r>
          </a:p>
          <a:p>
            <a:pPr marL="285750" indent="-285750">
              <a:buFont typeface="Arial" pitchFamily="34" charset="0"/>
              <a:buChar char="•"/>
            </a:pPr>
            <a:endParaRPr lang="es-ES" b="1" dirty="0">
              <a:solidFill>
                <a:srgbClr val="00B050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s-ES" b="1" dirty="0" smtClean="0">
                <a:solidFill>
                  <a:srgbClr val="00B050"/>
                </a:solidFill>
              </a:rPr>
              <a:t>Claves dicotómicas completas e información de cada especie</a:t>
            </a:r>
          </a:p>
          <a:p>
            <a:pPr marL="285750" indent="-285750">
              <a:buFont typeface="Arial" pitchFamily="34" charset="0"/>
              <a:buChar char="•"/>
            </a:pPr>
            <a:endParaRPr lang="es-ES" b="1" dirty="0" smtClean="0">
              <a:solidFill>
                <a:srgbClr val="00B050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s-ES" b="1" dirty="0" smtClean="0">
                <a:solidFill>
                  <a:srgbClr val="00B050"/>
                </a:solidFill>
              </a:rPr>
              <a:t>Incluye información sobre vegetación</a:t>
            </a:r>
          </a:p>
          <a:p>
            <a:pPr marL="285750" indent="-285750">
              <a:buFont typeface="Arial" pitchFamily="34" charset="0"/>
              <a:buChar char="•"/>
            </a:pPr>
            <a:endParaRPr lang="es-ES" b="1" dirty="0" smtClean="0">
              <a:solidFill>
                <a:schemeClr val="accent3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s-ES" b="1" dirty="0" smtClean="0">
                <a:solidFill>
                  <a:srgbClr val="FFC000"/>
                </a:solidFill>
              </a:rPr>
              <a:t>Público interesado en botánica o ciencias forestales</a:t>
            </a:r>
          </a:p>
          <a:p>
            <a:pPr marL="285750" indent="-285750">
              <a:buFont typeface="Arial" pitchFamily="34" charset="0"/>
              <a:buChar char="•"/>
            </a:pPr>
            <a:endParaRPr lang="es-ES" b="1" dirty="0" smtClean="0">
              <a:solidFill>
                <a:srgbClr val="FF0000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s-ES" b="1" dirty="0" smtClean="0">
                <a:solidFill>
                  <a:srgbClr val="FF0000"/>
                </a:solidFill>
              </a:rPr>
              <a:t>App no disponible por el momento</a:t>
            </a:r>
          </a:p>
          <a:p>
            <a:pPr marL="285750" indent="-285750">
              <a:buFont typeface="Arial" pitchFamily="34" charset="0"/>
              <a:buChar char="•"/>
            </a:pPr>
            <a:endParaRPr lang="es-ES" b="1" dirty="0" smtClean="0">
              <a:solidFill>
                <a:schemeClr val="accent3"/>
              </a:solidFill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539552" y="5733256"/>
            <a:ext cx="335226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>
                <a:hlinkClick r:id="rId3"/>
              </a:rPr>
              <a:t>https://www.arbolesibericos.es</a:t>
            </a:r>
            <a:r>
              <a:rPr lang="es-ES" dirty="0" smtClean="0">
                <a:hlinkClick r:id="rId3"/>
              </a:rPr>
              <a:t>/</a:t>
            </a:r>
            <a:endParaRPr lang="es-ES" dirty="0" smtClean="0"/>
          </a:p>
          <a:p>
            <a:endParaRPr lang="es-ES" dirty="0"/>
          </a:p>
        </p:txBody>
      </p:sp>
      <p:pic>
        <p:nvPicPr>
          <p:cNvPr id="21505" name="Picture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8991" y="980728"/>
            <a:ext cx="3664753" cy="1989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4171" y="2954089"/>
            <a:ext cx="3652197" cy="3056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9609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  <p:bldP spid="2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 Título"/>
          <p:cNvSpPr txBox="1">
            <a:spLocks/>
          </p:cNvSpPr>
          <p:nvPr/>
        </p:nvSpPr>
        <p:spPr>
          <a:xfrm>
            <a:off x="107504" y="6569028"/>
            <a:ext cx="9217024" cy="216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3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9pPr>
          </a:lstStyle>
          <a:p>
            <a:pPr algn="l"/>
            <a:r>
              <a:rPr lang="es-ES" sz="1600" b="1" dirty="0" smtClean="0">
                <a:solidFill>
                  <a:schemeClr val="accent3"/>
                </a:solidFill>
                <a:latin typeface="Bahnschrift" pitchFamily="34" charset="0"/>
              </a:rPr>
              <a:t>Curso: </a:t>
            </a:r>
            <a:r>
              <a:rPr lang="es-ES" sz="1600" b="1" dirty="0" err="1" smtClean="0">
                <a:solidFill>
                  <a:schemeClr val="accent3"/>
                </a:solidFill>
                <a:latin typeface="Bahnschrift" pitchFamily="34" charset="0"/>
              </a:rPr>
              <a:t>iNaturalist</a:t>
            </a:r>
            <a:r>
              <a:rPr lang="es-ES" sz="1600" b="1" dirty="0" smtClean="0">
                <a:solidFill>
                  <a:schemeClr val="accent3"/>
                </a:solidFill>
                <a:latin typeface="Bahnschrift" pitchFamily="34" charset="0"/>
              </a:rPr>
              <a:t> y otras herramientas para  estudiar la biodiversidad</a:t>
            </a:r>
            <a:endParaRPr lang="es-ES" sz="1600" b="1" dirty="0">
              <a:solidFill>
                <a:schemeClr val="accent3"/>
              </a:solidFill>
              <a:latin typeface="Bahnschrift" pitchFamily="34" charset="0"/>
            </a:endParaRPr>
          </a:p>
        </p:txBody>
      </p:sp>
      <p:sp>
        <p:nvSpPr>
          <p:cNvPr id="4" name="3 Rectángulo redondeado"/>
          <p:cNvSpPr/>
          <p:nvPr/>
        </p:nvSpPr>
        <p:spPr>
          <a:xfrm>
            <a:off x="539552" y="260648"/>
            <a:ext cx="6840760" cy="576064"/>
          </a:xfrm>
          <a:prstGeom prst="roundRect">
            <a:avLst/>
          </a:prstGeom>
          <a:solidFill>
            <a:schemeClr val="bg1">
              <a:lumMod val="60000"/>
              <a:lumOff val="4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611560" y="260648"/>
            <a:ext cx="6696744" cy="564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8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1pPr>
            <a:lvl2pPr marR="0" lvl="1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2pPr>
            <a:lvl3pPr marR="0" lvl="2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3pPr>
            <a:lvl4pPr marR="0" lvl="3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4pPr>
            <a:lvl5pPr marR="0" lvl="4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5pPr>
            <a:lvl6pPr marR="0" lvl="5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6pPr>
            <a:lvl7pPr marR="0" lvl="6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7pPr>
            <a:lvl8pPr marR="0" lvl="7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8pPr>
            <a:lvl9pPr marR="0" lvl="8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9pPr>
          </a:lstStyle>
          <a:p>
            <a:r>
              <a:rPr lang="es-ES" sz="3200" b="1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Orquídeas Ibéricas</a:t>
            </a:r>
            <a:endParaRPr lang="es-ES" sz="3200" b="1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itchFamily="34" charset="0"/>
            </a:endParaRPr>
          </a:p>
        </p:txBody>
      </p:sp>
      <p:sp>
        <p:nvSpPr>
          <p:cNvPr id="7" name="10 Subtítulo"/>
          <p:cNvSpPr txBox="1">
            <a:spLocks/>
          </p:cNvSpPr>
          <p:nvPr/>
        </p:nvSpPr>
        <p:spPr>
          <a:xfrm>
            <a:off x="8460432" y="1"/>
            <a:ext cx="683568" cy="54868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r"/>
            <a:r>
              <a:rPr lang="es-ES" sz="600" b="1" dirty="0">
                <a:solidFill>
                  <a:schemeClr val="accent4">
                    <a:lumMod val="75000"/>
                  </a:schemeClr>
                </a:solidFill>
                <a:latin typeface="Bahnschrift" pitchFamily="34" charset="0"/>
              </a:rPr>
              <a:t>Plataformas online para registrar y manejar la biodiversidad</a:t>
            </a:r>
          </a:p>
        </p:txBody>
      </p:sp>
      <p:sp>
        <p:nvSpPr>
          <p:cNvPr id="9" name="8 CuadroTexto"/>
          <p:cNvSpPr txBox="1"/>
          <p:nvPr/>
        </p:nvSpPr>
        <p:spPr>
          <a:xfrm>
            <a:off x="8423920" y="-16351"/>
            <a:ext cx="7200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 smtClean="0">
                <a:solidFill>
                  <a:schemeClr val="accent3"/>
                </a:solidFill>
                <a:latin typeface="Arial Nova" pitchFamily="34" charset="0"/>
              </a:rPr>
              <a:t>2</a:t>
            </a:r>
            <a:endParaRPr lang="es-ES" sz="1200" b="1" dirty="0">
              <a:solidFill>
                <a:schemeClr val="accent3"/>
              </a:solidFill>
              <a:latin typeface="Arial Nova" pitchFamily="34" charset="0"/>
            </a:endParaRPr>
          </a:p>
        </p:txBody>
      </p:sp>
      <p:sp>
        <p:nvSpPr>
          <p:cNvPr id="10" name="9 Rectángulo"/>
          <p:cNvSpPr/>
          <p:nvPr/>
        </p:nvSpPr>
        <p:spPr>
          <a:xfrm>
            <a:off x="405096" y="1196752"/>
            <a:ext cx="3888432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s-ES" b="1" dirty="0" smtClean="0">
                <a:solidFill>
                  <a:srgbClr val="00B050"/>
                </a:solidFill>
              </a:rPr>
              <a:t>De los mismos autores que la web anterior, especializada en orquídeas silvestres</a:t>
            </a:r>
          </a:p>
          <a:p>
            <a:pPr marL="285750" indent="-285750">
              <a:buFont typeface="Arial" pitchFamily="34" charset="0"/>
              <a:buChar char="•"/>
            </a:pPr>
            <a:endParaRPr lang="es-ES" b="1" dirty="0" smtClean="0">
              <a:solidFill>
                <a:srgbClr val="00B050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s-ES" b="1" dirty="0" smtClean="0">
                <a:solidFill>
                  <a:srgbClr val="00B050"/>
                </a:solidFill>
              </a:rPr>
              <a:t>Generalidades de la familia</a:t>
            </a:r>
          </a:p>
          <a:p>
            <a:pPr marL="285750" indent="-285750">
              <a:buFont typeface="Arial" pitchFamily="34" charset="0"/>
              <a:buChar char="•"/>
            </a:pPr>
            <a:endParaRPr lang="es-ES" b="1" dirty="0">
              <a:solidFill>
                <a:srgbClr val="00B050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s-ES" b="1" dirty="0" smtClean="0">
                <a:solidFill>
                  <a:srgbClr val="00B050"/>
                </a:solidFill>
              </a:rPr>
              <a:t>Claves dicotómicas completas e información de cada especie</a:t>
            </a:r>
          </a:p>
          <a:p>
            <a:pPr marL="285750" indent="-285750">
              <a:buFont typeface="Arial" pitchFamily="34" charset="0"/>
              <a:buChar char="•"/>
            </a:pPr>
            <a:endParaRPr lang="es-ES" b="1" dirty="0" smtClean="0">
              <a:solidFill>
                <a:srgbClr val="00B050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s-ES" b="1" dirty="0" smtClean="0">
                <a:solidFill>
                  <a:srgbClr val="00B050"/>
                </a:solidFill>
              </a:rPr>
              <a:t>Fotografías de calidad y área de distribución de especies</a:t>
            </a:r>
          </a:p>
          <a:p>
            <a:pPr marL="285750" indent="-285750">
              <a:buFont typeface="Arial" pitchFamily="34" charset="0"/>
              <a:buChar char="•"/>
            </a:pPr>
            <a:endParaRPr lang="es-ES" b="1" dirty="0" smtClean="0">
              <a:solidFill>
                <a:srgbClr val="00B050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s-ES" b="1" dirty="0">
                <a:solidFill>
                  <a:srgbClr val="FFC000"/>
                </a:solidFill>
              </a:rPr>
              <a:t>Público </a:t>
            </a:r>
            <a:r>
              <a:rPr lang="es-ES" b="1" dirty="0" smtClean="0">
                <a:solidFill>
                  <a:srgbClr val="FFC000"/>
                </a:solidFill>
              </a:rPr>
              <a:t>interesado por la botánica</a:t>
            </a:r>
          </a:p>
          <a:p>
            <a:pPr marL="285750" indent="-285750">
              <a:buFont typeface="Arial" pitchFamily="34" charset="0"/>
              <a:buChar char="•"/>
            </a:pPr>
            <a:endParaRPr lang="es-ES" b="1" dirty="0" smtClean="0">
              <a:solidFill>
                <a:srgbClr val="00B050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s-ES" b="1" dirty="0">
                <a:solidFill>
                  <a:srgbClr val="FF0000"/>
                </a:solidFill>
              </a:rPr>
              <a:t>App no disponible por el momento</a:t>
            </a:r>
          </a:p>
          <a:p>
            <a:pPr marL="285750" indent="-285750">
              <a:buFont typeface="Arial" pitchFamily="34" charset="0"/>
              <a:buChar char="•"/>
            </a:pPr>
            <a:endParaRPr lang="es-ES" b="1" dirty="0" smtClean="0">
              <a:solidFill>
                <a:srgbClr val="FF0000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endParaRPr lang="es-ES" b="1" dirty="0" smtClean="0">
              <a:solidFill>
                <a:schemeClr val="accent3"/>
              </a:solidFill>
            </a:endParaRPr>
          </a:p>
        </p:txBody>
      </p:sp>
      <p:pic>
        <p:nvPicPr>
          <p:cNvPr id="20481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012" y="1268760"/>
            <a:ext cx="4402116" cy="216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012" y="3400792"/>
            <a:ext cx="4402116" cy="1972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4765015" y="5445224"/>
            <a:ext cx="373698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>
                <a:hlinkClick r:id="rId5"/>
              </a:rPr>
              <a:t>https://www.orquideasibericas.info</a:t>
            </a:r>
            <a:r>
              <a:rPr lang="es-ES" dirty="0" smtClean="0">
                <a:hlinkClick r:id="rId5"/>
              </a:rPr>
              <a:t>/</a:t>
            </a:r>
            <a:endParaRPr lang="es-ES" dirty="0" smtClean="0"/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923451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static.inaturalist.org/wiki_page_attachments/3152-original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733" y="966613"/>
            <a:ext cx="7488832" cy="4617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1 Título"/>
          <p:cNvSpPr txBox="1">
            <a:spLocks/>
          </p:cNvSpPr>
          <p:nvPr/>
        </p:nvSpPr>
        <p:spPr>
          <a:xfrm>
            <a:off x="107504" y="6569028"/>
            <a:ext cx="9217024" cy="216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3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9pPr>
          </a:lstStyle>
          <a:p>
            <a:pPr algn="l"/>
            <a:r>
              <a:rPr lang="es-ES" sz="1600" b="1" dirty="0" smtClean="0">
                <a:solidFill>
                  <a:schemeClr val="accent3"/>
                </a:solidFill>
                <a:latin typeface="Bahnschrift" pitchFamily="34" charset="0"/>
              </a:rPr>
              <a:t>Curso: </a:t>
            </a:r>
            <a:r>
              <a:rPr lang="es-ES" sz="1600" b="1" dirty="0" err="1" smtClean="0">
                <a:solidFill>
                  <a:schemeClr val="accent3"/>
                </a:solidFill>
                <a:latin typeface="Bahnschrift" pitchFamily="34" charset="0"/>
              </a:rPr>
              <a:t>iNaturalist</a:t>
            </a:r>
            <a:r>
              <a:rPr lang="es-ES" sz="1600" b="1" dirty="0" smtClean="0">
                <a:solidFill>
                  <a:schemeClr val="accent3"/>
                </a:solidFill>
                <a:latin typeface="Bahnschrift" pitchFamily="34" charset="0"/>
              </a:rPr>
              <a:t> y otras herramientas para  estudiar la biodiversidad</a:t>
            </a:r>
            <a:endParaRPr lang="es-ES" sz="1600" b="1" dirty="0">
              <a:solidFill>
                <a:schemeClr val="accent3"/>
              </a:solidFill>
              <a:latin typeface="Bahnschrift" pitchFamily="34" charset="0"/>
            </a:endParaRPr>
          </a:p>
        </p:txBody>
      </p:sp>
      <p:sp>
        <p:nvSpPr>
          <p:cNvPr id="4" name="3 Rectángulo redondeado"/>
          <p:cNvSpPr/>
          <p:nvPr/>
        </p:nvSpPr>
        <p:spPr>
          <a:xfrm>
            <a:off x="539552" y="260648"/>
            <a:ext cx="6427962" cy="576064"/>
          </a:xfrm>
          <a:prstGeom prst="roundRect">
            <a:avLst/>
          </a:prstGeom>
          <a:solidFill>
            <a:schemeClr val="bg1">
              <a:lumMod val="60000"/>
              <a:lumOff val="4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2 CuadroTexto"/>
          <p:cNvSpPr txBox="1"/>
          <p:nvPr/>
        </p:nvSpPr>
        <p:spPr>
          <a:xfrm>
            <a:off x="1619672" y="5597766"/>
            <a:ext cx="59046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Natusfera</a:t>
            </a:r>
            <a:r>
              <a:rPr lang="es-E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r>
              <a:rPr lang="es-E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1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22 webs con numerosas organizaciones afiliadas</a:t>
            </a:r>
            <a:endParaRPr lang="es-ES" sz="1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611560" y="260648"/>
            <a:ext cx="6533478" cy="564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8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1pPr>
            <a:lvl2pPr marR="0" lvl="1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2pPr>
            <a:lvl3pPr marR="0" lvl="2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3pPr>
            <a:lvl4pPr marR="0" lvl="3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4pPr>
            <a:lvl5pPr marR="0" lvl="4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5pPr>
            <a:lvl6pPr marR="0" lvl="5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6pPr>
            <a:lvl7pPr marR="0" lvl="6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7pPr>
            <a:lvl8pPr marR="0" lvl="7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8pPr>
            <a:lvl9pPr marR="0" lvl="8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9pPr>
          </a:lstStyle>
          <a:p>
            <a:r>
              <a:rPr lang="es-ES" sz="3200" b="1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La red </a:t>
            </a:r>
            <a:r>
              <a:rPr lang="es-ES" sz="3200" b="1" dirty="0" err="1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iNaturalist</a:t>
            </a:r>
            <a:endParaRPr lang="es-ES" sz="3200" b="1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itchFamily="34" charset="0"/>
            </a:endParaRPr>
          </a:p>
        </p:txBody>
      </p:sp>
      <p:sp>
        <p:nvSpPr>
          <p:cNvPr id="7" name="10 Subtítulo"/>
          <p:cNvSpPr txBox="1">
            <a:spLocks/>
          </p:cNvSpPr>
          <p:nvPr/>
        </p:nvSpPr>
        <p:spPr>
          <a:xfrm>
            <a:off x="8460432" y="1"/>
            <a:ext cx="683568" cy="54868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r"/>
            <a:r>
              <a:rPr lang="es-ES" sz="600" b="1" smtClean="0">
                <a:solidFill>
                  <a:schemeClr val="accent4">
                    <a:lumMod val="75000"/>
                  </a:schemeClr>
                </a:solidFill>
                <a:latin typeface="Bahnschrift" pitchFamily="34" charset="0"/>
              </a:rPr>
              <a:t>Manejo de iNaturalist: ¿cómo registrar especies?</a:t>
            </a:r>
            <a:endParaRPr lang="es-ES" sz="600" b="1" dirty="0">
              <a:solidFill>
                <a:schemeClr val="accent4">
                  <a:lumMod val="75000"/>
                </a:schemeClr>
              </a:solidFill>
              <a:latin typeface="Bahnschrift" pitchFamily="34" charset="0"/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8423920" y="-16351"/>
            <a:ext cx="7200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 smtClean="0">
                <a:solidFill>
                  <a:schemeClr val="accent3"/>
                </a:solidFill>
                <a:latin typeface="Arial Nova" pitchFamily="34" charset="0"/>
              </a:rPr>
              <a:t>1</a:t>
            </a:r>
            <a:endParaRPr lang="es-ES" sz="1200" b="1" dirty="0">
              <a:solidFill>
                <a:schemeClr val="accent3"/>
              </a:solidFill>
              <a:latin typeface="Arial Nova" pitchFamily="34" charset="0"/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1551057" y="5983572"/>
            <a:ext cx="6480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¡Cerca de 134M de observaciones</a:t>
            </a:r>
            <a:r>
              <a:rPr lang="es-ES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 </a:t>
            </a:r>
            <a:r>
              <a:rPr lang="es-ES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424.735 especies</a:t>
            </a:r>
            <a:r>
              <a:rPr lang="es-ES" b="1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  <a:endParaRPr lang="es-ES" sz="1100" b="1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04749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 redondeado"/>
          <p:cNvSpPr/>
          <p:nvPr/>
        </p:nvSpPr>
        <p:spPr>
          <a:xfrm>
            <a:off x="1744438" y="260648"/>
            <a:ext cx="6427962" cy="576064"/>
          </a:xfrm>
          <a:prstGeom prst="roundRect">
            <a:avLst/>
          </a:prstGeom>
          <a:solidFill>
            <a:schemeClr val="bg1">
              <a:lumMod val="60000"/>
              <a:lumOff val="4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835696" y="188640"/>
            <a:ext cx="5309342" cy="636800"/>
          </a:xfrm>
        </p:spPr>
        <p:txBody>
          <a:bodyPr>
            <a:noAutofit/>
          </a:bodyPr>
          <a:lstStyle/>
          <a:p>
            <a:pPr algn="l"/>
            <a:r>
              <a:rPr lang="es-ES" sz="3600" b="1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Contenidos del curso</a:t>
            </a:r>
            <a:endParaRPr lang="es-ES" sz="3600" b="1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itchFamily="34" charset="0"/>
            </a:endParaRPr>
          </a:p>
        </p:txBody>
      </p:sp>
      <p:sp>
        <p:nvSpPr>
          <p:cNvPr id="4" name="3 Subtítulo"/>
          <p:cNvSpPr>
            <a:spLocks noGrp="1"/>
          </p:cNvSpPr>
          <p:nvPr>
            <p:ph type="subTitle" idx="1"/>
          </p:nvPr>
        </p:nvSpPr>
        <p:spPr>
          <a:xfrm>
            <a:off x="6353095" y="3391031"/>
            <a:ext cx="1795800" cy="1983577"/>
          </a:xfrm>
          <a:solidFill>
            <a:schemeClr val="accent5">
              <a:lumMod val="75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marL="139700" indent="0" algn="l"/>
            <a:r>
              <a:rPr lang="es-ES" sz="1000" dirty="0">
                <a:solidFill>
                  <a:schemeClr val="accent2">
                    <a:lumMod val="60000"/>
                    <a:lumOff val="40000"/>
                  </a:schemeClr>
                </a:solidFill>
                <a:latin typeface="Bahnschrift" pitchFamily="34" charset="0"/>
              </a:rPr>
              <a:t>● </a:t>
            </a:r>
            <a:r>
              <a:rPr lang="es-ES" sz="10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Bahnschrift" pitchFamily="34" charset="0"/>
              </a:rPr>
              <a:t>Diseños de muestreo: aleatorio simple, estratificado, sistemático y preferencial</a:t>
            </a:r>
          </a:p>
          <a:p>
            <a:pPr algn="l"/>
            <a:endParaRPr lang="es-ES" sz="1000" dirty="0">
              <a:solidFill>
                <a:schemeClr val="accent2">
                  <a:lumMod val="60000"/>
                  <a:lumOff val="40000"/>
                </a:schemeClr>
              </a:solidFill>
              <a:latin typeface="Bahnschrift" pitchFamily="34" charset="0"/>
            </a:endParaRPr>
          </a:p>
          <a:p>
            <a:pPr marL="139700" indent="0" algn="l"/>
            <a:r>
              <a:rPr lang="es-ES" sz="10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Bahnschrift" pitchFamily="34" charset="0"/>
              </a:rPr>
              <a:t>● Tipos de muestreo: </a:t>
            </a:r>
            <a:r>
              <a:rPr lang="es-ES" sz="1000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latin typeface="Bahnschrift" pitchFamily="34" charset="0"/>
              </a:rPr>
              <a:t>transecto</a:t>
            </a:r>
            <a:r>
              <a:rPr lang="es-ES" sz="10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Bahnschrift" pitchFamily="34" charset="0"/>
              </a:rPr>
              <a:t>, </a:t>
            </a:r>
            <a:r>
              <a:rPr lang="es-ES" sz="1000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latin typeface="Bahnschrift" pitchFamily="34" charset="0"/>
              </a:rPr>
              <a:t>transecto</a:t>
            </a:r>
            <a:r>
              <a:rPr lang="es-ES" sz="10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Bahnschrift" pitchFamily="34" charset="0"/>
              </a:rPr>
              <a:t> variable, cuadrantes, método fitosociológico</a:t>
            </a:r>
          </a:p>
          <a:p>
            <a:pPr marL="139700" indent="0" algn="l"/>
            <a:endParaRPr lang="es-ES" sz="1000" dirty="0">
              <a:solidFill>
                <a:schemeClr val="accent2">
                  <a:lumMod val="60000"/>
                  <a:lumOff val="40000"/>
                </a:schemeClr>
              </a:solidFill>
              <a:latin typeface="Bahnschrift" pitchFamily="34" charset="0"/>
            </a:endParaRPr>
          </a:p>
          <a:p>
            <a:pPr marL="139700" indent="0" algn="l"/>
            <a:r>
              <a:rPr lang="es-ES" sz="1000" dirty="0">
                <a:solidFill>
                  <a:schemeClr val="accent2">
                    <a:lumMod val="60000"/>
                    <a:lumOff val="40000"/>
                  </a:schemeClr>
                </a:solidFill>
                <a:latin typeface="Bahnschrift" pitchFamily="34" charset="0"/>
              </a:rPr>
              <a:t>● Análisis de inventarios </a:t>
            </a:r>
          </a:p>
          <a:p>
            <a:pPr marL="139700" indent="0" algn="l"/>
            <a:r>
              <a:rPr lang="es-ES" sz="10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Bahnschrift" pitchFamily="34" charset="0"/>
              </a:rPr>
              <a:t> </a:t>
            </a:r>
            <a:endParaRPr lang="es-ES" sz="1000" dirty="0">
              <a:solidFill>
                <a:schemeClr val="accent2">
                  <a:lumMod val="60000"/>
                  <a:lumOff val="40000"/>
                </a:schemeClr>
              </a:solidFill>
              <a:latin typeface="Bahnschrift" pitchFamily="34" charset="0"/>
            </a:endParaRPr>
          </a:p>
          <a:p>
            <a:pPr algn="l"/>
            <a:endParaRPr lang="es-ES" sz="1000" dirty="0">
              <a:solidFill>
                <a:schemeClr val="accent2">
                  <a:lumMod val="60000"/>
                  <a:lumOff val="40000"/>
                </a:schemeClr>
              </a:solidFill>
              <a:latin typeface="Bahnschrift" pitchFamily="34" charset="0"/>
            </a:endParaRPr>
          </a:p>
        </p:txBody>
      </p:sp>
      <p:sp>
        <p:nvSpPr>
          <p:cNvPr id="5" name="4 Subtítulo"/>
          <p:cNvSpPr>
            <a:spLocks noGrp="1"/>
          </p:cNvSpPr>
          <p:nvPr>
            <p:ph type="subTitle" idx="2"/>
          </p:nvPr>
        </p:nvSpPr>
        <p:spPr>
          <a:xfrm>
            <a:off x="6353075" y="1886177"/>
            <a:ext cx="1795800" cy="1501469"/>
          </a:xfrm>
          <a:solidFill>
            <a:schemeClr val="accent2">
              <a:lumMod val="75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r"/>
            <a:r>
              <a:rPr lang="es-ES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Bahnschrift" pitchFamily="34" charset="0"/>
              </a:rPr>
              <a:t>Métodos de muestreo para estudiar la flora </a:t>
            </a:r>
            <a:endParaRPr lang="es-ES" b="1" dirty="0">
              <a:solidFill>
                <a:schemeClr val="accent4">
                  <a:lumMod val="60000"/>
                  <a:lumOff val="40000"/>
                </a:schemeClr>
              </a:solidFill>
              <a:latin typeface="Bahnschrift" pitchFamily="34" charset="0"/>
            </a:endParaRPr>
          </a:p>
        </p:txBody>
      </p:sp>
      <p:sp>
        <p:nvSpPr>
          <p:cNvPr id="6" name="5 Subtítulo"/>
          <p:cNvSpPr>
            <a:spLocks noGrp="1"/>
          </p:cNvSpPr>
          <p:nvPr>
            <p:ph type="subTitle" idx="3"/>
          </p:nvPr>
        </p:nvSpPr>
        <p:spPr>
          <a:xfrm>
            <a:off x="4584899" y="3394821"/>
            <a:ext cx="1795800" cy="1979140"/>
          </a:xfrm>
          <a:solidFill>
            <a:srgbClr val="04B0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marL="139700" indent="0" algn="l"/>
            <a:r>
              <a:rPr lang="es-ES" sz="1000" dirty="0">
                <a:solidFill>
                  <a:schemeClr val="accent2">
                    <a:lumMod val="60000"/>
                    <a:lumOff val="40000"/>
                  </a:schemeClr>
                </a:solidFill>
                <a:latin typeface="Bahnschrift" pitchFamily="34" charset="0"/>
              </a:rPr>
              <a:t>● </a:t>
            </a:r>
            <a:r>
              <a:rPr lang="es-ES" sz="10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Bahnschrift" pitchFamily="34" charset="0"/>
              </a:rPr>
              <a:t>Diversidad alfa, beta y gamma</a:t>
            </a:r>
          </a:p>
          <a:p>
            <a:pPr algn="l"/>
            <a:endParaRPr lang="es-ES" sz="1000" dirty="0">
              <a:solidFill>
                <a:schemeClr val="accent2">
                  <a:lumMod val="60000"/>
                  <a:lumOff val="40000"/>
                </a:schemeClr>
              </a:solidFill>
              <a:latin typeface="Bahnschrift" pitchFamily="34" charset="0"/>
            </a:endParaRPr>
          </a:p>
          <a:p>
            <a:pPr algn="l"/>
            <a:r>
              <a:rPr lang="es-ES" sz="10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Bahnschrift" pitchFamily="34" charset="0"/>
              </a:rPr>
              <a:t>● Índice de Shannon</a:t>
            </a:r>
          </a:p>
          <a:p>
            <a:pPr algn="l"/>
            <a:endParaRPr lang="es-ES" sz="1000" dirty="0" smtClean="0">
              <a:solidFill>
                <a:schemeClr val="accent2">
                  <a:lumMod val="60000"/>
                  <a:lumOff val="40000"/>
                </a:schemeClr>
              </a:solidFill>
              <a:latin typeface="Bahnschrift" pitchFamily="34" charset="0"/>
            </a:endParaRPr>
          </a:p>
          <a:p>
            <a:pPr marL="139700" indent="0" algn="l"/>
            <a:r>
              <a:rPr lang="es-ES" sz="10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Bahnschrift" pitchFamily="34" charset="0"/>
              </a:rPr>
              <a:t>● Índices </a:t>
            </a:r>
            <a:r>
              <a:rPr lang="es-ES" sz="1000" dirty="0">
                <a:solidFill>
                  <a:schemeClr val="accent2">
                    <a:lumMod val="60000"/>
                    <a:lumOff val="40000"/>
                  </a:schemeClr>
                </a:solidFill>
                <a:latin typeface="Bahnschrift" pitchFamily="34" charset="0"/>
              </a:rPr>
              <a:t>de </a:t>
            </a:r>
            <a:r>
              <a:rPr lang="es-ES" sz="10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Bahnschrift" pitchFamily="34" charset="0"/>
              </a:rPr>
              <a:t>Similitud: </a:t>
            </a:r>
            <a:r>
              <a:rPr lang="es-ES" sz="1000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latin typeface="Bahnschrift" pitchFamily="34" charset="0"/>
              </a:rPr>
              <a:t>Sorensen</a:t>
            </a:r>
            <a:r>
              <a:rPr lang="es-ES" sz="10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Bahnschrift" pitchFamily="34" charset="0"/>
              </a:rPr>
              <a:t>, </a:t>
            </a:r>
            <a:r>
              <a:rPr lang="es-ES" sz="1000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latin typeface="Bahnschrift" pitchFamily="34" charset="0"/>
              </a:rPr>
              <a:t>Jaccard</a:t>
            </a:r>
            <a:r>
              <a:rPr lang="es-ES" sz="10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Bahnschrift" pitchFamily="34" charset="0"/>
              </a:rPr>
              <a:t> y Simpson</a:t>
            </a:r>
          </a:p>
          <a:p>
            <a:pPr marL="139700" indent="0" algn="l"/>
            <a:endParaRPr lang="es-ES" sz="1000" dirty="0">
              <a:solidFill>
                <a:schemeClr val="accent2">
                  <a:lumMod val="60000"/>
                  <a:lumOff val="40000"/>
                </a:schemeClr>
              </a:solidFill>
              <a:latin typeface="Bahnschrift" pitchFamily="34" charset="0"/>
            </a:endParaRPr>
          </a:p>
          <a:p>
            <a:pPr marL="139700" indent="0" algn="l"/>
            <a:r>
              <a:rPr lang="es-ES" sz="1000" dirty="0">
                <a:solidFill>
                  <a:schemeClr val="accent2">
                    <a:lumMod val="60000"/>
                    <a:lumOff val="40000"/>
                  </a:schemeClr>
                </a:solidFill>
                <a:latin typeface="Bahnschrift" pitchFamily="34" charset="0"/>
              </a:rPr>
              <a:t>● </a:t>
            </a:r>
            <a:r>
              <a:rPr lang="es-ES" sz="10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Bahnschrift" pitchFamily="34" charset="0"/>
              </a:rPr>
              <a:t>Cálculo de la biodiversidad gamma</a:t>
            </a:r>
            <a:endParaRPr lang="es-ES" sz="1000" dirty="0">
              <a:solidFill>
                <a:schemeClr val="accent2">
                  <a:lumMod val="60000"/>
                  <a:lumOff val="40000"/>
                </a:schemeClr>
              </a:solidFill>
              <a:latin typeface="Bahnschrift" pitchFamily="34" charset="0"/>
            </a:endParaRPr>
          </a:p>
          <a:p>
            <a:pPr algn="l"/>
            <a:endParaRPr lang="es-ES" sz="1000" dirty="0" smtClean="0">
              <a:solidFill>
                <a:schemeClr val="accent2">
                  <a:lumMod val="60000"/>
                  <a:lumOff val="40000"/>
                </a:schemeClr>
              </a:solidFill>
              <a:latin typeface="Bahnschrift" pitchFamily="34" charset="0"/>
            </a:endParaRPr>
          </a:p>
          <a:p>
            <a:pPr algn="l"/>
            <a:endParaRPr lang="es-ES" sz="1000" dirty="0" smtClean="0">
              <a:solidFill>
                <a:schemeClr val="accent2">
                  <a:lumMod val="60000"/>
                  <a:lumOff val="40000"/>
                </a:schemeClr>
              </a:solidFill>
              <a:latin typeface="Bahnschrift" pitchFamily="34" charset="0"/>
            </a:endParaRPr>
          </a:p>
          <a:p>
            <a:pPr algn="l"/>
            <a:endParaRPr lang="es-ES" sz="1000" dirty="0">
              <a:solidFill>
                <a:schemeClr val="accent2">
                  <a:lumMod val="60000"/>
                  <a:lumOff val="40000"/>
                </a:schemeClr>
              </a:solidFill>
              <a:latin typeface="Bahnschrift" pitchFamily="34" charset="0"/>
            </a:endParaRPr>
          </a:p>
        </p:txBody>
      </p:sp>
      <p:sp>
        <p:nvSpPr>
          <p:cNvPr id="7" name="6 Subtítulo"/>
          <p:cNvSpPr>
            <a:spLocks noGrp="1"/>
          </p:cNvSpPr>
          <p:nvPr>
            <p:ph type="subTitle" idx="4"/>
          </p:nvPr>
        </p:nvSpPr>
        <p:spPr>
          <a:xfrm>
            <a:off x="4584875" y="1878820"/>
            <a:ext cx="1795800" cy="1512168"/>
          </a:xfrm>
          <a:solidFill>
            <a:schemeClr val="accent2">
              <a:lumMod val="60000"/>
              <a:lumOff val="4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r"/>
            <a:r>
              <a:rPr lang="es-ES" b="1" dirty="0" smtClean="0">
                <a:solidFill>
                  <a:schemeClr val="accent4">
                    <a:lumMod val="75000"/>
                  </a:schemeClr>
                </a:solidFill>
                <a:latin typeface="Bahnschrift" pitchFamily="34" charset="0"/>
              </a:rPr>
              <a:t>            </a:t>
            </a:r>
            <a:r>
              <a:rPr lang="es-ES" b="1" dirty="0" smtClean="0">
                <a:solidFill>
                  <a:srgbClr val="002060"/>
                </a:solidFill>
                <a:latin typeface="Bahnschrift" pitchFamily="34" charset="0"/>
              </a:rPr>
              <a:t>¿Cómo se mide la biodiversidad? Parámetros matemáticos</a:t>
            </a:r>
            <a:endParaRPr lang="es-ES" b="1" dirty="0">
              <a:solidFill>
                <a:srgbClr val="002060"/>
              </a:solidFill>
              <a:latin typeface="Bahnschrift" pitchFamily="34" charset="0"/>
            </a:endParaRPr>
          </a:p>
        </p:txBody>
      </p:sp>
      <p:sp>
        <p:nvSpPr>
          <p:cNvPr id="8" name="7 Subtítulo"/>
          <p:cNvSpPr>
            <a:spLocks noGrp="1"/>
          </p:cNvSpPr>
          <p:nvPr>
            <p:ph type="subTitle" idx="5"/>
          </p:nvPr>
        </p:nvSpPr>
        <p:spPr>
          <a:xfrm>
            <a:off x="2771818" y="3391032"/>
            <a:ext cx="1795800" cy="1982184"/>
          </a:xfrm>
          <a:solidFill>
            <a:schemeClr val="accent5">
              <a:lumMod val="75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marL="139700" indent="0" algn="l"/>
            <a:r>
              <a:rPr lang="es-ES" sz="10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Bahnschrift" pitchFamily="34" charset="0"/>
              </a:rPr>
              <a:t>● GBIF (incluye </a:t>
            </a:r>
            <a:r>
              <a:rPr lang="es-ES" sz="1000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latin typeface="Bahnschrift" pitchFamily="34" charset="0"/>
              </a:rPr>
              <a:t>PlantNet</a:t>
            </a:r>
            <a:r>
              <a:rPr lang="es-ES" sz="10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Bahnschrift" pitchFamily="34" charset="0"/>
              </a:rPr>
              <a:t>, </a:t>
            </a:r>
            <a:r>
              <a:rPr lang="es-ES" sz="1000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latin typeface="Bahnschrift" pitchFamily="34" charset="0"/>
              </a:rPr>
              <a:t>iNaturalist</a:t>
            </a:r>
            <a:r>
              <a:rPr lang="es-ES" sz="10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Bahnschrift" pitchFamily="34" charset="0"/>
              </a:rPr>
              <a:t>, </a:t>
            </a:r>
            <a:r>
              <a:rPr lang="es-ES" sz="1000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latin typeface="Bahnschrift" pitchFamily="34" charset="0"/>
              </a:rPr>
              <a:t>Anthos</a:t>
            </a:r>
            <a:r>
              <a:rPr lang="es-ES" sz="10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Bahnschrift" pitchFamily="34" charset="0"/>
              </a:rPr>
              <a:t>, etc.)</a:t>
            </a:r>
            <a:endParaRPr lang="es-ES" sz="1000" dirty="0">
              <a:solidFill>
                <a:schemeClr val="accent2">
                  <a:lumMod val="60000"/>
                  <a:lumOff val="40000"/>
                </a:schemeClr>
              </a:solidFill>
              <a:latin typeface="Bahnschrift" pitchFamily="34" charset="0"/>
            </a:endParaRPr>
          </a:p>
          <a:p>
            <a:pPr marL="139700" indent="0" algn="l"/>
            <a:endParaRPr lang="es-ES" sz="1000" dirty="0">
              <a:solidFill>
                <a:schemeClr val="accent2">
                  <a:lumMod val="60000"/>
                  <a:lumOff val="40000"/>
                </a:schemeClr>
              </a:solidFill>
              <a:latin typeface="Bahnschrift" pitchFamily="34" charset="0"/>
            </a:endParaRPr>
          </a:p>
          <a:p>
            <a:pPr marL="139700" indent="0" algn="l"/>
            <a:r>
              <a:rPr lang="es-ES" sz="1000" dirty="0">
                <a:solidFill>
                  <a:schemeClr val="accent2">
                    <a:lumMod val="60000"/>
                    <a:lumOff val="40000"/>
                  </a:schemeClr>
                </a:solidFill>
                <a:latin typeface="Bahnschrift" pitchFamily="34" charset="0"/>
              </a:rPr>
              <a:t>● </a:t>
            </a:r>
            <a:r>
              <a:rPr lang="es-ES" sz="10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Bahnschrift" pitchFamily="34" charset="0"/>
              </a:rPr>
              <a:t>Taxonomía: Catalogue of </a:t>
            </a:r>
            <a:r>
              <a:rPr lang="es-ES" sz="1000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latin typeface="Bahnschrift" pitchFamily="34" charset="0"/>
              </a:rPr>
              <a:t>Life</a:t>
            </a:r>
            <a:r>
              <a:rPr lang="es-ES" sz="10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Bahnschrift" pitchFamily="34" charset="0"/>
              </a:rPr>
              <a:t>, POWO, </a:t>
            </a:r>
            <a:r>
              <a:rPr lang="es-ES" sz="1000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latin typeface="Bahnschrift" pitchFamily="34" charset="0"/>
              </a:rPr>
              <a:t>Index</a:t>
            </a:r>
            <a:r>
              <a:rPr lang="es-ES" sz="10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Bahnschrift" pitchFamily="34" charset="0"/>
              </a:rPr>
              <a:t> </a:t>
            </a:r>
            <a:r>
              <a:rPr lang="es-ES" sz="1000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latin typeface="Bahnschrift" pitchFamily="34" charset="0"/>
              </a:rPr>
              <a:t>Fungorum</a:t>
            </a:r>
            <a:r>
              <a:rPr lang="es-ES" sz="10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Bahnschrift" pitchFamily="34" charset="0"/>
              </a:rPr>
              <a:t>, etc.</a:t>
            </a:r>
          </a:p>
          <a:p>
            <a:pPr marL="139700" indent="0" algn="l"/>
            <a:endParaRPr lang="es-ES" sz="1000" dirty="0">
              <a:solidFill>
                <a:schemeClr val="accent2">
                  <a:lumMod val="60000"/>
                  <a:lumOff val="40000"/>
                </a:schemeClr>
              </a:solidFill>
              <a:latin typeface="Bahnschrift" pitchFamily="34" charset="0"/>
            </a:endParaRPr>
          </a:p>
          <a:p>
            <a:pPr marL="139700" indent="0" algn="l"/>
            <a:r>
              <a:rPr lang="es-ES" sz="1000" dirty="0">
                <a:solidFill>
                  <a:schemeClr val="accent2">
                    <a:lumMod val="60000"/>
                    <a:lumOff val="40000"/>
                  </a:schemeClr>
                </a:solidFill>
                <a:latin typeface="Bahnschrift" pitchFamily="34" charset="0"/>
              </a:rPr>
              <a:t>● </a:t>
            </a:r>
            <a:r>
              <a:rPr lang="es-ES" sz="10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Bahnschrift" pitchFamily="34" charset="0"/>
              </a:rPr>
              <a:t>Otras plataformas útiles</a:t>
            </a:r>
            <a:endParaRPr lang="es-ES" sz="1000" dirty="0">
              <a:solidFill>
                <a:schemeClr val="accent2">
                  <a:lumMod val="60000"/>
                  <a:lumOff val="40000"/>
                </a:schemeClr>
              </a:solidFill>
              <a:latin typeface="Bahnschrift" pitchFamily="34" charset="0"/>
            </a:endParaRPr>
          </a:p>
          <a:p>
            <a:pPr algn="l"/>
            <a:endParaRPr lang="es-ES" sz="1000" dirty="0">
              <a:solidFill>
                <a:schemeClr val="accent2">
                  <a:lumMod val="60000"/>
                  <a:lumOff val="40000"/>
                </a:schemeClr>
              </a:solidFill>
              <a:latin typeface="Bahnschrift" pitchFamily="34" charset="0"/>
            </a:endParaRPr>
          </a:p>
        </p:txBody>
      </p:sp>
      <p:sp>
        <p:nvSpPr>
          <p:cNvPr id="9" name="8 Subtítulo"/>
          <p:cNvSpPr>
            <a:spLocks noGrp="1"/>
          </p:cNvSpPr>
          <p:nvPr>
            <p:ph type="subTitle" idx="6"/>
          </p:nvPr>
        </p:nvSpPr>
        <p:spPr>
          <a:xfrm>
            <a:off x="2771800" y="1886177"/>
            <a:ext cx="1795800" cy="1501469"/>
          </a:xfrm>
          <a:solidFill>
            <a:schemeClr val="accent2">
              <a:lumMod val="40000"/>
              <a:lumOff val="6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r"/>
            <a:r>
              <a:rPr lang="es-ES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Bahnschrift" pitchFamily="34" charset="0"/>
              </a:rPr>
              <a:t>Plataformas online para registrar y manejar la biodiversidad</a:t>
            </a:r>
            <a:endParaRPr lang="es-ES" b="1" dirty="0">
              <a:solidFill>
                <a:schemeClr val="accent4">
                  <a:lumMod val="60000"/>
                  <a:lumOff val="40000"/>
                </a:schemeClr>
              </a:solidFill>
              <a:latin typeface="Bahnschrift" pitchFamily="34" charset="0"/>
            </a:endParaRPr>
          </a:p>
        </p:txBody>
      </p:sp>
      <p:sp>
        <p:nvSpPr>
          <p:cNvPr id="10" name="9 Subtítulo"/>
          <p:cNvSpPr>
            <a:spLocks noGrp="1"/>
          </p:cNvSpPr>
          <p:nvPr>
            <p:ph type="subTitle" idx="7"/>
          </p:nvPr>
        </p:nvSpPr>
        <p:spPr>
          <a:xfrm>
            <a:off x="956613" y="3392222"/>
            <a:ext cx="1795800" cy="1982184"/>
          </a:xfrm>
          <a:solidFill>
            <a:schemeClr val="accent5">
              <a:lumMod val="75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marL="139700" indent="0" algn="l"/>
            <a:r>
              <a:rPr lang="es-ES" sz="10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Bahnschrift" pitchFamily="34" charset="0"/>
              </a:rPr>
              <a:t>● Acceso a la aplicación y sus distintas herramientas (proyectos, búsquedas, etc.)</a:t>
            </a:r>
          </a:p>
          <a:p>
            <a:pPr marL="139700" indent="0" algn="l"/>
            <a:endParaRPr lang="es-ES" sz="1000" dirty="0" smtClean="0">
              <a:solidFill>
                <a:schemeClr val="accent2">
                  <a:lumMod val="60000"/>
                  <a:lumOff val="40000"/>
                </a:schemeClr>
              </a:solidFill>
              <a:latin typeface="Bahnschrift" pitchFamily="34" charset="0"/>
            </a:endParaRPr>
          </a:p>
          <a:p>
            <a:pPr marL="139700" indent="0" algn="l"/>
            <a:r>
              <a:rPr lang="es-ES" sz="1000" dirty="0">
                <a:solidFill>
                  <a:schemeClr val="accent2">
                    <a:lumMod val="60000"/>
                    <a:lumOff val="40000"/>
                  </a:schemeClr>
                </a:solidFill>
                <a:latin typeface="Bahnschrift" pitchFamily="34" charset="0"/>
              </a:rPr>
              <a:t>● </a:t>
            </a:r>
            <a:r>
              <a:rPr lang="es-ES" sz="10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Bahnschrift" pitchFamily="34" charset="0"/>
              </a:rPr>
              <a:t>Buenas prácticas en la subida de datos</a:t>
            </a:r>
          </a:p>
          <a:p>
            <a:pPr marL="139700" indent="0" algn="l"/>
            <a:endParaRPr lang="es-ES" sz="1000" dirty="0" smtClean="0">
              <a:solidFill>
                <a:schemeClr val="accent2">
                  <a:lumMod val="60000"/>
                  <a:lumOff val="40000"/>
                </a:schemeClr>
              </a:solidFill>
              <a:latin typeface="Bahnschrift" pitchFamily="34" charset="0"/>
            </a:endParaRPr>
          </a:p>
          <a:p>
            <a:pPr marL="139700" indent="0" algn="l"/>
            <a:r>
              <a:rPr lang="es-ES" sz="1000" dirty="0">
                <a:solidFill>
                  <a:schemeClr val="accent2">
                    <a:lumMod val="60000"/>
                    <a:lumOff val="40000"/>
                  </a:schemeClr>
                </a:solidFill>
                <a:latin typeface="Bahnschrift" pitchFamily="34" charset="0"/>
              </a:rPr>
              <a:t>● </a:t>
            </a:r>
            <a:r>
              <a:rPr lang="es-ES" sz="10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Bahnschrift" pitchFamily="34" charset="0"/>
              </a:rPr>
              <a:t>Creación y consulta de proyectos englobando un territorio y/o especies de interés</a:t>
            </a:r>
            <a:endParaRPr lang="es-ES" sz="1000" dirty="0">
              <a:solidFill>
                <a:schemeClr val="accent2">
                  <a:lumMod val="60000"/>
                  <a:lumOff val="40000"/>
                </a:schemeClr>
              </a:solidFill>
              <a:latin typeface="Bahnschrift" pitchFamily="34" charset="0"/>
            </a:endParaRPr>
          </a:p>
        </p:txBody>
      </p:sp>
      <p:sp>
        <p:nvSpPr>
          <p:cNvPr id="11" name="10 Subtítulo"/>
          <p:cNvSpPr>
            <a:spLocks noGrp="1"/>
          </p:cNvSpPr>
          <p:nvPr>
            <p:ph type="subTitle" idx="8"/>
          </p:nvPr>
        </p:nvSpPr>
        <p:spPr>
          <a:xfrm>
            <a:off x="958509" y="1878820"/>
            <a:ext cx="1795800" cy="1512168"/>
          </a:xfrm>
          <a:solidFill>
            <a:schemeClr val="accent2">
              <a:lumMod val="20000"/>
              <a:lumOff val="8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r"/>
            <a:r>
              <a:rPr lang="es-ES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Bahnschrift" pitchFamily="34" charset="0"/>
              </a:rPr>
              <a:t>Manejo de </a:t>
            </a:r>
            <a:r>
              <a:rPr lang="es-ES" b="1" dirty="0" err="1" smtClean="0">
                <a:solidFill>
                  <a:schemeClr val="accent4">
                    <a:lumMod val="60000"/>
                    <a:lumOff val="40000"/>
                  </a:schemeClr>
                </a:solidFill>
                <a:latin typeface="Bahnschrift" pitchFamily="34" charset="0"/>
              </a:rPr>
              <a:t>iNaturalist</a:t>
            </a:r>
            <a:r>
              <a:rPr lang="es-ES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Bahnschrift" pitchFamily="34" charset="0"/>
              </a:rPr>
              <a:t>: ¿cómo registrar especies?</a:t>
            </a:r>
            <a:endParaRPr lang="es-ES" b="1" dirty="0">
              <a:solidFill>
                <a:schemeClr val="accent4">
                  <a:lumMod val="60000"/>
                  <a:lumOff val="40000"/>
                </a:schemeClr>
              </a:solidFill>
              <a:latin typeface="Bahnschrift" pitchFamily="34" charset="0"/>
            </a:endParaRPr>
          </a:p>
        </p:txBody>
      </p:sp>
      <p:sp>
        <p:nvSpPr>
          <p:cNvPr id="12" name="1 Título"/>
          <p:cNvSpPr txBox="1">
            <a:spLocks/>
          </p:cNvSpPr>
          <p:nvPr/>
        </p:nvSpPr>
        <p:spPr>
          <a:xfrm>
            <a:off x="40864" y="6569028"/>
            <a:ext cx="9217024" cy="216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3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9pPr>
          </a:lstStyle>
          <a:p>
            <a:pPr algn="l"/>
            <a:r>
              <a:rPr lang="es-ES" sz="1100" b="1" dirty="0" smtClean="0">
                <a:solidFill>
                  <a:schemeClr val="accent3"/>
                </a:solidFill>
                <a:latin typeface="Gadugi" pitchFamily="34" charset="0"/>
                <a:ea typeface="Gadugi" pitchFamily="34" charset="0"/>
                <a:cs typeface="Times New Roman" pitchFamily="18" charset="0"/>
              </a:rPr>
              <a:t>Curso: </a:t>
            </a:r>
            <a:r>
              <a:rPr lang="es-ES" sz="1100" b="1" dirty="0" err="1" smtClean="0">
                <a:solidFill>
                  <a:schemeClr val="accent3"/>
                </a:solidFill>
                <a:latin typeface="Gadugi" pitchFamily="34" charset="0"/>
                <a:ea typeface="Gadugi" pitchFamily="34" charset="0"/>
                <a:cs typeface="Times New Roman" pitchFamily="18" charset="0"/>
              </a:rPr>
              <a:t>iNaturalist</a:t>
            </a:r>
            <a:r>
              <a:rPr lang="es-ES" sz="1100" b="1" dirty="0" smtClean="0">
                <a:solidFill>
                  <a:schemeClr val="accent3"/>
                </a:solidFill>
                <a:latin typeface="Gadugi" pitchFamily="34" charset="0"/>
                <a:ea typeface="Gadugi" pitchFamily="34" charset="0"/>
                <a:cs typeface="Times New Roman" pitchFamily="18" charset="0"/>
              </a:rPr>
              <a:t> y otras herramientas para  estudiar la biodiversidad	</a:t>
            </a:r>
            <a:r>
              <a:rPr lang="es-ES" sz="1100" b="1" dirty="0">
                <a:solidFill>
                  <a:schemeClr val="accent3"/>
                </a:solidFill>
                <a:latin typeface="Gadugi" pitchFamily="34" charset="0"/>
                <a:ea typeface="Gadugi" pitchFamily="34" charset="0"/>
                <a:cs typeface="Times New Roman" pitchFamily="18" charset="0"/>
              </a:rPr>
              <a:t> </a:t>
            </a:r>
            <a:r>
              <a:rPr lang="es-ES" sz="1100" b="1" dirty="0" smtClean="0">
                <a:solidFill>
                  <a:schemeClr val="accent3"/>
                </a:solidFill>
                <a:latin typeface="Gadugi" pitchFamily="34" charset="0"/>
                <a:ea typeface="Gadugi" pitchFamily="34" charset="0"/>
                <a:cs typeface="Times New Roman" pitchFamily="18" charset="0"/>
              </a:rPr>
              <a:t>         Ángel Argüelles Longo</a:t>
            </a:r>
            <a:endParaRPr lang="es-ES" sz="1100" b="1" dirty="0">
              <a:solidFill>
                <a:schemeClr val="accent3"/>
              </a:solidFill>
              <a:latin typeface="Gadugi" pitchFamily="34" charset="0"/>
              <a:ea typeface="Gadugi" pitchFamily="34" charset="0"/>
              <a:cs typeface="Times New Roman" pitchFamily="18" charset="0"/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1024358" y="1950828"/>
            <a:ext cx="720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 Nova" pitchFamily="34" charset="0"/>
              </a:rPr>
              <a:t>1</a:t>
            </a:r>
            <a:endParaRPr lang="es-ES" sz="3600" b="1" dirty="0">
              <a:solidFill>
                <a:schemeClr val="accent4">
                  <a:lumMod val="60000"/>
                  <a:lumOff val="40000"/>
                </a:schemeClr>
              </a:solidFill>
              <a:latin typeface="Arial Nova" pitchFamily="34" charset="0"/>
            </a:endParaRPr>
          </a:p>
        </p:txBody>
      </p:sp>
      <p:sp>
        <p:nvSpPr>
          <p:cNvPr id="15" name="14 CuadroTexto"/>
          <p:cNvSpPr txBox="1"/>
          <p:nvPr/>
        </p:nvSpPr>
        <p:spPr>
          <a:xfrm>
            <a:off x="2824558" y="1950827"/>
            <a:ext cx="720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 Nova" pitchFamily="34" charset="0"/>
              </a:rPr>
              <a:t>2</a:t>
            </a:r>
          </a:p>
        </p:txBody>
      </p:sp>
      <p:sp>
        <p:nvSpPr>
          <p:cNvPr id="16" name="15 CuadroTexto"/>
          <p:cNvSpPr txBox="1"/>
          <p:nvPr/>
        </p:nvSpPr>
        <p:spPr>
          <a:xfrm>
            <a:off x="4624758" y="1950828"/>
            <a:ext cx="720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b="1" dirty="0" smtClean="0">
                <a:solidFill>
                  <a:srgbClr val="002060"/>
                </a:solidFill>
                <a:latin typeface="Arial Nova" pitchFamily="34" charset="0"/>
              </a:rPr>
              <a:t>3</a:t>
            </a:r>
            <a:endParaRPr lang="es-ES" sz="3600" b="1" dirty="0">
              <a:solidFill>
                <a:srgbClr val="002060"/>
              </a:solidFill>
              <a:latin typeface="Arial Nova" pitchFamily="34" charset="0"/>
            </a:endParaRPr>
          </a:p>
        </p:txBody>
      </p:sp>
      <p:sp>
        <p:nvSpPr>
          <p:cNvPr id="17" name="16 CuadroTexto"/>
          <p:cNvSpPr txBox="1"/>
          <p:nvPr/>
        </p:nvSpPr>
        <p:spPr>
          <a:xfrm>
            <a:off x="6424958" y="1950826"/>
            <a:ext cx="720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 Nova" pitchFamily="34" charset="0"/>
              </a:rPr>
              <a:t>4</a:t>
            </a:r>
            <a:endParaRPr lang="es-ES" sz="3600" b="1" dirty="0">
              <a:solidFill>
                <a:schemeClr val="accent4">
                  <a:lumMod val="60000"/>
                  <a:lumOff val="40000"/>
                </a:schemeClr>
              </a:solidFill>
              <a:latin typeface="Arial Nov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82042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 Título"/>
          <p:cNvSpPr txBox="1">
            <a:spLocks/>
          </p:cNvSpPr>
          <p:nvPr/>
        </p:nvSpPr>
        <p:spPr>
          <a:xfrm>
            <a:off x="107504" y="6569028"/>
            <a:ext cx="9217024" cy="216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3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9pPr>
          </a:lstStyle>
          <a:p>
            <a:pPr algn="l">
              <a:buClr>
                <a:srgbClr val="81C241"/>
              </a:buClr>
            </a:pPr>
            <a:r>
              <a:rPr lang="es-ES" sz="1600" b="1" dirty="0" smtClean="0">
                <a:solidFill>
                  <a:srgbClr val="316943"/>
                </a:solidFill>
                <a:latin typeface="Bahnschrift" pitchFamily="34" charset="0"/>
              </a:rPr>
              <a:t>Curso: </a:t>
            </a:r>
            <a:r>
              <a:rPr lang="es-ES" sz="1600" b="1" dirty="0" err="1" smtClean="0">
                <a:solidFill>
                  <a:srgbClr val="316943"/>
                </a:solidFill>
                <a:latin typeface="Bahnschrift" pitchFamily="34" charset="0"/>
              </a:rPr>
              <a:t>iNaturalist</a:t>
            </a:r>
            <a:r>
              <a:rPr lang="es-ES" sz="1600" b="1" dirty="0" smtClean="0">
                <a:solidFill>
                  <a:srgbClr val="316943"/>
                </a:solidFill>
                <a:latin typeface="Bahnschrift" pitchFamily="34" charset="0"/>
              </a:rPr>
              <a:t> y otras herramientas para  estudiar la biodiversidad</a:t>
            </a:r>
            <a:endParaRPr lang="es-ES" sz="1600" b="1" dirty="0">
              <a:solidFill>
                <a:srgbClr val="316943"/>
              </a:solidFill>
              <a:latin typeface="Bahnschrift" pitchFamily="34" charset="0"/>
            </a:endParaRPr>
          </a:p>
        </p:txBody>
      </p:sp>
      <p:sp>
        <p:nvSpPr>
          <p:cNvPr id="4" name="3 Rectángulo redondeado"/>
          <p:cNvSpPr/>
          <p:nvPr/>
        </p:nvSpPr>
        <p:spPr>
          <a:xfrm>
            <a:off x="539552" y="260648"/>
            <a:ext cx="6840760" cy="576064"/>
          </a:xfrm>
          <a:prstGeom prst="roundRect">
            <a:avLst/>
          </a:prstGeom>
          <a:solidFill>
            <a:schemeClr val="bg1">
              <a:lumMod val="60000"/>
              <a:lumOff val="4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81C241"/>
              </a:solidFill>
            </a:endParaRP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611560" y="260648"/>
            <a:ext cx="6696744" cy="564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8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1pPr>
            <a:lvl2pPr marR="0" lvl="1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2pPr>
            <a:lvl3pPr marR="0" lvl="2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3pPr>
            <a:lvl4pPr marR="0" lvl="3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4pPr>
            <a:lvl5pPr marR="0" lvl="4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5pPr>
            <a:lvl6pPr marR="0" lvl="5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6pPr>
            <a:lvl7pPr marR="0" lvl="6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7pPr>
            <a:lvl8pPr marR="0" lvl="7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8pPr>
            <a:lvl9pPr marR="0" lvl="8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9pPr>
          </a:lstStyle>
          <a:p>
            <a:pPr>
              <a:buClr>
                <a:srgbClr val="81C241"/>
              </a:buClr>
            </a:pPr>
            <a:r>
              <a:rPr lang="es-ES" sz="3200" b="1" dirty="0" smtClean="0">
                <a:solidFill>
                  <a:srgbClr val="3169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Pero...¿qué es la biodiversidad?</a:t>
            </a:r>
            <a:endParaRPr lang="es-ES" sz="3200" b="1" dirty="0">
              <a:solidFill>
                <a:srgbClr val="31694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itchFamily="34" charset="0"/>
            </a:endParaRPr>
          </a:p>
        </p:txBody>
      </p:sp>
      <p:sp>
        <p:nvSpPr>
          <p:cNvPr id="7" name="10 Subtítulo"/>
          <p:cNvSpPr txBox="1">
            <a:spLocks/>
          </p:cNvSpPr>
          <p:nvPr/>
        </p:nvSpPr>
        <p:spPr>
          <a:xfrm>
            <a:off x="8460432" y="1"/>
            <a:ext cx="683568" cy="548680"/>
          </a:xfrm>
          <a:prstGeom prst="rect">
            <a:avLst/>
          </a:prstGeom>
          <a:solidFill>
            <a:schemeClr val="bg1">
              <a:lumMod val="60000"/>
              <a:lumOff val="4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r"/>
            <a:r>
              <a:rPr lang="es-ES" sz="600" b="1" dirty="0">
                <a:solidFill>
                  <a:srgbClr val="457C57">
                    <a:lumMod val="75000"/>
                  </a:srgbClr>
                </a:solidFill>
                <a:latin typeface="Bahnschrift" pitchFamily="34" charset="0"/>
              </a:rPr>
              <a:t>¿Cómo se mide la biodiversidad? Parámetros matemáticos</a:t>
            </a:r>
          </a:p>
        </p:txBody>
      </p:sp>
      <p:sp>
        <p:nvSpPr>
          <p:cNvPr id="9" name="8 CuadroTexto"/>
          <p:cNvSpPr txBox="1"/>
          <p:nvPr/>
        </p:nvSpPr>
        <p:spPr>
          <a:xfrm>
            <a:off x="8423920" y="-16351"/>
            <a:ext cx="7200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>
                <a:solidFill>
                  <a:srgbClr val="316943"/>
                </a:solidFill>
                <a:latin typeface="Arial Nova" pitchFamily="34" charset="0"/>
              </a:rPr>
              <a:t>3</a:t>
            </a:r>
          </a:p>
        </p:txBody>
      </p:sp>
      <p:pic>
        <p:nvPicPr>
          <p:cNvPr id="1034" name="Picture 10" descr="Descarga gratuita de Adn, La Molécula De, Vector Imágen de 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107" l="10000" r="90000">
                        <a14:foregroundMark x1="44667" y1="71250" x2="44667" y2="71250"/>
                        <a14:backgroundMark x1="46778" y1="55357" x2="46778" y2="55357"/>
                        <a14:backgroundMark x1="47778" y1="58750" x2="47778" y2="58750"/>
                        <a14:backgroundMark x1="53778" y1="70714" x2="53778" y2="70714"/>
                        <a14:backgroundMark x1="54889" y1="66786" x2="54889" y2="66786"/>
                        <a14:backgroundMark x1="45222" y1="50714" x2="45222" y2="50714"/>
                        <a14:backgroundMark x1="53889" y1="2679" x2="53889" y2="2679"/>
                        <a14:backgroundMark x1="55111" y1="6250" x2="55111" y2="6250"/>
                        <a14:backgroundMark x1="49778" y1="29821" x2="49778" y2="29821"/>
                        <a14:backgroundMark x1="55333" y1="25714" x2="55333" y2="25714"/>
                        <a14:backgroundMark x1="55333" y1="17500" x2="55333" y2="17500"/>
                        <a14:backgroundMark x1="49444" y1="33036" x2="49444" y2="33036"/>
                        <a14:backgroundMark x1="43889" y1="37500" x2="43889" y2="37500"/>
                        <a14:backgroundMark x1="45222" y1="41964" x2="45222" y2="41964"/>
                        <a14:backgroundMark x1="48222" y1="55536" x2="48222" y2="55536"/>
                        <a14:backgroundMark x1="49667" y1="62857" x2="49667" y2="62857"/>
                        <a14:backgroundMark x1="54556" y1="74643" x2="54556" y2="74643"/>
                        <a14:backgroundMark x1="54778" y1="84107" x2="54778" y2="84107"/>
                        <a14:backgroundMark x1="48889" y1="93214" x2="48889" y2="93214"/>
                        <a14:backgroundMark x1="51667" y1="79821" x2="51667" y2="798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547" r="31455"/>
          <a:stretch/>
        </p:blipFill>
        <p:spPr bwMode="auto">
          <a:xfrm rot="6905572">
            <a:off x="6350291" y="1064767"/>
            <a:ext cx="1008337" cy="2024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www.nationalgeographic.com.es/medio/2022/05/21/la-biodiversidad-y-el-cuidado-de-nuestro-planeta-es-fundamental-para-la-supervivencia_621784b7_1280x851.jpeg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36"/>
          <a:stretch/>
        </p:blipFill>
        <p:spPr bwMode="auto">
          <a:xfrm>
            <a:off x="3670160" y="1151147"/>
            <a:ext cx="5031464" cy="3337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9 CuadroTexto"/>
          <p:cNvSpPr txBox="1"/>
          <p:nvPr/>
        </p:nvSpPr>
        <p:spPr>
          <a:xfrm>
            <a:off x="401288" y="1411729"/>
            <a:ext cx="352839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s-ES" sz="16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Término acuñado en 1986: </a:t>
            </a:r>
            <a:r>
              <a:rPr lang="es-ES" sz="1600" b="1" dirty="0" smtClean="0">
                <a:solidFill>
                  <a:srgbClr val="00B050"/>
                </a:solidFill>
              </a:rPr>
              <a:t>diversidad biológica</a:t>
            </a:r>
          </a:p>
          <a:p>
            <a:endParaRPr lang="es-ES" sz="16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s-ES" sz="16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Incluye: diversidad específica (base taxonómica), de ecosistemas, genética, interacciones</a:t>
            </a:r>
          </a:p>
          <a:p>
            <a:pPr marL="285750" indent="-285750">
              <a:buFont typeface="Arial" pitchFamily="34" charset="0"/>
              <a:buChar char="•"/>
            </a:pPr>
            <a:endParaRPr lang="es-ES" sz="1600" b="1" dirty="0" smtClean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s-ES" sz="16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veces algo abstracto: </a:t>
            </a:r>
            <a:r>
              <a:rPr lang="es-ES" sz="1600" b="1" dirty="0" smtClean="0">
                <a:solidFill>
                  <a:srgbClr val="00B050"/>
                </a:solidFill>
              </a:rPr>
              <a:t>puede variar el concepto en el tiempo</a:t>
            </a:r>
          </a:p>
          <a:p>
            <a:pPr marL="285750" indent="-285750">
              <a:buFont typeface="Arial" pitchFamily="34" charset="0"/>
              <a:buChar char="•"/>
            </a:pPr>
            <a:endParaRPr lang="es-ES" sz="1600" b="1" dirty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s-ES" sz="16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 </a:t>
            </a:r>
            <a:r>
              <a:rPr lang="es-ES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dinámica</a:t>
            </a:r>
            <a:endParaRPr lang="es-ES" sz="1600" b="1" dirty="0">
              <a:solidFill>
                <a:srgbClr val="FF0000"/>
              </a:solidFill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523552" y="4722840"/>
            <a:ext cx="821599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RAE: </a:t>
            </a:r>
            <a:r>
              <a:rPr lang="es-ES" b="1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“Variabilidad </a:t>
            </a:r>
            <a:r>
              <a:rPr lang="es-ES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de los organismos vivos de cualquier clase y en cualquier ecosistema, incluidos los ecosistemas terrestres y marinos y otros ecosistemas acuáticos, y los complejos ecológicos de los que forman parte.</a:t>
            </a:r>
          </a:p>
          <a:p>
            <a:pPr algn="ctr"/>
            <a:r>
              <a:rPr lang="es-ES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Comprende la diversidad dentro de cada especie, entre las especies y de los propios </a:t>
            </a:r>
            <a:r>
              <a:rPr lang="es-ES" b="1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ecosistemas</a:t>
            </a:r>
            <a:r>
              <a:rPr lang="es-ES" b="1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.</a:t>
            </a:r>
            <a:r>
              <a:rPr lang="es-ES" b="1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itchFamily="34" charset="0"/>
              </a:rPr>
              <a:t> </a:t>
            </a:r>
            <a:r>
              <a:rPr lang="es-ES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itchFamily="34" charset="0"/>
              </a:rPr>
              <a:t>”</a:t>
            </a:r>
            <a:endParaRPr lang="es-ES" b="1" i="1" kern="1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Calibri" pitchFamily="34" charset="0"/>
            </a:endParaRP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57099718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  <p:bldP spid="6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 Título"/>
          <p:cNvSpPr txBox="1">
            <a:spLocks/>
          </p:cNvSpPr>
          <p:nvPr/>
        </p:nvSpPr>
        <p:spPr>
          <a:xfrm>
            <a:off x="107504" y="6569028"/>
            <a:ext cx="9217024" cy="216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3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9pPr>
          </a:lstStyle>
          <a:p>
            <a:pPr algn="l">
              <a:buClr>
                <a:srgbClr val="81C241"/>
              </a:buClr>
            </a:pPr>
            <a:r>
              <a:rPr lang="es-ES" sz="1600" b="1" dirty="0" smtClean="0">
                <a:solidFill>
                  <a:srgbClr val="316943"/>
                </a:solidFill>
                <a:latin typeface="Bahnschrift" pitchFamily="34" charset="0"/>
              </a:rPr>
              <a:t>Curso: </a:t>
            </a:r>
            <a:r>
              <a:rPr lang="es-ES" sz="1600" b="1" dirty="0" err="1" smtClean="0">
                <a:solidFill>
                  <a:srgbClr val="316943"/>
                </a:solidFill>
                <a:latin typeface="Bahnschrift" pitchFamily="34" charset="0"/>
              </a:rPr>
              <a:t>iNaturalist</a:t>
            </a:r>
            <a:r>
              <a:rPr lang="es-ES" sz="1600" b="1" dirty="0" smtClean="0">
                <a:solidFill>
                  <a:srgbClr val="316943"/>
                </a:solidFill>
                <a:latin typeface="Bahnschrift" pitchFamily="34" charset="0"/>
              </a:rPr>
              <a:t> y otras herramientas para  estudiar la biodiversidad</a:t>
            </a:r>
            <a:endParaRPr lang="es-ES" sz="1600" b="1" dirty="0">
              <a:solidFill>
                <a:srgbClr val="316943"/>
              </a:solidFill>
              <a:latin typeface="Bahnschrift" pitchFamily="34" charset="0"/>
            </a:endParaRPr>
          </a:p>
        </p:txBody>
      </p:sp>
      <p:sp>
        <p:nvSpPr>
          <p:cNvPr id="4" name="3 Rectángulo redondeado"/>
          <p:cNvSpPr/>
          <p:nvPr/>
        </p:nvSpPr>
        <p:spPr>
          <a:xfrm>
            <a:off x="539552" y="260648"/>
            <a:ext cx="7128792" cy="576064"/>
          </a:xfrm>
          <a:prstGeom prst="roundRect">
            <a:avLst/>
          </a:prstGeom>
          <a:solidFill>
            <a:schemeClr val="bg1">
              <a:lumMod val="60000"/>
              <a:lumOff val="4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81C241"/>
              </a:solidFill>
            </a:endParaRP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611560" y="260648"/>
            <a:ext cx="6984776" cy="564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8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1pPr>
            <a:lvl2pPr marR="0" lvl="1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2pPr>
            <a:lvl3pPr marR="0" lvl="2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3pPr>
            <a:lvl4pPr marR="0" lvl="3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4pPr>
            <a:lvl5pPr marR="0" lvl="4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5pPr>
            <a:lvl6pPr marR="0" lvl="5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6pPr>
            <a:lvl7pPr marR="0" lvl="6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7pPr>
            <a:lvl8pPr marR="0" lvl="7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8pPr>
            <a:lvl9pPr marR="0" lvl="8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9pPr>
          </a:lstStyle>
          <a:p>
            <a:pPr>
              <a:buClr>
                <a:srgbClr val="81C241"/>
              </a:buClr>
            </a:pPr>
            <a:r>
              <a:rPr lang="es-ES" sz="3200" b="1" dirty="0" smtClean="0">
                <a:solidFill>
                  <a:srgbClr val="3169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Diversidad a distintos niveles: </a:t>
            </a:r>
            <a:r>
              <a:rPr lang="el-GR" sz="3200" b="1" dirty="0" smtClean="0">
                <a:solidFill>
                  <a:srgbClr val="3169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α</a:t>
            </a:r>
            <a:r>
              <a:rPr lang="es-ES" sz="3200" b="1" dirty="0" smtClean="0">
                <a:solidFill>
                  <a:srgbClr val="3169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, </a:t>
            </a:r>
            <a:r>
              <a:rPr lang="el-GR" sz="3200" b="1" dirty="0" smtClean="0">
                <a:solidFill>
                  <a:srgbClr val="3169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β</a:t>
            </a:r>
            <a:r>
              <a:rPr lang="es-ES" sz="3200" b="1" dirty="0" smtClean="0">
                <a:solidFill>
                  <a:srgbClr val="3169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, </a:t>
            </a:r>
            <a:r>
              <a:rPr lang="el-GR" sz="3200" b="1" dirty="0" smtClean="0">
                <a:solidFill>
                  <a:srgbClr val="3169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γ</a:t>
            </a:r>
            <a:endParaRPr lang="es-ES" sz="3200" b="1" dirty="0">
              <a:solidFill>
                <a:srgbClr val="31694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itchFamily="34" charset="0"/>
            </a:endParaRPr>
          </a:p>
        </p:txBody>
      </p:sp>
      <p:sp>
        <p:nvSpPr>
          <p:cNvPr id="10" name="1 Título"/>
          <p:cNvSpPr txBox="1">
            <a:spLocks/>
          </p:cNvSpPr>
          <p:nvPr/>
        </p:nvSpPr>
        <p:spPr>
          <a:xfrm>
            <a:off x="5508104" y="3637816"/>
            <a:ext cx="2441064" cy="5832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8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1pPr>
            <a:lvl2pPr marR="0" lvl="1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2pPr>
            <a:lvl3pPr marR="0" lvl="2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3pPr>
            <a:lvl4pPr marR="0" lvl="3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4pPr>
            <a:lvl5pPr marR="0" lvl="4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5pPr>
            <a:lvl6pPr marR="0" lvl="5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6pPr>
            <a:lvl7pPr marR="0" lvl="6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7pPr>
            <a:lvl8pPr marR="0" lvl="7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8pPr>
            <a:lvl9pPr marR="0" lvl="8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9pPr>
          </a:lstStyle>
          <a:p>
            <a:pPr>
              <a:buClr>
                <a:srgbClr val="81C241"/>
              </a:buClr>
            </a:pPr>
            <a:r>
              <a:rPr lang="es-ES" sz="1200" b="1" i="1" dirty="0">
                <a:solidFill>
                  <a:srgbClr val="002060"/>
                </a:solidFill>
                <a:latin typeface="Bahnschrift" pitchFamily="34" charset="0"/>
              </a:rPr>
              <a:t>Robert </a:t>
            </a:r>
            <a:r>
              <a:rPr lang="es-ES" sz="1200" b="1" i="1" dirty="0" err="1">
                <a:solidFill>
                  <a:srgbClr val="002060"/>
                </a:solidFill>
                <a:latin typeface="Bahnschrift" pitchFamily="34" charset="0"/>
              </a:rPr>
              <a:t>Harding</a:t>
            </a:r>
            <a:r>
              <a:rPr lang="es-ES" sz="1200" b="1" i="1" dirty="0">
                <a:solidFill>
                  <a:srgbClr val="002060"/>
                </a:solidFill>
                <a:latin typeface="Bahnschrift" pitchFamily="34" charset="0"/>
              </a:rPr>
              <a:t> </a:t>
            </a:r>
            <a:r>
              <a:rPr lang="es-ES" sz="1200" b="1" i="1" dirty="0" err="1" smtClean="0">
                <a:solidFill>
                  <a:srgbClr val="002060"/>
                </a:solidFill>
                <a:latin typeface="Bahnschrift" pitchFamily="34" charset="0"/>
              </a:rPr>
              <a:t>Whittaker</a:t>
            </a:r>
            <a:r>
              <a:rPr lang="es-ES" sz="1200" b="1" i="1" dirty="0" smtClean="0">
                <a:solidFill>
                  <a:srgbClr val="002060"/>
                </a:solidFill>
                <a:latin typeface="Bahnschrift" pitchFamily="34" charset="0"/>
              </a:rPr>
              <a:t>, 1972</a:t>
            </a:r>
          </a:p>
        </p:txBody>
      </p:sp>
      <p:pic>
        <p:nvPicPr>
          <p:cNvPr id="41986" name="Picture 2" descr="1 ene 1969 año - Robert Whittaker (Cinta de tiempo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196752"/>
            <a:ext cx="2441064" cy="2441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10 Subtítulo"/>
          <p:cNvSpPr txBox="1">
            <a:spLocks/>
          </p:cNvSpPr>
          <p:nvPr/>
        </p:nvSpPr>
        <p:spPr>
          <a:xfrm>
            <a:off x="8460432" y="0"/>
            <a:ext cx="683568" cy="548680"/>
          </a:xfrm>
          <a:prstGeom prst="rect">
            <a:avLst/>
          </a:prstGeom>
          <a:solidFill>
            <a:schemeClr val="bg1">
              <a:lumMod val="60000"/>
              <a:lumOff val="4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r"/>
            <a:r>
              <a:rPr lang="es-ES" sz="600" b="1" dirty="0">
                <a:solidFill>
                  <a:srgbClr val="457C57">
                    <a:lumMod val="75000"/>
                  </a:srgbClr>
                </a:solidFill>
                <a:latin typeface="Bahnschrift" pitchFamily="34" charset="0"/>
              </a:rPr>
              <a:t>¿Cómo se mide la biodiversidad? Parámetros matemáticos</a:t>
            </a:r>
          </a:p>
        </p:txBody>
      </p:sp>
      <p:sp>
        <p:nvSpPr>
          <p:cNvPr id="14" name="13 CuadroTexto"/>
          <p:cNvSpPr txBox="1"/>
          <p:nvPr/>
        </p:nvSpPr>
        <p:spPr>
          <a:xfrm>
            <a:off x="8423920" y="-16351"/>
            <a:ext cx="7200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>
                <a:solidFill>
                  <a:srgbClr val="316943"/>
                </a:solidFill>
                <a:latin typeface="Arial Nova" pitchFamily="34" charset="0"/>
              </a:rPr>
              <a:t>3</a:t>
            </a:r>
          </a:p>
        </p:txBody>
      </p:sp>
      <p:sp>
        <p:nvSpPr>
          <p:cNvPr id="9" name="8 CuadroTexto"/>
          <p:cNvSpPr txBox="1"/>
          <p:nvPr/>
        </p:nvSpPr>
        <p:spPr>
          <a:xfrm>
            <a:off x="401288" y="1411729"/>
            <a:ext cx="4674768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s-ES" sz="1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R. H. </a:t>
            </a:r>
            <a:r>
              <a:rPr lang="es-ES" sz="16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Whittaker</a:t>
            </a:r>
            <a:r>
              <a:rPr lang="es-ES" sz="1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1600" b="1" dirty="0" smtClean="0">
                <a:solidFill>
                  <a:schemeClr val="bg1">
                    <a:lumMod val="50000"/>
                  </a:schemeClr>
                </a:solidFill>
              </a:rPr>
              <a:t>fue pionero en establecer distintos niveles para medir la </a:t>
            </a:r>
            <a:r>
              <a:rPr lang="es-ES" sz="1600" b="1" dirty="0">
                <a:solidFill>
                  <a:schemeClr val="bg1">
                    <a:lumMod val="50000"/>
                  </a:schemeClr>
                </a:solidFill>
              </a:rPr>
              <a:t>diversidad biológica </a:t>
            </a:r>
            <a:r>
              <a:rPr lang="es-ES" sz="1600" b="1" dirty="0" smtClean="0">
                <a:solidFill>
                  <a:schemeClr val="bg1">
                    <a:lumMod val="50000"/>
                  </a:schemeClr>
                </a:solidFill>
              </a:rPr>
              <a:t>→ </a:t>
            </a:r>
            <a:r>
              <a:rPr lang="es-ES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antes de establecerse la palabra biodiversidad</a:t>
            </a:r>
          </a:p>
          <a:p>
            <a:pPr marL="285750" indent="-285750">
              <a:buFont typeface="Arial" pitchFamily="34" charset="0"/>
              <a:buChar char="•"/>
            </a:pPr>
            <a:endParaRPr lang="es-ES" sz="16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s-ES" sz="1600" b="1" dirty="0" smtClean="0">
                <a:solidFill>
                  <a:srgbClr val="3169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Estableció tres niveles: </a:t>
            </a:r>
            <a:r>
              <a:rPr lang="el-GR" sz="1600" b="1" dirty="0" smtClean="0">
                <a:solidFill>
                  <a:srgbClr val="00B050"/>
                </a:solidFill>
                <a:latin typeface="Bahnschrift" pitchFamily="34" charset="0"/>
              </a:rPr>
              <a:t>α</a:t>
            </a:r>
            <a:r>
              <a:rPr lang="es-ES" sz="1600" b="1" dirty="0">
                <a:solidFill>
                  <a:srgbClr val="00B050"/>
                </a:solidFill>
                <a:latin typeface="Bahnschrift" pitchFamily="34" charset="0"/>
              </a:rPr>
              <a:t>, </a:t>
            </a:r>
            <a:r>
              <a:rPr lang="el-GR" sz="1600" b="1" dirty="0">
                <a:solidFill>
                  <a:srgbClr val="00B050"/>
                </a:solidFill>
                <a:latin typeface="Bahnschrift" pitchFamily="34" charset="0"/>
              </a:rPr>
              <a:t>β</a:t>
            </a:r>
            <a:r>
              <a:rPr lang="es-ES" sz="1600" b="1" dirty="0">
                <a:solidFill>
                  <a:srgbClr val="00B050"/>
                </a:solidFill>
                <a:latin typeface="Bahnschrift" pitchFamily="34" charset="0"/>
              </a:rPr>
              <a:t>, </a:t>
            </a:r>
            <a:r>
              <a:rPr lang="el-GR" sz="1600" b="1" dirty="0" smtClean="0">
                <a:solidFill>
                  <a:srgbClr val="00B050"/>
                </a:solidFill>
                <a:latin typeface="Bahnschrift" pitchFamily="34" charset="0"/>
              </a:rPr>
              <a:t>γ</a:t>
            </a:r>
            <a:endParaRPr lang="es-ES" sz="1600" b="1" dirty="0" smtClean="0">
              <a:solidFill>
                <a:srgbClr val="00B050"/>
              </a:solidFill>
              <a:latin typeface="Bahnschrift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endParaRPr lang="es-ES" sz="1600" b="1" dirty="0">
              <a:solidFill>
                <a:srgbClr val="00B050"/>
              </a:solidFill>
              <a:latin typeface="Bahnschrift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s-ES" sz="1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Diversidad </a:t>
            </a:r>
            <a:r>
              <a:rPr lang="el-GR" sz="1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α</a:t>
            </a:r>
            <a:r>
              <a:rPr lang="es-ES" sz="1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:</a:t>
            </a:r>
            <a:r>
              <a:rPr lang="es-ES" sz="1600" b="1" dirty="0" smtClean="0">
                <a:solidFill>
                  <a:srgbClr val="00B050"/>
                </a:solidFill>
                <a:latin typeface="Bahnschrift" pitchFamily="34" charset="0"/>
              </a:rPr>
              <a:t> riqueza de especies en una unidad paisajística local </a:t>
            </a:r>
            <a:r>
              <a:rPr lang="es-ES" sz="1600" b="1" dirty="0">
                <a:solidFill>
                  <a:srgbClr val="00B050"/>
                </a:solidFill>
                <a:latin typeface="Bahnschrift" pitchFamily="34" charset="0"/>
              </a:rPr>
              <a:t>→ </a:t>
            </a:r>
            <a:r>
              <a:rPr lang="es-ES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TAXÓN</a:t>
            </a:r>
            <a:endParaRPr lang="es-ES" sz="1600" b="1" dirty="0" smtClean="0">
              <a:solidFill>
                <a:srgbClr val="00B050"/>
              </a:solidFill>
              <a:latin typeface="Bahnschrift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endParaRPr lang="es-ES" sz="1600" b="1" dirty="0">
              <a:solidFill>
                <a:srgbClr val="00B050"/>
              </a:solidFill>
              <a:latin typeface="Bahnschrift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s-ES" sz="1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Diversidad </a:t>
            </a:r>
            <a:r>
              <a:rPr lang="el-GR" sz="1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β</a:t>
            </a:r>
            <a:r>
              <a:rPr lang="es-ES" sz="1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: </a:t>
            </a:r>
            <a:r>
              <a:rPr lang="es-ES" sz="1600" b="1" dirty="0" smtClean="0">
                <a:solidFill>
                  <a:srgbClr val="00B050"/>
                </a:solidFill>
                <a:latin typeface="Bahnschrift" pitchFamily="34" charset="0"/>
              </a:rPr>
              <a:t>diversidad entre dos unidades del </a:t>
            </a:r>
            <a:r>
              <a:rPr lang="es-ES" sz="1600" b="1" dirty="0">
                <a:solidFill>
                  <a:srgbClr val="00B050"/>
                </a:solidFill>
                <a:latin typeface="Bahnschrift" pitchFamily="34" charset="0"/>
              </a:rPr>
              <a:t>paisaje </a:t>
            </a:r>
            <a:r>
              <a:rPr lang="es-ES" sz="1600" b="1" dirty="0" smtClean="0">
                <a:solidFill>
                  <a:srgbClr val="00B050"/>
                </a:solidFill>
                <a:latin typeface="Bahnschrift" pitchFamily="34" charset="0"/>
              </a:rPr>
              <a:t>adyacentes → </a:t>
            </a:r>
            <a:r>
              <a:rPr lang="es-ES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SIMILITUD</a:t>
            </a:r>
          </a:p>
          <a:p>
            <a:pPr marL="285750" indent="-285750">
              <a:buFont typeface="Arial" pitchFamily="34" charset="0"/>
              <a:buChar char="•"/>
            </a:pPr>
            <a:endParaRPr lang="es-ES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s-ES" sz="1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Diversidad </a:t>
            </a:r>
            <a:r>
              <a:rPr lang="el-GR" sz="1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γ</a:t>
            </a:r>
            <a:r>
              <a:rPr lang="es-ES" sz="1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: </a:t>
            </a:r>
            <a:r>
              <a:rPr lang="es-ES" sz="1600" b="1" dirty="0" smtClean="0">
                <a:solidFill>
                  <a:srgbClr val="00B050"/>
                </a:solidFill>
                <a:latin typeface="Bahnschrift" pitchFamily="34" charset="0"/>
              </a:rPr>
              <a:t>combinación de la diversidad de especies con la diversidad de los paisajes</a:t>
            </a:r>
          </a:p>
          <a:p>
            <a:pPr marL="285750" indent="-285750">
              <a:buFont typeface="Arial" pitchFamily="34" charset="0"/>
              <a:buChar char="•"/>
            </a:pPr>
            <a:endParaRPr lang="es-ES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endParaRPr lang="es-ES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08893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 Título"/>
          <p:cNvSpPr txBox="1">
            <a:spLocks/>
          </p:cNvSpPr>
          <p:nvPr/>
        </p:nvSpPr>
        <p:spPr>
          <a:xfrm>
            <a:off x="107504" y="6569028"/>
            <a:ext cx="9217024" cy="216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3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9pPr>
          </a:lstStyle>
          <a:p>
            <a:pPr algn="l">
              <a:buClr>
                <a:srgbClr val="81C241"/>
              </a:buClr>
            </a:pPr>
            <a:r>
              <a:rPr lang="es-ES" sz="1600" b="1" dirty="0" smtClean="0">
                <a:solidFill>
                  <a:srgbClr val="316943"/>
                </a:solidFill>
                <a:latin typeface="Bahnschrift" pitchFamily="34" charset="0"/>
              </a:rPr>
              <a:t>Curso: </a:t>
            </a:r>
            <a:r>
              <a:rPr lang="es-ES" sz="1600" b="1" dirty="0" err="1" smtClean="0">
                <a:solidFill>
                  <a:srgbClr val="316943"/>
                </a:solidFill>
                <a:latin typeface="Bahnschrift" pitchFamily="34" charset="0"/>
              </a:rPr>
              <a:t>iNaturalist</a:t>
            </a:r>
            <a:r>
              <a:rPr lang="es-ES" sz="1600" b="1" dirty="0" smtClean="0">
                <a:solidFill>
                  <a:srgbClr val="316943"/>
                </a:solidFill>
                <a:latin typeface="Bahnschrift" pitchFamily="34" charset="0"/>
              </a:rPr>
              <a:t> y otras herramientas para  estudiar la biodiversidad</a:t>
            </a:r>
            <a:endParaRPr lang="es-ES" sz="1600" b="1" dirty="0">
              <a:solidFill>
                <a:srgbClr val="316943"/>
              </a:solidFill>
              <a:latin typeface="Bahnschrift" pitchFamily="34" charset="0"/>
            </a:endParaRPr>
          </a:p>
        </p:txBody>
      </p:sp>
      <p:sp>
        <p:nvSpPr>
          <p:cNvPr id="4" name="3 Rectángulo redondeado"/>
          <p:cNvSpPr/>
          <p:nvPr/>
        </p:nvSpPr>
        <p:spPr>
          <a:xfrm>
            <a:off x="539552" y="260648"/>
            <a:ext cx="7128792" cy="576064"/>
          </a:xfrm>
          <a:prstGeom prst="roundRect">
            <a:avLst/>
          </a:prstGeom>
          <a:solidFill>
            <a:schemeClr val="bg1">
              <a:lumMod val="60000"/>
              <a:lumOff val="4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81C241"/>
              </a:solidFill>
            </a:endParaRP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611560" y="260648"/>
            <a:ext cx="6984776" cy="564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8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1pPr>
            <a:lvl2pPr marR="0" lvl="1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2pPr>
            <a:lvl3pPr marR="0" lvl="2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3pPr>
            <a:lvl4pPr marR="0" lvl="3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4pPr>
            <a:lvl5pPr marR="0" lvl="4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5pPr>
            <a:lvl6pPr marR="0" lvl="5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6pPr>
            <a:lvl7pPr marR="0" lvl="6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7pPr>
            <a:lvl8pPr marR="0" lvl="7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8pPr>
            <a:lvl9pPr marR="0" lvl="8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9pPr>
          </a:lstStyle>
          <a:p>
            <a:pPr>
              <a:buClr>
                <a:srgbClr val="81C241"/>
              </a:buClr>
            </a:pPr>
            <a:r>
              <a:rPr lang="es-ES" sz="3200" b="1" dirty="0" smtClean="0">
                <a:solidFill>
                  <a:srgbClr val="3169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Ejemplo: diversidad </a:t>
            </a:r>
            <a:r>
              <a:rPr lang="el-GR" sz="3200" b="1" dirty="0" smtClean="0">
                <a:solidFill>
                  <a:srgbClr val="3169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α</a:t>
            </a:r>
            <a:endParaRPr lang="es-ES" sz="3200" b="1" dirty="0">
              <a:solidFill>
                <a:srgbClr val="31694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itchFamily="34" charset="0"/>
            </a:endParaRPr>
          </a:p>
        </p:txBody>
      </p:sp>
      <p:sp>
        <p:nvSpPr>
          <p:cNvPr id="10" name="10 Subtítulo"/>
          <p:cNvSpPr txBox="1">
            <a:spLocks/>
          </p:cNvSpPr>
          <p:nvPr/>
        </p:nvSpPr>
        <p:spPr>
          <a:xfrm>
            <a:off x="8460432" y="0"/>
            <a:ext cx="683568" cy="548680"/>
          </a:xfrm>
          <a:prstGeom prst="rect">
            <a:avLst/>
          </a:prstGeom>
          <a:solidFill>
            <a:schemeClr val="bg1">
              <a:lumMod val="60000"/>
              <a:lumOff val="4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r"/>
            <a:r>
              <a:rPr lang="es-ES" sz="600" b="1" dirty="0">
                <a:solidFill>
                  <a:srgbClr val="457C57">
                    <a:lumMod val="75000"/>
                  </a:srgbClr>
                </a:solidFill>
                <a:latin typeface="Bahnschrift" pitchFamily="34" charset="0"/>
              </a:rPr>
              <a:t>¿Cómo se mide la biodiversidad? Parámetros matemáticos</a:t>
            </a:r>
          </a:p>
        </p:txBody>
      </p:sp>
      <p:sp>
        <p:nvSpPr>
          <p:cNvPr id="11" name="10 CuadroTexto"/>
          <p:cNvSpPr txBox="1"/>
          <p:nvPr/>
        </p:nvSpPr>
        <p:spPr>
          <a:xfrm>
            <a:off x="8423920" y="-16351"/>
            <a:ext cx="7200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>
                <a:solidFill>
                  <a:srgbClr val="316943"/>
                </a:solidFill>
                <a:latin typeface="Arial Nova" pitchFamily="34" charset="0"/>
              </a:rPr>
              <a:t>3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211915"/>
            <a:ext cx="7272808" cy="2202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683568" y="3429469"/>
            <a:ext cx="727280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200" b="1" i="1" dirty="0">
                <a:solidFill>
                  <a:srgbClr val="002060"/>
                </a:solidFill>
                <a:latin typeface="Bahnschrift" pitchFamily="34" charset="0"/>
              </a:rPr>
              <a:t>Andrés </a:t>
            </a:r>
            <a:r>
              <a:rPr lang="es-ES" sz="1200" b="1" i="1" dirty="0" err="1">
                <a:solidFill>
                  <a:srgbClr val="002060"/>
                </a:solidFill>
                <a:latin typeface="Bahnschrift" pitchFamily="34" charset="0"/>
              </a:rPr>
              <a:t>Baselga</a:t>
            </a:r>
            <a:r>
              <a:rPr lang="es-ES" sz="1200" b="1" i="1" dirty="0">
                <a:solidFill>
                  <a:srgbClr val="002060"/>
                </a:solidFill>
                <a:latin typeface="Bahnschrift" pitchFamily="34" charset="0"/>
              </a:rPr>
              <a:t> &amp; Carola </a:t>
            </a:r>
            <a:r>
              <a:rPr lang="es-ES" sz="1200" b="1" i="1" dirty="0" smtClean="0">
                <a:solidFill>
                  <a:srgbClr val="002060"/>
                </a:solidFill>
                <a:latin typeface="Bahnschrift" pitchFamily="34" charset="0"/>
              </a:rPr>
              <a:t>Gómez-Rodríguez, 2019</a:t>
            </a:r>
            <a:endParaRPr lang="es-ES" sz="1200" b="1" i="1" dirty="0">
              <a:solidFill>
                <a:srgbClr val="002060"/>
              </a:solidFill>
              <a:latin typeface="Bahnschrift" pitchFamily="34" charset="0"/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5508104" y="1355931"/>
            <a:ext cx="2232248" cy="1872208"/>
          </a:xfrm>
          <a:prstGeom prst="rect">
            <a:avLst/>
          </a:prstGeom>
          <a:solidFill>
            <a:schemeClr val="tx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5" name="4 CuadroTexto"/>
          <p:cNvSpPr txBox="1"/>
          <p:nvPr/>
        </p:nvSpPr>
        <p:spPr>
          <a:xfrm>
            <a:off x="5652120" y="1499947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>
                <a:solidFill>
                  <a:srgbClr val="002060"/>
                </a:solidFill>
              </a:rPr>
              <a:t>α</a:t>
            </a:r>
            <a:r>
              <a:rPr lang="es-ES" dirty="0" smtClean="0">
                <a:solidFill>
                  <a:srgbClr val="002060"/>
                </a:solidFill>
              </a:rPr>
              <a:t> = 12</a:t>
            </a:r>
            <a:endParaRPr lang="el-GR" dirty="0">
              <a:solidFill>
                <a:srgbClr val="002060"/>
              </a:solidFill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5680672" y="2128444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>
                <a:solidFill>
                  <a:srgbClr val="002060"/>
                </a:solidFill>
              </a:rPr>
              <a:t>α</a:t>
            </a:r>
            <a:r>
              <a:rPr lang="es-ES" dirty="0" smtClean="0">
                <a:solidFill>
                  <a:srgbClr val="002060"/>
                </a:solidFill>
              </a:rPr>
              <a:t> = 4</a:t>
            </a:r>
            <a:endParaRPr lang="el-GR" dirty="0">
              <a:solidFill>
                <a:srgbClr val="002060"/>
              </a:solidFill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5724128" y="2724083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>
                <a:solidFill>
                  <a:srgbClr val="002060"/>
                </a:solidFill>
              </a:rPr>
              <a:t>α</a:t>
            </a:r>
            <a:r>
              <a:rPr lang="es-ES" dirty="0" smtClean="0">
                <a:solidFill>
                  <a:srgbClr val="002060"/>
                </a:solidFill>
              </a:rPr>
              <a:t> = 2</a:t>
            </a:r>
            <a:endParaRPr lang="el-GR" dirty="0">
              <a:solidFill>
                <a:srgbClr val="002060"/>
              </a:solidFill>
            </a:endParaRPr>
          </a:p>
        </p:txBody>
      </p:sp>
      <p:sp>
        <p:nvSpPr>
          <p:cNvPr id="15" name="14 CuadroTexto"/>
          <p:cNvSpPr txBox="1"/>
          <p:nvPr/>
        </p:nvSpPr>
        <p:spPr>
          <a:xfrm>
            <a:off x="683568" y="3934192"/>
            <a:ext cx="755508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s-ES" sz="16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Sencilla de cuantificar y comparar</a:t>
            </a:r>
          </a:p>
          <a:p>
            <a:pPr marL="285750" indent="-285750">
              <a:buFont typeface="Arial" pitchFamily="34" charset="0"/>
              <a:buChar char="•"/>
            </a:pPr>
            <a:endParaRPr lang="es-ES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s-ES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taxonomía es dinámica: el valor puede cambiar con el tiempo (o los criterios del autor)</a:t>
            </a:r>
          </a:p>
          <a:p>
            <a:pPr marL="285750" indent="-285750">
              <a:buFont typeface="Arial" pitchFamily="34" charset="0"/>
              <a:buChar char="•"/>
            </a:pPr>
            <a:endParaRPr lang="es-ES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s-ES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Normalmente no se considera diversidad genética</a:t>
            </a:r>
            <a:endParaRPr lang="es-ES" sz="1600" b="1" dirty="0" smtClean="0">
              <a:solidFill>
                <a:srgbClr val="FF0000"/>
              </a:solidFill>
              <a:latin typeface="Bahnschrift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endParaRPr lang="es-ES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endParaRPr lang="es-ES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39587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 Título"/>
          <p:cNvSpPr txBox="1">
            <a:spLocks/>
          </p:cNvSpPr>
          <p:nvPr/>
        </p:nvSpPr>
        <p:spPr>
          <a:xfrm>
            <a:off x="107504" y="6569028"/>
            <a:ext cx="9217024" cy="216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3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9pPr>
          </a:lstStyle>
          <a:p>
            <a:pPr algn="l">
              <a:buClr>
                <a:srgbClr val="81C241"/>
              </a:buClr>
            </a:pPr>
            <a:r>
              <a:rPr lang="es-ES" sz="1600" b="1" dirty="0" smtClean="0">
                <a:solidFill>
                  <a:srgbClr val="316943"/>
                </a:solidFill>
                <a:latin typeface="Bahnschrift" pitchFamily="34" charset="0"/>
              </a:rPr>
              <a:t>Curso: </a:t>
            </a:r>
            <a:r>
              <a:rPr lang="es-ES" sz="1600" b="1" dirty="0" err="1" smtClean="0">
                <a:solidFill>
                  <a:srgbClr val="316943"/>
                </a:solidFill>
                <a:latin typeface="Bahnschrift" pitchFamily="34" charset="0"/>
              </a:rPr>
              <a:t>iNaturalist</a:t>
            </a:r>
            <a:r>
              <a:rPr lang="es-ES" sz="1600" b="1" dirty="0" smtClean="0">
                <a:solidFill>
                  <a:srgbClr val="316943"/>
                </a:solidFill>
                <a:latin typeface="Bahnschrift" pitchFamily="34" charset="0"/>
              </a:rPr>
              <a:t> y otras herramientas para  estudiar la biodiversidad</a:t>
            </a:r>
            <a:endParaRPr lang="es-ES" sz="1600" b="1" dirty="0">
              <a:solidFill>
                <a:srgbClr val="316943"/>
              </a:solidFill>
              <a:latin typeface="Bahnschrift" pitchFamily="34" charset="0"/>
            </a:endParaRPr>
          </a:p>
        </p:txBody>
      </p:sp>
      <p:sp>
        <p:nvSpPr>
          <p:cNvPr id="4" name="3 Rectángulo redondeado"/>
          <p:cNvSpPr/>
          <p:nvPr/>
        </p:nvSpPr>
        <p:spPr>
          <a:xfrm>
            <a:off x="539552" y="260648"/>
            <a:ext cx="7128792" cy="576064"/>
          </a:xfrm>
          <a:prstGeom prst="roundRect">
            <a:avLst/>
          </a:prstGeom>
          <a:solidFill>
            <a:schemeClr val="bg1">
              <a:lumMod val="60000"/>
              <a:lumOff val="4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81C241"/>
              </a:solidFill>
            </a:endParaRP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611560" y="260648"/>
            <a:ext cx="6984776" cy="564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8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1pPr>
            <a:lvl2pPr marR="0" lvl="1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2pPr>
            <a:lvl3pPr marR="0" lvl="2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3pPr>
            <a:lvl4pPr marR="0" lvl="3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4pPr>
            <a:lvl5pPr marR="0" lvl="4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5pPr>
            <a:lvl6pPr marR="0" lvl="5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6pPr>
            <a:lvl7pPr marR="0" lvl="6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7pPr>
            <a:lvl8pPr marR="0" lvl="7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8pPr>
            <a:lvl9pPr marR="0" lvl="8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9pPr>
          </a:lstStyle>
          <a:p>
            <a:pPr>
              <a:buClr>
                <a:srgbClr val="81C241"/>
              </a:buClr>
            </a:pPr>
            <a:r>
              <a:rPr lang="es-ES" sz="3200" b="1" dirty="0" smtClean="0">
                <a:solidFill>
                  <a:srgbClr val="3169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Ejemplo: diversidad </a:t>
            </a:r>
            <a:r>
              <a:rPr lang="el-GR" sz="3200" b="1" dirty="0" smtClean="0">
                <a:solidFill>
                  <a:srgbClr val="3169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β</a:t>
            </a:r>
            <a:endParaRPr lang="es-ES" sz="3200" b="1" dirty="0">
              <a:solidFill>
                <a:srgbClr val="31694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itchFamily="34" charset="0"/>
            </a:endParaRPr>
          </a:p>
        </p:txBody>
      </p:sp>
      <p:sp>
        <p:nvSpPr>
          <p:cNvPr id="10" name="10 Subtítulo"/>
          <p:cNvSpPr txBox="1">
            <a:spLocks/>
          </p:cNvSpPr>
          <p:nvPr/>
        </p:nvSpPr>
        <p:spPr>
          <a:xfrm>
            <a:off x="8460432" y="0"/>
            <a:ext cx="683568" cy="548680"/>
          </a:xfrm>
          <a:prstGeom prst="rect">
            <a:avLst/>
          </a:prstGeom>
          <a:solidFill>
            <a:schemeClr val="bg1">
              <a:lumMod val="60000"/>
              <a:lumOff val="4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r"/>
            <a:r>
              <a:rPr lang="es-ES" sz="600" b="1" dirty="0">
                <a:solidFill>
                  <a:srgbClr val="457C57">
                    <a:lumMod val="75000"/>
                  </a:srgbClr>
                </a:solidFill>
                <a:latin typeface="Bahnschrift" pitchFamily="34" charset="0"/>
              </a:rPr>
              <a:t>¿Cómo se mide la biodiversidad? Parámetros matemáticos</a:t>
            </a:r>
          </a:p>
        </p:txBody>
      </p:sp>
      <p:sp>
        <p:nvSpPr>
          <p:cNvPr id="11" name="10 CuadroTexto"/>
          <p:cNvSpPr txBox="1"/>
          <p:nvPr/>
        </p:nvSpPr>
        <p:spPr>
          <a:xfrm>
            <a:off x="8423920" y="-16351"/>
            <a:ext cx="7200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>
                <a:solidFill>
                  <a:srgbClr val="316943"/>
                </a:solidFill>
                <a:latin typeface="Arial Nova" pitchFamily="34" charset="0"/>
              </a:rPr>
              <a:t>3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232320"/>
            <a:ext cx="7272808" cy="2202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683568" y="3429469"/>
            <a:ext cx="727280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200" b="1" i="1" dirty="0">
                <a:solidFill>
                  <a:srgbClr val="002060"/>
                </a:solidFill>
                <a:latin typeface="Bahnschrift" pitchFamily="34" charset="0"/>
              </a:rPr>
              <a:t>Andrés </a:t>
            </a:r>
            <a:r>
              <a:rPr lang="es-ES" sz="1200" b="1" i="1" dirty="0" err="1">
                <a:solidFill>
                  <a:srgbClr val="002060"/>
                </a:solidFill>
                <a:latin typeface="Bahnschrift" pitchFamily="34" charset="0"/>
              </a:rPr>
              <a:t>Baselga</a:t>
            </a:r>
            <a:r>
              <a:rPr lang="es-ES" sz="1200" b="1" i="1" dirty="0">
                <a:solidFill>
                  <a:srgbClr val="002060"/>
                </a:solidFill>
                <a:latin typeface="Bahnschrift" pitchFamily="34" charset="0"/>
              </a:rPr>
              <a:t> &amp; Carola </a:t>
            </a:r>
            <a:r>
              <a:rPr lang="es-ES" sz="1200" b="1" i="1" dirty="0" smtClean="0">
                <a:solidFill>
                  <a:srgbClr val="002060"/>
                </a:solidFill>
                <a:latin typeface="Bahnschrift" pitchFamily="34" charset="0"/>
              </a:rPr>
              <a:t>Gómez-Rodríguez, 2019</a:t>
            </a:r>
            <a:endParaRPr lang="es-ES" sz="1200" b="1" i="1" dirty="0">
              <a:solidFill>
                <a:srgbClr val="002060"/>
              </a:solidFill>
              <a:latin typeface="Bahnschrift" pitchFamily="34" charset="0"/>
            </a:endParaRPr>
          </a:p>
        </p:txBody>
      </p:sp>
      <p:sp>
        <p:nvSpPr>
          <p:cNvPr id="13" name="12 Rectángulo"/>
          <p:cNvSpPr/>
          <p:nvPr/>
        </p:nvSpPr>
        <p:spPr>
          <a:xfrm>
            <a:off x="5508104" y="1355931"/>
            <a:ext cx="2232248" cy="1872208"/>
          </a:xfrm>
          <a:prstGeom prst="rect">
            <a:avLst/>
          </a:prstGeom>
          <a:solidFill>
            <a:schemeClr val="tx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5" name="14 CuadroTexto"/>
          <p:cNvSpPr txBox="1"/>
          <p:nvPr/>
        </p:nvSpPr>
        <p:spPr>
          <a:xfrm>
            <a:off x="5724128" y="1564550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>
                <a:solidFill>
                  <a:srgbClr val="002060"/>
                </a:solidFill>
              </a:rPr>
              <a:t>β</a:t>
            </a:r>
            <a:r>
              <a:rPr lang="es-ES" dirty="0" smtClean="0">
                <a:solidFill>
                  <a:srgbClr val="002060"/>
                </a:solidFill>
              </a:rPr>
              <a:t> (1,2) = 4/12</a:t>
            </a:r>
            <a:endParaRPr lang="el-GR" dirty="0">
              <a:solidFill>
                <a:srgbClr val="002060"/>
              </a:solidFill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5724128" y="2148849"/>
            <a:ext cx="1801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>
                <a:solidFill>
                  <a:srgbClr val="002060"/>
                </a:solidFill>
              </a:rPr>
              <a:t>β(1,</a:t>
            </a:r>
            <a:r>
              <a:rPr lang="es-ES" dirty="0" smtClean="0">
                <a:solidFill>
                  <a:srgbClr val="002060"/>
                </a:solidFill>
              </a:rPr>
              <a:t>3</a:t>
            </a:r>
            <a:r>
              <a:rPr lang="el-GR" dirty="0" smtClean="0">
                <a:solidFill>
                  <a:srgbClr val="002060"/>
                </a:solidFill>
              </a:rPr>
              <a:t>) </a:t>
            </a:r>
            <a:r>
              <a:rPr lang="es-ES" dirty="0" smtClean="0">
                <a:solidFill>
                  <a:srgbClr val="002060"/>
                </a:solidFill>
              </a:rPr>
              <a:t> = 2/12</a:t>
            </a:r>
            <a:endParaRPr lang="el-GR" dirty="0">
              <a:solidFill>
                <a:srgbClr val="002060"/>
              </a:solidFill>
            </a:endParaRPr>
          </a:p>
        </p:txBody>
      </p:sp>
      <p:sp>
        <p:nvSpPr>
          <p:cNvPr id="17" name="16 CuadroTexto"/>
          <p:cNvSpPr txBox="1"/>
          <p:nvPr/>
        </p:nvSpPr>
        <p:spPr>
          <a:xfrm>
            <a:off x="683568" y="3934192"/>
            <a:ext cx="755508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s-ES" sz="1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Muy útil para cuantificar la heterogeneidad de los </a:t>
            </a:r>
            <a:r>
              <a:rPr lang="es-ES" sz="16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paisajes</a:t>
            </a:r>
          </a:p>
          <a:p>
            <a:pPr marL="285750" indent="-285750">
              <a:buFont typeface="Arial" pitchFamily="34" charset="0"/>
              <a:buChar char="•"/>
            </a:pPr>
            <a:endParaRPr lang="es-ES" sz="1600" b="1" dirty="0">
              <a:solidFill>
                <a:srgbClr val="FF0000"/>
              </a:solidFill>
              <a:latin typeface="Bahnschrift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s-ES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Algo más compleja de calcular, preferentemente con índices estadísticos</a:t>
            </a:r>
          </a:p>
          <a:p>
            <a:pPr marL="285750" indent="-285750">
              <a:buFont typeface="Arial" pitchFamily="34" charset="0"/>
              <a:buChar char="•"/>
            </a:pPr>
            <a:endParaRPr lang="es-ES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s-ES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Resultados que dependen mucho de las comunidades escogidas</a:t>
            </a:r>
          </a:p>
          <a:p>
            <a:pPr marL="285750" indent="-285750">
              <a:buFont typeface="Arial" pitchFamily="34" charset="0"/>
              <a:buChar char="•"/>
            </a:pPr>
            <a:endParaRPr lang="es-ES" sz="16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endParaRPr lang="es-ES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endParaRPr lang="es-ES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1475656" y="1499947"/>
            <a:ext cx="720080" cy="172819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2 Rectángulo"/>
          <p:cNvSpPr/>
          <p:nvPr/>
        </p:nvSpPr>
        <p:spPr>
          <a:xfrm>
            <a:off x="1475656" y="1499947"/>
            <a:ext cx="1296144" cy="1064957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" name="17 CuadroTexto"/>
          <p:cNvSpPr txBox="1"/>
          <p:nvPr/>
        </p:nvSpPr>
        <p:spPr>
          <a:xfrm>
            <a:off x="5722952" y="2767630"/>
            <a:ext cx="201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>
                <a:solidFill>
                  <a:srgbClr val="002060"/>
                </a:solidFill>
              </a:rPr>
              <a:t>β</a:t>
            </a:r>
            <a:r>
              <a:rPr lang="es-ES" dirty="0" smtClean="0">
                <a:solidFill>
                  <a:srgbClr val="002060"/>
                </a:solidFill>
              </a:rPr>
              <a:t> </a:t>
            </a:r>
            <a:r>
              <a:rPr lang="el-GR" dirty="0" smtClean="0">
                <a:solidFill>
                  <a:srgbClr val="002060"/>
                </a:solidFill>
              </a:rPr>
              <a:t>(1,</a:t>
            </a:r>
            <a:r>
              <a:rPr lang="es-ES" dirty="0" smtClean="0">
                <a:solidFill>
                  <a:srgbClr val="002060"/>
                </a:solidFill>
              </a:rPr>
              <a:t>2, 3</a:t>
            </a:r>
            <a:r>
              <a:rPr lang="el-GR" dirty="0" smtClean="0">
                <a:solidFill>
                  <a:srgbClr val="002060"/>
                </a:solidFill>
              </a:rPr>
              <a:t>) </a:t>
            </a:r>
            <a:r>
              <a:rPr lang="es-ES" dirty="0" smtClean="0">
                <a:solidFill>
                  <a:srgbClr val="002060"/>
                </a:solidFill>
              </a:rPr>
              <a:t> = 2/12</a:t>
            </a:r>
            <a:endParaRPr lang="el-GR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1831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p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 Título"/>
          <p:cNvSpPr txBox="1">
            <a:spLocks/>
          </p:cNvSpPr>
          <p:nvPr/>
        </p:nvSpPr>
        <p:spPr>
          <a:xfrm>
            <a:off x="107504" y="6569028"/>
            <a:ext cx="9217024" cy="216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3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9pPr>
          </a:lstStyle>
          <a:p>
            <a:pPr algn="l">
              <a:buClr>
                <a:srgbClr val="81C241"/>
              </a:buClr>
            </a:pPr>
            <a:r>
              <a:rPr lang="es-ES" sz="1600" b="1" dirty="0" smtClean="0">
                <a:solidFill>
                  <a:srgbClr val="316943"/>
                </a:solidFill>
                <a:latin typeface="Bahnschrift" pitchFamily="34" charset="0"/>
              </a:rPr>
              <a:t>Curso: </a:t>
            </a:r>
            <a:r>
              <a:rPr lang="es-ES" sz="1600" b="1" dirty="0" err="1" smtClean="0">
                <a:solidFill>
                  <a:srgbClr val="316943"/>
                </a:solidFill>
                <a:latin typeface="Bahnschrift" pitchFamily="34" charset="0"/>
              </a:rPr>
              <a:t>iNaturalist</a:t>
            </a:r>
            <a:r>
              <a:rPr lang="es-ES" sz="1600" b="1" dirty="0" smtClean="0">
                <a:solidFill>
                  <a:srgbClr val="316943"/>
                </a:solidFill>
                <a:latin typeface="Bahnschrift" pitchFamily="34" charset="0"/>
              </a:rPr>
              <a:t> y otras herramientas para  estudiar la biodiversidad</a:t>
            </a:r>
            <a:endParaRPr lang="es-ES" sz="1600" b="1" dirty="0">
              <a:solidFill>
                <a:srgbClr val="316943"/>
              </a:solidFill>
              <a:latin typeface="Bahnschrift" pitchFamily="34" charset="0"/>
            </a:endParaRPr>
          </a:p>
        </p:txBody>
      </p:sp>
      <p:sp>
        <p:nvSpPr>
          <p:cNvPr id="4" name="3 Rectángulo redondeado"/>
          <p:cNvSpPr/>
          <p:nvPr/>
        </p:nvSpPr>
        <p:spPr>
          <a:xfrm>
            <a:off x="539552" y="260648"/>
            <a:ext cx="7128792" cy="576064"/>
          </a:xfrm>
          <a:prstGeom prst="roundRect">
            <a:avLst/>
          </a:prstGeom>
          <a:solidFill>
            <a:schemeClr val="bg1">
              <a:lumMod val="60000"/>
              <a:lumOff val="4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81C241"/>
              </a:solidFill>
            </a:endParaRP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611560" y="260648"/>
            <a:ext cx="6984776" cy="564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8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1pPr>
            <a:lvl2pPr marR="0" lvl="1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2pPr>
            <a:lvl3pPr marR="0" lvl="2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3pPr>
            <a:lvl4pPr marR="0" lvl="3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4pPr>
            <a:lvl5pPr marR="0" lvl="4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5pPr>
            <a:lvl6pPr marR="0" lvl="5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6pPr>
            <a:lvl7pPr marR="0" lvl="6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7pPr>
            <a:lvl8pPr marR="0" lvl="7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8pPr>
            <a:lvl9pPr marR="0" lvl="8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9pPr>
          </a:lstStyle>
          <a:p>
            <a:pPr>
              <a:buClr>
                <a:srgbClr val="81C241"/>
              </a:buClr>
            </a:pPr>
            <a:r>
              <a:rPr lang="es-ES" sz="3200" b="1" dirty="0" smtClean="0">
                <a:solidFill>
                  <a:srgbClr val="3169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Ejemplo: diversidad </a:t>
            </a:r>
            <a:r>
              <a:rPr lang="el-GR" sz="3200" b="1" dirty="0" smtClean="0">
                <a:solidFill>
                  <a:srgbClr val="3169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γ</a:t>
            </a:r>
            <a:endParaRPr lang="es-ES" sz="3200" b="1" dirty="0">
              <a:solidFill>
                <a:srgbClr val="31694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itchFamily="34" charset="0"/>
            </a:endParaRPr>
          </a:p>
        </p:txBody>
      </p:sp>
      <p:sp>
        <p:nvSpPr>
          <p:cNvPr id="10" name="10 Subtítulo"/>
          <p:cNvSpPr txBox="1">
            <a:spLocks/>
          </p:cNvSpPr>
          <p:nvPr/>
        </p:nvSpPr>
        <p:spPr>
          <a:xfrm>
            <a:off x="8460432" y="0"/>
            <a:ext cx="683568" cy="548680"/>
          </a:xfrm>
          <a:prstGeom prst="rect">
            <a:avLst/>
          </a:prstGeom>
          <a:solidFill>
            <a:schemeClr val="bg1">
              <a:lumMod val="60000"/>
              <a:lumOff val="4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r"/>
            <a:r>
              <a:rPr lang="es-ES" sz="600" b="1" dirty="0">
                <a:solidFill>
                  <a:srgbClr val="457C57">
                    <a:lumMod val="75000"/>
                  </a:srgbClr>
                </a:solidFill>
                <a:latin typeface="Bahnschrift" pitchFamily="34" charset="0"/>
              </a:rPr>
              <a:t>¿Cómo se mide la biodiversidad? Parámetros matemáticos</a:t>
            </a:r>
          </a:p>
        </p:txBody>
      </p:sp>
      <p:sp>
        <p:nvSpPr>
          <p:cNvPr id="11" name="10 CuadroTexto"/>
          <p:cNvSpPr txBox="1"/>
          <p:nvPr/>
        </p:nvSpPr>
        <p:spPr>
          <a:xfrm>
            <a:off x="8423920" y="-16351"/>
            <a:ext cx="7200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>
                <a:solidFill>
                  <a:srgbClr val="316943"/>
                </a:solidFill>
                <a:latin typeface="Arial Nova" pitchFamily="34" charset="0"/>
              </a:rPr>
              <a:t>3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232320"/>
            <a:ext cx="7272808" cy="2202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683568" y="3429469"/>
            <a:ext cx="727280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200" b="1" i="1" dirty="0">
                <a:solidFill>
                  <a:srgbClr val="002060"/>
                </a:solidFill>
                <a:latin typeface="Bahnschrift" pitchFamily="34" charset="0"/>
              </a:rPr>
              <a:t>Andrés </a:t>
            </a:r>
            <a:r>
              <a:rPr lang="es-ES" sz="1200" b="1" i="1" dirty="0" err="1">
                <a:solidFill>
                  <a:srgbClr val="002060"/>
                </a:solidFill>
                <a:latin typeface="Bahnschrift" pitchFamily="34" charset="0"/>
              </a:rPr>
              <a:t>Baselga</a:t>
            </a:r>
            <a:r>
              <a:rPr lang="es-ES" sz="1200" b="1" i="1" dirty="0">
                <a:solidFill>
                  <a:srgbClr val="002060"/>
                </a:solidFill>
                <a:latin typeface="Bahnschrift" pitchFamily="34" charset="0"/>
              </a:rPr>
              <a:t> &amp; Carola </a:t>
            </a:r>
            <a:r>
              <a:rPr lang="es-ES" sz="1200" b="1" i="1" dirty="0" smtClean="0">
                <a:solidFill>
                  <a:srgbClr val="002060"/>
                </a:solidFill>
                <a:latin typeface="Bahnschrift" pitchFamily="34" charset="0"/>
              </a:rPr>
              <a:t>Gómez-Rodríguez, 2019</a:t>
            </a:r>
            <a:endParaRPr lang="es-ES" sz="1200" b="1" i="1" dirty="0">
              <a:solidFill>
                <a:srgbClr val="002060"/>
              </a:solidFill>
              <a:latin typeface="Bahnschrift" pitchFamily="34" charset="0"/>
            </a:endParaRPr>
          </a:p>
        </p:txBody>
      </p:sp>
      <p:sp>
        <p:nvSpPr>
          <p:cNvPr id="13" name="12 Rectángulo"/>
          <p:cNvSpPr/>
          <p:nvPr/>
        </p:nvSpPr>
        <p:spPr>
          <a:xfrm>
            <a:off x="5508104" y="1355931"/>
            <a:ext cx="2232248" cy="1872208"/>
          </a:xfrm>
          <a:prstGeom prst="rect">
            <a:avLst/>
          </a:prstGeom>
          <a:solidFill>
            <a:schemeClr val="tx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5" name="14 CuadroTexto"/>
          <p:cNvSpPr txBox="1"/>
          <p:nvPr/>
        </p:nvSpPr>
        <p:spPr>
          <a:xfrm>
            <a:off x="5722952" y="2148849"/>
            <a:ext cx="1801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>
                <a:solidFill>
                  <a:srgbClr val="002060"/>
                </a:solidFill>
              </a:rPr>
              <a:t>γ(1,</a:t>
            </a:r>
            <a:r>
              <a:rPr lang="es-ES" dirty="0" smtClean="0">
                <a:solidFill>
                  <a:srgbClr val="002060"/>
                </a:solidFill>
              </a:rPr>
              <a:t>2, 3</a:t>
            </a:r>
            <a:r>
              <a:rPr lang="el-GR" dirty="0" smtClean="0">
                <a:solidFill>
                  <a:srgbClr val="002060"/>
                </a:solidFill>
              </a:rPr>
              <a:t>) </a:t>
            </a:r>
            <a:r>
              <a:rPr lang="es-ES" dirty="0" smtClean="0">
                <a:solidFill>
                  <a:srgbClr val="002060"/>
                </a:solidFill>
              </a:rPr>
              <a:t> = 12</a:t>
            </a:r>
            <a:endParaRPr lang="el-GR" dirty="0">
              <a:solidFill>
                <a:srgbClr val="002060"/>
              </a:solidFill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683568" y="3934192"/>
            <a:ext cx="755508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endParaRPr lang="es-ES" sz="1600" b="1" dirty="0">
              <a:solidFill>
                <a:srgbClr val="FF0000"/>
              </a:solidFill>
              <a:latin typeface="Bahnschrift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s-ES" sz="16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Normalmente se utiliza la combinación de las tres para saber qué procesos pueden estar influyendo en la diversidad de esas zonas</a:t>
            </a:r>
          </a:p>
          <a:p>
            <a:endParaRPr lang="es-ES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s-ES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Su valor </a:t>
            </a:r>
            <a:r>
              <a:rPr lang="es-ES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por individual </a:t>
            </a:r>
            <a:r>
              <a:rPr lang="es-ES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no aporta información: </a:t>
            </a:r>
            <a:r>
              <a:rPr lang="es-ES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requiere </a:t>
            </a:r>
            <a:r>
              <a:rPr lang="es-ES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comparación con otros </a:t>
            </a:r>
            <a:r>
              <a:rPr lang="es-ES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territorios o con los otros valores de diversidad</a:t>
            </a:r>
            <a:endParaRPr lang="es-ES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endParaRPr lang="es-ES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endParaRPr lang="es-ES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92005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p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 Título"/>
          <p:cNvSpPr txBox="1">
            <a:spLocks/>
          </p:cNvSpPr>
          <p:nvPr/>
        </p:nvSpPr>
        <p:spPr>
          <a:xfrm>
            <a:off x="107504" y="6569028"/>
            <a:ext cx="9217024" cy="216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3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9pPr>
          </a:lstStyle>
          <a:p>
            <a:pPr algn="l">
              <a:buClr>
                <a:srgbClr val="81C241"/>
              </a:buClr>
            </a:pPr>
            <a:r>
              <a:rPr lang="es-ES" sz="1600" b="1" dirty="0" smtClean="0">
                <a:solidFill>
                  <a:srgbClr val="316943"/>
                </a:solidFill>
                <a:latin typeface="Bahnschrift" pitchFamily="34" charset="0"/>
              </a:rPr>
              <a:t>Curso: </a:t>
            </a:r>
            <a:r>
              <a:rPr lang="es-ES" sz="1600" b="1" dirty="0" err="1" smtClean="0">
                <a:solidFill>
                  <a:srgbClr val="316943"/>
                </a:solidFill>
                <a:latin typeface="Bahnschrift" pitchFamily="34" charset="0"/>
              </a:rPr>
              <a:t>iNaturalist</a:t>
            </a:r>
            <a:r>
              <a:rPr lang="es-ES" sz="1600" b="1" dirty="0" smtClean="0">
                <a:solidFill>
                  <a:srgbClr val="316943"/>
                </a:solidFill>
                <a:latin typeface="Bahnschrift" pitchFamily="34" charset="0"/>
              </a:rPr>
              <a:t> y otras herramientas para  estudiar la biodiversidad</a:t>
            </a:r>
            <a:endParaRPr lang="es-ES" sz="1600" b="1" dirty="0">
              <a:solidFill>
                <a:srgbClr val="316943"/>
              </a:solidFill>
              <a:latin typeface="Bahnschrift" pitchFamily="34" charset="0"/>
            </a:endParaRPr>
          </a:p>
        </p:txBody>
      </p:sp>
      <p:sp>
        <p:nvSpPr>
          <p:cNvPr id="4" name="3 Rectángulo redondeado"/>
          <p:cNvSpPr/>
          <p:nvPr/>
        </p:nvSpPr>
        <p:spPr>
          <a:xfrm>
            <a:off x="539552" y="260648"/>
            <a:ext cx="7128792" cy="576064"/>
          </a:xfrm>
          <a:prstGeom prst="roundRect">
            <a:avLst/>
          </a:prstGeom>
          <a:solidFill>
            <a:schemeClr val="bg1">
              <a:lumMod val="60000"/>
              <a:lumOff val="4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81C241"/>
              </a:solidFill>
            </a:endParaRP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611560" y="260648"/>
            <a:ext cx="6984776" cy="564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8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1pPr>
            <a:lvl2pPr marR="0" lvl="1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2pPr>
            <a:lvl3pPr marR="0" lvl="2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3pPr>
            <a:lvl4pPr marR="0" lvl="3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4pPr>
            <a:lvl5pPr marR="0" lvl="4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5pPr>
            <a:lvl6pPr marR="0" lvl="5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6pPr>
            <a:lvl7pPr marR="0" lvl="6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7pPr>
            <a:lvl8pPr marR="0" lvl="7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8pPr>
            <a:lvl9pPr marR="0" lvl="8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9pPr>
          </a:lstStyle>
          <a:p>
            <a:pPr>
              <a:buClr>
                <a:srgbClr val="81C241"/>
              </a:buClr>
            </a:pPr>
            <a:r>
              <a:rPr lang="es-ES" sz="3200" b="1" dirty="0" smtClean="0">
                <a:solidFill>
                  <a:srgbClr val="3169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Índices que se usan en biodiversidad</a:t>
            </a:r>
            <a:endParaRPr lang="es-ES" sz="3200" b="1" dirty="0">
              <a:solidFill>
                <a:srgbClr val="31694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itchFamily="34" charset="0"/>
            </a:endParaRPr>
          </a:p>
        </p:txBody>
      </p:sp>
      <p:sp>
        <p:nvSpPr>
          <p:cNvPr id="10" name="10 Subtítulo"/>
          <p:cNvSpPr txBox="1">
            <a:spLocks/>
          </p:cNvSpPr>
          <p:nvPr/>
        </p:nvSpPr>
        <p:spPr>
          <a:xfrm>
            <a:off x="8460432" y="0"/>
            <a:ext cx="683568" cy="548680"/>
          </a:xfrm>
          <a:prstGeom prst="rect">
            <a:avLst/>
          </a:prstGeom>
          <a:solidFill>
            <a:schemeClr val="bg1">
              <a:lumMod val="60000"/>
              <a:lumOff val="4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r"/>
            <a:r>
              <a:rPr lang="es-ES" sz="600" b="1" dirty="0">
                <a:solidFill>
                  <a:srgbClr val="457C57">
                    <a:lumMod val="75000"/>
                  </a:srgbClr>
                </a:solidFill>
                <a:latin typeface="Bahnschrift" pitchFamily="34" charset="0"/>
              </a:rPr>
              <a:t>¿Cómo se mide la biodiversidad? Parámetros matemáticos</a:t>
            </a:r>
          </a:p>
        </p:txBody>
      </p:sp>
      <p:sp>
        <p:nvSpPr>
          <p:cNvPr id="11" name="10 CuadroTexto"/>
          <p:cNvSpPr txBox="1"/>
          <p:nvPr/>
        </p:nvSpPr>
        <p:spPr>
          <a:xfrm>
            <a:off x="8423920" y="-16351"/>
            <a:ext cx="7200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>
                <a:solidFill>
                  <a:srgbClr val="316943"/>
                </a:solidFill>
                <a:latin typeface="Arial Nova" pitchFamily="34" charset="0"/>
              </a:rPr>
              <a:t>3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401288" y="1556792"/>
            <a:ext cx="388268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endParaRPr lang="es-ES" sz="1600" b="1" dirty="0">
              <a:solidFill>
                <a:srgbClr val="00B050"/>
              </a:solidFill>
              <a:latin typeface="Bahnschrift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s-ES" sz="1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Diversidad </a:t>
            </a:r>
            <a:r>
              <a:rPr lang="el-GR" sz="1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α</a:t>
            </a:r>
            <a:r>
              <a:rPr lang="es-ES" sz="1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:</a:t>
            </a:r>
            <a:r>
              <a:rPr lang="es-ES" sz="1600" b="1" dirty="0" smtClean="0">
                <a:solidFill>
                  <a:srgbClr val="00B050"/>
                </a:solidFill>
                <a:latin typeface="Bahnschrift" pitchFamily="34" charset="0"/>
              </a:rPr>
              <a:t> índices que midan diversidad específica. Índice de Shannon, diversidad de Simpson, </a:t>
            </a:r>
            <a:r>
              <a:rPr lang="es-ES" sz="1600" b="1" dirty="0" err="1" smtClean="0">
                <a:solidFill>
                  <a:srgbClr val="00B050"/>
                </a:solidFill>
                <a:latin typeface="Bahnschrift" pitchFamily="34" charset="0"/>
              </a:rPr>
              <a:t>Margalef</a:t>
            </a:r>
            <a:r>
              <a:rPr lang="es-ES" sz="1600" b="1" dirty="0" smtClean="0">
                <a:solidFill>
                  <a:srgbClr val="00B050"/>
                </a:solidFill>
                <a:latin typeface="Bahnschrift" pitchFamily="34" charset="0"/>
              </a:rPr>
              <a:t>.</a:t>
            </a:r>
          </a:p>
          <a:p>
            <a:pPr marL="285750" indent="-285750">
              <a:buFont typeface="Arial" pitchFamily="34" charset="0"/>
              <a:buChar char="•"/>
            </a:pPr>
            <a:endParaRPr lang="es-ES" sz="1600" b="1" dirty="0">
              <a:solidFill>
                <a:srgbClr val="00B050"/>
              </a:solidFill>
              <a:latin typeface="Bahnschrift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s-ES" sz="1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Diversidad </a:t>
            </a:r>
            <a:r>
              <a:rPr lang="el-GR" sz="1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β</a:t>
            </a:r>
            <a:r>
              <a:rPr lang="es-ES" sz="1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: </a:t>
            </a:r>
            <a:r>
              <a:rPr lang="es-ES" sz="1600" b="1" dirty="0" smtClean="0">
                <a:solidFill>
                  <a:srgbClr val="00B050"/>
                </a:solidFill>
                <a:latin typeface="Bahnschrift" pitchFamily="34" charset="0"/>
              </a:rPr>
              <a:t>índices de similitud/semejanza: </a:t>
            </a:r>
            <a:r>
              <a:rPr lang="es-ES" sz="1600" b="1" dirty="0" err="1" smtClean="0">
                <a:solidFill>
                  <a:srgbClr val="00B050"/>
                </a:solidFill>
                <a:latin typeface="Bahnschrift" pitchFamily="34" charset="0"/>
              </a:rPr>
              <a:t>Jaccard</a:t>
            </a:r>
            <a:r>
              <a:rPr lang="es-ES" sz="1600" b="1" dirty="0" smtClean="0">
                <a:solidFill>
                  <a:srgbClr val="00B050"/>
                </a:solidFill>
                <a:latin typeface="Bahnschrift" pitchFamily="34" charset="0"/>
              </a:rPr>
              <a:t>, Shannon, similitud de Simpson.</a:t>
            </a:r>
            <a:endParaRPr lang="es-ES" sz="16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endParaRPr lang="es-ES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s-ES" sz="1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Diversidad </a:t>
            </a:r>
            <a:r>
              <a:rPr lang="el-GR" sz="1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γ</a:t>
            </a:r>
            <a:r>
              <a:rPr lang="es-ES" sz="1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: </a:t>
            </a:r>
            <a:r>
              <a:rPr lang="es-ES" sz="1600" b="1" dirty="0" smtClean="0">
                <a:solidFill>
                  <a:srgbClr val="00B050"/>
                </a:solidFill>
                <a:latin typeface="Bahnschrift" pitchFamily="34" charset="0"/>
              </a:rPr>
              <a:t>mismos índices que </a:t>
            </a:r>
            <a:r>
              <a:rPr lang="el-GR" sz="1600" b="1" dirty="0" smtClean="0">
                <a:solidFill>
                  <a:srgbClr val="00B050"/>
                </a:solidFill>
                <a:latin typeface="Bahnschrift" pitchFamily="34" charset="0"/>
              </a:rPr>
              <a:t>α</a:t>
            </a:r>
            <a:r>
              <a:rPr lang="es-ES" sz="1600" b="1" dirty="0" smtClean="0">
                <a:solidFill>
                  <a:srgbClr val="00B050"/>
                </a:solidFill>
                <a:latin typeface="Bahnschrift" pitchFamily="34" charset="0"/>
              </a:rPr>
              <a:t>, pero representando el conjunto del territorio, o suma de las otras</a:t>
            </a:r>
          </a:p>
          <a:p>
            <a:pPr marL="285750" indent="-285750">
              <a:buFont typeface="Arial" pitchFamily="34" charset="0"/>
              <a:buChar char="•"/>
            </a:pPr>
            <a:endParaRPr lang="es-ES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endParaRPr lang="es-ES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98" name="Picture 2" descr="Por qué le tememos a las matemáticas y cómo afecta nuestro futuro evitarlas?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2484" y="1700808"/>
            <a:ext cx="4768961" cy="31793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11313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 Título"/>
          <p:cNvSpPr txBox="1">
            <a:spLocks/>
          </p:cNvSpPr>
          <p:nvPr/>
        </p:nvSpPr>
        <p:spPr>
          <a:xfrm>
            <a:off x="107504" y="6569028"/>
            <a:ext cx="9217024" cy="216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3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9pPr>
          </a:lstStyle>
          <a:p>
            <a:pPr algn="l">
              <a:buClr>
                <a:srgbClr val="81C241"/>
              </a:buClr>
            </a:pPr>
            <a:r>
              <a:rPr lang="es-ES" sz="1600" b="1" dirty="0" smtClean="0">
                <a:solidFill>
                  <a:srgbClr val="316943"/>
                </a:solidFill>
                <a:latin typeface="Bahnschrift" pitchFamily="34" charset="0"/>
              </a:rPr>
              <a:t>Curso: </a:t>
            </a:r>
            <a:r>
              <a:rPr lang="es-ES" sz="1600" b="1" dirty="0" err="1" smtClean="0">
                <a:solidFill>
                  <a:srgbClr val="316943"/>
                </a:solidFill>
                <a:latin typeface="Bahnschrift" pitchFamily="34" charset="0"/>
              </a:rPr>
              <a:t>iNaturalist</a:t>
            </a:r>
            <a:r>
              <a:rPr lang="es-ES" sz="1600" b="1" dirty="0" smtClean="0">
                <a:solidFill>
                  <a:srgbClr val="316943"/>
                </a:solidFill>
                <a:latin typeface="Bahnschrift" pitchFamily="34" charset="0"/>
              </a:rPr>
              <a:t> y otras herramientas para  estudiar la biodiversidad</a:t>
            </a:r>
            <a:endParaRPr lang="es-ES" sz="1600" b="1" dirty="0">
              <a:solidFill>
                <a:srgbClr val="316943"/>
              </a:solidFill>
              <a:latin typeface="Bahnschrift" pitchFamily="34" charset="0"/>
            </a:endParaRPr>
          </a:p>
        </p:txBody>
      </p:sp>
      <p:sp>
        <p:nvSpPr>
          <p:cNvPr id="4" name="3 Rectángulo redondeado"/>
          <p:cNvSpPr/>
          <p:nvPr/>
        </p:nvSpPr>
        <p:spPr>
          <a:xfrm>
            <a:off x="539552" y="260648"/>
            <a:ext cx="7128792" cy="576064"/>
          </a:xfrm>
          <a:prstGeom prst="roundRect">
            <a:avLst/>
          </a:prstGeom>
          <a:solidFill>
            <a:schemeClr val="bg1">
              <a:lumMod val="60000"/>
              <a:lumOff val="4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81C241"/>
              </a:solidFill>
            </a:endParaRP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611560" y="260648"/>
            <a:ext cx="6984776" cy="564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8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1pPr>
            <a:lvl2pPr marR="0" lvl="1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2pPr>
            <a:lvl3pPr marR="0" lvl="2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3pPr>
            <a:lvl4pPr marR="0" lvl="3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4pPr>
            <a:lvl5pPr marR="0" lvl="4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5pPr>
            <a:lvl6pPr marR="0" lvl="5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6pPr>
            <a:lvl7pPr marR="0" lvl="6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7pPr>
            <a:lvl8pPr marR="0" lvl="7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8pPr>
            <a:lvl9pPr marR="0" lvl="8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9pPr>
          </a:lstStyle>
          <a:p>
            <a:pPr>
              <a:buClr>
                <a:srgbClr val="81C241"/>
              </a:buClr>
            </a:pPr>
            <a:r>
              <a:rPr lang="es-ES" sz="3200" b="1" dirty="0" smtClean="0">
                <a:solidFill>
                  <a:srgbClr val="3169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Índice de diversidad de </a:t>
            </a:r>
            <a:r>
              <a:rPr lang="es-ES" sz="3200" b="1" dirty="0" err="1" smtClean="0">
                <a:solidFill>
                  <a:srgbClr val="3169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Margalef</a:t>
            </a:r>
            <a:endParaRPr lang="es-ES" sz="3200" b="1" dirty="0">
              <a:solidFill>
                <a:srgbClr val="31694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itchFamily="34" charset="0"/>
            </a:endParaRPr>
          </a:p>
        </p:txBody>
      </p:sp>
      <p:sp>
        <p:nvSpPr>
          <p:cNvPr id="10" name="10 Subtítulo"/>
          <p:cNvSpPr txBox="1">
            <a:spLocks/>
          </p:cNvSpPr>
          <p:nvPr/>
        </p:nvSpPr>
        <p:spPr>
          <a:xfrm>
            <a:off x="8460432" y="0"/>
            <a:ext cx="683568" cy="548680"/>
          </a:xfrm>
          <a:prstGeom prst="rect">
            <a:avLst/>
          </a:prstGeom>
          <a:solidFill>
            <a:schemeClr val="bg1">
              <a:lumMod val="60000"/>
              <a:lumOff val="4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r"/>
            <a:r>
              <a:rPr lang="es-ES" sz="600" b="1" dirty="0">
                <a:solidFill>
                  <a:srgbClr val="457C57">
                    <a:lumMod val="75000"/>
                  </a:srgbClr>
                </a:solidFill>
                <a:latin typeface="Bahnschrift" pitchFamily="34" charset="0"/>
              </a:rPr>
              <a:t>¿Cómo se mide la biodiversidad? Parámetros matemáticos</a:t>
            </a:r>
          </a:p>
        </p:txBody>
      </p:sp>
      <p:sp>
        <p:nvSpPr>
          <p:cNvPr id="11" name="10 CuadroTexto"/>
          <p:cNvSpPr txBox="1"/>
          <p:nvPr/>
        </p:nvSpPr>
        <p:spPr>
          <a:xfrm>
            <a:off x="8423920" y="-16351"/>
            <a:ext cx="7200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>
                <a:solidFill>
                  <a:srgbClr val="316943"/>
                </a:solidFill>
                <a:latin typeface="Arial Nova" pitchFamily="34" charset="0"/>
              </a:rPr>
              <a:t>3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394464" y="1268760"/>
            <a:ext cx="4177536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La fórmula relaciona la </a:t>
            </a:r>
            <a:r>
              <a:rPr lang="es-ES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riqueza total de especies</a:t>
            </a:r>
            <a:r>
              <a:rPr lang="es-ES" sz="2000" b="1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 con el </a:t>
            </a:r>
            <a:r>
              <a:rPr lang="es-ES" sz="20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número de ejemplares de TODAS las especies </a:t>
            </a:r>
            <a:r>
              <a:rPr lang="es-ES" sz="2000" b="1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encontrados</a:t>
            </a:r>
          </a:p>
          <a:p>
            <a:endParaRPr lang="es-ES" sz="2000" b="1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s-ES" sz="2000" b="1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Se basa en la distribución </a:t>
            </a:r>
            <a:r>
              <a:rPr lang="es-ES" sz="20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numérica de los individuos de las diferentes </a:t>
            </a:r>
            <a:r>
              <a:rPr lang="es-ES" sz="2000" b="1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especies</a:t>
            </a:r>
          </a:p>
          <a:p>
            <a:pPr marL="342900" indent="-342900">
              <a:buFont typeface="Arial" pitchFamily="34" charset="0"/>
              <a:buChar char="•"/>
            </a:pPr>
            <a:endParaRPr lang="es-ES" sz="2000" b="1" dirty="0" smtClean="0">
              <a:solidFill>
                <a:schemeClr val="accent4"/>
              </a:solidFill>
              <a:latin typeface="Bahnschrift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s-ES" sz="2000" b="1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Varía entre </a:t>
            </a:r>
            <a:r>
              <a:rPr lang="es-ES" sz="20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0 e ∞</a:t>
            </a:r>
            <a:r>
              <a:rPr lang="es-ES" sz="2000" b="1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.</a:t>
            </a:r>
          </a:p>
          <a:p>
            <a:pPr marL="285750" indent="-285750">
              <a:buFont typeface="Arial" pitchFamily="34" charset="0"/>
              <a:buChar char="•"/>
            </a:pPr>
            <a:endParaRPr lang="es-ES" sz="2000" b="1" dirty="0" smtClean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s-ES" sz="2000" b="1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Valores normales: 2-5.</a:t>
            </a:r>
            <a:endParaRPr lang="es-ES" sz="2000" b="1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endParaRPr lang="es-ES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8 CuadroTexto"/>
              <p:cNvSpPr txBox="1"/>
              <p:nvPr/>
            </p:nvSpPr>
            <p:spPr>
              <a:xfrm>
                <a:off x="1164792" y="5066964"/>
                <a:ext cx="1995482" cy="10049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sz="2800" b="0" i="1" smtClean="0">
                          <a:solidFill>
                            <a:srgbClr val="000000"/>
                          </a:solidFill>
                          <a:latin typeface="Cambria Math"/>
                        </a:rPr>
                        <m:t>𝐼</m:t>
                      </m:r>
                      <m:r>
                        <a:rPr lang="es-ES" sz="2800" b="0" i="1" smtClean="0">
                          <a:solidFill>
                            <a:srgbClr val="000000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s-ES" sz="2800" b="0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es-ES" sz="2800" b="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s-ES" sz="2800" b="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𝑠</m:t>
                              </m:r>
                              <m:r>
                                <a:rPr lang="es-ES" sz="2800" b="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−1</m:t>
                              </m:r>
                            </m:e>
                          </m:d>
                        </m:num>
                        <m:den>
                          <m:r>
                            <a:rPr lang="es-ES" sz="2800" b="0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𝐿𝑛</m:t>
                          </m:r>
                          <m:r>
                            <a:rPr lang="es-ES" sz="2800" b="0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(</m:t>
                          </m:r>
                          <m:r>
                            <a:rPr lang="es-ES" sz="2800" b="0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𝑁</m:t>
                          </m:r>
                          <m:r>
                            <a:rPr lang="es-ES" sz="2800" b="0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s-ES" sz="28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9" name="8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4792" y="5066964"/>
                <a:ext cx="1995482" cy="1004955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12 CuadroTexto"/>
          <p:cNvSpPr txBox="1"/>
          <p:nvPr/>
        </p:nvSpPr>
        <p:spPr>
          <a:xfrm>
            <a:off x="3779912" y="5148589"/>
            <a:ext cx="48907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srgbClr val="000000"/>
                </a:solidFill>
                <a:latin typeface="Bahnschrift" pitchFamily="34" charset="0"/>
              </a:rPr>
              <a:t>s: número de especies presentes</a:t>
            </a:r>
          </a:p>
          <a:p>
            <a:r>
              <a:rPr lang="es-ES" dirty="0" smtClean="0">
                <a:solidFill>
                  <a:srgbClr val="000000"/>
                </a:solidFill>
                <a:latin typeface="Bahnschrift" pitchFamily="34" charset="0"/>
              </a:rPr>
              <a:t>N: número de individuos totales</a:t>
            </a:r>
            <a:endParaRPr lang="es-ES" dirty="0">
              <a:solidFill>
                <a:srgbClr val="000000"/>
              </a:solidFill>
              <a:latin typeface="Bahnschrift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endParaRPr lang="es-ES" dirty="0">
              <a:solidFill>
                <a:srgbClr val="000000"/>
              </a:solidFill>
            </a:endParaRPr>
          </a:p>
        </p:txBody>
      </p:sp>
      <p:pic>
        <p:nvPicPr>
          <p:cNvPr id="9218" name="Picture 2" descr="100 años Ramon Margalef. Departamento de Investigación y Universidad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3168" y="1484784"/>
            <a:ext cx="3476248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1 Título"/>
          <p:cNvSpPr txBox="1">
            <a:spLocks/>
          </p:cNvSpPr>
          <p:nvPr/>
        </p:nvSpPr>
        <p:spPr>
          <a:xfrm>
            <a:off x="5044008" y="4003912"/>
            <a:ext cx="2441064" cy="5832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8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1pPr>
            <a:lvl2pPr marR="0" lvl="1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2pPr>
            <a:lvl3pPr marR="0" lvl="2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3pPr>
            <a:lvl4pPr marR="0" lvl="3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4pPr>
            <a:lvl5pPr marR="0" lvl="4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5pPr>
            <a:lvl6pPr marR="0" lvl="5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6pPr>
            <a:lvl7pPr marR="0" lvl="6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7pPr>
            <a:lvl8pPr marR="0" lvl="7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8pPr>
            <a:lvl9pPr marR="0" lvl="8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9pPr>
          </a:lstStyle>
          <a:p>
            <a:pPr>
              <a:buClr>
                <a:srgbClr val="81C241"/>
              </a:buClr>
            </a:pPr>
            <a:r>
              <a:rPr lang="es-ES" sz="1200" b="1" i="1" dirty="0" smtClean="0">
                <a:solidFill>
                  <a:srgbClr val="002060"/>
                </a:solidFill>
                <a:latin typeface="Bahnschrift" pitchFamily="34" charset="0"/>
              </a:rPr>
              <a:t>Ramón </a:t>
            </a:r>
            <a:r>
              <a:rPr lang="es-ES" sz="1200" b="1" i="1" dirty="0" err="1" smtClean="0">
                <a:solidFill>
                  <a:srgbClr val="002060"/>
                </a:solidFill>
                <a:latin typeface="Bahnschrift" pitchFamily="34" charset="0"/>
              </a:rPr>
              <a:t>Margalef</a:t>
            </a:r>
            <a:r>
              <a:rPr lang="es-ES" sz="1200" b="1" i="1" dirty="0" smtClean="0">
                <a:solidFill>
                  <a:srgbClr val="002060"/>
                </a:solidFill>
                <a:latin typeface="Bahnschrift" pitchFamily="34" charset="0"/>
              </a:rPr>
              <a:t>, 1960</a:t>
            </a:r>
          </a:p>
        </p:txBody>
      </p:sp>
      <p:sp>
        <p:nvSpPr>
          <p:cNvPr id="2" name="1 Rectángulo"/>
          <p:cNvSpPr/>
          <p:nvPr/>
        </p:nvSpPr>
        <p:spPr>
          <a:xfrm>
            <a:off x="6008386" y="980728"/>
            <a:ext cx="1476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Diversidad </a:t>
            </a:r>
            <a:r>
              <a:rPr lang="el-GR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α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117802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9" grpId="0"/>
      <p:bldP spid="13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 Título"/>
          <p:cNvSpPr txBox="1">
            <a:spLocks/>
          </p:cNvSpPr>
          <p:nvPr/>
        </p:nvSpPr>
        <p:spPr>
          <a:xfrm>
            <a:off x="107504" y="6569028"/>
            <a:ext cx="9217024" cy="216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3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9pPr>
          </a:lstStyle>
          <a:p>
            <a:pPr algn="l">
              <a:buClr>
                <a:srgbClr val="81C241"/>
              </a:buClr>
            </a:pPr>
            <a:r>
              <a:rPr lang="es-ES" sz="1600" b="1" dirty="0" smtClean="0">
                <a:solidFill>
                  <a:srgbClr val="316943"/>
                </a:solidFill>
                <a:latin typeface="Bahnschrift" pitchFamily="34" charset="0"/>
              </a:rPr>
              <a:t>Curso: </a:t>
            </a:r>
            <a:r>
              <a:rPr lang="es-ES" sz="1600" b="1" dirty="0" err="1" smtClean="0">
                <a:solidFill>
                  <a:srgbClr val="316943"/>
                </a:solidFill>
                <a:latin typeface="Bahnschrift" pitchFamily="34" charset="0"/>
              </a:rPr>
              <a:t>iNaturalist</a:t>
            </a:r>
            <a:r>
              <a:rPr lang="es-ES" sz="1600" b="1" dirty="0" smtClean="0">
                <a:solidFill>
                  <a:srgbClr val="316943"/>
                </a:solidFill>
                <a:latin typeface="Bahnschrift" pitchFamily="34" charset="0"/>
              </a:rPr>
              <a:t> y otras herramientas para  estudiar la biodiversidad</a:t>
            </a:r>
            <a:endParaRPr lang="es-ES" sz="1600" b="1" dirty="0">
              <a:solidFill>
                <a:srgbClr val="316943"/>
              </a:solidFill>
              <a:latin typeface="Bahnschrift" pitchFamily="34" charset="0"/>
            </a:endParaRPr>
          </a:p>
        </p:txBody>
      </p:sp>
      <p:sp>
        <p:nvSpPr>
          <p:cNvPr id="4" name="3 Rectángulo redondeado"/>
          <p:cNvSpPr/>
          <p:nvPr/>
        </p:nvSpPr>
        <p:spPr>
          <a:xfrm>
            <a:off x="539552" y="260648"/>
            <a:ext cx="7128792" cy="576064"/>
          </a:xfrm>
          <a:prstGeom prst="roundRect">
            <a:avLst/>
          </a:prstGeom>
          <a:solidFill>
            <a:schemeClr val="bg1">
              <a:lumMod val="60000"/>
              <a:lumOff val="4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81C241"/>
              </a:solidFill>
            </a:endParaRP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611560" y="260648"/>
            <a:ext cx="6984776" cy="564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8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1pPr>
            <a:lvl2pPr marR="0" lvl="1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2pPr>
            <a:lvl3pPr marR="0" lvl="2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3pPr>
            <a:lvl4pPr marR="0" lvl="3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4pPr>
            <a:lvl5pPr marR="0" lvl="4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5pPr>
            <a:lvl6pPr marR="0" lvl="5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6pPr>
            <a:lvl7pPr marR="0" lvl="6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7pPr>
            <a:lvl8pPr marR="0" lvl="7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8pPr>
            <a:lvl9pPr marR="0" lvl="8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9pPr>
          </a:lstStyle>
          <a:p>
            <a:pPr>
              <a:buClr>
                <a:srgbClr val="81C241"/>
              </a:buClr>
            </a:pPr>
            <a:r>
              <a:rPr lang="es-ES" sz="3200" b="1" dirty="0" smtClean="0">
                <a:solidFill>
                  <a:srgbClr val="3169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Índice de diversidad de Simpson</a:t>
            </a:r>
            <a:endParaRPr lang="es-ES" sz="3200" b="1" dirty="0">
              <a:solidFill>
                <a:srgbClr val="31694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itchFamily="34" charset="0"/>
            </a:endParaRPr>
          </a:p>
        </p:txBody>
      </p:sp>
      <p:sp>
        <p:nvSpPr>
          <p:cNvPr id="10" name="10 Subtítulo"/>
          <p:cNvSpPr txBox="1">
            <a:spLocks/>
          </p:cNvSpPr>
          <p:nvPr/>
        </p:nvSpPr>
        <p:spPr>
          <a:xfrm>
            <a:off x="8460432" y="0"/>
            <a:ext cx="683568" cy="548680"/>
          </a:xfrm>
          <a:prstGeom prst="rect">
            <a:avLst/>
          </a:prstGeom>
          <a:solidFill>
            <a:schemeClr val="bg1">
              <a:lumMod val="60000"/>
              <a:lumOff val="4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r"/>
            <a:r>
              <a:rPr lang="es-ES" sz="600" b="1" dirty="0">
                <a:solidFill>
                  <a:srgbClr val="457C57">
                    <a:lumMod val="75000"/>
                  </a:srgbClr>
                </a:solidFill>
                <a:latin typeface="Bahnschrift" pitchFamily="34" charset="0"/>
              </a:rPr>
              <a:t>¿Cómo se mide la biodiversidad? Parámetros matemáticos</a:t>
            </a:r>
          </a:p>
        </p:txBody>
      </p:sp>
      <p:sp>
        <p:nvSpPr>
          <p:cNvPr id="11" name="10 CuadroTexto"/>
          <p:cNvSpPr txBox="1"/>
          <p:nvPr/>
        </p:nvSpPr>
        <p:spPr>
          <a:xfrm>
            <a:off x="8423920" y="-16351"/>
            <a:ext cx="7200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>
                <a:solidFill>
                  <a:srgbClr val="316943"/>
                </a:solidFill>
                <a:latin typeface="Arial Nova" pitchFamily="34" charset="0"/>
              </a:rPr>
              <a:t>3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394464" y="1268760"/>
            <a:ext cx="4890792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La fórmula relaciona la </a:t>
            </a:r>
            <a:r>
              <a:rPr lang="es-ES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riqueza total de especies</a:t>
            </a:r>
            <a:r>
              <a:rPr lang="es-ES" sz="2000" b="1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 con el </a:t>
            </a:r>
            <a:r>
              <a:rPr lang="es-ES" sz="20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número de ejemplares de cada especie </a:t>
            </a:r>
            <a:r>
              <a:rPr lang="es-ES" sz="2000" b="1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presentes</a:t>
            </a:r>
          </a:p>
          <a:p>
            <a:endParaRPr lang="es-ES" sz="2000" b="1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s-ES" sz="2000" b="1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Probabilidad </a:t>
            </a:r>
            <a:r>
              <a:rPr lang="es-ES" sz="20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de que dos individuos, dentro de un </a:t>
            </a:r>
            <a:r>
              <a:rPr lang="es-ES" sz="2000" b="1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hábitat y seleccionados </a:t>
            </a:r>
            <a:r>
              <a:rPr lang="es-ES" sz="20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al azar pertenezcan a la misma especie</a:t>
            </a:r>
            <a:endParaRPr lang="es-ES" sz="2000" b="1" dirty="0" smtClean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endParaRPr lang="es-ES" sz="2000" b="1" dirty="0" smtClean="0">
              <a:solidFill>
                <a:schemeClr val="accent4"/>
              </a:solidFill>
              <a:latin typeface="Bahnschrift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s-ES" sz="2000" b="1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Varía entre 0 y 1.</a:t>
            </a:r>
            <a:endParaRPr lang="es-ES" sz="2000" b="1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endParaRPr lang="es-ES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1 CuadroTexto"/>
              <p:cNvSpPr txBox="1"/>
              <p:nvPr/>
            </p:nvSpPr>
            <p:spPr>
              <a:xfrm>
                <a:off x="551016" y="4797152"/>
                <a:ext cx="3335785" cy="105182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sz="2800" b="0" i="1" smtClean="0">
                          <a:solidFill>
                            <a:srgbClr val="000000"/>
                          </a:solidFill>
                          <a:latin typeface="Cambria Math"/>
                        </a:rPr>
                        <m:t>𝐷</m:t>
                      </m:r>
                      <m:r>
                        <a:rPr lang="es-ES" sz="2800" b="0" i="1" smtClean="0">
                          <a:solidFill>
                            <a:srgbClr val="000000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s-ES" sz="2800" b="0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ctrlPr>
                                <a:rPr lang="es-ES" sz="2800" b="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s-ES" sz="2800" b="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𝑖</m:t>
                              </m:r>
                              <m:r>
                                <a:rPr lang="es-ES" sz="2800" b="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s-ES" sz="2800" b="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𝑆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s-ES" sz="2800" b="0" i="1" smtClean="0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s-ES" sz="2800" b="0" i="1" smtClean="0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es-ES" sz="2800" b="0" i="1" smtClean="0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s-ES" sz="2800" b="0" i="1" smtClean="0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s-ES" sz="2800" b="0" i="1" smtClean="0">
                                          <a:solidFill>
                                            <a:srgbClr val="000000"/>
                                          </a:solidFill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s-ES" sz="2800" b="0" i="1" smtClean="0">
                                          <a:solidFill>
                                            <a:srgbClr val="000000"/>
                                          </a:solidFill>
                                          <a:latin typeface="Cambria Math"/>
                                        </a:rPr>
                                        <m:t>𝑛</m:t>
                                      </m:r>
                                    </m:e>
                                    <m:sub>
                                      <m:r>
                                        <a:rPr lang="es-ES" sz="2800" b="0" i="1" smtClean="0">
                                          <a:solidFill>
                                            <a:srgbClr val="000000"/>
                                          </a:solidFill>
                                          <a:latin typeface="Cambria Math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s-ES" sz="2800" b="0" i="1" smtClean="0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</a:rPr>
                                    <m:t>−1</m:t>
                                  </m:r>
                                </m:e>
                              </m:d>
                            </m:e>
                          </m:nary>
                        </m:num>
                        <m:den>
                          <m:r>
                            <a:rPr lang="es-ES" sz="2800" b="0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𝑁</m:t>
                          </m:r>
                          <m:r>
                            <a:rPr lang="es-ES" sz="2800" b="0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(</m:t>
                          </m:r>
                          <m:r>
                            <a:rPr lang="es-ES" sz="2800" b="0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𝑁</m:t>
                          </m:r>
                          <m:r>
                            <a:rPr lang="es-ES" sz="2800" b="0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−1)</m:t>
                          </m:r>
                        </m:den>
                      </m:f>
                    </m:oMath>
                  </m:oMathPara>
                </a14:m>
                <a:endParaRPr lang="es-ES" sz="28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2" name="1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1016" y="4797152"/>
                <a:ext cx="3335785" cy="1051826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194" name="Picture 2" descr="Edward Simpson, brilliant mathematician who broke enemy naval ciphers at  Bletchley and later devised Simpson's Paradox – obituary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1" r="11989"/>
          <a:stretch/>
        </p:blipFill>
        <p:spPr bwMode="auto">
          <a:xfrm>
            <a:off x="5167389" y="1556792"/>
            <a:ext cx="3293043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1 Título"/>
          <p:cNvSpPr txBox="1">
            <a:spLocks/>
          </p:cNvSpPr>
          <p:nvPr/>
        </p:nvSpPr>
        <p:spPr>
          <a:xfrm>
            <a:off x="5177661" y="4077072"/>
            <a:ext cx="2441064" cy="5832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8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1pPr>
            <a:lvl2pPr marR="0" lvl="1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2pPr>
            <a:lvl3pPr marR="0" lvl="2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3pPr>
            <a:lvl4pPr marR="0" lvl="3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4pPr>
            <a:lvl5pPr marR="0" lvl="4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5pPr>
            <a:lvl6pPr marR="0" lvl="5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6pPr>
            <a:lvl7pPr marR="0" lvl="6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7pPr>
            <a:lvl8pPr marR="0" lvl="7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8pPr>
            <a:lvl9pPr marR="0" lvl="8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9pPr>
          </a:lstStyle>
          <a:p>
            <a:pPr>
              <a:buClr>
                <a:srgbClr val="81C241"/>
              </a:buClr>
            </a:pPr>
            <a:r>
              <a:rPr lang="es-ES" sz="1200" b="1" i="1" dirty="0" smtClean="0">
                <a:solidFill>
                  <a:srgbClr val="002060"/>
                </a:solidFill>
                <a:latin typeface="Bahnschrift" pitchFamily="34" charset="0"/>
              </a:rPr>
              <a:t>Edward H. Simpson, 1949</a:t>
            </a:r>
          </a:p>
        </p:txBody>
      </p:sp>
      <p:sp>
        <p:nvSpPr>
          <p:cNvPr id="14" name="13 CuadroTexto"/>
          <p:cNvSpPr txBox="1"/>
          <p:nvPr/>
        </p:nvSpPr>
        <p:spPr>
          <a:xfrm>
            <a:off x="4246221" y="4838432"/>
            <a:ext cx="48907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srgbClr val="000000"/>
                </a:solidFill>
                <a:latin typeface="Bahnschrift" pitchFamily="34" charset="0"/>
              </a:rPr>
              <a:t>S: número de especies presentes</a:t>
            </a:r>
          </a:p>
          <a:p>
            <a:r>
              <a:rPr lang="es-ES" dirty="0" smtClean="0">
                <a:solidFill>
                  <a:srgbClr val="000000"/>
                </a:solidFill>
                <a:latin typeface="Bahnschrift" pitchFamily="34" charset="0"/>
              </a:rPr>
              <a:t>N: número de individuos totales</a:t>
            </a:r>
          </a:p>
          <a:p>
            <a:r>
              <a:rPr lang="es-ES" dirty="0" smtClean="0">
                <a:solidFill>
                  <a:srgbClr val="000000"/>
                </a:solidFill>
                <a:latin typeface="Bahnschrift" pitchFamily="34" charset="0"/>
              </a:rPr>
              <a:t>n: número de ejemplares de cada especie</a:t>
            </a:r>
            <a:endParaRPr lang="es-ES" dirty="0">
              <a:solidFill>
                <a:srgbClr val="000000"/>
              </a:solidFill>
              <a:latin typeface="Bahnschrift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endParaRPr lang="es-ES" dirty="0">
              <a:solidFill>
                <a:srgbClr val="000000"/>
              </a:solidFill>
            </a:endParaRPr>
          </a:p>
        </p:txBody>
      </p:sp>
      <p:sp>
        <p:nvSpPr>
          <p:cNvPr id="15" name="14 Rectángulo"/>
          <p:cNvSpPr/>
          <p:nvPr/>
        </p:nvSpPr>
        <p:spPr>
          <a:xfrm>
            <a:off x="6008386" y="980728"/>
            <a:ext cx="1476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Diversidad </a:t>
            </a:r>
            <a:r>
              <a:rPr lang="el-GR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α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088564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2" grpId="0"/>
      <p:bldP spid="14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 Título"/>
          <p:cNvSpPr txBox="1">
            <a:spLocks/>
          </p:cNvSpPr>
          <p:nvPr/>
        </p:nvSpPr>
        <p:spPr>
          <a:xfrm>
            <a:off x="107504" y="6569028"/>
            <a:ext cx="9217024" cy="216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3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9pPr>
          </a:lstStyle>
          <a:p>
            <a:pPr algn="l">
              <a:buClr>
                <a:srgbClr val="81C241"/>
              </a:buClr>
            </a:pPr>
            <a:r>
              <a:rPr lang="es-ES" sz="1600" b="1" dirty="0" smtClean="0">
                <a:solidFill>
                  <a:srgbClr val="316943"/>
                </a:solidFill>
                <a:latin typeface="Bahnschrift" pitchFamily="34" charset="0"/>
              </a:rPr>
              <a:t>Curso: </a:t>
            </a:r>
            <a:r>
              <a:rPr lang="es-ES" sz="1600" b="1" dirty="0" err="1" smtClean="0">
                <a:solidFill>
                  <a:srgbClr val="316943"/>
                </a:solidFill>
                <a:latin typeface="Bahnschrift" pitchFamily="34" charset="0"/>
              </a:rPr>
              <a:t>iNaturalist</a:t>
            </a:r>
            <a:r>
              <a:rPr lang="es-ES" sz="1600" b="1" dirty="0" smtClean="0">
                <a:solidFill>
                  <a:srgbClr val="316943"/>
                </a:solidFill>
                <a:latin typeface="Bahnschrift" pitchFamily="34" charset="0"/>
              </a:rPr>
              <a:t> y otras herramientas para  estudiar la biodiversidad</a:t>
            </a:r>
            <a:endParaRPr lang="es-ES" sz="1600" b="1" dirty="0">
              <a:solidFill>
                <a:srgbClr val="316943"/>
              </a:solidFill>
              <a:latin typeface="Bahnschrift" pitchFamily="34" charset="0"/>
            </a:endParaRPr>
          </a:p>
        </p:txBody>
      </p:sp>
      <p:sp>
        <p:nvSpPr>
          <p:cNvPr id="4" name="3 Rectángulo redondeado"/>
          <p:cNvSpPr/>
          <p:nvPr/>
        </p:nvSpPr>
        <p:spPr>
          <a:xfrm>
            <a:off x="539552" y="260648"/>
            <a:ext cx="7128792" cy="576064"/>
          </a:xfrm>
          <a:prstGeom prst="roundRect">
            <a:avLst/>
          </a:prstGeom>
          <a:solidFill>
            <a:schemeClr val="bg1">
              <a:lumMod val="60000"/>
              <a:lumOff val="4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81C241"/>
              </a:solidFill>
            </a:endParaRP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611560" y="260648"/>
            <a:ext cx="6984776" cy="564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8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1pPr>
            <a:lvl2pPr marR="0" lvl="1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2pPr>
            <a:lvl3pPr marR="0" lvl="2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3pPr>
            <a:lvl4pPr marR="0" lvl="3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4pPr>
            <a:lvl5pPr marR="0" lvl="4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5pPr>
            <a:lvl6pPr marR="0" lvl="5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6pPr>
            <a:lvl7pPr marR="0" lvl="6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7pPr>
            <a:lvl8pPr marR="0" lvl="7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8pPr>
            <a:lvl9pPr marR="0" lvl="8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9pPr>
          </a:lstStyle>
          <a:p>
            <a:pPr>
              <a:buClr>
                <a:srgbClr val="81C241"/>
              </a:buClr>
            </a:pPr>
            <a:r>
              <a:rPr lang="es-ES" sz="3200" b="1" dirty="0" smtClean="0">
                <a:solidFill>
                  <a:srgbClr val="3169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Índice de Shannon</a:t>
            </a:r>
            <a:endParaRPr lang="es-ES" sz="3200" b="1" dirty="0">
              <a:solidFill>
                <a:srgbClr val="31694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itchFamily="34" charset="0"/>
            </a:endParaRPr>
          </a:p>
        </p:txBody>
      </p:sp>
      <p:sp>
        <p:nvSpPr>
          <p:cNvPr id="10" name="10 Subtítulo"/>
          <p:cNvSpPr txBox="1">
            <a:spLocks/>
          </p:cNvSpPr>
          <p:nvPr/>
        </p:nvSpPr>
        <p:spPr>
          <a:xfrm>
            <a:off x="8460432" y="0"/>
            <a:ext cx="683568" cy="548680"/>
          </a:xfrm>
          <a:prstGeom prst="rect">
            <a:avLst/>
          </a:prstGeom>
          <a:solidFill>
            <a:schemeClr val="bg1">
              <a:lumMod val="60000"/>
              <a:lumOff val="4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r"/>
            <a:r>
              <a:rPr lang="es-ES" sz="600" b="1" dirty="0">
                <a:solidFill>
                  <a:srgbClr val="457C57">
                    <a:lumMod val="75000"/>
                  </a:srgbClr>
                </a:solidFill>
                <a:latin typeface="Bahnschrift" pitchFamily="34" charset="0"/>
              </a:rPr>
              <a:t>¿Cómo se mide la biodiversidad? Parámetros matemáticos</a:t>
            </a:r>
          </a:p>
        </p:txBody>
      </p:sp>
      <p:sp>
        <p:nvSpPr>
          <p:cNvPr id="11" name="10 CuadroTexto"/>
          <p:cNvSpPr txBox="1"/>
          <p:nvPr/>
        </p:nvSpPr>
        <p:spPr>
          <a:xfrm>
            <a:off x="8423920" y="-16351"/>
            <a:ext cx="7200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>
                <a:solidFill>
                  <a:srgbClr val="316943"/>
                </a:solidFill>
                <a:latin typeface="Arial Nova" pitchFamily="34" charset="0"/>
              </a:rPr>
              <a:t>3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160" y="4805986"/>
            <a:ext cx="3240360" cy="1022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8 CuadroTexto"/>
          <p:cNvSpPr txBox="1"/>
          <p:nvPr/>
        </p:nvSpPr>
        <p:spPr>
          <a:xfrm>
            <a:off x="394464" y="1268760"/>
            <a:ext cx="489079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La fórmula relaciona no solo la </a:t>
            </a:r>
            <a:r>
              <a:rPr lang="es-ES" sz="2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riqueza de especies</a:t>
            </a:r>
            <a:r>
              <a:rPr lang="es-ES" sz="2000" b="1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, sino también el </a:t>
            </a:r>
            <a:r>
              <a:rPr lang="es-ES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número de individuos</a:t>
            </a:r>
            <a:r>
              <a:rPr lang="es-ES" sz="2000" b="1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 de cada una y su </a:t>
            </a:r>
            <a:r>
              <a:rPr lang="es-ES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proporción respecto al total: </a:t>
            </a:r>
            <a:r>
              <a:rPr lang="es-ES" sz="20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abundancia relativa</a:t>
            </a:r>
          </a:p>
          <a:p>
            <a:pPr marL="285750" indent="-285750">
              <a:buFont typeface="Arial" pitchFamily="34" charset="0"/>
              <a:buChar char="•"/>
            </a:pPr>
            <a:endParaRPr lang="es-ES" sz="2000" b="1" dirty="0" smtClean="0">
              <a:solidFill>
                <a:srgbClr val="00B050"/>
              </a:solidFill>
              <a:latin typeface="Bahnschrift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s-ES" sz="2000" b="1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Normalmente varía entre 0,5 y 5</a:t>
            </a:r>
          </a:p>
          <a:p>
            <a:pPr marL="285750" indent="-285750">
              <a:buFont typeface="Arial" pitchFamily="34" charset="0"/>
              <a:buChar char="•"/>
            </a:pPr>
            <a:endParaRPr lang="es-ES" sz="2000" b="1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s-ES" sz="2000" b="1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Habitual: 2-3</a:t>
            </a:r>
            <a:endParaRPr lang="es-ES" sz="2000" b="1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endParaRPr lang="es-ES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7" name="Picture 5" descr="https://www.biografiasyvidas.com/biografia/s/fotos/shanno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8324" y="1367204"/>
            <a:ext cx="3000364" cy="2956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1 Título"/>
          <p:cNvSpPr txBox="1">
            <a:spLocks/>
          </p:cNvSpPr>
          <p:nvPr/>
        </p:nvSpPr>
        <p:spPr>
          <a:xfrm>
            <a:off x="5423556" y="4222714"/>
            <a:ext cx="2441064" cy="5832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8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1pPr>
            <a:lvl2pPr marR="0" lvl="1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2pPr>
            <a:lvl3pPr marR="0" lvl="2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3pPr>
            <a:lvl4pPr marR="0" lvl="3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4pPr>
            <a:lvl5pPr marR="0" lvl="4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5pPr>
            <a:lvl6pPr marR="0" lvl="5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6pPr>
            <a:lvl7pPr marR="0" lvl="6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7pPr>
            <a:lvl8pPr marR="0" lvl="7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8pPr>
            <a:lvl9pPr marR="0" lvl="8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9pPr>
          </a:lstStyle>
          <a:p>
            <a:pPr>
              <a:buClr>
                <a:srgbClr val="81C241"/>
              </a:buClr>
            </a:pPr>
            <a:r>
              <a:rPr lang="es-ES" sz="1200" b="1" i="1" dirty="0" smtClean="0">
                <a:solidFill>
                  <a:srgbClr val="002060"/>
                </a:solidFill>
                <a:latin typeface="Bahnschrift" pitchFamily="34" charset="0"/>
              </a:rPr>
              <a:t>Claude E. Shannon, 1948</a:t>
            </a:r>
          </a:p>
        </p:txBody>
      </p:sp>
      <p:sp>
        <p:nvSpPr>
          <p:cNvPr id="14" name="13 CuadroTexto"/>
          <p:cNvSpPr txBox="1"/>
          <p:nvPr/>
        </p:nvSpPr>
        <p:spPr>
          <a:xfrm>
            <a:off x="4107372" y="4725144"/>
            <a:ext cx="489079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srgbClr val="000000"/>
                </a:solidFill>
                <a:latin typeface="Bahnschrift" pitchFamily="34" charset="0"/>
              </a:rPr>
              <a:t>S: número de especies presentes</a:t>
            </a:r>
          </a:p>
          <a:p>
            <a:r>
              <a:rPr lang="es-ES" dirty="0" smtClean="0">
                <a:solidFill>
                  <a:srgbClr val="000000"/>
                </a:solidFill>
                <a:latin typeface="Bahnschrift" pitchFamily="34" charset="0"/>
              </a:rPr>
              <a:t>p: proporción de individuos de cada especie (n) respecto al total de individuos de todas las especies (N)</a:t>
            </a:r>
          </a:p>
          <a:p>
            <a:r>
              <a:rPr lang="es-ES" dirty="0" smtClean="0">
                <a:solidFill>
                  <a:srgbClr val="000000"/>
                </a:solidFill>
                <a:latin typeface="Bahnschrift" pitchFamily="34" charset="0"/>
              </a:rPr>
              <a:t>n: número de ejemplares de cada especie</a:t>
            </a:r>
            <a:endParaRPr lang="es-ES" dirty="0">
              <a:solidFill>
                <a:srgbClr val="000000"/>
              </a:solidFill>
              <a:latin typeface="Bahnschrift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endParaRPr lang="es-ES" dirty="0">
              <a:solidFill>
                <a:srgbClr val="000000"/>
              </a:solidFill>
            </a:endParaRPr>
          </a:p>
        </p:txBody>
      </p:sp>
      <p:sp>
        <p:nvSpPr>
          <p:cNvPr id="15" name="14 Rectángulo"/>
          <p:cNvSpPr/>
          <p:nvPr/>
        </p:nvSpPr>
        <p:spPr>
          <a:xfrm>
            <a:off x="6008386" y="980728"/>
            <a:ext cx="1476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Diversidad </a:t>
            </a:r>
            <a:r>
              <a:rPr lang="el-GR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α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461309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 Título"/>
          <p:cNvSpPr txBox="1">
            <a:spLocks/>
          </p:cNvSpPr>
          <p:nvPr/>
        </p:nvSpPr>
        <p:spPr>
          <a:xfrm>
            <a:off x="107504" y="6569028"/>
            <a:ext cx="9217024" cy="216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3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9pPr>
          </a:lstStyle>
          <a:p>
            <a:pPr algn="l"/>
            <a:r>
              <a:rPr lang="es-ES" sz="1600" b="1" dirty="0" smtClean="0">
                <a:solidFill>
                  <a:schemeClr val="accent3"/>
                </a:solidFill>
                <a:latin typeface="Bahnschrift" pitchFamily="34" charset="0"/>
              </a:rPr>
              <a:t>Curso: </a:t>
            </a:r>
            <a:r>
              <a:rPr lang="es-ES" sz="1600" b="1" dirty="0" err="1" smtClean="0">
                <a:solidFill>
                  <a:schemeClr val="accent3"/>
                </a:solidFill>
                <a:latin typeface="Bahnschrift" pitchFamily="34" charset="0"/>
              </a:rPr>
              <a:t>iNaturalist</a:t>
            </a:r>
            <a:r>
              <a:rPr lang="es-ES" sz="1600" b="1" dirty="0" smtClean="0">
                <a:solidFill>
                  <a:schemeClr val="accent3"/>
                </a:solidFill>
                <a:latin typeface="Bahnschrift" pitchFamily="34" charset="0"/>
              </a:rPr>
              <a:t> y otras herramientas para  estudiar la biodiversidad</a:t>
            </a:r>
            <a:endParaRPr lang="es-ES" sz="1600" b="1" dirty="0">
              <a:solidFill>
                <a:schemeClr val="accent3"/>
              </a:solidFill>
              <a:latin typeface="Bahnschrift" pitchFamily="34" charset="0"/>
            </a:endParaRPr>
          </a:p>
        </p:txBody>
      </p:sp>
      <p:sp>
        <p:nvSpPr>
          <p:cNvPr id="4" name="3 Rectángulo redondeado"/>
          <p:cNvSpPr/>
          <p:nvPr/>
        </p:nvSpPr>
        <p:spPr>
          <a:xfrm>
            <a:off x="539552" y="260648"/>
            <a:ext cx="6427962" cy="576064"/>
          </a:xfrm>
          <a:prstGeom prst="roundRect">
            <a:avLst/>
          </a:prstGeom>
          <a:solidFill>
            <a:schemeClr val="bg1">
              <a:lumMod val="60000"/>
              <a:lumOff val="4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611560" y="260648"/>
            <a:ext cx="6533478" cy="564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8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1pPr>
            <a:lvl2pPr marR="0" lvl="1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2pPr>
            <a:lvl3pPr marR="0" lvl="2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3pPr>
            <a:lvl4pPr marR="0" lvl="3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4pPr>
            <a:lvl5pPr marR="0" lvl="4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5pPr>
            <a:lvl6pPr marR="0" lvl="5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6pPr>
            <a:lvl7pPr marR="0" lvl="6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7pPr>
            <a:lvl8pPr marR="0" lvl="7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8pPr>
            <a:lvl9pPr marR="0" lvl="8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9pPr>
          </a:lstStyle>
          <a:p>
            <a:r>
              <a:rPr lang="es-ES" sz="3200" b="1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Puntos fuertes de </a:t>
            </a:r>
            <a:r>
              <a:rPr lang="es-ES" sz="3200" b="1" dirty="0" err="1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iNaturalist</a:t>
            </a:r>
            <a:endParaRPr lang="es-ES" sz="3200" b="1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itchFamily="34" charset="0"/>
            </a:endParaRPr>
          </a:p>
        </p:txBody>
      </p:sp>
      <p:sp>
        <p:nvSpPr>
          <p:cNvPr id="7" name="10 Subtítulo"/>
          <p:cNvSpPr txBox="1">
            <a:spLocks/>
          </p:cNvSpPr>
          <p:nvPr/>
        </p:nvSpPr>
        <p:spPr>
          <a:xfrm>
            <a:off x="8460432" y="1"/>
            <a:ext cx="683568" cy="54868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r"/>
            <a:r>
              <a:rPr lang="es-ES" sz="600" b="1" smtClean="0">
                <a:solidFill>
                  <a:schemeClr val="accent4">
                    <a:lumMod val="75000"/>
                  </a:schemeClr>
                </a:solidFill>
                <a:latin typeface="Bahnschrift" pitchFamily="34" charset="0"/>
              </a:rPr>
              <a:t>Manejo de iNaturalist: ¿cómo registrar especies?</a:t>
            </a:r>
            <a:endParaRPr lang="es-ES" sz="600" b="1" dirty="0">
              <a:solidFill>
                <a:schemeClr val="accent4">
                  <a:lumMod val="75000"/>
                </a:schemeClr>
              </a:solidFill>
              <a:latin typeface="Bahnschrift" pitchFamily="34" charset="0"/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8423920" y="-16351"/>
            <a:ext cx="7200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 smtClean="0">
                <a:solidFill>
                  <a:schemeClr val="accent3"/>
                </a:solidFill>
                <a:latin typeface="Arial Nova" pitchFamily="34" charset="0"/>
              </a:rPr>
              <a:t>1</a:t>
            </a:r>
            <a:endParaRPr lang="es-ES" sz="1200" b="1" dirty="0">
              <a:solidFill>
                <a:schemeClr val="accent3"/>
              </a:solidFill>
              <a:latin typeface="Arial Nova" pitchFamily="34" charset="0"/>
            </a:endParaRPr>
          </a:p>
        </p:txBody>
      </p:sp>
      <p:graphicFrame>
        <p:nvGraphicFramePr>
          <p:cNvPr id="5" name="4 Diagrama"/>
          <p:cNvGraphicFramePr/>
          <p:nvPr>
            <p:extLst>
              <p:ext uri="{D42A27DB-BD31-4B8C-83A1-F6EECF244321}">
                <p14:modId xmlns:p14="http://schemas.microsoft.com/office/powerpoint/2010/main" val="1681753880"/>
              </p:ext>
            </p:extLst>
          </p:nvPr>
        </p:nvGraphicFramePr>
        <p:xfrm>
          <a:off x="705532" y="1052736"/>
          <a:ext cx="7538875" cy="51845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194" name="Picture 2" descr="iNaturalist - Apps en Google Play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2632328"/>
            <a:ext cx="2160240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7096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 Título"/>
          <p:cNvSpPr txBox="1">
            <a:spLocks/>
          </p:cNvSpPr>
          <p:nvPr/>
        </p:nvSpPr>
        <p:spPr>
          <a:xfrm>
            <a:off x="107504" y="6569028"/>
            <a:ext cx="9217024" cy="216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3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9pPr>
          </a:lstStyle>
          <a:p>
            <a:pPr algn="l">
              <a:buClr>
                <a:srgbClr val="81C241"/>
              </a:buClr>
            </a:pPr>
            <a:r>
              <a:rPr lang="es-ES" sz="1600" b="1" dirty="0" smtClean="0">
                <a:solidFill>
                  <a:srgbClr val="316943"/>
                </a:solidFill>
                <a:latin typeface="Bahnschrift" pitchFamily="34" charset="0"/>
              </a:rPr>
              <a:t>Curso: </a:t>
            </a:r>
            <a:r>
              <a:rPr lang="es-ES" sz="1600" b="1" dirty="0" err="1" smtClean="0">
                <a:solidFill>
                  <a:srgbClr val="316943"/>
                </a:solidFill>
                <a:latin typeface="Bahnschrift" pitchFamily="34" charset="0"/>
              </a:rPr>
              <a:t>iNaturalist</a:t>
            </a:r>
            <a:r>
              <a:rPr lang="es-ES" sz="1600" b="1" dirty="0" smtClean="0">
                <a:solidFill>
                  <a:srgbClr val="316943"/>
                </a:solidFill>
                <a:latin typeface="Bahnschrift" pitchFamily="34" charset="0"/>
              </a:rPr>
              <a:t> y otras herramientas para  estudiar la biodiversidad</a:t>
            </a:r>
            <a:endParaRPr lang="es-ES" sz="1600" b="1" dirty="0">
              <a:solidFill>
                <a:srgbClr val="316943"/>
              </a:solidFill>
              <a:latin typeface="Bahnschrift" pitchFamily="34" charset="0"/>
            </a:endParaRPr>
          </a:p>
        </p:txBody>
      </p:sp>
      <p:sp>
        <p:nvSpPr>
          <p:cNvPr id="4" name="3 Rectángulo redondeado"/>
          <p:cNvSpPr/>
          <p:nvPr/>
        </p:nvSpPr>
        <p:spPr>
          <a:xfrm>
            <a:off x="539552" y="260648"/>
            <a:ext cx="7128792" cy="576064"/>
          </a:xfrm>
          <a:prstGeom prst="roundRect">
            <a:avLst/>
          </a:prstGeom>
          <a:solidFill>
            <a:schemeClr val="bg1">
              <a:lumMod val="60000"/>
              <a:lumOff val="4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81C241"/>
              </a:solidFill>
            </a:endParaRP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611560" y="260648"/>
            <a:ext cx="6984776" cy="564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8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1pPr>
            <a:lvl2pPr marR="0" lvl="1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2pPr>
            <a:lvl3pPr marR="0" lvl="2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3pPr>
            <a:lvl4pPr marR="0" lvl="3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4pPr>
            <a:lvl5pPr marR="0" lvl="4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5pPr>
            <a:lvl6pPr marR="0" lvl="5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6pPr>
            <a:lvl7pPr marR="0" lvl="6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7pPr>
            <a:lvl8pPr marR="0" lvl="7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8pPr>
            <a:lvl9pPr marR="0" lvl="8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9pPr>
          </a:lstStyle>
          <a:p>
            <a:pPr>
              <a:buClr>
                <a:srgbClr val="81C241"/>
              </a:buClr>
            </a:pPr>
            <a:r>
              <a:rPr lang="es-ES" sz="3200" b="1" dirty="0" smtClean="0">
                <a:solidFill>
                  <a:srgbClr val="3169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Índice de Similitud de </a:t>
            </a:r>
            <a:r>
              <a:rPr lang="es-ES" sz="3200" b="1" dirty="0" err="1" smtClean="0">
                <a:solidFill>
                  <a:srgbClr val="3169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Jaccard</a:t>
            </a:r>
            <a:endParaRPr lang="es-ES" sz="3200" b="1" dirty="0">
              <a:solidFill>
                <a:srgbClr val="31694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itchFamily="34" charset="0"/>
            </a:endParaRPr>
          </a:p>
        </p:txBody>
      </p:sp>
      <p:sp>
        <p:nvSpPr>
          <p:cNvPr id="10" name="10 Subtítulo"/>
          <p:cNvSpPr txBox="1">
            <a:spLocks/>
          </p:cNvSpPr>
          <p:nvPr/>
        </p:nvSpPr>
        <p:spPr>
          <a:xfrm>
            <a:off x="8460432" y="0"/>
            <a:ext cx="683568" cy="548680"/>
          </a:xfrm>
          <a:prstGeom prst="rect">
            <a:avLst/>
          </a:prstGeom>
          <a:solidFill>
            <a:schemeClr val="bg1">
              <a:lumMod val="60000"/>
              <a:lumOff val="4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r"/>
            <a:r>
              <a:rPr lang="es-ES" sz="600" b="1" dirty="0">
                <a:solidFill>
                  <a:srgbClr val="457C57">
                    <a:lumMod val="75000"/>
                  </a:srgbClr>
                </a:solidFill>
                <a:latin typeface="Bahnschrift" pitchFamily="34" charset="0"/>
              </a:rPr>
              <a:t>¿Cómo se mide la biodiversidad? Parámetros matemáticos</a:t>
            </a:r>
          </a:p>
        </p:txBody>
      </p:sp>
      <p:sp>
        <p:nvSpPr>
          <p:cNvPr id="11" name="10 CuadroTexto"/>
          <p:cNvSpPr txBox="1"/>
          <p:nvPr/>
        </p:nvSpPr>
        <p:spPr>
          <a:xfrm>
            <a:off x="8423920" y="-16351"/>
            <a:ext cx="7200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>
                <a:solidFill>
                  <a:srgbClr val="316943"/>
                </a:solidFill>
                <a:latin typeface="Arial Nova" pitchFamily="34" charset="0"/>
              </a:rPr>
              <a:t>3</a:t>
            </a:r>
          </a:p>
        </p:txBody>
      </p:sp>
      <p:sp>
        <p:nvSpPr>
          <p:cNvPr id="7" name="6 Rectángulo"/>
          <p:cNvSpPr/>
          <p:nvPr/>
        </p:nvSpPr>
        <p:spPr>
          <a:xfrm>
            <a:off x="6008386" y="980728"/>
            <a:ext cx="14702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Diversidad </a:t>
            </a:r>
            <a:r>
              <a:rPr lang="el-GR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β</a:t>
            </a:r>
            <a:endParaRPr lang="es-E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8 CuadroTexto"/>
              <p:cNvSpPr txBox="1"/>
              <p:nvPr/>
            </p:nvSpPr>
            <p:spPr>
              <a:xfrm>
                <a:off x="634464" y="4653136"/>
                <a:ext cx="2437911" cy="83728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sz="2800" b="0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s-ES" sz="2800" b="0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𝐼</m:t>
                          </m:r>
                        </m:e>
                        <m:sub>
                          <m:r>
                            <a:rPr lang="es-ES" sz="2800" b="0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𝐽</m:t>
                          </m:r>
                        </m:sub>
                      </m:sSub>
                      <m:r>
                        <a:rPr lang="es-ES" sz="2800" b="0" i="1" smtClean="0">
                          <a:solidFill>
                            <a:srgbClr val="000000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s-ES" sz="2800" b="0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s-ES" sz="2800" b="0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𝑐</m:t>
                          </m:r>
                        </m:num>
                        <m:den>
                          <m:r>
                            <a:rPr lang="es-ES" sz="2800" b="0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𝑎</m:t>
                          </m:r>
                          <m:r>
                            <a:rPr lang="es-ES" sz="2800" b="0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+</m:t>
                          </m:r>
                          <m:r>
                            <a:rPr lang="es-ES" sz="2800" b="0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𝑏</m:t>
                          </m:r>
                          <m:r>
                            <a:rPr lang="es-ES" sz="2800" b="0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−</m:t>
                          </m:r>
                          <m:r>
                            <a:rPr lang="es-ES" sz="2800" b="0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𝑐</m:t>
                          </m:r>
                        </m:den>
                      </m:f>
                    </m:oMath>
                  </m:oMathPara>
                </a14:m>
                <a:endParaRPr lang="es-ES" sz="28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9" name="8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4464" y="4653136"/>
                <a:ext cx="2437911" cy="837280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1 Rectángulo"/>
          <p:cNvSpPr/>
          <p:nvPr/>
        </p:nvSpPr>
        <p:spPr>
          <a:xfrm>
            <a:off x="3461016" y="4670763"/>
            <a:ext cx="49685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>
                <a:solidFill>
                  <a:srgbClr val="000000"/>
                </a:solidFill>
                <a:latin typeface="Bahnschrift" pitchFamily="34" charset="0"/>
              </a:rPr>
              <a:t>a: </a:t>
            </a:r>
            <a:r>
              <a:rPr lang="es-ES" dirty="0" smtClean="0">
                <a:solidFill>
                  <a:srgbClr val="000000"/>
                </a:solidFill>
                <a:latin typeface="Bahnschrift" pitchFamily="34" charset="0"/>
              </a:rPr>
              <a:t>nº de </a:t>
            </a:r>
            <a:r>
              <a:rPr lang="es-ES" dirty="0">
                <a:solidFill>
                  <a:srgbClr val="000000"/>
                </a:solidFill>
                <a:latin typeface="Bahnschrift" pitchFamily="34" charset="0"/>
              </a:rPr>
              <a:t>especies presentes en la estación A.</a:t>
            </a:r>
          </a:p>
          <a:p>
            <a:r>
              <a:rPr lang="es-ES" dirty="0">
                <a:solidFill>
                  <a:srgbClr val="000000"/>
                </a:solidFill>
                <a:latin typeface="Bahnschrift" pitchFamily="34" charset="0"/>
              </a:rPr>
              <a:t>b: </a:t>
            </a:r>
            <a:r>
              <a:rPr lang="es-ES" dirty="0" err="1" smtClean="0">
                <a:solidFill>
                  <a:srgbClr val="000000"/>
                </a:solidFill>
                <a:latin typeface="Bahnschrift" pitchFamily="34" charset="0"/>
              </a:rPr>
              <a:t>nºde</a:t>
            </a:r>
            <a:r>
              <a:rPr lang="es-ES" dirty="0" smtClean="0">
                <a:solidFill>
                  <a:srgbClr val="000000"/>
                </a:solidFill>
                <a:latin typeface="Bahnschrift" pitchFamily="34" charset="0"/>
              </a:rPr>
              <a:t> </a:t>
            </a:r>
            <a:r>
              <a:rPr lang="es-ES" dirty="0">
                <a:solidFill>
                  <a:srgbClr val="000000"/>
                </a:solidFill>
                <a:latin typeface="Bahnschrift" pitchFamily="34" charset="0"/>
              </a:rPr>
              <a:t>especies presentes en la estación B.</a:t>
            </a:r>
          </a:p>
          <a:p>
            <a:r>
              <a:rPr lang="es-ES" dirty="0">
                <a:solidFill>
                  <a:srgbClr val="000000"/>
                </a:solidFill>
                <a:latin typeface="Bahnschrift" pitchFamily="34" charset="0"/>
              </a:rPr>
              <a:t>c: </a:t>
            </a:r>
            <a:r>
              <a:rPr lang="es-ES" dirty="0" smtClean="0">
                <a:solidFill>
                  <a:srgbClr val="000000"/>
                </a:solidFill>
                <a:latin typeface="Bahnschrift" pitchFamily="34" charset="0"/>
              </a:rPr>
              <a:t>nº de </a:t>
            </a:r>
            <a:r>
              <a:rPr lang="es-ES" dirty="0">
                <a:solidFill>
                  <a:srgbClr val="000000"/>
                </a:solidFill>
                <a:latin typeface="Bahnschrift" pitchFamily="34" charset="0"/>
              </a:rPr>
              <a:t>especies presentes en ambas </a:t>
            </a:r>
            <a:r>
              <a:rPr lang="es-ES" dirty="0" smtClean="0">
                <a:solidFill>
                  <a:srgbClr val="000000"/>
                </a:solidFill>
                <a:latin typeface="Bahnschrift" pitchFamily="34" charset="0"/>
              </a:rPr>
              <a:t>estaciones</a:t>
            </a:r>
            <a:endParaRPr lang="es-ES" dirty="0">
              <a:solidFill>
                <a:srgbClr val="000000"/>
              </a:solidFill>
              <a:latin typeface="Bahnschrift" pitchFamily="34" charset="0"/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394464" y="1268760"/>
            <a:ext cx="489079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La fórmula relaciona las </a:t>
            </a:r>
            <a:r>
              <a:rPr lang="es-ES" sz="2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especies que hay en cada estación </a:t>
            </a:r>
            <a:r>
              <a:rPr lang="es-ES" sz="2000" b="1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con las que están </a:t>
            </a:r>
            <a:r>
              <a:rPr lang="es-ES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presentes en ambas</a:t>
            </a:r>
          </a:p>
          <a:p>
            <a:pPr marL="285750" indent="-285750">
              <a:buFont typeface="Arial" pitchFamily="34" charset="0"/>
              <a:buChar char="•"/>
            </a:pPr>
            <a:endParaRPr lang="es-ES" sz="2000" b="1" dirty="0" smtClean="0">
              <a:solidFill>
                <a:srgbClr val="00B050"/>
              </a:solidFill>
              <a:latin typeface="Bahnschrift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s-ES" sz="2000" b="1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Varía entre 0 y 1</a:t>
            </a:r>
          </a:p>
          <a:p>
            <a:pPr marL="285750" indent="-285750">
              <a:buFont typeface="Arial" pitchFamily="34" charset="0"/>
              <a:buChar char="•"/>
            </a:pPr>
            <a:endParaRPr lang="es-ES" sz="2000" b="1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s-ES" sz="2000" b="1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0: estaciones totalmente distintas</a:t>
            </a:r>
          </a:p>
          <a:p>
            <a:pPr marL="285750" indent="-285750">
              <a:buFont typeface="Arial" pitchFamily="34" charset="0"/>
              <a:buChar char="•"/>
            </a:pPr>
            <a:endParaRPr lang="es-ES" sz="2000" b="1" dirty="0" smtClean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s-ES" sz="2000" b="1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1: estaciones totalmente semejantes</a:t>
            </a:r>
            <a:endParaRPr lang="es-ES" sz="2000" b="1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endParaRPr lang="es-ES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290" name="Picture 2" descr="ETH-BIB-Jaccard, Paul (1868-1944)-Portr 00152.tif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32" t="15270" r="19787" b="23041"/>
          <a:stretch/>
        </p:blipFill>
        <p:spPr bwMode="auto">
          <a:xfrm>
            <a:off x="5580112" y="1350059"/>
            <a:ext cx="2172693" cy="3012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1 Título"/>
          <p:cNvSpPr txBox="1">
            <a:spLocks/>
          </p:cNvSpPr>
          <p:nvPr/>
        </p:nvSpPr>
        <p:spPr>
          <a:xfrm>
            <a:off x="5522991" y="4349898"/>
            <a:ext cx="2441064" cy="5832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8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1pPr>
            <a:lvl2pPr marR="0" lvl="1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2pPr>
            <a:lvl3pPr marR="0" lvl="2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3pPr>
            <a:lvl4pPr marR="0" lvl="3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4pPr>
            <a:lvl5pPr marR="0" lvl="4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5pPr>
            <a:lvl6pPr marR="0" lvl="5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6pPr>
            <a:lvl7pPr marR="0" lvl="6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7pPr>
            <a:lvl8pPr marR="0" lvl="7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8pPr>
            <a:lvl9pPr marR="0" lvl="8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9pPr>
          </a:lstStyle>
          <a:p>
            <a:pPr>
              <a:buClr>
                <a:srgbClr val="81C241"/>
              </a:buClr>
            </a:pPr>
            <a:r>
              <a:rPr lang="es-ES" sz="1200" b="1" i="1" dirty="0" smtClean="0">
                <a:solidFill>
                  <a:srgbClr val="002060"/>
                </a:solidFill>
                <a:latin typeface="Bahnschrift" pitchFamily="34" charset="0"/>
              </a:rPr>
              <a:t>Paul </a:t>
            </a:r>
            <a:r>
              <a:rPr lang="es-ES" sz="1200" b="1" i="1" dirty="0" err="1" smtClean="0">
                <a:solidFill>
                  <a:srgbClr val="002060"/>
                </a:solidFill>
                <a:latin typeface="Bahnschrift" pitchFamily="34" charset="0"/>
              </a:rPr>
              <a:t>Jaccard</a:t>
            </a:r>
            <a:r>
              <a:rPr lang="es-ES" sz="1200" b="1" i="1" dirty="0" smtClean="0">
                <a:solidFill>
                  <a:srgbClr val="002060"/>
                </a:solidFill>
                <a:latin typeface="Bahnschrift" pitchFamily="34" charset="0"/>
              </a:rPr>
              <a:t>, 1901</a:t>
            </a:r>
          </a:p>
        </p:txBody>
      </p:sp>
    </p:spTree>
    <p:extLst>
      <p:ext uri="{BB962C8B-B14F-4D97-AF65-F5344CB8AC3E}">
        <p14:creationId xmlns:p14="http://schemas.microsoft.com/office/powerpoint/2010/main" val="1716322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" grpId="0"/>
      <p:bldP spid="13" grpId="0" build="p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 Título"/>
          <p:cNvSpPr txBox="1">
            <a:spLocks/>
          </p:cNvSpPr>
          <p:nvPr/>
        </p:nvSpPr>
        <p:spPr>
          <a:xfrm>
            <a:off x="107504" y="6569028"/>
            <a:ext cx="9217024" cy="216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3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9pPr>
          </a:lstStyle>
          <a:p>
            <a:pPr algn="l">
              <a:buClr>
                <a:srgbClr val="81C241"/>
              </a:buClr>
            </a:pPr>
            <a:r>
              <a:rPr lang="es-ES" sz="1600" b="1" dirty="0" smtClean="0">
                <a:solidFill>
                  <a:srgbClr val="316943"/>
                </a:solidFill>
                <a:latin typeface="Bahnschrift" pitchFamily="34" charset="0"/>
              </a:rPr>
              <a:t>Curso: </a:t>
            </a:r>
            <a:r>
              <a:rPr lang="es-ES" sz="1600" b="1" dirty="0" err="1" smtClean="0">
                <a:solidFill>
                  <a:srgbClr val="316943"/>
                </a:solidFill>
                <a:latin typeface="Bahnschrift" pitchFamily="34" charset="0"/>
              </a:rPr>
              <a:t>iNaturalist</a:t>
            </a:r>
            <a:r>
              <a:rPr lang="es-ES" sz="1600" b="1" dirty="0" smtClean="0">
                <a:solidFill>
                  <a:srgbClr val="316943"/>
                </a:solidFill>
                <a:latin typeface="Bahnschrift" pitchFamily="34" charset="0"/>
              </a:rPr>
              <a:t> y otras herramientas para  estudiar la biodiversidad</a:t>
            </a:r>
            <a:endParaRPr lang="es-ES" sz="1600" b="1" dirty="0">
              <a:solidFill>
                <a:srgbClr val="316943"/>
              </a:solidFill>
              <a:latin typeface="Bahnschrift" pitchFamily="34" charset="0"/>
            </a:endParaRPr>
          </a:p>
        </p:txBody>
      </p:sp>
      <p:sp>
        <p:nvSpPr>
          <p:cNvPr id="4" name="3 Rectángulo redondeado"/>
          <p:cNvSpPr/>
          <p:nvPr/>
        </p:nvSpPr>
        <p:spPr>
          <a:xfrm>
            <a:off x="539552" y="260648"/>
            <a:ext cx="7128792" cy="576064"/>
          </a:xfrm>
          <a:prstGeom prst="roundRect">
            <a:avLst/>
          </a:prstGeom>
          <a:solidFill>
            <a:schemeClr val="bg1">
              <a:lumMod val="60000"/>
              <a:lumOff val="4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81C241"/>
              </a:solidFill>
            </a:endParaRP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611560" y="260648"/>
            <a:ext cx="6984776" cy="564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8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1pPr>
            <a:lvl2pPr marR="0" lvl="1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2pPr>
            <a:lvl3pPr marR="0" lvl="2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3pPr>
            <a:lvl4pPr marR="0" lvl="3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4pPr>
            <a:lvl5pPr marR="0" lvl="4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5pPr>
            <a:lvl6pPr marR="0" lvl="5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6pPr>
            <a:lvl7pPr marR="0" lvl="6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7pPr>
            <a:lvl8pPr marR="0" lvl="7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8pPr>
            <a:lvl9pPr marR="0" lvl="8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9pPr>
          </a:lstStyle>
          <a:p>
            <a:pPr>
              <a:buClr>
                <a:srgbClr val="81C241"/>
              </a:buClr>
            </a:pPr>
            <a:r>
              <a:rPr lang="es-ES" sz="3200" b="1" dirty="0" smtClean="0">
                <a:solidFill>
                  <a:srgbClr val="3169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Índice de Similitud </a:t>
            </a:r>
            <a:r>
              <a:rPr lang="es-ES" sz="3200" b="1" dirty="0">
                <a:solidFill>
                  <a:srgbClr val="3169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de </a:t>
            </a:r>
            <a:r>
              <a:rPr lang="es-ES" sz="3200" b="1" dirty="0" err="1">
                <a:solidFill>
                  <a:srgbClr val="3169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Sørensen</a:t>
            </a:r>
            <a:endParaRPr lang="es-ES" sz="3200" b="1" dirty="0">
              <a:solidFill>
                <a:srgbClr val="31694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itchFamily="34" charset="0"/>
            </a:endParaRPr>
          </a:p>
        </p:txBody>
      </p:sp>
      <p:sp>
        <p:nvSpPr>
          <p:cNvPr id="10" name="10 Subtítulo"/>
          <p:cNvSpPr txBox="1">
            <a:spLocks/>
          </p:cNvSpPr>
          <p:nvPr/>
        </p:nvSpPr>
        <p:spPr>
          <a:xfrm>
            <a:off x="8460432" y="0"/>
            <a:ext cx="683568" cy="548680"/>
          </a:xfrm>
          <a:prstGeom prst="rect">
            <a:avLst/>
          </a:prstGeom>
          <a:solidFill>
            <a:schemeClr val="bg1">
              <a:lumMod val="60000"/>
              <a:lumOff val="4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r"/>
            <a:r>
              <a:rPr lang="es-ES" sz="600" b="1" dirty="0">
                <a:solidFill>
                  <a:srgbClr val="457C57">
                    <a:lumMod val="75000"/>
                  </a:srgbClr>
                </a:solidFill>
                <a:latin typeface="Bahnschrift" pitchFamily="34" charset="0"/>
              </a:rPr>
              <a:t>¿Cómo se mide la biodiversidad? Parámetros matemáticos</a:t>
            </a:r>
          </a:p>
        </p:txBody>
      </p:sp>
      <p:sp>
        <p:nvSpPr>
          <p:cNvPr id="11" name="10 CuadroTexto"/>
          <p:cNvSpPr txBox="1"/>
          <p:nvPr/>
        </p:nvSpPr>
        <p:spPr>
          <a:xfrm>
            <a:off x="8423920" y="-16351"/>
            <a:ext cx="7200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>
                <a:solidFill>
                  <a:srgbClr val="316943"/>
                </a:solidFill>
                <a:latin typeface="Arial Nova" pitchFamily="34" charset="0"/>
              </a:rPr>
              <a:t>3</a:t>
            </a:r>
          </a:p>
        </p:txBody>
      </p:sp>
      <p:sp>
        <p:nvSpPr>
          <p:cNvPr id="7" name="6 Rectángulo"/>
          <p:cNvSpPr/>
          <p:nvPr/>
        </p:nvSpPr>
        <p:spPr>
          <a:xfrm>
            <a:off x="6008386" y="980728"/>
            <a:ext cx="14702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Diversidad </a:t>
            </a:r>
            <a:r>
              <a:rPr lang="el-GR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β</a:t>
            </a:r>
            <a:endParaRPr lang="es-E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13 CuadroTexto"/>
              <p:cNvSpPr txBox="1"/>
              <p:nvPr/>
            </p:nvSpPr>
            <p:spPr>
              <a:xfrm>
                <a:off x="634464" y="4653136"/>
                <a:ext cx="2804486" cy="9831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sz="2800" b="0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s-ES" sz="2800" b="0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𝑠</m:t>
                          </m:r>
                        </m:e>
                        <m:sub>
                          <m:r>
                            <a:rPr lang="es-ES" sz="2800" b="0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𝑣</m:t>
                          </m:r>
                        </m:sub>
                      </m:sSub>
                      <m:r>
                        <a:rPr lang="es-ES" sz="2800" b="0" i="1" smtClean="0">
                          <a:solidFill>
                            <a:srgbClr val="000000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s-ES" sz="2800" b="0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s-ES" sz="2800" b="0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2</m:t>
                          </m:r>
                          <m:r>
                            <a:rPr lang="es-ES" sz="2800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×|</m:t>
                          </m:r>
                          <m:r>
                            <a:rPr lang="es-ES" sz="2800" b="0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𝐴</m:t>
                          </m:r>
                          <m:r>
                            <a:rPr lang="es-ES" sz="2800" b="0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×</m:t>
                          </m:r>
                          <m:r>
                            <a:rPr lang="es-ES" sz="2800" b="0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𝐵</m:t>
                          </m:r>
                          <m:r>
                            <a:rPr lang="es-ES" sz="2800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|</m:t>
                          </m:r>
                        </m:num>
                        <m:den>
                          <m:sSup>
                            <m:sSupPr>
                              <m:ctrlPr>
                                <a:rPr lang="es-ES" sz="2800" b="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s-ES" sz="2800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|</m:t>
                              </m:r>
                              <m:r>
                                <a:rPr lang="es-ES" sz="2800" b="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𝐴</m:t>
                              </m:r>
                            </m:e>
                            <m:sup>
                              <m:r>
                                <a:rPr lang="es-ES" sz="2800" b="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s-ES" sz="2800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|</m:t>
                          </m:r>
                          <m:r>
                            <a:rPr lang="es-ES" sz="2800" b="0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+</m:t>
                          </m:r>
                          <m:r>
                            <a:rPr lang="es-ES" sz="2800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|</m:t>
                          </m:r>
                          <m:sSup>
                            <m:sSupPr>
                              <m:ctrlPr>
                                <a:rPr lang="es-ES" sz="2800" b="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s-ES" sz="2800" b="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𝐵</m:t>
                              </m:r>
                            </m:e>
                            <m:sup>
                              <m:r>
                                <a:rPr lang="es-ES" sz="2800" b="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s-ES" sz="2800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|</m:t>
                          </m:r>
                        </m:den>
                      </m:f>
                    </m:oMath>
                  </m:oMathPara>
                </a14:m>
                <a:endParaRPr lang="es-ES" sz="28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14" name="13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4464" y="4653136"/>
                <a:ext cx="2804486" cy="983154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14 Rectángulo"/>
          <p:cNvSpPr/>
          <p:nvPr/>
        </p:nvSpPr>
        <p:spPr>
          <a:xfrm>
            <a:off x="3563888" y="4821547"/>
            <a:ext cx="49685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 smtClean="0">
                <a:solidFill>
                  <a:srgbClr val="000000"/>
                </a:solidFill>
                <a:latin typeface="Bahnschrift" pitchFamily="34" charset="0"/>
              </a:rPr>
              <a:t>A: nº de </a:t>
            </a:r>
            <a:r>
              <a:rPr lang="es-ES" dirty="0">
                <a:solidFill>
                  <a:srgbClr val="000000"/>
                </a:solidFill>
                <a:latin typeface="Bahnschrift" pitchFamily="34" charset="0"/>
              </a:rPr>
              <a:t>especies presentes en la estación A.</a:t>
            </a:r>
          </a:p>
          <a:p>
            <a:r>
              <a:rPr lang="es-ES" dirty="0" smtClean="0">
                <a:solidFill>
                  <a:srgbClr val="000000"/>
                </a:solidFill>
                <a:latin typeface="Bahnschrift" pitchFamily="34" charset="0"/>
              </a:rPr>
              <a:t>B: </a:t>
            </a:r>
            <a:r>
              <a:rPr lang="es-ES" dirty="0" err="1" smtClean="0">
                <a:solidFill>
                  <a:srgbClr val="000000"/>
                </a:solidFill>
                <a:latin typeface="Bahnschrift" pitchFamily="34" charset="0"/>
              </a:rPr>
              <a:t>nºde</a:t>
            </a:r>
            <a:r>
              <a:rPr lang="es-ES" dirty="0" smtClean="0">
                <a:solidFill>
                  <a:srgbClr val="000000"/>
                </a:solidFill>
                <a:latin typeface="Bahnschrift" pitchFamily="34" charset="0"/>
              </a:rPr>
              <a:t> </a:t>
            </a:r>
            <a:r>
              <a:rPr lang="es-ES" dirty="0">
                <a:solidFill>
                  <a:srgbClr val="000000"/>
                </a:solidFill>
                <a:latin typeface="Bahnschrift" pitchFamily="34" charset="0"/>
              </a:rPr>
              <a:t>especies presentes en la estación B</a:t>
            </a:r>
            <a:r>
              <a:rPr lang="es-ES" dirty="0" smtClean="0">
                <a:solidFill>
                  <a:srgbClr val="000000"/>
                </a:solidFill>
                <a:latin typeface="Bahnschrift" pitchFamily="34" charset="0"/>
              </a:rPr>
              <a:t>.</a:t>
            </a:r>
            <a:endParaRPr lang="es-ES" dirty="0">
              <a:solidFill>
                <a:srgbClr val="000000"/>
              </a:solidFill>
              <a:latin typeface="Bahnschrift" pitchFamily="34" charset="0"/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394464" y="1268760"/>
            <a:ext cx="489079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La fórmula relaciona las </a:t>
            </a:r>
            <a:r>
              <a:rPr lang="es-ES" sz="2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especies que hay en cada estación</a:t>
            </a:r>
          </a:p>
          <a:p>
            <a:endParaRPr lang="es-ES" sz="2000" b="1" dirty="0" smtClean="0">
              <a:solidFill>
                <a:srgbClr val="00B050"/>
              </a:solidFill>
              <a:latin typeface="Bahnschrift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s-ES" sz="2000" b="1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Varía entre 0 y 1</a:t>
            </a:r>
          </a:p>
          <a:p>
            <a:pPr marL="285750" indent="-285750">
              <a:buFont typeface="Arial" pitchFamily="34" charset="0"/>
              <a:buChar char="•"/>
            </a:pPr>
            <a:endParaRPr lang="es-ES" sz="2000" b="1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s-ES" sz="2000" b="1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0: estaciones totalmente distintas</a:t>
            </a:r>
          </a:p>
          <a:p>
            <a:pPr marL="285750" indent="-285750">
              <a:buFont typeface="Arial" pitchFamily="34" charset="0"/>
              <a:buChar char="•"/>
            </a:pPr>
            <a:endParaRPr lang="es-ES" sz="2000" b="1" dirty="0" smtClean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s-ES" sz="2000" b="1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1: estaciones totalmente semejantes</a:t>
            </a:r>
            <a:endParaRPr lang="es-ES" sz="2000" b="1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endParaRPr lang="es-ES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1 Título"/>
          <p:cNvSpPr txBox="1">
            <a:spLocks/>
          </p:cNvSpPr>
          <p:nvPr/>
        </p:nvSpPr>
        <p:spPr>
          <a:xfrm>
            <a:off x="5522991" y="4349898"/>
            <a:ext cx="2441064" cy="5832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8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1pPr>
            <a:lvl2pPr marR="0" lvl="1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2pPr>
            <a:lvl3pPr marR="0" lvl="2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3pPr>
            <a:lvl4pPr marR="0" lvl="3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4pPr>
            <a:lvl5pPr marR="0" lvl="4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5pPr>
            <a:lvl6pPr marR="0" lvl="5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6pPr>
            <a:lvl7pPr marR="0" lvl="6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7pPr>
            <a:lvl8pPr marR="0" lvl="7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8pPr>
            <a:lvl9pPr marR="0" lvl="8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9pPr>
          </a:lstStyle>
          <a:p>
            <a:pPr>
              <a:buClr>
                <a:srgbClr val="81C241"/>
              </a:buClr>
            </a:pPr>
            <a:r>
              <a:rPr lang="es-ES" sz="1200" b="1" i="1" dirty="0" err="1">
                <a:solidFill>
                  <a:srgbClr val="002060"/>
                </a:solidFill>
                <a:latin typeface="Bahnschrift" pitchFamily="34" charset="0"/>
              </a:rPr>
              <a:t>Thorvald</a:t>
            </a:r>
            <a:r>
              <a:rPr lang="es-ES" sz="1200" b="1" i="1" dirty="0">
                <a:solidFill>
                  <a:srgbClr val="002060"/>
                </a:solidFill>
                <a:latin typeface="Bahnschrift" pitchFamily="34" charset="0"/>
              </a:rPr>
              <a:t> </a:t>
            </a:r>
            <a:r>
              <a:rPr lang="es-ES" sz="1200" b="1" i="1" dirty="0" err="1" smtClean="0">
                <a:solidFill>
                  <a:srgbClr val="002060"/>
                </a:solidFill>
                <a:latin typeface="Bahnschrift" pitchFamily="34" charset="0"/>
              </a:rPr>
              <a:t>Julius</a:t>
            </a:r>
            <a:r>
              <a:rPr lang="es-ES" sz="1200" b="1" i="1" dirty="0" smtClean="0">
                <a:solidFill>
                  <a:srgbClr val="002060"/>
                </a:solidFill>
                <a:latin typeface="Bahnschrift" pitchFamily="34" charset="0"/>
              </a:rPr>
              <a:t> </a:t>
            </a:r>
            <a:r>
              <a:rPr lang="es-ES" sz="1200" b="1" i="1" dirty="0" err="1" smtClean="0">
                <a:solidFill>
                  <a:srgbClr val="002060"/>
                </a:solidFill>
                <a:latin typeface="Bahnschrift" pitchFamily="34" charset="0"/>
              </a:rPr>
              <a:t>Sørensen</a:t>
            </a:r>
            <a:r>
              <a:rPr lang="es-ES" sz="1200" b="1" i="1" dirty="0" smtClean="0">
                <a:solidFill>
                  <a:srgbClr val="002060"/>
                </a:solidFill>
                <a:latin typeface="Bahnschrift" pitchFamily="34" charset="0"/>
              </a:rPr>
              <a:t>, 1948</a:t>
            </a:r>
          </a:p>
        </p:txBody>
      </p:sp>
      <p:pic>
        <p:nvPicPr>
          <p:cNvPr id="11267" name="Picture 3" descr="Thorvald Sørensen - Wikipedi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9421" y="1374068"/>
            <a:ext cx="2097989" cy="3042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7181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build="p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 Título"/>
          <p:cNvSpPr txBox="1">
            <a:spLocks/>
          </p:cNvSpPr>
          <p:nvPr/>
        </p:nvSpPr>
        <p:spPr>
          <a:xfrm>
            <a:off x="107504" y="6569028"/>
            <a:ext cx="9217024" cy="216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3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9pPr>
          </a:lstStyle>
          <a:p>
            <a:pPr algn="l">
              <a:buClr>
                <a:srgbClr val="81C241"/>
              </a:buClr>
            </a:pPr>
            <a:r>
              <a:rPr lang="es-ES" sz="1600" b="1" dirty="0" smtClean="0">
                <a:solidFill>
                  <a:srgbClr val="316943"/>
                </a:solidFill>
                <a:latin typeface="Bahnschrift" pitchFamily="34" charset="0"/>
              </a:rPr>
              <a:t>Curso: </a:t>
            </a:r>
            <a:r>
              <a:rPr lang="es-ES" sz="1600" b="1" dirty="0" err="1" smtClean="0">
                <a:solidFill>
                  <a:srgbClr val="316943"/>
                </a:solidFill>
                <a:latin typeface="Bahnschrift" pitchFamily="34" charset="0"/>
              </a:rPr>
              <a:t>iNaturalist</a:t>
            </a:r>
            <a:r>
              <a:rPr lang="es-ES" sz="1600" b="1" dirty="0" smtClean="0">
                <a:solidFill>
                  <a:srgbClr val="316943"/>
                </a:solidFill>
                <a:latin typeface="Bahnschrift" pitchFamily="34" charset="0"/>
              </a:rPr>
              <a:t> y otras herramientas para  estudiar la biodiversidad</a:t>
            </a:r>
            <a:endParaRPr lang="es-ES" sz="1600" b="1" dirty="0">
              <a:solidFill>
                <a:srgbClr val="316943"/>
              </a:solidFill>
              <a:latin typeface="Bahnschrift" pitchFamily="34" charset="0"/>
            </a:endParaRPr>
          </a:p>
        </p:txBody>
      </p:sp>
      <p:sp>
        <p:nvSpPr>
          <p:cNvPr id="4" name="3 Rectángulo redondeado"/>
          <p:cNvSpPr/>
          <p:nvPr/>
        </p:nvSpPr>
        <p:spPr>
          <a:xfrm>
            <a:off x="539552" y="260648"/>
            <a:ext cx="7128792" cy="576064"/>
          </a:xfrm>
          <a:prstGeom prst="roundRect">
            <a:avLst/>
          </a:prstGeom>
          <a:solidFill>
            <a:schemeClr val="bg1">
              <a:lumMod val="60000"/>
              <a:lumOff val="4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81C241"/>
              </a:solidFill>
            </a:endParaRP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611560" y="260648"/>
            <a:ext cx="6984776" cy="564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8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1pPr>
            <a:lvl2pPr marR="0" lvl="1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2pPr>
            <a:lvl3pPr marR="0" lvl="2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3pPr>
            <a:lvl4pPr marR="0" lvl="3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4pPr>
            <a:lvl5pPr marR="0" lvl="4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5pPr>
            <a:lvl6pPr marR="0" lvl="5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6pPr>
            <a:lvl7pPr marR="0" lvl="6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7pPr>
            <a:lvl8pPr marR="0" lvl="7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8pPr>
            <a:lvl9pPr marR="0" lvl="8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9pPr>
          </a:lstStyle>
          <a:p>
            <a:pPr>
              <a:buClr>
                <a:srgbClr val="81C241"/>
              </a:buClr>
            </a:pPr>
            <a:r>
              <a:rPr lang="es-ES" sz="3200" b="1" dirty="0" smtClean="0">
                <a:solidFill>
                  <a:srgbClr val="3169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Índice de Similitud de Simpson</a:t>
            </a:r>
            <a:endParaRPr lang="es-ES" sz="3200" b="1" dirty="0">
              <a:solidFill>
                <a:srgbClr val="31694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itchFamily="34" charset="0"/>
            </a:endParaRPr>
          </a:p>
        </p:txBody>
      </p:sp>
      <p:sp>
        <p:nvSpPr>
          <p:cNvPr id="10" name="10 Subtítulo"/>
          <p:cNvSpPr txBox="1">
            <a:spLocks/>
          </p:cNvSpPr>
          <p:nvPr/>
        </p:nvSpPr>
        <p:spPr>
          <a:xfrm>
            <a:off x="8460432" y="0"/>
            <a:ext cx="683568" cy="548680"/>
          </a:xfrm>
          <a:prstGeom prst="rect">
            <a:avLst/>
          </a:prstGeom>
          <a:solidFill>
            <a:schemeClr val="bg1">
              <a:lumMod val="60000"/>
              <a:lumOff val="4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r"/>
            <a:r>
              <a:rPr lang="es-ES" sz="600" b="1" dirty="0">
                <a:solidFill>
                  <a:srgbClr val="457C57">
                    <a:lumMod val="75000"/>
                  </a:srgbClr>
                </a:solidFill>
                <a:latin typeface="Bahnschrift" pitchFamily="34" charset="0"/>
              </a:rPr>
              <a:t>¿Cómo se mide la biodiversidad? Parámetros matemáticos</a:t>
            </a:r>
          </a:p>
        </p:txBody>
      </p:sp>
      <p:sp>
        <p:nvSpPr>
          <p:cNvPr id="11" name="10 CuadroTexto"/>
          <p:cNvSpPr txBox="1"/>
          <p:nvPr/>
        </p:nvSpPr>
        <p:spPr>
          <a:xfrm>
            <a:off x="8423920" y="-16351"/>
            <a:ext cx="7200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>
                <a:solidFill>
                  <a:srgbClr val="316943"/>
                </a:solidFill>
                <a:latin typeface="Arial Nova" pitchFamily="34" charset="0"/>
              </a:rPr>
              <a:t>3</a:t>
            </a:r>
          </a:p>
        </p:txBody>
      </p:sp>
      <p:sp>
        <p:nvSpPr>
          <p:cNvPr id="7" name="6 Rectángulo"/>
          <p:cNvSpPr/>
          <p:nvPr/>
        </p:nvSpPr>
        <p:spPr>
          <a:xfrm>
            <a:off x="6008386" y="980728"/>
            <a:ext cx="14702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Diversidad </a:t>
            </a:r>
            <a:r>
              <a:rPr lang="el-GR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β</a:t>
            </a:r>
            <a:endParaRPr lang="es-ES" dirty="0"/>
          </a:p>
        </p:txBody>
      </p:sp>
      <p:pic>
        <p:nvPicPr>
          <p:cNvPr id="9" name="Picture 2" descr="Edward Simpson, brilliant mathematician who broke enemy naval ciphers at  Bletchley and later devised Simpson's Paradox – obituary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1" r="11989"/>
          <a:stretch/>
        </p:blipFill>
        <p:spPr bwMode="auto">
          <a:xfrm>
            <a:off x="5167389" y="1556792"/>
            <a:ext cx="3293043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1 Título"/>
          <p:cNvSpPr txBox="1">
            <a:spLocks/>
          </p:cNvSpPr>
          <p:nvPr/>
        </p:nvSpPr>
        <p:spPr>
          <a:xfrm>
            <a:off x="5177661" y="4077072"/>
            <a:ext cx="2441064" cy="5832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8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1pPr>
            <a:lvl2pPr marR="0" lvl="1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2pPr>
            <a:lvl3pPr marR="0" lvl="2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3pPr>
            <a:lvl4pPr marR="0" lvl="3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4pPr>
            <a:lvl5pPr marR="0" lvl="4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5pPr>
            <a:lvl6pPr marR="0" lvl="5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6pPr>
            <a:lvl7pPr marR="0" lvl="6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7pPr>
            <a:lvl8pPr marR="0" lvl="7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8pPr>
            <a:lvl9pPr marR="0" lvl="8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9pPr>
          </a:lstStyle>
          <a:p>
            <a:pPr>
              <a:buClr>
                <a:srgbClr val="81C241"/>
              </a:buClr>
            </a:pPr>
            <a:r>
              <a:rPr lang="es-ES" sz="1200" b="1" i="1" dirty="0" smtClean="0">
                <a:solidFill>
                  <a:srgbClr val="002060"/>
                </a:solidFill>
                <a:latin typeface="Bahnschrift" pitchFamily="34" charset="0"/>
              </a:rPr>
              <a:t>Edward H. Simpson, 1949</a:t>
            </a:r>
          </a:p>
        </p:txBody>
      </p:sp>
      <p:sp>
        <p:nvSpPr>
          <p:cNvPr id="14" name="13 CuadroTexto"/>
          <p:cNvSpPr txBox="1"/>
          <p:nvPr/>
        </p:nvSpPr>
        <p:spPr>
          <a:xfrm>
            <a:off x="394464" y="1268760"/>
            <a:ext cx="489079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La fórmula relaciona las </a:t>
            </a:r>
            <a:r>
              <a:rPr lang="es-ES" sz="2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especies que hay en cada estación </a:t>
            </a:r>
            <a:r>
              <a:rPr lang="es-ES" sz="2000" b="1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con las que están </a:t>
            </a:r>
            <a:r>
              <a:rPr lang="es-ES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presentes en ambas</a:t>
            </a:r>
          </a:p>
          <a:p>
            <a:pPr marL="285750" indent="-285750">
              <a:buFont typeface="Arial" pitchFamily="34" charset="0"/>
              <a:buChar char="•"/>
            </a:pPr>
            <a:endParaRPr lang="es-ES" sz="2000" b="1" dirty="0" smtClean="0">
              <a:solidFill>
                <a:srgbClr val="00B050"/>
              </a:solidFill>
              <a:latin typeface="Bahnschrift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s-ES" sz="2000" b="1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Varía entre 0 y 1</a:t>
            </a:r>
          </a:p>
          <a:p>
            <a:pPr marL="285750" indent="-285750">
              <a:buFont typeface="Arial" pitchFamily="34" charset="0"/>
              <a:buChar char="•"/>
            </a:pPr>
            <a:endParaRPr lang="es-ES" sz="2000" b="1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s-ES" sz="2000" b="1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0: estaciones totalmente distintas</a:t>
            </a:r>
          </a:p>
          <a:p>
            <a:pPr marL="285750" indent="-285750">
              <a:buFont typeface="Arial" pitchFamily="34" charset="0"/>
              <a:buChar char="•"/>
            </a:pPr>
            <a:endParaRPr lang="es-ES" sz="2000" b="1" dirty="0" smtClean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s-ES" sz="2000" b="1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1: estaciones totalmente semejantes</a:t>
            </a:r>
          </a:p>
          <a:p>
            <a:pPr marL="285750" indent="-285750">
              <a:buFont typeface="Arial" pitchFamily="34" charset="0"/>
              <a:buChar char="•"/>
            </a:pPr>
            <a:endParaRPr lang="es-ES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14 Rectángulo"/>
          <p:cNvSpPr/>
          <p:nvPr/>
        </p:nvSpPr>
        <p:spPr>
          <a:xfrm>
            <a:off x="4259247" y="4881784"/>
            <a:ext cx="49685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>
                <a:solidFill>
                  <a:srgbClr val="000000"/>
                </a:solidFill>
                <a:latin typeface="Bahnschrift" pitchFamily="34" charset="0"/>
              </a:rPr>
              <a:t>a: </a:t>
            </a:r>
            <a:r>
              <a:rPr lang="es-ES" dirty="0" smtClean="0">
                <a:solidFill>
                  <a:srgbClr val="000000"/>
                </a:solidFill>
                <a:latin typeface="Bahnschrift" pitchFamily="34" charset="0"/>
              </a:rPr>
              <a:t>nº de </a:t>
            </a:r>
            <a:r>
              <a:rPr lang="es-ES" dirty="0">
                <a:solidFill>
                  <a:srgbClr val="000000"/>
                </a:solidFill>
                <a:latin typeface="Bahnschrift" pitchFamily="34" charset="0"/>
              </a:rPr>
              <a:t>especies presentes en la estación A.</a:t>
            </a:r>
          </a:p>
          <a:p>
            <a:r>
              <a:rPr lang="es-ES" dirty="0">
                <a:solidFill>
                  <a:srgbClr val="000000"/>
                </a:solidFill>
                <a:latin typeface="Bahnschrift" pitchFamily="34" charset="0"/>
              </a:rPr>
              <a:t>b: </a:t>
            </a:r>
            <a:r>
              <a:rPr lang="es-ES" dirty="0" err="1" smtClean="0">
                <a:solidFill>
                  <a:srgbClr val="000000"/>
                </a:solidFill>
                <a:latin typeface="Bahnschrift" pitchFamily="34" charset="0"/>
              </a:rPr>
              <a:t>nºde</a:t>
            </a:r>
            <a:r>
              <a:rPr lang="es-ES" dirty="0" smtClean="0">
                <a:solidFill>
                  <a:srgbClr val="000000"/>
                </a:solidFill>
                <a:latin typeface="Bahnschrift" pitchFamily="34" charset="0"/>
              </a:rPr>
              <a:t> </a:t>
            </a:r>
            <a:r>
              <a:rPr lang="es-ES" dirty="0">
                <a:solidFill>
                  <a:srgbClr val="000000"/>
                </a:solidFill>
                <a:latin typeface="Bahnschrift" pitchFamily="34" charset="0"/>
              </a:rPr>
              <a:t>especies presentes en la estación B.</a:t>
            </a:r>
          </a:p>
          <a:p>
            <a:r>
              <a:rPr lang="es-ES" dirty="0">
                <a:solidFill>
                  <a:srgbClr val="000000"/>
                </a:solidFill>
                <a:latin typeface="Bahnschrift" pitchFamily="34" charset="0"/>
              </a:rPr>
              <a:t>c: </a:t>
            </a:r>
            <a:r>
              <a:rPr lang="es-ES" dirty="0" smtClean="0">
                <a:solidFill>
                  <a:srgbClr val="000000"/>
                </a:solidFill>
                <a:latin typeface="Bahnschrift" pitchFamily="34" charset="0"/>
              </a:rPr>
              <a:t>nº de </a:t>
            </a:r>
            <a:r>
              <a:rPr lang="es-ES" dirty="0">
                <a:solidFill>
                  <a:srgbClr val="000000"/>
                </a:solidFill>
                <a:latin typeface="Bahnschrift" pitchFamily="34" charset="0"/>
              </a:rPr>
              <a:t>especies presentes en ambas </a:t>
            </a:r>
            <a:r>
              <a:rPr lang="es-ES" dirty="0" smtClean="0">
                <a:solidFill>
                  <a:srgbClr val="000000"/>
                </a:solidFill>
                <a:latin typeface="Bahnschrift" pitchFamily="34" charset="0"/>
              </a:rPr>
              <a:t>estaciones</a:t>
            </a:r>
            <a:endParaRPr lang="es-ES" dirty="0">
              <a:solidFill>
                <a:srgbClr val="000000"/>
              </a:solidFill>
              <a:latin typeface="Bahnschrift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15 CuadroTexto"/>
              <p:cNvSpPr txBox="1"/>
              <p:nvPr/>
            </p:nvSpPr>
            <p:spPr>
              <a:xfrm>
                <a:off x="631661" y="4881784"/>
                <a:ext cx="3441455" cy="9065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sz="2800" b="0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s-ES" sz="2800" b="0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𝑆</m:t>
                          </m:r>
                        </m:e>
                        <m:sub>
                          <m:r>
                            <a:rPr lang="es-ES" sz="2800" b="0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𝑠</m:t>
                          </m:r>
                        </m:sub>
                      </m:sSub>
                      <m:r>
                        <a:rPr lang="es-ES" sz="2800" b="0" i="1" smtClean="0">
                          <a:solidFill>
                            <a:srgbClr val="000000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s-ES" sz="2800" b="0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s-ES" sz="2800" b="0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𝑐</m:t>
                          </m:r>
                        </m:num>
                        <m:den>
                          <m:r>
                            <a:rPr lang="es-ES" sz="2800" b="0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𝑐</m:t>
                          </m:r>
                          <m:r>
                            <a:rPr lang="es-ES" sz="2800" b="0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+</m:t>
                          </m:r>
                          <m:r>
                            <a:rPr lang="es-ES" sz="2800" b="0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𝑚𝑖𝑛</m:t>
                          </m:r>
                          <m:r>
                            <a:rPr lang="es-ES" sz="2800" b="0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⁡(</m:t>
                          </m:r>
                          <m:r>
                            <a:rPr lang="es-ES" sz="2800" b="0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𝑎</m:t>
                          </m:r>
                          <m:r>
                            <a:rPr lang="es-ES" sz="2800" b="0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+</m:t>
                          </m:r>
                          <m:r>
                            <a:rPr lang="es-ES" sz="2800" b="0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𝑏</m:t>
                          </m:r>
                          <m:r>
                            <a:rPr lang="es-ES" sz="2800" b="0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s-ES" sz="28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16" name="15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661" y="4881784"/>
                <a:ext cx="3441455" cy="906530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53119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  <p:bldP spid="15" grpId="0"/>
      <p:bldP spid="16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 Título"/>
          <p:cNvSpPr txBox="1">
            <a:spLocks/>
          </p:cNvSpPr>
          <p:nvPr/>
        </p:nvSpPr>
        <p:spPr>
          <a:xfrm>
            <a:off x="107504" y="6569028"/>
            <a:ext cx="9217024" cy="216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3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9pPr>
          </a:lstStyle>
          <a:p>
            <a:pPr algn="l">
              <a:buClr>
                <a:srgbClr val="81C241"/>
              </a:buClr>
            </a:pPr>
            <a:r>
              <a:rPr lang="es-ES" sz="1600" b="1" dirty="0" smtClean="0">
                <a:solidFill>
                  <a:srgbClr val="316943"/>
                </a:solidFill>
                <a:latin typeface="Bahnschrift" pitchFamily="34" charset="0"/>
              </a:rPr>
              <a:t>Curso: </a:t>
            </a:r>
            <a:r>
              <a:rPr lang="es-ES" sz="1600" b="1" dirty="0" err="1" smtClean="0">
                <a:solidFill>
                  <a:srgbClr val="316943"/>
                </a:solidFill>
                <a:latin typeface="Bahnschrift" pitchFamily="34" charset="0"/>
              </a:rPr>
              <a:t>iNaturalist</a:t>
            </a:r>
            <a:r>
              <a:rPr lang="es-ES" sz="1600" b="1" dirty="0" smtClean="0">
                <a:solidFill>
                  <a:srgbClr val="316943"/>
                </a:solidFill>
                <a:latin typeface="Bahnschrift" pitchFamily="34" charset="0"/>
              </a:rPr>
              <a:t> y otras herramientas para  estudiar la biodiversidad</a:t>
            </a:r>
            <a:endParaRPr lang="es-ES" sz="1600" b="1" dirty="0">
              <a:solidFill>
                <a:srgbClr val="316943"/>
              </a:solidFill>
              <a:latin typeface="Bahnschrift" pitchFamily="34" charset="0"/>
            </a:endParaRPr>
          </a:p>
        </p:txBody>
      </p:sp>
      <p:sp>
        <p:nvSpPr>
          <p:cNvPr id="4" name="3 Rectángulo redondeado"/>
          <p:cNvSpPr/>
          <p:nvPr/>
        </p:nvSpPr>
        <p:spPr>
          <a:xfrm>
            <a:off x="539552" y="260648"/>
            <a:ext cx="7128792" cy="576064"/>
          </a:xfrm>
          <a:prstGeom prst="roundRect">
            <a:avLst/>
          </a:prstGeom>
          <a:solidFill>
            <a:schemeClr val="bg1">
              <a:lumMod val="60000"/>
              <a:lumOff val="4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81C241"/>
              </a:solidFill>
            </a:endParaRP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611560" y="260648"/>
            <a:ext cx="6984776" cy="564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8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1pPr>
            <a:lvl2pPr marR="0" lvl="1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2pPr>
            <a:lvl3pPr marR="0" lvl="2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3pPr>
            <a:lvl4pPr marR="0" lvl="3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4pPr>
            <a:lvl5pPr marR="0" lvl="4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5pPr>
            <a:lvl6pPr marR="0" lvl="5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6pPr>
            <a:lvl7pPr marR="0" lvl="6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7pPr>
            <a:lvl8pPr marR="0" lvl="7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8pPr>
            <a:lvl9pPr marR="0" lvl="8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9pPr>
          </a:lstStyle>
          <a:p>
            <a:pPr>
              <a:buClr>
                <a:srgbClr val="81C241"/>
              </a:buClr>
            </a:pPr>
            <a:r>
              <a:rPr lang="es-ES" sz="3200" b="1" dirty="0" smtClean="0">
                <a:solidFill>
                  <a:srgbClr val="3169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Cálculo de biodiversidad </a:t>
            </a:r>
            <a:r>
              <a:rPr lang="el-GR" sz="3200" b="1" dirty="0" smtClean="0">
                <a:solidFill>
                  <a:srgbClr val="3169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γ</a:t>
            </a:r>
            <a:endParaRPr lang="es-ES" sz="3200" b="1" dirty="0">
              <a:solidFill>
                <a:srgbClr val="31694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itchFamily="34" charset="0"/>
            </a:endParaRPr>
          </a:p>
        </p:txBody>
      </p:sp>
      <p:sp>
        <p:nvSpPr>
          <p:cNvPr id="10" name="10 Subtítulo"/>
          <p:cNvSpPr txBox="1">
            <a:spLocks/>
          </p:cNvSpPr>
          <p:nvPr/>
        </p:nvSpPr>
        <p:spPr>
          <a:xfrm>
            <a:off x="8460432" y="0"/>
            <a:ext cx="683568" cy="548680"/>
          </a:xfrm>
          <a:prstGeom prst="rect">
            <a:avLst/>
          </a:prstGeom>
          <a:solidFill>
            <a:schemeClr val="bg1">
              <a:lumMod val="60000"/>
              <a:lumOff val="4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r"/>
            <a:r>
              <a:rPr lang="es-ES" sz="600" b="1" dirty="0">
                <a:solidFill>
                  <a:srgbClr val="457C57">
                    <a:lumMod val="75000"/>
                  </a:srgbClr>
                </a:solidFill>
                <a:latin typeface="Bahnschrift" pitchFamily="34" charset="0"/>
              </a:rPr>
              <a:t>¿Cómo se mide la biodiversidad? Parámetros matemáticos</a:t>
            </a:r>
          </a:p>
        </p:txBody>
      </p:sp>
      <p:sp>
        <p:nvSpPr>
          <p:cNvPr id="11" name="10 CuadroTexto"/>
          <p:cNvSpPr txBox="1"/>
          <p:nvPr/>
        </p:nvSpPr>
        <p:spPr>
          <a:xfrm>
            <a:off x="8423920" y="-16351"/>
            <a:ext cx="7200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>
                <a:solidFill>
                  <a:srgbClr val="316943"/>
                </a:solidFill>
                <a:latin typeface="Arial Nova" pitchFamily="34" charset="0"/>
              </a:rPr>
              <a:t>3</a:t>
            </a:r>
          </a:p>
        </p:txBody>
      </p:sp>
      <p:sp>
        <p:nvSpPr>
          <p:cNvPr id="9" name="8 CuadroTexto"/>
          <p:cNvSpPr txBox="1"/>
          <p:nvPr/>
        </p:nvSpPr>
        <p:spPr>
          <a:xfrm>
            <a:off x="394464" y="1268760"/>
            <a:ext cx="4890792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Normalmente, se usa la riqueza total de especies, aunque eso no permite conocer la diversidad entre comunidades</a:t>
            </a:r>
          </a:p>
          <a:p>
            <a:endParaRPr lang="es-ES" sz="2000" b="1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itchFamily="34" charset="0"/>
            </a:endParaRPr>
          </a:p>
          <a:p>
            <a:r>
              <a:rPr lang="es-ES" sz="2000" b="1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Otras opciones:</a:t>
            </a:r>
          </a:p>
          <a:p>
            <a:endParaRPr lang="es-ES" sz="2000" b="1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itchFamily="34" charset="0"/>
            </a:endParaRPr>
          </a:p>
          <a:p>
            <a:r>
              <a:rPr lang="el-GR" sz="2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α</a:t>
            </a:r>
            <a:r>
              <a:rPr lang="es-ES" sz="2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 + </a:t>
            </a:r>
            <a:r>
              <a:rPr lang="el-GR" sz="2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β</a:t>
            </a:r>
            <a:endParaRPr lang="es-ES" sz="2800" b="1" dirty="0" smtClea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itchFamily="34" charset="0"/>
            </a:endParaRPr>
          </a:p>
          <a:p>
            <a:endParaRPr lang="es-ES" sz="2800" b="1" dirty="0" smtClea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itchFamily="34" charset="0"/>
            </a:endParaRPr>
          </a:p>
          <a:p>
            <a:r>
              <a:rPr lang="el-GR" sz="2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α</a:t>
            </a:r>
            <a:r>
              <a:rPr lang="es-ES" sz="2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 x </a:t>
            </a:r>
            <a:r>
              <a:rPr lang="el-GR" sz="2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β</a:t>
            </a:r>
            <a:endParaRPr lang="es-ES" sz="28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endParaRPr lang="es-ES" sz="2000" b="1" dirty="0" smtClean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endParaRPr lang="es-ES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2852920"/>
            <a:ext cx="6058204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2328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 redondeado"/>
          <p:cNvSpPr/>
          <p:nvPr/>
        </p:nvSpPr>
        <p:spPr>
          <a:xfrm>
            <a:off x="1744438" y="260648"/>
            <a:ext cx="6427962" cy="576064"/>
          </a:xfrm>
          <a:prstGeom prst="roundRect">
            <a:avLst/>
          </a:prstGeom>
          <a:solidFill>
            <a:schemeClr val="bg1">
              <a:lumMod val="60000"/>
              <a:lumOff val="4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81C241"/>
              </a:solidFill>
            </a:endParaRPr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835696" y="188640"/>
            <a:ext cx="5309342" cy="636800"/>
          </a:xfrm>
        </p:spPr>
        <p:txBody>
          <a:bodyPr>
            <a:noAutofit/>
          </a:bodyPr>
          <a:lstStyle/>
          <a:p>
            <a:pPr algn="l"/>
            <a:r>
              <a:rPr lang="es-ES" sz="3600" b="1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Contenidos del curso</a:t>
            </a:r>
            <a:endParaRPr lang="es-ES" sz="3600" b="1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itchFamily="34" charset="0"/>
            </a:endParaRPr>
          </a:p>
        </p:txBody>
      </p:sp>
      <p:sp>
        <p:nvSpPr>
          <p:cNvPr id="4" name="3 Subtítulo"/>
          <p:cNvSpPr>
            <a:spLocks noGrp="1"/>
          </p:cNvSpPr>
          <p:nvPr>
            <p:ph type="subTitle" idx="1"/>
          </p:nvPr>
        </p:nvSpPr>
        <p:spPr>
          <a:xfrm>
            <a:off x="6353095" y="3391031"/>
            <a:ext cx="1795800" cy="1983577"/>
          </a:xfrm>
          <a:solidFill>
            <a:srgbClr val="04B0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marL="139700" indent="0" algn="l"/>
            <a:r>
              <a:rPr lang="es-ES" sz="1000" dirty="0">
                <a:solidFill>
                  <a:schemeClr val="accent2">
                    <a:lumMod val="60000"/>
                    <a:lumOff val="40000"/>
                  </a:schemeClr>
                </a:solidFill>
                <a:latin typeface="Bahnschrift" pitchFamily="34" charset="0"/>
              </a:rPr>
              <a:t>● </a:t>
            </a:r>
            <a:r>
              <a:rPr lang="es-ES" sz="10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Bahnschrift" pitchFamily="34" charset="0"/>
              </a:rPr>
              <a:t>Diseños de muestreo: aleatorio simple, estratificado, sistemático y preferencial</a:t>
            </a:r>
          </a:p>
          <a:p>
            <a:pPr algn="l"/>
            <a:endParaRPr lang="es-ES" sz="1000" dirty="0">
              <a:solidFill>
                <a:schemeClr val="accent2">
                  <a:lumMod val="60000"/>
                  <a:lumOff val="40000"/>
                </a:schemeClr>
              </a:solidFill>
              <a:latin typeface="Bahnschrift" pitchFamily="34" charset="0"/>
            </a:endParaRPr>
          </a:p>
          <a:p>
            <a:pPr marL="139700" indent="0" algn="l"/>
            <a:r>
              <a:rPr lang="es-ES" sz="10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Bahnschrift" pitchFamily="34" charset="0"/>
              </a:rPr>
              <a:t>● Tipos de muestreo: </a:t>
            </a:r>
            <a:r>
              <a:rPr lang="es-ES" sz="1000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latin typeface="Bahnschrift" pitchFamily="34" charset="0"/>
              </a:rPr>
              <a:t>transecto</a:t>
            </a:r>
            <a:r>
              <a:rPr lang="es-ES" sz="10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Bahnschrift" pitchFamily="34" charset="0"/>
              </a:rPr>
              <a:t>, </a:t>
            </a:r>
            <a:r>
              <a:rPr lang="es-ES" sz="1000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latin typeface="Bahnschrift" pitchFamily="34" charset="0"/>
              </a:rPr>
              <a:t>transecto</a:t>
            </a:r>
            <a:r>
              <a:rPr lang="es-ES" sz="10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Bahnschrift" pitchFamily="34" charset="0"/>
              </a:rPr>
              <a:t> variable, cuadrantes, método fitosociológico</a:t>
            </a:r>
          </a:p>
          <a:p>
            <a:pPr marL="139700" indent="0" algn="l"/>
            <a:endParaRPr lang="es-ES" sz="1000" dirty="0">
              <a:solidFill>
                <a:schemeClr val="accent2">
                  <a:lumMod val="60000"/>
                  <a:lumOff val="40000"/>
                </a:schemeClr>
              </a:solidFill>
              <a:latin typeface="Bahnschrift" pitchFamily="34" charset="0"/>
            </a:endParaRPr>
          </a:p>
          <a:p>
            <a:pPr marL="139700" indent="0" algn="l"/>
            <a:r>
              <a:rPr lang="es-ES" sz="1000" dirty="0">
                <a:solidFill>
                  <a:schemeClr val="accent2">
                    <a:lumMod val="60000"/>
                    <a:lumOff val="40000"/>
                  </a:schemeClr>
                </a:solidFill>
                <a:latin typeface="Bahnschrift" pitchFamily="34" charset="0"/>
              </a:rPr>
              <a:t>● Análisis de inventarios </a:t>
            </a:r>
          </a:p>
          <a:p>
            <a:pPr marL="139700" indent="0" algn="l"/>
            <a:endParaRPr lang="es-ES" sz="1000" dirty="0" smtClean="0">
              <a:solidFill>
                <a:schemeClr val="accent2">
                  <a:lumMod val="60000"/>
                  <a:lumOff val="40000"/>
                </a:schemeClr>
              </a:solidFill>
              <a:latin typeface="Bahnschrift" pitchFamily="34" charset="0"/>
            </a:endParaRPr>
          </a:p>
          <a:p>
            <a:pPr marL="139700" indent="0" algn="l"/>
            <a:endParaRPr lang="es-ES" sz="1000" dirty="0">
              <a:solidFill>
                <a:schemeClr val="accent2">
                  <a:lumMod val="60000"/>
                  <a:lumOff val="40000"/>
                </a:schemeClr>
              </a:solidFill>
              <a:latin typeface="Bahnschrift" pitchFamily="34" charset="0"/>
            </a:endParaRPr>
          </a:p>
          <a:p>
            <a:pPr marL="139700" indent="0" algn="l"/>
            <a:r>
              <a:rPr lang="es-ES" sz="10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Bahnschrift" pitchFamily="34" charset="0"/>
              </a:rPr>
              <a:t> </a:t>
            </a:r>
            <a:endParaRPr lang="es-ES" sz="1000" dirty="0">
              <a:solidFill>
                <a:schemeClr val="accent2">
                  <a:lumMod val="60000"/>
                  <a:lumOff val="40000"/>
                </a:schemeClr>
              </a:solidFill>
              <a:latin typeface="Bahnschrift" pitchFamily="34" charset="0"/>
            </a:endParaRPr>
          </a:p>
          <a:p>
            <a:pPr algn="l"/>
            <a:endParaRPr lang="es-ES" sz="1000" dirty="0">
              <a:solidFill>
                <a:schemeClr val="accent2">
                  <a:lumMod val="60000"/>
                  <a:lumOff val="40000"/>
                </a:schemeClr>
              </a:solidFill>
              <a:latin typeface="Bahnschrift" pitchFamily="34" charset="0"/>
            </a:endParaRPr>
          </a:p>
        </p:txBody>
      </p:sp>
      <p:sp>
        <p:nvSpPr>
          <p:cNvPr id="5" name="4 Subtítulo"/>
          <p:cNvSpPr>
            <a:spLocks noGrp="1"/>
          </p:cNvSpPr>
          <p:nvPr>
            <p:ph type="subTitle" idx="2"/>
          </p:nvPr>
        </p:nvSpPr>
        <p:spPr>
          <a:xfrm>
            <a:off x="6353075" y="1886177"/>
            <a:ext cx="1795800" cy="1501469"/>
          </a:xfrm>
          <a:solidFill>
            <a:schemeClr val="accent2">
              <a:lumMod val="75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r"/>
            <a:r>
              <a:rPr lang="es-ES" b="1" dirty="0" smtClean="0">
                <a:solidFill>
                  <a:srgbClr val="002060"/>
                </a:solidFill>
                <a:latin typeface="Bahnschrift" pitchFamily="34" charset="0"/>
              </a:rPr>
              <a:t>Métodos de muestreo para estudiar la flora</a:t>
            </a:r>
            <a:r>
              <a:rPr lang="es-ES" b="1" dirty="0" smtClean="0">
                <a:solidFill>
                  <a:schemeClr val="accent4">
                    <a:lumMod val="75000"/>
                  </a:schemeClr>
                </a:solidFill>
                <a:latin typeface="Bahnschrift" pitchFamily="34" charset="0"/>
              </a:rPr>
              <a:t> </a:t>
            </a:r>
            <a:endParaRPr lang="es-ES" b="1" dirty="0">
              <a:solidFill>
                <a:schemeClr val="accent4">
                  <a:lumMod val="75000"/>
                </a:schemeClr>
              </a:solidFill>
              <a:latin typeface="Bahnschrift" pitchFamily="34" charset="0"/>
            </a:endParaRPr>
          </a:p>
        </p:txBody>
      </p:sp>
      <p:sp>
        <p:nvSpPr>
          <p:cNvPr id="6" name="5 Subtítulo"/>
          <p:cNvSpPr>
            <a:spLocks noGrp="1"/>
          </p:cNvSpPr>
          <p:nvPr>
            <p:ph type="subTitle" idx="3"/>
          </p:nvPr>
        </p:nvSpPr>
        <p:spPr>
          <a:xfrm>
            <a:off x="4584899" y="3394821"/>
            <a:ext cx="1795800" cy="1979140"/>
          </a:xfrm>
          <a:solidFill>
            <a:schemeClr val="accent5">
              <a:lumMod val="75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marL="139700" indent="0" algn="l"/>
            <a:r>
              <a:rPr lang="es-ES" sz="1000" dirty="0">
                <a:solidFill>
                  <a:schemeClr val="accent2">
                    <a:lumMod val="60000"/>
                    <a:lumOff val="40000"/>
                  </a:schemeClr>
                </a:solidFill>
                <a:latin typeface="Bahnschrift" pitchFamily="34" charset="0"/>
              </a:rPr>
              <a:t>● </a:t>
            </a:r>
            <a:r>
              <a:rPr lang="es-ES" sz="10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Bahnschrift" pitchFamily="34" charset="0"/>
              </a:rPr>
              <a:t>Diversidad alfa, beta y gamma</a:t>
            </a:r>
          </a:p>
          <a:p>
            <a:pPr algn="l"/>
            <a:endParaRPr lang="es-ES" sz="1000" dirty="0">
              <a:solidFill>
                <a:schemeClr val="accent2">
                  <a:lumMod val="60000"/>
                  <a:lumOff val="40000"/>
                </a:schemeClr>
              </a:solidFill>
              <a:latin typeface="Bahnschrift" pitchFamily="34" charset="0"/>
            </a:endParaRPr>
          </a:p>
          <a:p>
            <a:pPr algn="l"/>
            <a:r>
              <a:rPr lang="es-ES" sz="10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Bahnschrift" pitchFamily="34" charset="0"/>
              </a:rPr>
              <a:t>● Índice de Shannon</a:t>
            </a:r>
          </a:p>
          <a:p>
            <a:pPr algn="l"/>
            <a:endParaRPr lang="es-ES" sz="1000" dirty="0" smtClean="0">
              <a:solidFill>
                <a:schemeClr val="accent2">
                  <a:lumMod val="60000"/>
                  <a:lumOff val="40000"/>
                </a:schemeClr>
              </a:solidFill>
              <a:latin typeface="Bahnschrift" pitchFamily="34" charset="0"/>
            </a:endParaRPr>
          </a:p>
          <a:p>
            <a:pPr marL="139700" indent="0" algn="l"/>
            <a:r>
              <a:rPr lang="es-ES" sz="10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Bahnschrift" pitchFamily="34" charset="0"/>
              </a:rPr>
              <a:t>● Índices </a:t>
            </a:r>
            <a:r>
              <a:rPr lang="es-ES" sz="1000" dirty="0">
                <a:solidFill>
                  <a:schemeClr val="accent2">
                    <a:lumMod val="60000"/>
                    <a:lumOff val="40000"/>
                  </a:schemeClr>
                </a:solidFill>
                <a:latin typeface="Bahnschrift" pitchFamily="34" charset="0"/>
              </a:rPr>
              <a:t>de </a:t>
            </a:r>
            <a:r>
              <a:rPr lang="es-ES" sz="10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Bahnschrift" pitchFamily="34" charset="0"/>
              </a:rPr>
              <a:t>Similitud: </a:t>
            </a:r>
            <a:r>
              <a:rPr lang="es-ES" sz="1000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latin typeface="Bahnschrift" pitchFamily="34" charset="0"/>
              </a:rPr>
              <a:t>Sorensen</a:t>
            </a:r>
            <a:r>
              <a:rPr lang="es-ES" sz="10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Bahnschrift" pitchFamily="34" charset="0"/>
              </a:rPr>
              <a:t>, </a:t>
            </a:r>
            <a:r>
              <a:rPr lang="es-ES" sz="1000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latin typeface="Bahnschrift" pitchFamily="34" charset="0"/>
              </a:rPr>
              <a:t>Jaccard</a:t>
            </a:r>
            <a:r>
              <a:rPr lang="es-ES" sz="10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Bahnschrift" pitchFamily="34" charset="0"/>
              </a:rPr>
              <a:t> y Simpson</a:t>
            </a:r>
          </a:p>
          <a:p>
            <a:pPr marL="139700" indent="0" algn="l"/>
            <a:endParaRPr lang="es-ES" sz="1000" dirty="0">
              <a:solidFill>
                <a:schemeClr val="accent2">
                  <a:lumMod val="60000"/>
                  <a:lumOff val="40000"/>
                </a:schemeClr>
              </a:solidFill>
              <a:latin typeface="Bahnschrift" pitchFamily="34" charset="0"/>
            </a:endParaRPr>
          </a:p>
          <a:p>
            <a:pPr marL="139700" indent="0" algn="l"/>
            <a:r>
              <a:rPr lang="es-ES" sz="1000" dirty="0">
                <a:solidFill>
                  <a:schemeClr val="accent2">
                    <a:lumMod val="60000"/>
                    <a:lumOff val="40000"/>
                  </a:schemeClr>
                </a:solidFill>
                <a:latin typeface="Bahnschrift" pitchFamily="34" charset="0"/>
              </a:rPr>
              <a:t>● </a:t>
            </a:r>
            <a:r>
              <a:rPr lang="es-ES" sz="10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Bahnschrift" pitchFamily="34" charset="0"/>
              </a:rPr>
              <a:t>Cálculo de la biodiversidad gamma</a:t>
            </a:r>
            <a:endParaRPr lang="es-ES" sz="1000" dirty="0">
              <a:solidFill>
                <a:schemeClr val="accent2">
                  <a:lumMod val="60000"/>
                  <a:lumOff val="40000"/>
                </a:schemeClr>
              </a:solidFill>
              <a:latin typeface="Bahnschrift" pitchFamily="34" charset="0"/>
            </a:endParaRPr>
          </a:p>
          <a:p>
            <a:pPr algn="l"/>
            <a:endParaRPr lang="es-ES" sz="1000" dirty="0" smtClean="0">
              <a:solidFill>
                <a:schemeClr val="accent2">
                  <a:lumMod val="60000"/>
                  <a:lumOff val="40000"/>
                </a:schemeClr>
              </a:solidFill>
              <a:latin typeface="Bahnschrift" pitchFamily="34" charset="0"/>
            </a:endParaRPr>
          </a:p>
          <a:p>
            <a:pPr algn="l"/>
            <a:endParaRPr lang="es-ES" sz="1000" dirty="0" smtClean="0">
              <a:solidFill>
                <a:schemeClr val="accent2">
                  <a:lumMod val="60000"/>
                  <a:lumOff val="40000"/>
                </a:schemeClr>
              </a:solidFill>
              <a:latin typeface="Bahnschrift" pitchFamily="34" charset="0"/>
            </a:endParaRPr>
          </a:p>
          <a:p>
            <a:pPr algn="l"/>
            <a:endParaRPr lang="es-ES" sz="1000" dirty="0">
              <a:solidFill>
                <a:schemeClr val="accent2">
                  <a:lumMod val="60000"/>
                  <a:lumOff val="40000"/>
                </a:schemeClr>
              </a:solidFill>
              <a:latin typeface="Bahnschrift" pitchFamily="34" charset="0"/>
            </a:endParaRPr>
          </a:p>
        </p:txBody>
      </p:sp>
      <p:sp>
        <p:nvSpPr>
          <p:cNvPr id="7" name="6 Subtítulo"/>
          <p:cNvSpPr>
            <a:spLocks noGrp="1"/>
          </p:cNvSpPr>
          <p:nvPr>
            <p:ph type="subTitle" idx="4"/>
          </p:nvPr>
        </p:nvSpPr>
        <p:spPr>
          <a:xfrm>
            <a:off x="4584875" y="1878820"/>
            <a:ext cx="1795800" cy="1512168"/>
          </a:xfrm>
          <a:solidFill>
            <a:schemeClr val="accent2">
              <a:lumMod val="60000"/>
              <a:lumOff val="4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r"/>
            <a:r>
              <a:rPr lang="es-ES" b="1" dirty="0" smtClean="0">
                <a:solidFill>
                  <a:schemeClr val="accent4">
                    <a:lumMod val="75000"/>
                  </a:schemeClr>
                </a:solidFill>
                <a:latin typeface="Bahnschrift" pitchFamily="34" charset="0"/>
              </a:rPr>
              <a:t>            </a:t>
            </a:r>
            <a:r>
              <a:rPr lang="es-ES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Bahnschrift" pitchFamily="34" charset="0"/>
              </a:rPr>
              <a:t>¿Cómo se mide la biodiversidad? Parámetros matemáticos</a:t>
            </a:r>
          </a:p>
        </p:txBody>
      </p:sp>
      <p:sp>
        <p:nvSpPr>
          <p:cNvPr id="8" name="7 Subtítulo"/>
          <p:cNvSpPr>
            <a:spLocks noGrp="1"/>
          </p:cNvSpPr>
          <p:nvPr>
            <p:ph type="subTitle" idx="5"/>
          </p:nvPr>
        </p:nvSpPr>
        <p:spPr>
          <a:xfrm>
            <a:off x="2771818" y="3391032"/>
            <a:ext cx="1795800" cy="1982184"/>
          </a:xfrm>
          <a:solidFill>
            <a:schemeClr val="accent5">
              <a:lumMod val="75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marL="139700" indent="0" algn="l"/>
            <a:r>
              <a:rPr lang="es-ES" sz="10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Bahnschrift" pitchFamily="34" charset="0"/>
              </a:rPr>
              <a:t>● GBIF (incluye </a:t>
            </a:r>
            <a:r>
              <a:rPr lang="es-ES" sz="1000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latin typeface="Bahnschrift" pitchFamily="34" charset="0"/>
              </a:rPr>
              <a:t>PlantNet</a:t>
            </a:r>
            <a:r>
              <a:rPr lang="es-ES" sz="10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Bahnschrift" pitchFamily="34" charset="0"/>
              </a:rPr>
              <a:t>, </a:t>
            </a:r>
            <a:r>
              <a:rPr lang="es-ES" sz="1000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latin typeface="Bahnschrift" pitchFamily="34" charset="0"/>
              </a:rPr>
              <a:t>iNaturalist</a:t>
            </a:r>
            <a:r>
              <a:rPr lang="es-ES" sz="10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Bahnschrift" pitchFamily="34" charset="0"/>
              </a:rPr>
              <a:t>, </a:t>
            </a:r>
            <a:r>
              <a:rPr lang="es-ES" sz="1000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latin typeface="Bahnschrift" pitchFamily="34" charset="0"/>
              </a:rPr>
              <a:t>Anthos</a:t>
            </a:r>
            <a:r>
              <a:rPr lang="es-ES" sz="10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Bahnschrift" pitchFamily="34" charset="0"/>
              </a:rPr>
              <a:t>, etc.)</a:t>
            </a:r>
            <a:endParaRPr lang="es-ES" sz="1000" dirty="0">
              <a:solidFill>
                <a:schemeClr val="accent2">
                  <a:lumMod val="60000"/>
                  <a:lumOff val="40000"/>
                </a:schemeClr>
              </a:solidFill>
              <a:latin typeface="Bahnschrift" pitchFamily="34" charset="0"/>
            </a:endParaRPr>
          </a:p>
          <a:p>
            <a:pPr marL="139700" indent="0" algn="l"/>
            <a:endParaRPr lang="es-ES" sz="1000" dirty="0">
              <a:solidFill>
                <a:schemeClr val="accent2">
                  <a:lumMod val="60000"/>
                  <a:lumOff val="40000"/>
                </a:schemeClr>
              </a:solidFill>
              <a:latin typeface="Bahnschrift" pitchFamily="34" charset="0"/>
            </a:endParaRPr>
          </a:p>
          <a:p>
            <a:pPr marL="139700" indent="0" algn="l"/>
            <a:r>
              <a:rPr lang="es-ES" sz="1000" dirty="0">
                <a:solidFill>
                  <a:schemeClr val="accent2">
                    <a:lumMod val="60000"/>
                    <a:lumOff val="40000"/>
                  </a:schemeClr>
                </a:solidFill>
                <a:latin typeface="Bahnschrift" pitchFamily="34" charset="0"/>
              </a:rPr>
              <a:t>● </a:t>
            </a:r>
            <a:r>
              <a:rPr lang="es-ES" sz="10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Bahnschrift" pitchFamily="34" charset="0"/>
              </a:rPr>
              <a:t>Taxonomía: Catalogue of </a:t>
            </a:r>
            <a:r>
              <a:rPr lang="es-ES" sz="1000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latin typeface="Bahnschrift" pitchFamily="34" charset="0"/>
              </a:rPr>
              <a:t>Life</a:t>
            </a:r>
            <a:r>
              <a:rPr lang="es-ES" sz="10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Bahnschrift" pitchFamily="34" charset="0"/>
              </a:rPr>
              <a:t>, POWO, </a:t>
            </a:r>
            <a:r>
              <a:rPr lang="es-ES" sz="1000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latin typeface="Bahnschrift" pitchFamily="34" charset="0"/>
              </a:rPr>
              <a:t>Index</a:t>
            </a:r>
            <a:r>
              <a:rPr lang="es-ES" sz="10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Bahnschrift" pitchFamily="34" charset="0"/>
              </a:rPr>
              <a:t> </a:t>
            </a:r>
            <a:r>
              <a:rPr lang="es-ES" sz="1000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latin typeface="Bahnschrift" pitchFamily="34" charset="0"/>
              </a:rPr>
              <a:t>Fungorum</a:t>
            </a:r>
            <a:r>
              <a:rPr lang="es-ES" sz="10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Bahnschrift" pitchFamily="34" charset="0"/>
              </a:rPr>
              <a:t>, etc.</a:t>
            </a:r>
          </a:p>
          <a:p>
            <a:pPr marL="139700" indent="0" algn="l"/>
            <a:endParaRPr lang="es-ES" sz="1000" dirty="0">
              <a:solidFill>
                <a:schemeClr val="accent2">
                  <a:lumMod val="60000"/>
                  <a:lumOff val="40000"/>
                </a:schemeClr>
              </a:solidFill>
              <a:latin typeface="Bahnschrift" pitchFamily="34" charset="0"/>
            </a:endParaRPr>
          </a:p>
          <a:p>
            <a:pPr marL="139700" indent="0" algn="l"/>
            <a:r>
              <a:rPr lang="es-ES" sz="1000" dirty="0">
                <a:solidFill>
                  <a:schemeClr val="accent2">
                    <a:lumMod val="60000"/>
                    <a:lumOff val="40000"/>
                  </a:schemeClr>
                </a:solidFill>
                <a:latin typeface="Bahnschrift" pitchFamily="34" charset="0"/>
              </a:rPr>
              <a:t>● </a:t>
            </a:r>
            <a:r>
              <a:rPr lang="es-ES" sz="10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Bahnschrift" pitchFamily="34" charset="0"/>
              </a:rPr>
              <a:t>Otras plataformas útiles</a:t>
            </a:r>
            <a:endParaRPr lang="es-ES" sz="1000" dirty="0">
              <a:solidFill>
                <a:schemeClr val="accent2">
                  <a:lumMod val="60000"/>
                  <a:lumOff val="40000"/>
                </a:schemeClr>
              </a:solidFill>
              <a:latin typeface="Bahnschrift" pitchFamily="34" charset="0"/>
            </a:endParaRPr>
          </a:p>
          <a:p>
            <a:pPr algn="l"/>
            <a:endParaRPr lang="es-ES" sz="1000" dirty="0">
              <a:solidFill>
                <a:schemeClr val="accent2">
                  <a:lumMod val="60000"/>
                  <a:lumOff val="40000"/>
                </a:schemeClr>
              </a:solidFill>
              <a:latin typeface="Bahnschrift" pitchFamily="34" charset="0"/>
            </a:endParaRPr>
          </a:p>
        </p:txBody>
      </p:sp>
      <p:sp>
        <p:nvSpPr>
          <p:cNvPr id="9" name="8 Subtítulo"/>
          <p:cNvSpPr>
            <a:spLocks noGrp="1"/>
          </p:cNvSpPr>
          <p:nvPr>
            <p:ph type="subTitle" idx="6"/>
          </p:nvPr>
        </p:nvSpPr>
        <p:spPr>
          <a:xfrm>
            <a:off x="2771800" y="1886177"/>
            <a:ext cx="1795800" cy="1501469"/>
          </a:xfrm>
          <a:solidFill>
            <a:schemeClr val="accent2">
              <a:lumMod val="40000"/>
              <a:lumOff val="6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r"/>
            <a:r>
              <a:rPr lang="es-ES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Bahnschrift" pitchFamily="34" charset="0"/>
              </a:rPr>
              <a:t>Plataformas online para registrar y manejar la biodiversidad</a:t>
            </a:r>
            <a:endParaRPr lang="es-ES" b="1" dirty="0">
              <a:solidFill>
                <a:schemeClr val="accent4">
                  <a:lumMod val="60000"/>
                  <a:lumOff val="40000"/>
                </a:schemeClr>
              </a:solidFill>
              <a:latin typeface="Bahnschrift" pitchFamily="34" charset="0"/>
            </a:endParaRPr>
          </a:p>
        </p:txBody>
      </p:sp>
      <p:sp>
        <p:nvSpPr>
          <p:cNvPr id="10" name="9 Subtítulo"/>
          <p:cNvSpPr>
            <a:spLocks noGrp="1"/>
          </p:cNvSpPr>
          <p:nvPr>
            <p:ph type="subTitle" idx="7"/>
          </p:nvPr>
        </p:nvSpPr>
        <p:spPr>
          <a:xfrm>
            <a:off x="956613" y="3392222"/>
            <a:ext cx="1795800" cy="1982184"/>
          </a:xfrm>
          <a:solidFill>
            <a:schemeClr val="accent5">
              <a:lumMod val="75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marL="139700" indent="0" algn="l"/>
            <a:r>
              <a:rPr lang="es-ES" sz="10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Bahnschrift" pitchFamily="34" charset="0"/>
              </a:rPr>
              <a:t>● Acceso a la aplicación y sus distintas herramientas (proyectos, búsquedas, etc.)</a:t>
            </a:r>
          </a:p>
          <a:p>
            <a:pPr marL="139700" indent="0" algn="l"/>
            <a:endParaRPr lang="es-ES" sz="1000" dirty="0" smtClean="0">
              <a:solidFill>
                <a:schemeClr val="accent2">
                  <a:lumMod val="60000"/>
                  <a:lumOff val="40000"/>
                </a:schemeClr>
              </a:solidFill>
              <a:latin typeface="Bahnschrift" pitchFamily="34" charset="0"/>
            </a:endParaRPr>
          </a:p>
          <a:p>
            <a:pPr marL="139700" indent="0" algn="l"/>
            <a:r>
              <a:rPr lang="es-ES" sz="1000" dirty="0">
                <a:solidFill>
                  <a:schemeClr val="accent2">
                    <a:lumMod val="60000"/>
                    <a:lumOff val="40000"/>
                  </a:schemeClr>
                </a:solidFill>
                <a:latin typeface="Bahnschrift" pitchFamily="34" charset="0"/>
              </a:rPr>
              <a:t>● </a:t>
            </a:r>
            <a:r>
              <a:rPr lang="es-ES" sz="10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Bahnschrift" pitchFamily="34" charset="0"/>
              </a:rPr>
              <a:t>Buenas prácticas en la subida de datos</a:t>
            </a:r>
          </a:p>
          <a:p>
            <a:pPr marL="139700" indent="0" algn="l"/>
            <a:endParaRPr lang="es-ES" sz="1000" dirty="0" smtClean="0">
              <a:solidFill>
                <a:schemeClr val="accent2">
                  <a:lumMod val="60000"/>
                  <a:lumOff val="40000"/>
                </a:schemeClr>
              </a:solidFill>
              <a:latin typeface="Bahnschrift" pitchFamily="34" charset="0"/>
            </a:endParaRPr>
          </a:p>
          <a:p>
            <a:pPr marL="139700" indent="0" algn="l"/>
            <a:r>
              <a:rPr lang="es-ES" sz="1000" dirty="0">
                <a:solidFill>
                  <a:schemeClr val="accent2">
                    <a:lumMod val="60000"/>
                    <a:lumOff val="40000"/>
                  </a:schemeClr>
                </a:solidFill>
                <a:latin typeface="Bahnschrift" pitchFamily="34" charset="0"/>
              </a:rPr>
              <a:t>● </a:t>
            </a:r>
            <a:r>
              <a:rPr lang="es-ES" sz="10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Bahnschrift" pitchFamily="34" charset="0"/>
              </a:rPr>
              <a:t>Creación y consulta de proyectos englobando un territorio y/o especies de interés</a:t>
            </a:r>
            <a:endParaRPr lang="es-ES" sz="1000" dirty="0">
              <a:solidFill>
                <a:schemeClr val="accent2">
                  <a:lumMod val="60000"/>
                  <a:lumOff val="40000"/>
                </a:schemeClr>
              </a:solidFill>
              <a:latin typeface="Bahnschrift" pitchFamily="34" charset="0"/>
            </a:endParaRPr>
          </a:p>
        </p:txBody>
      </p:sp>
      <p:sp>
        <p:nvSpPr>
          <p:cNvPr id="11" name="10 Subtítulo"/>
          <p:cNvSpPr>
            <a:spLocks noGrp="1"/>
          </p:cNvSpPr>
          <p:nvPr>
            <p:ph type="subTitle" idx="8"/>
          </p:nvPr>
        </p:nvSpPr>
        <p:spPr>
          <a:xfrm>
            <a:off x="958509" y="1878820"/>
            <a:ext cx="1795800" cy="1512168"/>
          </a:xfrm>
          <a:solidFill>
            <a:schemeClr val="accent2">
              <a:lumMod val="20000"/>
              <a:lumOff val="8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r"/>
            <a:r>
              <a:rPr lang="es-ES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Bahnschrift" pitchFamily="34" charset="0"/>
              </a:rPr>
              <a:t>Manejo de </a:t>
            </a:r>
            <a:r>
              <a:rPr lang="es-ES" b="1" dirty="0" err="1" smtClean="0">
                <a:solidFill>
                  <a:schemeClr val="accent4">
                    <a:lumMod val="60000"/>
                    <a:lumOff val="40000"/>
                  </a:schemeClr>
                </a:solidFill>
                <a:latin typeface="Bahnschrift" pitchFamily="34" charset="0"/>
              </a:rPr>
              <a:t>iNaturalist</a:t>
            </a:r>
            <a:r>
              <a:rPr lang="es-ES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Bahnschrift" pitchFamily="34" charset="0"/>
              </a:rPr>
              <a:t>: ¿cómo registrar especies?</a:t>
            </a:r>
            <a:endParaRPr lang="es-ES" b="1" dirty="0">
              <a:solidFill>
                <a:schemeClr val="accent4">
                  <a:lumMod val="60000"/>
                  <a:lumOff val="40000"/>
                </a:schemeClr>
              </a:solidFill>
              <a:latin typeface="Bahnschrift" pitchFamily="34" charset="0"/>
            </a:endParaRPr>
          </a:p>
        </p:txBody>
      </p:sp>
      <p:sp>
        <p:nvSpPr>
          <p:cNvPr id="12" name="1 Título"/>
          <p:cNvSpPr txBox="1">
            <a:spLocks/>
          </p:cNvSpPr>
          <p:nvPr/>
        </p:nvSpPr>
        <p:spPr>
          <a:xfrm>
            <a:off x="40864" y="6569028"/>
            <a:ext cx="9217024" cy="216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3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9pPr>
          </a:lstStyle>
          <a:p>
            <a:pPr algn="l">
              <a:buClr>
                <a:srgbClr val="81C241"/>
              </a:buClr>
            </a:pPr>
            <a:r>
              <a:rPr lang="es-ES" sz="1100" b="1" dirty="0" smtClean="0">
                <a:solidFill>
                  <a:srgbClr val="316943"/>
                </a:solidFill>
                <a:latin typeface="Gadugi" pitchFamily="34" charset="0"/>
                <a:ea typeface="Gadugi" pitchFamily="34" charset="0"/>
                <a:cs typeface="Times New Roman" pitchFamily="18" charset="0"/>
              </a:rPr>
              <a:t>Curso: </a:t>
            </a:r>
            <a:r>
              <a:rPr lang="es-ES" sz="1100" b="1" dirty="0" err="1" smtClean="0">
                <a:solidFill>
                  <a:srgbClr val="316943"/>
                </a:solidFill>
                <a:latin typeface="Gadugi" pitchFamily="34" charset="0"/>
                <a:ea typeface="Gadugi" pitchFamily="34" charset="0"/>
                <a:cs typeface="Times New Roman" pitchFamily="18" charset="0"/>
              </a:rPr>
              <a:t>iNaturalist</a:t>
            </a:r>
            <a:r>
              <a:rPr lang="es-ES" sz="1100" b="1" dirty="0" smtClean="0">
                <a:solidFill>
                  <a:srgbClr val="316943"/>
                </a:solidFill>
                <a:latin typeface="Gadugi" pitchFamily="34" charset="0"/>
                <a:ea typeface="Gadugi" pitchFamily="34" charset="0"/>
                <a:cs typeface="Times New Roman" pitchFamily="18" charset="0"/>
              </a:rPr>
              <a:t> y otras herramientas para  estudiar la biodiversidad	</a:t>
            </a:r>
            <a:r>
              <a:rPr lang="es-ES" sz="1100" b="1" dirty="0">
                <a:solidFill>
                  <a:srgbClr val="316943"/>
                </a:solidFill>
                <a:latin typeface="Gadugi" pitchFamily="34" charset="0"/>
                <a:ea typeface="Gadugi" pitchFamily="34" charset="0"/>
                <a:cs typeface="Times New Roman" pitchFamily="18" charset="0"/>
              </a:rPr>
              <a:t> </a:t>
            </a:r>
            <a:r>
              <a:rPr lang="es-ES" sz="1100" b="1" dirty="0" smtClean="0">
                <a:solidFill>
                  <a:srgbClr val="316943"/>
                </a:solidFill>
                <a:latin typeface="Gadugi" pitchFamily="34" charset="0"/>
                <a:ea typeface="Gadugi" pitchFamily="34" charset="0"/>
                <a:cs typeface="Times New Roman" pitchFamily="18" charset="0"/>
              </a:rPr>
              <a:t>         Ángel Argüelles Longo</a:t>
            </a:r>
            <a:endParaRPr lang="es-ES" sz="1100" b="1" dirty="0">
              <a:solidFill>
                <a:srgbClr val="316943"/>
              </a:solidFill>
              <a:latin typeface="Gadugi" pitchFamily="34" charset="0"/>
              <a:ea typeface="Gadugi" pitchFamily="34" charset="0"/>
              <a:cs typeface="Times New Roman" pitchFamily="18" charset="0"/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1024358" y="1950828"/>
            <a:ext cx="720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b="1" dirty="0">
                <a:solidFill>
                  <a:srgbClr val="457C57">
                    <a:lumMod val="60000"/>
                    <a:lumOff val="40000"/>
                  </a:srgbClr>
                </a:solidFill>
                <a:latin typeface="Arial Nova" pitchFamily="34" charset="0"/>
              </a:rPr>
              <a:t>1</a:t>
            </a:r>
          </a:p>
        </p:txBody>
      </p:sp>
      <p:sp>
        <p:nvSpPr>
          <p:cNvPr id="15" name="14 CuadroTexto"/>
          <p:cNvSpPr txBox="1"/>
          <p:nvPr/>
        </p:nvSpPr>
        <p:spPr>
          <a:xfrm>
            <a:off x="2824558" y="1950827"/>
            <a:ext cx="720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b="1" dirty="0">
                <a:solidFill>
                  <a:srgbClr val="457C57">
                    <a:lumMod val="60000"/>
                    <a:lumOff val="40000"/>
                  </a:srgbClr>
                </a:solidFill>
                <a:latin typeface="Arial Nova" pitchFamily="34" charset="0"/>
              </a:rPr>
              <a:t>2</a:t>
            </a:r>
          </a:p>
        </p:txBody>
      </p:sp>
      <p:sp>
        <p:nvSpPr>
          <p:cNvPr id="16" name="15 CuadroTexto"/>
          <p:cNvSpPr txBox="1"/>
          <p:nvPr/>
        </p:nvSpPr>
        <p:spPr>
          <a:xfrm>
            <a:off x="4624758" y="1950828"/>
            <a:ext cx="720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b="1" dirty="0">
                <a:solidFill>
                  <a:srgbClr val="457C57">
                    <a:lumMod val="60000"/>
                    <a:lumOff val="40000"/>
                  </a:srgbClr>
                </a:solidFill>
                <a:latin typeface="Arial Nova" pitchFamily="34" charset="0"/>
              </a:rPr>
              <a:t>3</a:t>
            </a:r>
          </a:p>
        </p:txBody>
      </p:sp>
      <p:sp>
        <p:nvSpPr>
          <p:cNvPr id="17" name="16 CuadroTexto"/>
          <p:cNvSpPr txBox="1"/>
          <p:nvPr/>
        </p:nvSpPr>
        <p:spPr>
          <a:xfrm>
            <a:off x="6424958" y="1950826"/>
            <a:ext cx="720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b="1" dirty="0">
                <a:solidFill>
                  <a:srgbClr val="002060"/>
                </a:solidFill>
                <a:latin typeface="Arial Nova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361165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 Título"/>
          <p:cNvSpPr txBox="1">
            <a:spLocks/>
          </p:cNvSpPr>
          <p:nvPr/>
        </p:nvSpPr>
        <p:spPr>
          <a:xfrm>
            <a:off x="107504" y="6569028"/>
            <a:ext cx="9217024" cy="216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3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9pPr>
          </a:lstStyle>
          <a:p>
            <a:pPr algn="l">
              <a:buClr>
                <a:srgbClr val="81C241"/>
              </a:buClr>
            </a:pPr>
            <a:r>
              <a:rPr lang="es-ES" sz="1600" b="1" dirty="0" smtClean="0">
                <a:solidFill>
                  <a:srgbClr val="316943"/>
                </a:solidFill>
                <a:latin typeface="Bahnschrift" pitchFamily="34" charset="0"/>
              </a:rPr>
              <a:t>Curso: </a:t>
            </a:r>
            <a:r>
              <a:rPr lang="es-ES" sz="1600" b="1" dirty="0" err="1" smtClean="0">
                <a:solidFill>
                  <a:srgbClr val="316943"/>
                </a:solidFill>
                <a:latin typeface="Bahnschrift" pitchFamily="34" charset="0"/>
              </a:rPr>
              <a:t>iNaturalist</a:t>
            </a:r>
            <a:r>
              <a:rPr lang="es-ES" sz="1600" b="1" dirty="0" smtClean="0">
                <a:solidFill>
                  <a:srgbClr val="316943"/>
                </a:solidFill>
                <a:latin typeface="Bahnschrift" pitchFamily="34" charset="0"/>
              </a:rPr>
              <a:t> y otras herramientas para  estudiar la biodiversidad</a:t>
            </a:r>
            <a:endParaRPr lang="es-ES" sz="1600" b="1" dirty="0">
              <a:solidFill>
                <a:srgbClr val="316943"/>
              </a:solidFill>
              <a:latin typeface="Bahnschrift" pitchFamily="34" charset="0"/>
            </a:endParaRPr>
          </a:p>
        </p:txBody>
      </p:sp>
      <p:sp>
        <p:nvSpPr>
          <p:cNvPr id="4" name="3 Rectángulo redondeado"/>
          <p:cNvSpPr/>
          <p:nvPr/>
        </p:nvSpPr>
        <p:spPr>
          <a:xfrm>
            <a:off x="539552" y="260648"/>
            <a:ext cx="7128792" cy="576064"/>
          </a:xfrm>
          <a:prstGeom prst="roundRect">
            <a:avLst/>
          </a:prstGeom>
          <a:solidFill>
            <a:schemeClr val="bg1">
              <a:lumMod val="60000"/>
              <a:lumOff val="4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81C241"/>
              </a:solidFill>
            </a:endParaRP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611560" y="260648"/>
            <a:ext cx="6984776" cy="564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8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1pPr>
            <a:lvl2pPr marR="0" lvl="1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2pPr>
            <a:lvl3pPr marR="0" lvl="2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3pPr>
            <a:lvl4pPr marR="0" lvl="3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4pPr>
            <a:lvl5pPr marR="0" lvl="4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5pPr>
            <a:lvl6pPr marR="0" lvl="5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6pPr>
            <a:lvl7pPr marR="0" lvl="6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7pPr>
            <a:lvl8pPr marR="0" lvl="7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8pPr>
            <a:lvl9pPr marR="0" lvl="8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9pPr>
          </a:lstStyle>
          <a:p>
            <a:pPr>
              <a:buClr>
                <a:srgbClr val="81C241"/>
              </a:buClr>
            </a:pPr>
            <a:r>
              <a:rPr lang="es-ES" sz="3200" b="1" dirty="0" smtClean="0">
                <a:solidFill>
                  <a:srgbClr val="3169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¿Por qué muestreamos flora?</a:t>
            </a:r>
            <a:endParaRPr lang="es-ES" sz="3200" b="1" dirty="0">
              <a:solidFill>
                <a:srgbClr val="31694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itchFamily="34" charset="0"/>
            </a:endParaRPr>
          </a:p>
        </p:txBody>
      </p:sp>
      <p:sp>
        <p:nvSpPr>
          <p:cNvPr id="10" name="10 Subtítulo"/>
          <p:cNvSpPr txBox="1">
            <a:spLocks/>
          </p:cNvSpPr>
          <p:nvPr/>
        </p:nvSpPr>
        <p:spPr>
          <a:xfrm>
            <a:off x="8460432" y="0"/>
            <a:ext cx="683568" cy="54868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r"/>
            <a:r>
              <a:rPr lang="es-ES" sz="600" b="1" dirty="0">
                <a:solidFill>
                  <a:srgbClr val="457C57">
                    <a:lumMod val="75000"/>
                  </a:srgbClr>
                </a:solidFill>
                <a:latin typeface="Bahnschrift" pitchFamily="34" charset="0"/>
              </a:rPr>
              <a:t>Métodos de muestreo para estudiar la flora </a:t>
            </a:r>
          </a:p>
        </p:txBody>
      </p:sp>
      <p:sp>
        <p:nvSpPr>
          <p:cNvPr id="11" name="10 CuadroTexto"/>
          <p:cNvSpPr txBox="1"/>
          <p:nvPr/>
        </p:nvSpPr>
        <p:spPr>
          <a:xfrm>
            <a:off x="8423920" y="-16351"/>
            <a:ext cx="7200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>
                <a:solidFill>
                  <a:srgbClr val="316943"/>
                </a:solidFill>
                <a:latin typeface="Arial Nova" pitchFamily="34" charset="0"/>
              </a:rPr>
              <a:t>4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394464" y="1268760"/>
            <a:ext cx="4537576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s-ES" b="1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Forma básica de medir distintos parámetros de diversidad</a:t>
            </a:r>
          </a:p>
          <a:p>
            <a:pPr marL="342900" indent="-342900">
              <a:buFont typeface="Arial" pitchFamily="34" charset="0"/>
              <a:buChar char="•"/>
            </a:pPr>
            <a:endParaRPr lang="es-ES" b="1" dirty="0" smtClean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s-ES" b="1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Presencia relativamente estable en espacio y tiempo</a:t>
            </a:r>
          </a:p>
          <a:p>
            <a:pPr marL="342900" indent="-342900">
              <a:buFont typeface="Arial" pitchFamily="34" charset="0"/>
              <a:buChar char="•"/>
            </a:pPr>
            <a:endParaRPr lang="es-ES" b="1" dirty="0" smtClean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s-ES" b="1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Experimentos replicables en territorios semejantes</a:t>
            </a:r>
          </a:p>
          <a:p>
            <a:pPr marL="342900" indent="-342900">
              <a:buFont typeface="Arial" pitchFamily="34" charset="0"/>
              <a:buChar char="•"/>
            </a:pPr>
            <a:endParaRPr lang="es-ES" b="1" dirty="0" smtClean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s-ES" b="1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Muchas especies funcionan como indicadoras (pH de suelo, contaminación por nitrógeno, etc.)</a:t>
            </a:r>
          </a:p>
          <a:p>
            <a:pPr marL="342900" indent="-342900">
              <a:buFont typeface="Arial" pitchFamily="34" charset="0"/>
              <a:buChar char="•"/>
            </a:pPr>
            <a:endParaRPr lang="es-ES" b="1" dirty="0" smtClean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s-ES" b="1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Algunas muy representativas: muchos endemismos locales</a:t>
            </a:r>
          </a:p>
          <a:p>
            <a:endParaRPr lang="es-ES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endParaRPr lang="es-ES" b="1" dirty="0" smtClean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endParaRPr lang="es-E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339" name="Picture 3" descr="C:\Users\angel\Desktop\TRABAJOS antiguos\TFG\FORESTALES\Fotografías de campo\15-05-2022 REPASO GENERAL\DSC_0555 (2)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80" r="17967"/>
          <a:stretch/>
        </p:blipFill>
        <p:spPr bwMode="auto">
          <a:xfrm>
            <a:off x="5013191" y="1124744"/>
            <a:ext cx="3399265" cy="47670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77867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 Título"/>
          <p:cNvSpPr txBox="1">
            <a:spLocks/>
          </p:cNvSpPr>
          <p:nvPr/>
        </p:nvSpPr>
        <p:spPr>
          <a:xfrm>
            <a:off x="107504" y="6569028"/>
            <a:ext cx="9217024" cy="216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3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9pPr>
          </a:lstStyle>
          <a:p>
            <a:pPr algn="l">
              <a:buClr>
                <a:srgbClr val="81C241"/>
              </a:buClr>
            </a:pPr>
            <a:r>
              <a:rPr lang="es-ES" sz="1600" b="1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Bahnschrift" pitchFamily="34" charset="0"/>
              </a:rPr>
              <a:t>Curso: </a:t>
            </a:r>
            <a:r>
              <a:rPr lang="es-ES" sz="1600" b="1" dirty="0" err="1" smtClean="0">
                <a:solidFill>
                  <a:schemeClr val="accent2">
                    <a:lumMod val="20000"/>
                    <a:lumOff val="80000"/>
                  </a:schemeClr>
                </a:solidFill>
                <a:latin typeface="Bahnschrift" pitchFamily="34" charset="0"/>
              </a:rPr>
              <a:t>iNaturalist</a:t>
            </a:r>
            <a:r>
              <a:rPr lang="es-ES" sz="1600" b="1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Bahnschrift" pitchFamily="34" charset="0"/>
              </a:rPr>
              <a:t> y otras herramientas para  estudiar la biodiversidad</a:t>
            </a:r>
            <a:endParaRPr lang="es-ES" sz="1600" b="1" dirty="0">
              <a:solidFill>
                <a:schemeClr val="accent2">
                  <a:lumMod val="20000"/>
                  <a:lumOff val="80000"/>
                </a:schemeClr>
              </a:solidFill>
              <a:latin typeface="Bahnschrift" pitchFamily="34" charset="0"/>
            </a:endParaRPr>
          </a:p>
        </p:txBody>
      </p:sp>
      <p:sp>
        <p:nvSpPr>
          <p:cNvPr id="4" name="3 Rectángulo redondeado"/>
          <p:cNvSpPr/>
          <p:nvPr/>
        </p:nvSpPr>
        <p:spPr>
          <a:xfrm>
            <a:off x="539552" y="260648"/>
            <a:ext cx="7128792" cy="576064"/>
          </a:xfrm>
          <a:prstGeom prst="roundRect">
            <a:avLst/>
          </a:prstGeom>
          <a:solidFill>
            <a:schemeClr val="bg1">
              <a:lumMod val="60000"/>
              <a:lumOff val="4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81C241"/>
              </a:solidFill>
            </a:endParaRP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611560" y="260648"/>
            <a:ext cx="6984776" cy="564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8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1pPr>
            <a:lvl2pPr marR="0" lvl="1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2pPr>
            <a:lvl3pPr marR="0" lvl="2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3pPr>
            <a:lvl4pPr marR="0" lvl="3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4pPr>
            <a:lvl5pPr marR="0" lvl="4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5pPr>
            <a:lvl6pPr marR="0" lvl="5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6pPr>
            <a:lvl7pPr marR="0" lvl="6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7pPr>
            <a:lvl8pPr marR="0" lvl="7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8pPr>
            <a:lvl9pPr marR="0" lvl="8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9pPr>
          </a:lstStyle>
          <a:p>
            <a:pPr>
              <a:buClr>
                <a:srgbClr val="81C241"/>
              </a:buClr>
            </a:pPr>
            <a:r>
              <a:rPr lang="es-ES" sz="24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Diseños de muestreo </a:t>
            </a:r>
            <a:r>
              <a:rPr lang="es-ES" sz="2400" b="1" dirty="0" smtClean="0">
                <a:solidFill>
                  <a:srgbClr val="3169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vs. </a:t>
            </a:r>
            <a:r>
              <a:rPr lang="es-ES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tipos de muestreo</a:t>
            </a:r>
            <a:endParaRPr lang="es-ES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itchFamily="34" charset="0"/>
            </a:endParaRPr>
          </a:p>
        </p:txBody>
      </p:sp>
      <p:sp>
        <p:nvSpPr>
          <p:cNvPr id="10" name="10 Subtítulo"/>
          <p:cNvSpPr txBox="1">
            <a:spLocks/>
          </p:cNvSpPr>
          <p:nvPr/>
        </p:nvSpPr>
        <p:spPr>
          <a:xfrm>
            <a:off x="8460432" y="0"/>
            <a:ext cx="683568" cy="54868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r"/>
            <a:r>
              <a:rPr lang="es-ES" sz="600" b="1" dirty="0">
                <a:solidFill>
                  <a:srgbClr val="457C57">
                    <a:lumMod val="75000"/>
                  </a:srgbClr>
                </a:solidFill>
                <a:latin typeface="Bahnschrift" pitchFamily="34" charset="0"/>
              </a:rPr>
              <a:t>Métodos de muestreo para estudiar la flora </a:t>
            </a:r>
          </a:p>
        </p:txBody>
      </p:sp>
      <p:sp>
        <p:nvSpPr>
          <p:cNvPr id="11" name="10 CuadroTexto"/>
          <p:cNvSpPr txBox="1"/>
          <p:nvPr/>
        </p:nvSpPr>
        <p:spPr>
          <a:xfrm>
            <a:off x="8423920" y="-16351"/>
            <a:ext cx="7200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>
                <a:solidFill>
                  <a:srgbClr val="316943"/>
                </a:solidFill>
                <a:latin typeface="Arial Nova" pitchFamily="34" charset="0"/>
              </a:rPr>
              <a:t>4</a:t>
            </a:r>
          </a:p>
        </p:txBody>
      </p:sp>
      <p:pic>
        <p:nvPicPr>
          <p:cNvPr id="7" name="Picture 4" descr="93000+ Flecha PNG Imágenes | Pngtre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6094" r="99063">
                        <a14:backgroundMark x1="12344" y1="54444" x2="12344" y2="54444"/>
                        <a14:backgroundMark x1="14219" y1="55556" x2="14219" y2="55556"/>
                        <a14:backgroundMark x1="80938" y1="72778" x2="80938" y2="72778"/>
                        <a14:backgroundMark x1="87344" y1="54722" x2="87344" y2="54722"/>
                        <a14:backgroundMark x1="90156" y1="38056" x2="90000" y2="38333"/>
                        <a14:backgroundMark x1="86563" y1="34722" x2="86563" y2="34722"/>
                        <a14:backgroundMark x1="81250" y1="27222" x2="81250" y2="27222"/>
                        <a14:backgroundMark x1="84063" y1="36389" x2="84063" y2="363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09937">
            <a:off x="509118" y="1140574"/>
            <a:ext cx="1876323" cy="1055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93000+ Flecha PNG Imágenes | Pngtre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6094" r="99063">
                        <a14:backgroundMark x1="12344" y1="54444" x2="12344" y2="54444"/>
                        <a14:backgroundMark x1="14219" y1="55556" x2="14219" y2="55556"/>
                        <a14:backgroundMark x1="80938" y1="72778" x2="80938" y2="72778"/>
                        <a14:backgroundMark x1="87344" y1="54722" x2="87344" y2="54722"/>
                        <a14:backgroundMark x1="90156" y1="38056" x2="90000" y2="38333"/>
                        <a14:backgroundMark x1="86563" y1="34722" x2="86563" y2="34722"/>
                        <a14:backgroundMark x1="81250" y1="27222" x2="81250" y2="27222"/>
                        <a14:backgroundMark x1="84063" y1="36389" x2="84063" y2="363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5589267" y="1108052"/>
            <a:ext cx="1814987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611560" y="2646470"/>
            <a:ext cx="2736304" cy="168789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¿Cómo seleccionamos las zonas a muestrear?</a:t>
            </a:r>
            <a:endParaRPr lang="es-E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4644008" y="2636912"/>
            <a:ext cx="2952328" cy="2077403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Una vez seleccionadas, ¿cómo medimos lo que hay en ella?</a:t>
            </a:r>
          </a:p>
        </p:txBody>
      </p:sp>
      <p:sp>
        <p:nvSpPr>
          <p:cNvPr id="3" name="2 Redondear rectángulo de esquina diagonal"/>
          <p:cNvSpPr/>
          <p:nvPr/>
        </p:nvSpPr>
        <p:spPr>
          <a:xfrm>
            <a:off x="611560" y="4391149"/>
            <a:ext cx="2736304" cy="1328023"/>
          </a:xfrm>
          <a:prstGeom prst="round2DiagRect">
            <a:avLst/>
          </a:prstGeom>
          <a:solidFill>
            <a:srgbClr val="000000">
              <a:alpha val="47059"/>
            </a:srgb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425450" indent="-285750">
              <a:buFont typeface="Wingdings" pitchFamily="2" charset="2"/>
              <a:buChar char="Ø"/>
            </a:pPr>
            <a:r>
              <a:rPr lang="es-ES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Bahnschrift" pitchFamily="34" charset="0"/>
              </a:rPr>
              <a:t>Aleatorio simple</a:t>
            </a:r>
          </a:p>
          <a:p>
            <a:pPr marL="425450" indent="-285750">
              <a:buFont typeface="Wingdings" pitchFamily="2" charset="2"/>
              <a:buChar char="Ø"/>
            </a:pPr>
            <a:r>
              <a:rPr lang="es-ES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Bahnschrift" pitchFamily="34" charset="0"/>
              </a:rPr>
              <a:t>Estratificado</a:t>
            </a:r>
          </a:p>
          <a:p>
            <a:pPr marL="425450" indent="-285750">
              <a:buFont typeface="Wingdings" pitchFamily="2" charset="2"/>
              <a:buChar char="Ø"/>
            </a:pPr>
            <a:r>
              <a:rPr lang="es-ES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Bahnschrift" pitchFamily="34" charset="0"/>
              </a:rPr>
              <a:t>Sistemático</a:t>
            </a:r>
          </a:p>
          <a:p>
            <a:pPr marL="425450" indent="-285750">
              <a:buFont typeface="Wingdings" pitchFamily="2" charset="2"/>
              <a:buChar char="Ø"/>
            </a:pPr>
            <a:r>
              <a:rPr lang="es-ES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Bahnschrift" pitchFamily="34" charset="0"/>
              </a:rPr>
              <a:t>Preferencial</a:t>
            </a:r>
          </a:p>
        </p:txBody>
      </p:sp>
      <p:sp>
        <p:nvSpPr>
          <p:cNvPr id="14" name="13 Redondear rectángulo de esquina diagonal"/>
          <p:cNvSpPr/>
          <p:nvPr/>
        </p:nvSpPr>
        <p:spPr>
          <a:xfrm>
            <a:off x="4716016" y="4797152"/>
            <a:ext cx="2880320" cy="1191816"/>
          </a:xfrm>
          <a:prstGeom prst="round2DiagRect">
            <a:avLst/>
          </a:prstGeom>
          <a:solidFill>
            <a:srgbClr val="000000">
              <a:alpha val="47059"/>
            </a:srgb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425450" indent="-285750">
              <a:buFont typeface="Wingdings" pitchFamily="2" charset="2"/>
              <a:buChar char="Ø"/>
            </a:pPr>
            <a:r>
              <a:rPr lang="es-ES" sz="1600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latin typeface="Bahnschrift" pitchFamily="34" charset="0"/>
              </a:rPr>
              <a:t>Transectos</a:t>
            </a:r>
            <a:endParaRPr lang="es-ES" sz="1600" dirty="0" smtClean="0">
              <a:solidFill>
                <a:schemeClr val="accent2">
                  <a:lumMod val="60000"/>
                  <a:lumOff val="40000"/>
                </a:schemeClr>
              </a:solidFill>
              <a:latin typeface="Bahnschrift" pitchFamily="34" charset="0"/>
            </a:endParaRPr>
          </a:p>
          <a:p>
            <a:pPr marL="425450" indent="-285750">
              <a:buFont typeface="Wingdings" pitchFamily="2" charset="2"/>
              <a:buChar char="Ø"/>
            </a:pPr>
            <a:r>
              <a:rPr lang="es-ES" sz="1600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latin typeface="Bahnschrift" pitchFamily="34" charset="0"/>
              </a:rPr>
              <a:t>Transectos</a:t>
            </a:r>
            <a:r>
              <a:rPr lang="es-ES" sz="16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Bahnschrift" pitchFamily="34" charset="0"/>
              </a:rPr>
              <a:t> variables</a:t>
            </a:r>
          </a:p>
          <a:p>
            <a:pPr marL="425450" indent="-285750">
              <a:buFont typeface="Wingdings" pitchFamily="2" charset="2"/>
              <a:buChar char="Ø"/>
            </a:pPr>
            <a:r>
              <a:rPr lang="es-ES" sz="16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Bahnschrift" pitchFamily="34" charset="0"/>
              </a:rPr>
              <a:t>Cuadrantes</a:t>
            </a:r>
          </a:p>
          <a:p>
            <a:pPr marL="425450" indent="-285750">
              <a:buFont typeface="Wingdings" pitchFamily="2" charset="2"/>
              <a:buChar char="Ø"/>
            </a:pPr>
            <a:r>
              <a:rPr lang="es-ES" sz="16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Bahnschrift" pitchFamily="34" charset="0"/>
              </a:rPr>
              <a:t>Método fitosociológico</a:t>
            </a:r>
          </a:p>
        </p:txBody>
      </p:sp>
    </p:spTree>
    <p:extLst>
      <p:ext uri="{BB962C8B-B14F-4D97-AF65-F5344CB8AC3E}">
        <p14:creationId xmlns:p14="http://schemas.microsoft.com/office/powerpoint/2010/main" val="37582124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5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3" grpId="0" animBg="1"/>
      <p:bldP spid="3" grpId="0" build="p" animBg="1"/>
      <p:bldP spid="14" grpId="0" build="p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 Título"/>
          <p:cNvSpPr txBox="1">
            <a:spLocks/>
          </p:cNvSpPr>
          <p:nvPr/>
        </p:nvSpPr>
        <p:spPr>
          <a:xfrm>
            <a:off x="107504" y="6569028"/>
            <a:ext cx="9217024" cy="216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3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9pPr>
          </a:lstStyle>
          <a:p>
            <a:pPr algn="l">
              <a:buClr>
                <a:srgbClr val="81C241"/>
              </a:buClr>
            </a:pPr>
            <a:r>
              <a:rPr lang="es-ES" sz="1600" b="1" dirty="0" smtClean="0">
                <a:solidFill>
                  <a:srgbClr val="316943"/>
                </a:solidFill>
                <a:latin typeface="Bahnschrift" pitchFamily="34" charset="0"/>
              </a:rPr>
              <a:t>Curso: </a:t>
            </a:r>
            <a:r>
              <a:rPr lang="es-ES" sz="1600" b="1" dirty="0" err="1" smtClean="0">
                <a:solidFill>
                  <a:srgbClr val="316943"/>
                </a:solidFill>
                <a:latin typeface="Bahnschrift" pitchFamily="34" charset="0"/>
              </a:rPr>
              <a:t>iNaturalist</a:t>
            </a:r>
            <a:r>
              <a:rPr lang="es-ES" sz="1600" b="1" dirty="0" smtClean="0">
                <a:solidFill>
                  <a:srgbClr val="316943"/>
                </a:solidFill>
                <a:latin typeface="Bahnschrift" pitchFamily="34" charset="0"/>
              </a:rPr>
              <a:t> y otras herramientas para  estudiar la biodiversidad</a:t>
            </a:r>
            <a:endParaRPr lang="es-ES" sz="1600" b="1" dirty="0">
              <a:solidFill>
                <a:srgbClr val="316943"/>
              </a:solidFill>
              <a:latin typeface="Bahnschrift" pitchFamily="34" charset="0"/>
            </a:endParaRPr>
          </a:p>
        </p:txBody>
      </p:sp>
      <p:sp>
        <p:nvSpPr>
          <p:cNvPr id="4" name="3 Rectángulo redondeado"/>
          <p:cNvSpPr/>
          <p:nvPr/>
        </p:nvSpPr>
        <p:spPr>
          <a:xfrm>
            <a:off x="539552" y="260648"/>
            <a:ext cx="7128792" cy="576064"/>
          </a:xfrm>
          <a:prstGeom prst="roundRect">
            <a:avLst/>
          </a:prstGeom>
          <a:solidFill>
            <a:schemeClr val="bg1">
              <a:lumMod val="60000"/>
              <a:lumOff val="4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81C241"/>
              </a:solidFill>
            </a:endParaRP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611560" y="260648"/>
            <a:ext cx="6984776" cy="564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8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1pPr>
            <a:lvl2pPr marR="0" lvl="1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2pPr>
            <a:lvl3pPr marR="0" lvl="2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3pPr>
            <a:lvl4pPr marR="0" lvl="3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4pPr>
            <a:lvl5pPr marR="0" lvl="4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5pPr>
            <a:lvl6pPr marR="0" lvl="5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6pPr>
            <a:lvl7pPr marR="0" lvl="6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7pPr>
            <a:lvl8pPr marR="0" lvl="7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8pPr>
            <a:lvl9pPr marR="0" lvl="8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9pPr>
          </a:lstStyle>
          <a:p>
            <a:pPr>
              <a:buClr>
                <a:srgbClr val="81C241"/>
              </a:buClr>
            </a:pPr>
            <a:r>
              <a:rPr lang="es-ES" sz="3200" b="1" dirty="0" smtClean="0">
                <a:solidFill>
                  <a:srgbClr val="3169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Muestreo aleatorio simple</a:t>
            </a:r>
            <a:endParaRPr lang="es-ES" sz="3200" b="1" dirty="0">
              <a:solidFill>
                <a:srgbClr val="31694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itchFamily="34" charset="0"/>
            </a:endParaRPr>
          </a:p>
        </p:txBody>
      </p:sp>
      <p:sp>
        <p:nvSpPr>
          <p:cNvPr id="10" name="10 Subtítulo"/>
          <p:cNvSpPr txBox="1">
            <a:spLocks/>
          </p:cNvSpPr>
          <p:nvPr/>
        </p:nvSpPr>
        <p:spPr>
          <a:xfrm>
            <a:off x="8460432" y="0"/>
            <a:ext cx="683568" cy="54868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r"/>
            <a:r>
              <a:rPr lang="es-ES" sz="600" b="1" dirty="0">
                <a:solidFill>
                  <a:srgbClr val="457C57">
                    <a:lumMod val="75000"/>
                  </a:srgbClr>
                </a:solidFill>
                <a:latin typeface="Bahnschrift" pitchFamily="34" charset="0"/>
              </a:rPr>
              <a:t>Métodos de muestreo para estudiar la flora </a:t>
            </a:r>
          </a:p>
        </p:txBody>
      </p:sp>
      <p:sp>
        <p:nvSpPr>
          <p:cNvPr id="11" name="10 CuadroTexto"/>
          <p:cNvSpPr txBox="1"/>
          <p:nvPr/>
        </p:nvSpPr>
        <p:spPr>
          <a:xfrm>
            <a:off x="8423920" y="-16351"/>
            <a:ext cx="7200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>
                <a:solidFill>
                  <a:srgbClr val="316943"/>
                </a:solidFill>
                <a:latin typeface="Arial Nova" pitchFamily="34" charset="0"/>
              </a:rPr>
              <a:t>4</a:t>
            </a:r>
          </a:p>
        </p:txBody>
      </p:sp>
      <p:sp>
        <p:nvSpPr>
          <p:cNvPr id="2" name="1 Rectángulo"/>
          <p:cNvSpPr/>
          <p:nvPr/>
        </p:nvSpPr>
        <p:spPr>
          <a:xfrm>
            <a:off x="2339752" y="1239072"/>
            <a:ext cx="3888432" cy="259228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2 Elipse"/>
          <p:cNvSpPr/>
          <p:nvPr/>
        </p:nvSpPr>
        <p:spPr>
          <a:xfrm>
            <a:off x="2843808" y="1484784"/>
            <a:ext cx="144016" cy="144016"/>
          </a:xfrm>
          <a:prstGeom prst="ellipse">
            <a:avLst/>
          </a:prstGeom>
          <a:solidFill>
            <a:srgbClr val="0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8 Elipse"/>
          <p:cNvSpPr/>
          <p:nvPr/>
        </p:nvSpPr>
        <p:spPr>
          <a:xfrm>
            <a:off x="3203848" y="1581584"/>
            <a:ext cx="144016" cy="144016"/>
          </a:xfrm>
          <a:prstGeom prst="ellipse">
            <a:avLst/>
          </a:prstGeom>
          <a:solidFill>
            <a:srgbClr val="0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12 Elipse"/>
          <p:cNvSpPr/>
          <p:nvPr/>
        </p:nvSpPr>
        <p:spPr>
          <a:xfrm>
            <a:off x="3010328" y="2380584"/>
            <a:ext cx="144016" cy="144016"/>
          </a:xfrm>
          <a:prstGeom prst="ellipse">
            <a:avLst/>
          </a:prstGeom>
          <a:solidFill>
            <a:srgbClr val="0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13 Elipse"/>
          <p:cNvSpPr/>
          <p:nvPr/>
        </p:nvSpPr>
        <p:spPr>
          <a:xfrm>
            <a:off x="5076056" y="1844824"/>
            <a:ext cx="144016" cy="144016"/>
          </a:xfrm>
          <a:prstGeom prst="ellipse">
            <a:avLst/>
          </a:prstGeom>
          <a:solidFill>
            <a:srgbClr val="0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14 Elipse"/>
          <p:cNvSpPr/>
          <p:nvPr/>
        </p:nvSpPr>
        <p:spPr>
          <a:xfrm>
            <a:off x="4572000" y="3068960"/>
            <a:ext cx="144016" cy="144016"/>
          </a:xfrm>
          <a:prstGeom prst="ellipse">
            <a:avLst/>
          </a:prstGeom>
          <a:solidFill>
            <a:srgbClr val="0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15 Elipse"/>
          <p:cNvSpPr/>
          <p:nvPr/>
        </p:nvSpPr>
        <p:spPr>
          <a:xfrm>
            <a:off x="4288944" y="2132856"/>
            <a:ext cx="144016" cy="144016"/>
          </a:xfrm>
          <a:prstGeom prst="ellipse">
            <a:avLst/>
          </a:prstGeom>
          <a:solidFill>
            <a:srgbClr val="0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7" name="16 Elipse"/>
          <p:cNvSpPr/>
          <p:nvPr/>
        </p:nvSpPr>
        <p:spPr>
          <a:xfrm>
            <a:off x="5796136" y="1464264"/>
            <a:ext cx="144016" cy="144016"/>
          </a:xfrm>
          <a:prstGeom prst="ellipse">
            <a:avLst/>
          </a:prstGeom>
          <a:solidFill>
            <a:srgbClr val="0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" name="17 Elipse"/>
          <p:cNvSpPr/>
          <p:nvPr/>
        </p:nvSpPr>
        <p:spPr>
          <a:xfrm>
            <a:off x="5480656" y="2636912"/>
            <a:ext cx="144016" cy="144016"/>
          </a:xfrm>
          <a:prstGeom prst="ellipse">
            <a:avLst/>
          </a:prstGeom>
          <a:solidFill>
            <a:srgbClr val="0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9" name="18 Elipse"/>
          <p:cNvSpPr/>
          <p:nvPr/>
        </p:nvSpPr>
        <p:spPr>
          <a:xfrm>
            <a:off x="3491880" y="2924208"/>
            <a:ext cx="144016" cy="144016"/>
          </a:xfrm>
          <a:prstGeom prst="ellipse">
            <a:avLst/>
          </a:prstGeom>
          <a:solidFill>
            <a:srgbClr val="0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4 Forma libre"/>
          <p:cNvSpPr/>
          <p:nvPr/>
        </p:nvSpPr>
        <p:spPr>
          <a:xfrm>
            <a:off x="2331720" y="2194560"/>
            <a:ext cx="978408" cy="1645920"/>
          </a:xfrm>
          <a:custGeom>
            <a:avLst/>
            <a:gdLst>
              <a:gd name="connsiteX0" fmla="*/ 722376 w 978408"/>
              <a:gd name="connsiteY0" fmla="*/ 1645920 h 1645920"/>
              <a:gd name="connsiteX1" fmla="*/ 713232 w 978408"/>
              <a:gd name="connsiteY1" fmla="*/ 1572768 h 1645920"/>
              <a:gd name="connsiteX2" fmla="*/ 694944 w 978408"/>
              <a:gd name="connsiteY2" fmla="*/ 1536192 h 1645920"/>
              <a:gd name="connsiteX3" fmla="*/ 685800 w 978408"/>
              <a:gd name="connsiteY3" fmla="*/ 1508760 h 1645920"/>
              <a:gd name="connsiteX4" fmla="*/ 676656 w 978408"/>
              <a:gd name="connsiteY4" fmla="*/ 1472184 h 1645920"/>
              <a:gd name="connsiteX5" fmla="*/ 630936 w 978408"/>
              <a:gd name="connsiteY5" fmla="*/ 1417320 h 1645920"/>
              <a:gd name="connsiteX6" fmla="*/ 576072 w 978408"/>
              <a:gd name="connsiteY6" fmla="*/ 1399032 h 1645920"/>
              <a:gd name="connsiteX7" fmla="*/ 512064 w 978408"/>
              <a:gd name="connsiteY7" fmla="*/ 1380744 h 1645920"/>
              <a:gd name="connsiteX8" fmla="*/ 512064 w 978408"/>
              <a:gd name="connsiteY8" fmla="*/ 1097280 h 1645920"/>
              <a:gd name="connsiteX9" fmla="*/ 530352 w 978408"/>
              <a:gd name="connsiteY9" fmla="*/ 1069848 h 1645920"/>
              <a:gd name="connsiteX10" fmla="*/ 539496 w 978408"/>
              <a:gd name="connsiteY10" fmla="*/ 1042416 h 1645920"/>
              <a:gd name="connsiteX11" fmla="*/ 594360 w 978408"/>
              <a:gd name="connsiteY11" fmla="*/ 1024128 h 1645920"/>
              <a:gd name="connsiteX12" fmla="*/ 621792 w 978408"/>
              <a:gd name="connsiteY12" fmla="*/ 1014984 h 1645920"/>
              <a:gd name="connsiteX13" fmla="*/ 649224 w 978408"/>
              <a:gd name="connsiteY13" fmla="*/ 996696 h 1645920"/>
              <a:gd name="connsiteX14" fmla="*/ 704088 w 978408"/>
              <a:gd name="connsiteY14" fmla="*/ 978408 h 1645920"/>
              <a:gd name="connsiteX15" fmla="*/ 786384 w 978408"/>
              <a:gd name="connsiteY15" fmla="*/ 914400 h 1645920"/>
              <a:gd name="connsiteX16" fmla="*/ 804672 w 978408"/>
              <a:gd name="connsiteY16" fmla="*/ 886968 h 1645920"/>
              <a:gd name="connsiteX17" fmla="*/ 813816 w 978408"/>
              <a:gd name="connsiteY17" fmla="*/ 859536 h 1645920"/>
              <a:gd name="connsiteX18" fmla="*/ 804672 w 978408"/>
              <a:gd name="connsiteY18" fmla="*/ 768096 h 1645920"/>
              <a:gd name="connsiteX19" fmla="*/ 777240 w 978408"/>
              <a:gd name="connsiteY19" fmla="*/ 749808 h 1645920"/>
              <a:gd name="connsiteX20" fmla="*/ 768096 w 978408"/>
              <a:gd name="connsiteY20" fmla="*/ 722376 h 1645920"/>
              <a:gd name="connsiteX21" fmla="*/ 740664 w 978408"/>
              <a:gd name="connsiteY21" fmla="*/ 667512 h 1645920"/>
              <a:gd name="connsiteX22" fmla="*/ 749808 w 978408"/>
              <a:gd name="connsiteY22" fmla="*/ 612648 h 1645920"/>
              <a:gd name="connsiteX23" fmla="*/ 777240 w 978408"/>
              <a:gd name="connsiteY23" fmla="*/ 585216 h 1645920"/>
              <a:gd name="connsiteX24" fmla="*/ 822960 w 978408"/>
              <a:gd name="connsiteY24" fmla="*/ 539496 h 1645920"/>
              <a:gd name="connsiteX25" fmla="*/ 832104 w 978408"/>
              <a:gd name="connsiteY25" fmla="*/ 512064 h 1645920"/>
              <a:gd name="connsiteX26" fmla="*/ 896112 w 978408"/>
              <a:gd name="connsiteY26" fmla="*/ 457200 h 1645920"/>
              <a:gd name="connsiteX27" fmla="*/ 932688 w 978408"/>
              <a:gd name="connsiteY27" fmla="*/ 402336 h 1645920"/>
              <a:gd name="connsiteX28" fmla="*/ 950976 w 978408"/>
              <a:gd name="connsiteY28" fmla="*/ 374904 h 1645920"/>
              <a:gd name="connsiteX29" fmla="*/ 969264 w 978408"/>
              <a:gd name="connsiteY29" fmla="*/ 347472 h 1645920"/>
              <a:gd name="connsiteX30" fmla="*/ 978408 w 978408"/>
              <a:gd name="connsiteY30" fmla="*/ 320040 h 1645920"/>
              <a:gd name="connsiteX31" fmla="*/ 969264 w 978408"/>
              <a:gd name="connsiteY31" fmla="*/ 210312 h 1645920"/>
              <a:gd name="connsiteX32" fmla="*/ 932688 w 978408"/>
              <a:gd name="connsiteY32" fmla="*/ 155448 h 1645920"/>
              <a:gd name="connsiteX33" fmla="*/ 877824 w 978408"/>
              <a:gd name="connsiteY33" fmla="*/ 100584 h 1645920"/>
              <a:gd name="connsiteX34" fmla="*/ 850392 w 978408"/>
              <a:gd name="connsiteY34" fmla="*/ 73152 h 1645920"/>
              <a:gd name="connsiteX35" fmla="*/ 822960 w 978408"/>
              <a:gd name="connsiteY35" fmla="*/ 64008 h 1645920"/>
              <a:gd name="connsiteX36" fmla="*/ 795528 w 978408"/>
              <a:gd name="connsiteY36" fmla="*/ 36576 h 1645920"/>
              <a:gd name="connsiteX37" fmla="*/ 768096 w 978408"/>
              <a:gd name="connsiteY37" fmla="*/ 27432 h 1645920"/>
              <a:gd name="connsiteX38" fmla="*/ 667512 w 978408"/>
              <a:gd name="connsiteY38" fmla="*/ 0 h 1645920"/>
              <a:gd name="connsiteX39" fmla="*/ 530352 w 978408"/>
              <a:gd name="connsiteY39" fmla="*/ 9144 h 1645920"/>
              <a:gd name="connsiteX40" fmla="*/ 502920 w 978408"/>
              <a:gd name="connsiteY40" fmla="*/ 36576 h 1645920"/>
              <a:gd name="connsiteX41" fmla="*/ 448056 w 978408"/>
              <a:gd name="connsiteY41" fmla="*/ 73152 h 1645920"/>
              <a:gd name="connsiteX42" fmla="*/ 420624 w 978408"/>
              <a:gd name="connsiteY42" fmla="*/ 100584 h 1645920"/>
              <a:gd name="connsiteX43" fmla="*/ 393192 w 978408"/>
              <a:gd name="connsiteY43" fmla="*/ 109728 h 1645920"/>
              <a:gd name="connsiteX44" fmla="*/ 310896 w 978408"/>
              <a:gd name="connsiteY44" fmla="*/ 155448 h 1645920"/>
              <a:gd name="connsiteX45" fmla="*/ 210312 w 978408"/>
              <a:gd name="connsiteY45" fmla="*/ 146304 h 1645920"/>
              <a:gd name="connsiteX46" fmla="*/ 155448 w 978408"/>
              <a:gd name="connsiteY46" fmla="*/ 109728 h 1645920"/>
              <a:gd name="connsiteX47" fmla="*/ 137160 w 978408"/>
              <a:gd name="connsiteY47" fmla="*/ 82296 h 1645920"/>
              <a:gd name="connsiteX48" fmla="*/ 0 w 978408"/>
              <a:gd name="connsiteY48" fmla="*/ 64008 h 1645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978408" h="1645920">
                <a:moveTo>
                  <a:pt x="722376" y="1645920"/>
                </a:moveTo>
                <a:cubicBezTo>
                  <a:pt x="719328" y="1621536"/>
                  <a:pt x="719192" y="1596608"/>
                  <a:pt x="713232" y="1572768"/>
                </a:cubicBezTo>
                <a:cubicBezTo>
                  <a:pt x="709926" y="1559544"/>
                  <a:pt x="700314" y="1548721"/>
                  <a:pt x="694944" y="1536192"/>
                </a:cubicBezTo>
                <a:cubicBezTo>
                  <a:pt x="691147" y="1527333"/>
                  <a:pt x="688448" y="1518028"/>
                  <a:pt x="685800" y="1508760"/>
                </a:cubicBezTo>
                <a:cubicBezTo>
                  <a:pt x="682348" y="1496676"/>
                  <a:pt x="681606" y="1483735"/>
                  <a:pt x="676656" y="1472184"/>
                </a:cubicBezTo>
                <a:cubicBezTo>
                  <a:pt x="670609" y="1458074"/>
                  <a:pt x="643294" y="1424186"/>
                  <a:pt x="630936" y="1417320"/>
                </a:cubicBezTo>
                <a:cubicBezTo>
                  <a:pt x="614085" y="1407958"/>
                  <a:pt x="594360" y="1405128"/>
                  <a:pt x="576072" y="1399032"/>
                </a:cubicBezTo>
                <a:cubicBezTo>
                  <a:pt x="536718" y="1385914"/>
                  <a:pt x="557991" y="1392226"/>
                  <a:pt x="512064" y="1380744"/>
                </a:cubicBezTo>
                <a:cubicBezTo>
                  <a:pt x="477334" y="1276553"/>
                  <a:pt x="490004" y="1325230"/>
                  <a:pt x="512064" y="1097280"/>
                </a:cubicBezTo>
                <a:cubicBezTo>
                  <a:pt x="513123" y="1086341"/>
                  <a:pt x="525437" y="1079678"/>
                  <a:pt x="530352" y="1069848"/>
                </a:cubicBezTo>
                <a:cubicBezTo>
                  <a:pt x="534663" y="1061227"/>
                  <a:pt x="531653" y="1048018"/>
                  <a:pt x="539496" y="1042416"/>
                </a:cubicBezTo>
                <a:cubicBezTo>
                  <a:pt x="555183" y="1031211"/>
                  <a:pt x="576072" y="1030224"/>
                  <a:pt x="594360" y="1024128"/>
                </a:cubicBezTo>
                <a:cubicBezTo>
                  <a:pt x="603504" y="1021080"/>
                  <a:pt x="613772" y="1020331"/>
                  <a:pt x="621792" y="1014984"/>
                </a:cubicBezTo>
                <a:cubicBezTo>
                  <a:pt x="630936" y="1008888"/>
                  <a:pt x="639181" y="1001159"/>
                  <a:pt x="649224" y="996696"/>
                </a:cubicBezTo>
                <a:cubicBezTo>
                  <a:pt x="666840" y="988867"/>
                  <a:pt x="688048" y="989101"/>
                  <a:pt x="704088" y="978408"/>
                </a:cubicBezTo>
                <a:cubicBezTo>
                  <a:pt x="742321" y="952919"/>
                  <a:pt x="759525" y="946630"/>
                  <a:pt x="786384" y="914400"/>
                </a:cubicBezTo>
                <a:cubicBezTo>
                  <a:pt x="793419" y="905957"/>
                  <a:pt x="799757" y="896798"/>
                  <a:pt x="804672" y="886968"/>
                </a:cubicBezTo>
                <a:cubicBezTo>
                  <a:pt x="808983" y="878347"/>
                  <a:pt x="810768" y="868680"/>
                  <a:pt x="813816" y="859536"/>
                </a:cubicBezTo>
                <a:cubicBezTo>
                  <a:pt x="810768" y="829056"/>
                  <a:pt x="814359" y="797156"/>
                  <a:pt x="804672" y="768096"/>
                </a:cubicBezTo>
                <a:cubicBezTo>
                  <a:pt x="801197" y="757670"/>
                  <a:pt x="784105" y="758390"/>
                  <a:pt x="777240" y="749808"/>
                </a:cubicBezTo>
                <a:cubicBezTo>
                  <a:pt x="771219" y="742282"/>
                  <a:pt x="772407" y="730997"/>
                  <a:pt x="768096" y="722376"/>
                </a:cubicBezTo>
                <a:cubicBezTo>
                  <a:pt x="732644" y="651472"/>
                  <a:pt x="763648" y="736463"/>
                  <a:pt x="740664" y="667512"/>
                </a:cubicBezTo>
                <a:cubicBezTo>
                  <a:pt x="743712" y="649224"/>
                  <a:pt x="742278" y="629590"/>
                  <a:pt x="749808" y="612648"/>
                </a:cubicBezTo>
                <a:cubicBezTo>
                  <a:pt x="755060" y="600831"/>
                  <a:pt x="768961" y="595150"/>
                  <a:pt x="777240" y="585216"/>
                </a:cubicBezTo>
                <a:cubicBezTo>
                  <a:pt x="815340" y="539496"/>
                  <a:pt x="772668" y="573024"/>
                  <a:pt x="822960" y="539496"/>
                </a:cubicBezTo>
                <a:cubicBezTo>
                  <a:pt x="826008" y="530352"/>
                  <a:pt x="826757" y="520084"/>
                  <a:pt x="832104" y="512064"/>
                </a:cubicBezTo>
                <a:cubicBezTo>
                  <a:pt x="859182" y="471447"/>
                  <a:pt x="862308" y="495229"/>
                  <a:pt x="896112" y="457200"/>
                </a:cubicBezTo>
                <a:cubicBezTo>
                  <a:pt x="910714" y="440772"/>
                  <a:pt x="920496" y="420624"/>
                  <a:pt x="932688" y="402336"/>
                </a:cubicBezTo>
                <a:lnTo>
                  <a:pt x="950976" y="374904"/>
                </a:lnTo>
                <a:cubicBezTo>
                  <a:pt x="957072" y="365760"/>
                  <a:pt x="965789" y="357898"/>
                  <a:pt x="969264" y="347472"/>
                </a:cubicBezTo>
                <a:lnTo>
                  <a:pt x="978408" y="320040"/>
                </a:lnTo>
                <a:cubicBezTo>
                  <a:pt x="975360" y="283464"/>
                  <a:pt x="979087" y="245676"/>
                  <a:pt x="969264" y="210312"/>
                </a:cubicBezTo>
                <a:cubicBezTo>
                  <a:pt x="963381" y="189134"/>
                  <a:pt x="948230" y="170990"/>
                  <a:pt x="932688" y="155448"/>
                </a:cubicBezTo>
                <a:lnTo>
                  <a:pt x="877824" y="100584"/>
                </a:lnTo>
                <a:cubicBezTo>
                  <a:pt x="868680" y="91440"/>
                  <a:pt x="862660" y="77241"/>
                  <a:pt x="850392" y="73152"/>
                </a:cubicBezTo>
                <a:lnTo>
                  <a:pt x="822960" y="64008"/>
                </a:lnTo>
                <a:cubicBezTo>
                  <a:pt x="813816" y="54864"/>
                  <a:pt x="806288" y="43749"/>
                  <a:pt x="795528" y="36576"/>
                </a:cubicBezTo>
                <a:cubicBezTo>
                  <a:pt x="787508" y="31229"/>
                  <a:pt x="777395" y="29968"/>
                  <a:pt x="768096" y="27432"/>
                </a:cubicBezTo>
                <a:cubicBezTo>
                  <a:pt x="654655" y="-3507"/>
                  <a:pt x="730653" y="21047"/>
                  <a:pt x="667512" y="0"/>
                </a:cubicBezTo>
                <a:cubicBezTo>
                  <a:pt x="621792" y="3048"/>
                  <a:pt x="575082" y="-796"/>
                  <a:pt x="530352" y="9144"/>
                </a:cubicBezTo>
                <a:cubicBezTo>
                  <a:pt x="517728" y="11949"/>
                  <a:pt x="513128" y="28637"/>
                  <a:pt x="502920" y="36576"/>
                </a:cubicBezTo>
                <a:cubicBezTo>
                  <a:pt x="485570" y="50070"/>
                  <a:pt x="463598" y="57610"/>
                  <a:pt x="448056" y="73152"/>
                </a:cubicBezTo>
                <a:cubicBezTo>
                  <a:pt x="438912" y="82296"/>
                  <a:pt x="431384" y="93411"/>
                  <a:pt x="420624" y="100584"/>
                </a:cubicBezTo>
                <a:cubicBezTo>
                  <a:pt x="412604" y="105931"/>
                  <a:pt x="401618" y="105047"/>
                  <a:pt x="393192" y="109728"/>
                </a:cubicBezTo>
                <a:cubicBezTo>
                  <a:pt x="298866" y="162131"/>
                  <a:pt x="372968" y="134757"/>
                  <a:pt x="310896" y="155448"/>
                </a:cubicBezTo>
                <a:cubicBezTo>
                  <a:pt x="277368" y="152400"/>
                  <a:pt x="242610" y="155803"/>
                  <a:pt x="210312" y="146304"/>
                </a:cubicBezTo>
                <a:cubicBezTo>
                  <a:pt x="189226" y="140102"/>
                  <a:pt x="155448" y="109728"/>
                  <a:pt x="155448" y="109728"/>
                </a:cubicBezTo>
                <a:cubicBezTo>
                  <a:pt x="149352" y="100584"/>
                  <a:pt x="144931" y="90067"/>
                  <a:pt x="137160" y="82296"/>
                </a:cubicBezTo>
                <a:cubicBezTo>
                  <a:pt x="98583" y="43719"/>
                  <a:pt x="56522" y="64008"/>
                  <a:pt x="0" y="64008"/>
                </a:cubicBezTo>
              </a:path>
            </a:pathLst>
          </a:cu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5 Forma libre"/>
          <p:cNvSpPr/>
          <p:nvPr/>
        </p:nvSpPr>
        <p:spPr>
          <a:xfrm>
            <a:off x="2980944" y="1508760"/>
            <a:ext cx="1728216" cy="1801368"/>
          </a:xfrm>
          <a:custGeom>
            <a:avLst/>
            <a:gdLst>
              <a:gd name="connsiteX0" fmla="*/ 100584 w 1728216"/>
              <a:gd name="connsiteY0" fmla="*/ 1645920 h 1801368"/>
              <a:gd name="connsiteX1" fmla="*/ 146304 w 1728216"/>
              <a:gd name="connsiteY1" fmla="*/ 1636776 h 1801368"/>
              <a:gd name="connsiteX2" fmla="*/ 182880 w 1728216"/>
              <a:gd name="connsiteY2" fmla="*/ 1664208 h 1801368"/>
              <a:gd name="connsiteX3" fmla="*/ 219456 w 1728216"/>
              <a:gd name="connsiteY3" fmla="*/ 1682496 h 1801368"/>
              <a:gd name="connsiteX4" fmla="*/ 274320 w 1728216"/>
              <a:gd name="connsiteY4" fmla="*/ 1719072 h 1801368"/>
              <a:gd name="connsiteX5" fmla="*/ 310896 w 1728216"/>
              <a:gd name="connsiteY5" fmla="*/ 1737360 h 1801368"/>
              <a:gd name="connsiteX6" fmla="*/ 338328 w 1728216"/>
              <a:gd name="connsiteY6" fmla="*/ 1746504 h 1801368"/>
              <a:gd name="connsiteX7" fmla="*/ 420624 w 1728216"/>
              <a:gd name="connsiteY7" fmla="*/ 1792224 h 1801368"/>
              <a:gd name="connsiteX8" fmla="*/ 466344 w 1728216"/>
              <a:gd name="connsiteY8" fmla="*/ 1801368 h 1801368"/>
              <a:gd name="connsiteX9" fmla="*/ 557784 w 1728216"/>
              <a:gd name="connsiteY9" fmla="*/ 1792224 h 1801368"/>
              <a:gd name="connsiteX10" fmla="*/ 612648 w 1728216"/>
              <a:gd name="connsiteY10" fmla="*/ 1783080 h 1801368"/>
              <a:gd name="connsiteX11" fmla="*/ 667512 w 1728216"/>
              <a:gd name="connsiteY11" fmla="*/ 1746504 h 1801368"/>
              <a:gd name="connsiteX12" fmla="*/ 694944 w 1728216"/>
              <a:gd name="connsiteY12" fmla="*/ 1728216 h 1801368"/>
              <a:gd name="connsiteX13" fmla="*/ 704088 w 1728216"/>
              <a:gd name="connsiteY13" fmla="*/ 1700784 h 1801368"/>
              <a:gd name="connsiteX14" fmla="*/ 740664 w 1728216"/>
              <a:gd name="connsiteY14" fmla="*/ 1645920 h 1801368"/>
              <a:gd name="connsiteX15" fmla="*/ 749808 w 1728216"/>
              <a:gd name="connsiteY15" fmla="*/ 1618488 h 1801368"/>
              <a:gd name="connsiteX16" fmla="*/ 777240 w 1728216"/>
              <a:gd name="connsiteY16" fmla="*/ 1581912 h 1801368"/>
              <a:gd name="connsiteX17" fmla="*/ 822960 w 1728216"/>
              <a:gd name="connsiteY17" fmla="*/ 1527048 h 1801368"/>
              <a:gd name="connsiteX18" fmla="*/ 859536 w 1728216"/>
              <a:gd name="connsiteY18" fmla="*/ 1444752 h 1801368"/>
              <a:gd name="connsiteX19" fmla="*/ 850392 w 1728216"/>
              <a:gd name="connsiteY19" fmla="*/ 1362456 h 1801368"/>
              <a:gd name="connsiteX20" fmla="*/ 795528 w 1728216"/>
              <a:gd name="connsiteY20" fmla="*/ 1271016 h 1801368"/>
              <a:gd name="connsiteX21" fmla="*/ 786384 w 1728216"/>
              <a:gd name="connsiteY21" fmla="*/ 1243584 h 1801368"/>
              <a:gd name="connsiteX22" fmla="*/ 795528 w 1728216"/>
              <a:gd name="connsiteY22" fmla="*/ 1115568 h 1801368"/>
              <a:gd name="connsiteX23" fmla="*/ 832104 w 1728216"/>
              <a:gd name="connsiteY23" fmla="*/ 1078992 h 1801368"/>
              <a:gd name="connsiteX24" fmla="*/ 877824 w 1728216"/>
              <a:gd name="connsiteY24" fmla="*/ 1024128 h 1801368"/>
              <a:gd name="connsiteX25" fmla="*/ 905256 w 1728216"/>
              <a:gd name="connsiteY25" fmla="*/ 1014984 h 1801368"/>
              <a:gd name="connsiteX26" fmla="*/ 932688 w 1728216"/>
              <a:gd name="connsiteY26" fmla="*/ 996696 h 1801368"/>
              <a:gd name="connsiteX27" fmla="*/ 1014984 w 1728216"/>
              <a:gd name="connsiteY27" fmla="*/ 1005840 h 1801368"/>
              <a:gd name="connsiteX28" fmla="*/ 1078992 w 1728216"/>
              <a:gd name="connsiteY28" fmla="*/ 1024128 h 1801368"/>
              <a:gd name="connsiteX29" fmla="*/ 1152144 w 1728216"/>
              <a:gd name="connsiteY29" fmla="*/ 1042416 h 1801368"/>
              <a:gd name="connsiteX30" fmla="*/ 1207008 w 1728216"/>
              <a:gd name="connsiteY30" fmla="*/ 1060704 h 1801368"/>
              <a:gd name="connsiteX31" fmla="*/ 1234440 w 1728216"/>
              <a:gd name="connsiteY31" fmla="*/ 1069848 h 1801368"/>
              <a:gd name="connsiteX32" fmla="*/ 1344168 w 1728216"/>
              <a:gd name="connsiteY32" fmla="*/ 1060704 h 1801368"/>
              <a:gd name="connsiteX33" fmla="*/ 1399032 w 1728216"/>
              <a:gd name="connsiteY33" fmla="*/ 1033272 h 1801368"/>
              <a:gd name="connsiteX34" fmla="*/ 1453896 w 1728216"/>
              <a:gd name="connsiteY34" fmla="*/ 1005840 h 1801368"/>
              <a:gd name="connsiteX35" fmla="*/ 1472184 w 1728216"/>
              <a:gd name="connsiteY35" fmla="*/ 978408 h 1801368"/>
              <a:gd name="connsiteX36" fmla="*/ 1499616 w 1728216"/>
              <a:gd name="connsiteY36" fmla="*/ 960120 h 1801368"/>
              <a:gd name="connsiteX37" fmla="*/ 1527048 w 1728216"/>
              <a:gd name="connsiteY37" fmla="*/ 932688 h 1801368"/>
              <a:gd name="connsiteX38" fmla="*/ 1554480 w 1728216"/>
              <a:gd name="connsiteY38" fmla="*/ 850392 h 1801368"/>
              <a:gd name="connsiteX39" fmla="*/ 1563624 w 1728216"/>
              <a:gd name="connsiteY39" fmla="*/ 822960 h 1801368"/>
              <a:gd name="connsiteX40" fmla="*/ 1591056 w 1728216"/>
              <a:gd name="connsiteY40" fmla="*/ 530352 h 1801368"/>
              <a:gd name="connsiteX41" fmla="*/ 1609344 w 1728216"/>
              <a:gd name="connsiteY41" fmla="*/ 493776 h 1801368"/>
              <a:gd name="connsiteX42" fmla="*/ 1636776 w 1728216"/>
              <a:gd name="connsiteY42" fmla="*/ 475488 h 1801368"/>
              <a:gd name="connsiteX43" fmla="*/ 1655064 w 1728216"/>
              <a:gd name="connsiteY43" fmla="*/ 448056 h 1801368"/>
              <a:gd name="connsiteX44" fmla="*/ 1709928 w 1728216"/>
              <a:gd name="connsiteY44" fmla="*/ 393192 h 1801368"/>
              <a:gd name="connsiteX45" fmla="*/ 1728216 w 1728216"/>
              <a:gd name="connsiteY45" fmla="*/ 365760 h 1801368"/>
              <a:gd name="connsiteX46" fmla="*/ 1719072 w 1728216"/>
              <a:gd name="connsiteY46" fmla="*/ 292608 h 1801368"/>
              <a:gd name="connsiteX47" fmla="*/ 1664208 w 1728216"/>
              <a:gd name="connsiteY47" fmla="*/ 237744 h 1801368"/>
              <a:gd name="connsiteX48" fmla="*/ 1636776 w 1728216"/>
              <a:gd name="connsiteY48" fmla="*/ 210312 h 1801368"/>
              <a:gd name="connsiteX49" fmla="*/ 1609344 w 1728216"/>
              <a:gd name="connsiteY49" fmla="*/ 182880 h 1801368"/>
              <a:gd name="connsiteX50" fmla="*/ 1563624 w 1728216"/>
              <a:gd name="connsiteY50" fmla="*/ 137160 h 1801368"/>
              <a:gd name="connsiteX51" fmla="*/ 1353312 w 1728216"/>
              <a:gd name="connsiteY51" fmla="*/ 137160 h 1801368"/>
              <a:gd name="connsiteX52" fmla="*/ 1280160 w 1728216"/>
              <a:gd name="connsiteY52" fmla="*/ 118872 h 1801368"/>
              <a:gd name="connsiteX53" fmla="*/ 1197864 w 1728216"/>
              <a:gd name="connsiteY53" fmla="*/ 54864 h 1801368"/>
              <a:gd name="connsiteX54" fmla="*/ 1170432 w 1728216"/>
              <a:gd name="connsiteY54" fmla="*/ 36576 h 1801368"/>
              <a:gd name="connsiteX55" fmla="*/ 1143000 w 1728216"/>
              <a:gd name="connsiteY55" fmla="*/ 27432 h 1801368"/>
              <a:gd name="connsiteX56" fmla="*/ 1078992 w 1728216"/>
              <a:gd name="connsiteY56" fmla="*/ 0 h 1801368"/>
              <a:gd name="connsiteX57" fmla="*/ 1005840 w 1728216"/>
              <a:gd name="connsiteY57" fmla="*/ 9144 h 1801368"/>
              <a:gd name="connsiteX58" fmla="*/ 978408 w 1728216"/>
              <a:gd name="connsiteY58" fmla="*/ 27432 h 1801368"/>
              <a:gd name="connsiteX59" fmla="*/ 950976 w 1728216"/>
              <a:gd name="connsiteY59" fmla="*/ 36576 h 1801368"/>
              <a:gd name="connsiteX60" fmla="*/ 914400 w 1728216"/>
              <a:gd name="connsiteY60" fmla="*/ 64008 h 1801368"/>
              <a:gd name="connsiteX61" fmla="*/ 886968 w 1728216"/>
              <a:gd name="connsiteY61" fmla="*/ 73152 h 1801368"/>
              <a:gd name="connsiteX62" fmla="*/ 859536 w 1728216"/>
              <a:gd name="connsiteY62" fmla="*/ 100584 h 1801368"/>
              <a:gd name="connsiteX63" fmla="*/ 795528 w 1728216"/>
              <a:gd name="connsiteY63" fmla="*/ 146304 h 1801368"/>
              <a:gd name="connsiteX64" fmla="*/ 786384 w 1728216"/>
              <a:gd name="connsiteY64" fmla="*/ 173736 h 1801368"/>
              <a:gd name="connsiteX65" fmla="*/ 740664 w 1728216"/>
              <a:gd name="connsiteY65" fmla="*/ 237744 h 1801368"/>
              <a:gd name="connsiteX66" fmla="*/ 722376 w 1728216"/>
              <a:gd name="connsiteY66" fmla="*/ 310896 h 1801368"/>
              <a:gd name="connsiteX67" fmla="*/ 713232 w 1728216"/>
              <a:gd name="connsiteY67" fmla="*/ 338328 h 1801368"/>
              <a:gd name="connsiteX68" fmla="*/ 722376 w 1728216"/>
              <a:gd name="connsiteY68" fmla="*/ 429768 h 1801368"/>
              <a:gd name="connsiteX69" fmla="*/ 740664 w 1728216"/>
              <a:gd name="connsiteY69" fmla="*/ 457200 h 1801368"/>
              <a:gd name="connsiteX70" fmla="*/ 758952 w 1728216"/>
              <a:gd name="connsiteY70" fmla="*/ 512064 h 1801368"/>
              <a:gd name="connsiteX71" fmla="*/ 740664 w 1728216"/>
              <a:gd name="connsiteY71" fmla="*/ 557784 h 1801368"/>
              <a:gd name="connsiteX72" fmla="*/ 713232 w 1728216"/>
              <a:gd name="connsiteY72" fmla="*/ 576072 h 1801368"/>
              <a:gd name="connsiteX73" fmla="*/ 612648 w 1728216"/>
              <a:gd name="connsiteY73" fmla="*/ 603504 h 1801368"/>
              <a:gd name="connsiteX74" fmla="*/ 539496 w 1728216"/>
              <a:gd name="connsiteY74" fmla="*/ 621792 h 1801368"/>
              <a:gd name="connsiteX75" fmla="*/ 484632 w 1728216"/>
              <a:gd name="connsiteY75" fmla="*/ 640080 h 1801368"/>
              <a:gd name="connsiteX76" fmla="*/ 329184 w 1728216"/>
              <a:gd name="connsiteY76" fmla="*/ 630936 h 1801368"/>
              <a:gd name="connsiteX77" fmla="*/ 274320 w 1728216"/>
              <a:gd name="connsiteY77" fmla="*/ 612648 h 1801368"/>
              <a:gd name="connsiteX78" fmla="*/ 246888 w 1728216"/>
              <a:gd name="connsiteY78" fmla="*/ 603504 h 1801368"/>
              <a:gd name="connsiteX79" fmla="*/ 91440 w 1728216"/>
              <a:gd name="connsiteY79" fmla="*/ 612648 h 1801368"/>
              <a:gd name="connsiteX80" fmla="*/ 64008 w 1728216"/>
              <a:gd name="connsiteY80" fmla="*/ 621792 h 1801368"/>
              <a:gd name="connsiteX81" fmla="*/ 36576 w 1728216"/>
              <a:gd name="connsiteY81" fmla="*/ 649224 h 1801368"/>
              <a:gd name="connsiteX82" fmla="*/ 0 w 1728216"/>
              <a:gd name="connsiteY82" fmla="*/ 667512 h 1801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</a:cxnLst>
            <a:rect l="l" t="t" r="r" b="b"/>
            <a:pathLst>
              <a:path w="1728216" h="1801368">
                <a:moveTo>
                  <a:pt x="100584" y="1645920"/>
                </a:moveTo>
                <a:cubicBezTo>
                  <a:pt x="115824" y="1642872"/>
                  <a:pt x="131132" y="1633405"/>
                  <a:pt x="146304" y="1636776"/>
                </a:cubicBezTo>
                <a:cubicBezTo>
                  <a:pt x="161181" y="1640082"/>
                  <a:pt x="169957" y="1656131"/>
                  <a:pt x="182880" y="1664208"/>
                </a:cubicBezTo>
                <a:cubicBezTo>
                  <a:pt x="194439" y="1671432"/>
                  <a:pt x="207767" y="1675483"/>
                  <a:pt x="219456" y="1682496"/>
                </a:cubicBezTo>
                <a:cubicBezTo>
                  <a:pt x="238303" y="1693804"/>
                  <a:pt x="254661" y="1709242"/>
                  <a:pt x="274320" y="1719072"/>
                </a:cubicBezTo>
                <a:cubicBezTo>
                  <a:pt x="286512" y="1725168"/>
                  <a:pt x="298367" y="1731990"/>
                  <a:pt x="310896" y="1737360"/>
                </a:cubicBezTo>
                <a:cubicBezTo>
                  <a:pt x="319755" y="1741157"/>
                  <a:pt x="329902" y="1741823"/>
                  <a:pt x="338328" y="1746504"/>
                </a:cubicBezTo>
                <a:cubicBezTo>
                  <a:pt x="394050" y="1777461"/>
                  <a:pt x="375481" y="1780938"/>
                  <a:pt x="420624" y="1792224"/>
                </a:cubicBezTo>
                <a:cubicBezTo>
                  <a:pt x="435702" y="1795993"/>
                  <a:pt x="451104" y="1798320"/>
                  <a:pt x="466344" y="1801368"/>
                </a:cubicBezTo>
                <a:cubicBezTo>
                  <a:pt x="496824" y="1798320"/>
                  <a:pt x="527389" y="1796023"/>
                  <a:pt x="557784" y="1792224"/>
                </a:cubicBezTo>
                <a:cubicBezTo>
                  <a:pt x="576181" y="1789924"/>
                  <a:pt x="595534" y="1790211"/>
                  <a:pt x="612648" y="1783080"/>
                </a:cubicBezTo>
                <a:cubicBezTo>
                  <a:pt x="632937" y="1774626"/>
                  <a:pt x="649224" y="1758696"/>
                  <a:pt x="667512" y="1746504"/>
                </a:cubicBezTo>
                <a:lnTo>
                  <a:pt x="694944" y="1728216"/>
                </a:lnTo>
                <a:cubicBezTo>
                  <a:pt x="697992" y="1719072"/>
                  <a:pt x="699407" y="1709210"/>
                  <a:pt x="704088" y="1700784"/>
                </a:cubicBezTo>
                <a:cubicBezTo>
                  <a:pt x="714762" y="1681571"/>
                  <a:pt x="733713" y="1666772"/>
                  <a:pt x="740664" y="1645920"/>
                </a:cubicBezTo>
                <a:cubicBezTo>
                  <a:pt x="743712" y="1636776"/>
                  <a:pt x="745026" y="1626857"/>
                  <a:pt x="749808" y="1618488"/>
                </a:cubicBezTo>
                <a:cubicBezTo>
                  <a:pt x="757369" y="1605256"/>
                  <a:pt x="768382" y="1594313"/>
                  <a:pt x="777240" y="1581912"/>
                </a:cubicBezTo>
                <a:cubicBezTo>
                  <a:pt x="809066" y="1537355"/>
                  <a:pt x="780267" y="1569741"/>
                  <a:pt x="822960" y="1527048"/>
                </a:cubicBezTo>
                <a:cubicBezTo>
                  <a:pt x="844723" y="1461758"/>
                  <a:pt x="830555" y="1488224"/>
                  <a:pt x="859536" y="1444752"/>
                </a:cubicBezTo>
                <a:cubicBezTo>
                  <a:pt x="856488" y="1417320"/>
                  <a:pt x="856598" y="1389350"/>
                  <a:pt x="850392" y="1362456"/>
                </a:cubicBezTo>
                <a:cubicBezTo>
                  <a:pt x="840686" y="1320396"/>
                  <a:pt x="809978" y="1314365"/>
                  <a:pt x="795528" y="1271016"/>
                </a:cubicBezTo>
                <a:lnTo>
                  <a:pt x="786384" y="1243584"/>
                </a:lnTo>
                <a:cubicBezTo>
                  <a:pt x="789432" y="1200912"/>
                  <a:pt x="784078" y="1156788"/>
                  <a:pt x="795528" y="1115568"/>
                </a:cubicBezTo>
                <a:cubicBezTo>
                  <a:pt x="800143" y="1098955"/>
                  <a:pt x="820883" y="1092083"/>
                  <a:pt x="832104" y="1078992"/>
                </a:cubicBezTo>
                <a:cubicBezTo>
                  <a:pt x="854595" y="1052753"/>
                  <a:pt x="846116" y="1045266"/>
                  <a:pt x="877824" y="1024128"/>
                </a:cubicBezTo>
                <a:cubicBezTo>
                  <a:pt x="885844" y="1018781"/>
                  <a:pt x="896635" y="1019295"/>
                  <a:pt x="905256" y="1014984"/>
                </a:cubicBezTo>
                <a:cubicBezTo>
                  <a:pt x="915086" y="1010069"/>
                  <a:pt x="923544" y="1002792"/>
                  <a:pt x="932688" y="996696"/>
                </a:cubicBezTo>
                <a:cubicBezTo>
                  <a:pt x="960120" y="999744"/>
                  <a:pt x="987704" y="1001643"/>
                  <a:pt x="1014984" y="1005840"/>
                </a:cubicBezTo>
                <a:cubicBezTo>
                  <a:pt x="1049923" y="1011215"/>
                  <a:pt x="1048065" y="1015693"/>
                  <a:pt x="1078992" y="1024128"/>
                </a:cubicBezTo>
                <a:cubicBezTo>
                  <a:pt x="1103241" y="1030741"/>
                  <a:pt x="1128299" y="1034468"/>
                  <a:pt x="1152144" y="1042416"/>
                </a:cubicBezTo>
                <a:lnTo>
                  <a:pt x="1207008" y="1060704"/>
                </a:lnTo>
                <a:lnTo>
                  <a:pt x="1234440" y="1069848"/>
                </a:lnTo>
                <a:cubicBezTo>
                  <a:pt x="1271016" y="1066800"/>
                  <a:pt x="1307787" y="1065555"/>
                  <a:pt x="1344168" y="1060704"/>
                </a:cubicBezTo>
                <a:cubicBezTo>
                  <a:pt x="1375509" y="1056525"/>
                  <a:pt x="1371010" y="1047283"/>
                  <a:pt x="1399032" y="1033272"/>
                </a:cubicBezTo>
                <a:cubicBezTo>
                  <a:pt x="1474748" y="995414"/>
                  <a:pt x="1375280" y="1058251"/>
                  <a:pt x="1453896" y="1005840"/>
                </a:cubicBezTo>
                <a:cubicBezTo>
                  <a:pt x="1459992" y="996696"/>
                  <a:pt x="1464413" y="986179"/>
                  <a:pt x="1472184" y="978408"/>
                </a:cubicBezTo>
                <a:cubicBezTo>
                  <a:pt x="1479955" y="970637"/>
                  <a:pt x="1491173" y="967155"/>
                  <a:pt x="1499616" y="960120"/>
                </a:cubicBezTo>
                <a:cubicBezTo>
                  <a:pt x="1509550" y="951841"/>
                  <a:pt x="1517904" y="941832"/>
                  <a:pt x="1527048" y="932688"/>
                </a:cubicBezTo>
                <a:lnTo>
                  <a:pt x="1554480" y="850392"/>
                </a:lnTo>
                <a:lnTo>
                  <a:pt x="1563624" y="822960"/>
                </a:lnTo>
                <a:cubicBezTo>
                  <a:pt x="1566075" y="759232"/>
                  <a:pt x="1549496" y="613472"/>
                  <a:pt x="1591056" y="530352"/>
                </a:cubicBezTo>
                <a:cubicBezTo>
                  <a:pt x="1597152" y="518160"/>
                  <a:pt x="1600618" y="504248"/>
                  <a:pt x="1609344" y="493776"/>
                </a:cubicBezTo>
                <a:cubicBezTo>
                  <a:pt x="1616379" y="485333"/>
                  <a:pt x="1627632" y="481584"/>
                  <a:pt x="1636776" y="475488"/>
                </a:cubicBezTo>
                <a:cubicBezTo>
                  <a:pt x="1642872" y="466344"/>
                  <a:pt x="1647763" y="456270"/>
                  <a:pt x="1655064" y="448056"/>
                </a:cubicBezTo>
                <a:cubicBezTo>
                  <a:pt x="1672247" y="428726"/>
                  <a:pt x="1695582" y="414711"/>
                  <a:pt x="1709928" y="393192"/>
                </a:cubicBezTo>
                <a:lnTo>
                  <a:pt x="1728216" y="365760"/>
                </a:lnTo>
                <a:cubicBezTo>
                  <a:pt x="1725168" y="341376"/>
                  <a:pt x="1730062" y="314587"/>
                  <a:pt x="1719072" y="292608"/>
                </a:cubicBezTo>
                <a:cubicBezTo>
                  <a:pt x="1707506" y="269475"/>
                  <a:pt x="1682496" y="256032"/>
                  <a:pt x="1664208" y="237744"/>
                </a:cubicBezTo>
                <a:lnTo>
                  <a:pt x="1636776" y="210312"/>
                </a:lnTo>
                <a:cubicBezTo>
                  <a:pt x="1627632" y="201168"/>
                  <a:pt x="1616517" y="193640"/>
                  <a:pt x="1609344" y="182880"/>
                </a:cubicBezTo>
                <a:cubicBezTo>
                  <a:pt x="1584960" y="146304"/>
                  <a:pt x="1600200" y="161544"/>
                  <a:pt x="1563624" y="137160"/>
                </a:cubicBezTo>
                <a:cubicBezTo>
                  <a:pt x="1456334" y="144313"/>
                  <a:pt x="1442763" y="153932"/>
                  <a:pt x="1353312" y="137160"/>
                </a:cubicBezTo>
                <a:cubicBezTo>
                  <a:pt x="1328608" y="132528"/>
                  <a:pt x="1280160" y="118872"/>
                  <a:pt x="1280160" y="118872"/>
                </a:cubicBezTo>
                <a:cubicBezTo>
                  <a:pt x="1237186" y="75898"/>
                  <a:pt x="1263488" y="98613"/>
                  <a:pt x="1197864" y="54864"/>
                </a:cubicBezTo>
                <a:cubicBezTo>
                  <a:pt x="1188720" y="48768"/>
                  <a:pt x="1180858" y="40051"/>
                  <a:pt x="1170432" y="36576"/>
                </a:cubicBezTo>
                <a:cubicBezTo>
                  <a:pt x="1161288" y="33528"/>
                  <a:pt x="1151859" y="31229"/>
                  <a:pt x="1143000" y="27432"/>
                </a:cubicBezTo>
                <a:cubicBezTo>
                  <a:pt x="1063905" y="-6466"/>
                  <a:pt x="1143325" y="21444"/>
                  <a:pt x="1078992" y="0"/>
                </a:cubicBezTo>
                <a:cubicBezTo>
                  <a:pt x="1054608" y="3048"/>
                  <a:pt x="1029548" y="2678"/>
                  <a:pt x="1005840" y="9144"/>
                </a:cubicBezTo>
                <a:cubicBezTo>
                  <a:pt x="995238" y="12036"/>
                  <a:pt x="988238" y="22517"/>
                  <a:pt x="978408" y="27432"/>
                </a:cubicBezTo>
                <a:cubicBezTo>
                  <a:pt x="969787" y="31743"/>
                  <a:pt x="960120" y="33528"/>
                  <a:pt x="950976" y="36576"/>
                </a:cubicBezTo>
                <a:cubicBezTo>
                  <a:pt x="938784" y="45720"/>
                  <a:pt x="927632" y="56447"/>
                  <a:pt x="914400" y="64008"/>
                </a:cubicBezTo>
                <a:cubicBezTo>
                  <a:pt x="906031" y="68790"/>
                  <a:pt x="894988" y="67805"/>
                  <a:pt x="886968" y="73152"/>
                </a:cubicBezTo>
                <a:cubicBezTo>
                  <a:pt x="876208" y="80325"/>
                  <a:pt x="869354" y="92168"/>
                  <a:pt x="859536" y="100584"/>
                </a:cubicBezTo>
                <a:cubicBezTo>
                  <a:pt x="839688" y="117597"/>
                  <a:pt x="817238" y="131831"/>
                  <a:pt x="795528" y="146304"/>
                </a:cubicBezTo>
                <a:cubicBezTo>
                  <a:pt x="792480" y="155448"/>
                  <a:pt x="790695" y="165115"/>
                  <a:pt x="786384" y="173736"/>
                </a:cubicBezTo>
                <a:cubicBezTo>
                  <a:pt x="779699" y="187107"/>
                  <a:pt x="746877" y="229460"/>
                  <a:pt x="740664" y="237744"/>
                </a:cubicBezTo>
                <a:cubicBezTo>
                  <a:pt x="719762" y="300450"/>
                  <a:pt x="744445" y="222622"/>
                  <a:pt x="722376" y="310896"/>
                </a:cubicBezTo>
                <a:cubicBezTo>
                  <a:pt x="720038" y="320247"/>
                  <a:pt x="716280" y="329184"/>
                  <a:pt x="713232" y="338328"/>
                </a:cubicBezTo>
                <a:cubicBezTo>
                  <a:pt x="716280" y="368808"/>
                  <a:pt x="715488" y="399920"/>
                  <a:pt x="722376" y="429768"/>
                </a:cubicBezTo>
                <a:cubicBezTo>
                  <a:pt x="724847" y="440476"/>
                  <a:pt x="736201" y="447157"/>
                  <a:pt x="740664" y="457200"/>
                </a:cubicBezTo>
                <a:cubicBezTo>
                  <a:pt x="748493" y="474816"/>
                  <a:pt x="758952" y="512064"/>
                  <a:pt x="758952" y="512064"/>
                </a:cubicBezTo>
                <a:cubicBezTo>
                  <a:pt x="752856" y="527304"/>
                  <a:pt x="750204" y="544427"/>
                  <a:pt x="740664" y="557784"/>
                </a:cubicBezTo>
                <a:cubicBezTo>
                  <a:pt x="734276" y="566727"/>
                  <a:pt x="723275" y="571609"/>
                  <a:pt x="713232" y="576072"/>
                </a:cubicBezTo>
                <a:cubicBezTo>
                  <a:pt x="668278" y="596052"/>
                  <a:pt x="657394" y="593178"/>
                  <a:pt x="612648" y="603504"/>
                </a:cubicBezTo>
                <a:cubicBezTo>
                  <a:pt x="588157" y="609156"/>
                  <a:pt x="563341" y="613844"/>
                  <a:pt x="539496" y="621792"/>
                </a:cubicBezTo>
                <a:lnTo>
                  <a:pt x="484632" y="640080"/>
                </a:lnTo>
                <a:cubicBezTo>
                  <a:pt x="432816" y="637032"/>
                  <a:pt x="380654" y="637649"/>
                  <a:pt x="329184" y="630936"/>
                </a:cubicBezTo>
                <a:cubicBezTo>
                  <a:pt x="310069" y="628443"/>
                  <a:pt x="292608" y="618744"/>
                  <a:pt x="274320" y="612648"/>
                </a:cubicBezTo>
                <a:lnTo>
                  <a:pt x="246888" y="603504"/>
                </a:lnTo>
                <a:cubicBezTo>
                  <a:pt x="195072" y="606552"/>
                  <a:pt x="143088" y="607483"/>
                  <a:pt x="91440" y="612648"/>
                </a:cubicBezTo>
                <a:cubicBezTo>
                  <a:pt x="81849" y="613607"/>
                  <a:pt x="72028" y="616445"/>
                  <a:pt x="64008" y="621792"/>
                </a:cubicBezTo>
                <a:cubicBezTo>
                  <a:pt x="53248" y="628965"/>
                  <a:pt x="47336" y="642051"/>
                  <a:pt x="36576" y="649224"/>
                </a:cubicBezTo>
                <a:cubicBezTo>
                  <a:pt x="-26467" y="691252"/>
                  <a:pt x="30056" y="637456"/>
                  <a:pt x="0" y="667512"/>
                </a:cubicBezTo>
              </a:path>
            </a:pathLst>
          </a:cu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6 Forma libre"/>
          <p:cNvSpPr/>
          <p:nvPr/>
        </p:nvSpPr>
        <p:spPr>
          <a:xfrm>
            <a:off x="4306824" y="2569464"/>
            <a:ext cx="329542" cy="1280195"/>
          </a:xfrm>
          <a:custGeom>
            <a:avLst/>
            <a:gdLst>
              <a:gd name="connsiteX0" fmla="*/ 0 w 329542"/>
              <a:gd name="connsiteY0" fmla="*/ 0 h 1280195"/>
              <a:gd name="connsiteX1" fmla="*/ 45720 w 329542"/>
              <a:gd name="connsiteY1" fmla="*/ 18288 h 1280195"/>
              <a:gd name="connsiteX2" fmla="*/ 73152 w 329542"/>
              <a:gd name="connsiteY2" fmla="*/ 27432 h 1280195"/>
              <a:gd name="connsiteX3" fmla="*/ 100584 w 329542"/>
              <a:gd name="connsiteY3" fmla="*/ 45720 h 1280195"/>
              <a:gd name="connsiteX4" fmla="*/ 164592 w 329542"/>
              <a:gd name="connsiteY4" fmla="*/ 100584 h 1280195"/>
              <a:gd name="connsiteX5" fmla="*/ 201168 w 329542"/>
              <a:gd name="connsiteY5" fmla="*/ 155448 h 1280195"/>
              <a:gd name="connsiteX6" fmla="*/ 210312 w 329542"/>
              <a:gd name="connsiteY6" fmla="*/ 182880 h 1280195"/>
              <a:gd name="connsiteX7" fmla="*/ 201168 w 329542"/>
              <a:gd name="connsiteY7" fmla="*/ 292608 h 1280195"/>
              <a:gd name="connsiteX8" fmla="*/ 173736 w 329542"/>
              <a:gd name="connsiteY8" fmla="*/ 320040 h 1280195"/>
              <a:gd name="connsiteX9" fmla="*/ 118872 w 329542"/>
              <a:gd name="connsiteY9" fmla="*/ 338328 h 1280195"/>
              <a:gd name="connsiteX10" fmla="*/ 100584 w 329542"/>
              <a:gd name="connsiteY10" fmla="*/ 393192 h 1280195"/>
              <a:gd name="connsiteX11" fmla="*/ 91440 w 329542"/>
              <a:gd name="connsiteY11" fmla="*/ 420624 h 1280195"/>
              <a:gd name="connsiteX12" fmla="*/ 82296 w 329542"/>
              <a:gd name="connsiteY12" fmla="*/ 457200 h 1280195"/>
              <a:gd name="connsiteX13" fmla="*/ 54864 w 329542"/>
              <a:gd name="connsiteY13" fmla="*/ 484632 h 1280195"/>
              <a:gd name="connsiteX14" fmla="*/ 27432 w 329542"/>
              <a:gd name="connsiteY14" fmla="*/ 539496 h 1280195"/>
              <a:gd name="connsiteX15" fmla="*/ 36576 w 329542"/>
              <a:gd name="connsiteY15" fmla="*/ 621792 h 1280195"/>
              <a:gd name="connsiteX16" fmla="*/ 91440 w 329542"/>
              <a:gd name="connsiteY16" fmla="*/ 685800 h 1280195"/>
              <a:gd name="connsiteX17" fmla="*/ 109728 w 329542"/>
              <a:gd name="connsiteY17" fmla="*/ 713232 h 1280195"/>
              <a:gd name="connsiteX18" fmla="*/ 173736 w 329542"/>
              <a:gd name="connsiteY18" fmla="*/ 795528 h 1280195"/>
              <a:gd name="connsiteX19" fmla="*/ 192024 w 329542"/>
              <a:gd name="connsiteY19" fmla="*/ 832104 h 1280195"/>
              <a:gd name="connsiteX20" fmla="*/ 219456 w 329542"/>
              <a:gd name="connsiteY20" fmla="*/ 896112 h 1280195"/>
              <a:gd name="connsiteX21" fmla="*/ 246888 w 329542"/>
              <a:gd name="connsiteY21" fmla="*/ 932688 h 1280195"/>
              <a:gd name="connsiteX22" fmla="*/ 256032 w 329542"/>
              <a:gd name="connsiteY22" fmla="*/ 960120 h 1280195"/>
              <a:gd name="connsiteX23" fmla="*/ 292608 w 329542"/>
              <a:gd name="connsiteY23" fmla="*/ 1024128 h 1280195"/>
              <a:gd name="connsiteX24" fmla="*/ 301752 w 329542"/>
              <a:gd name="connsiteY24" fmla="*/ 1060704 h 1280195"/>
              <a:gd name="connsiteX25" fmla="*/ 320040 w 329542"/>
              <a:gd name="connsiteY25" fmla="*/ 1088136 h 1280195"/>
              <a:gd name="connsiteX26" fmla="*/ 329184 w 329542"/>
              <a:gd name="connsiteY26" fmla="*/ 1115568 h 1280195"/>
              <a:gd name="connsiteX27" fmla="*/ 320040 w 329542"/>
              <a:gd name="connsiteY27" fmla="*/ 1188720 h 1280195"/>
              <a:gd name="connsiteX28" fmla="*/ 329184 w 329542"/>
              <a:gd name="connsiteY28" fmla="*/ 1234440 h 1280195"/>
              <a:gd name="connsiteX29" fmla="*/ 310896 w 329542"/>
              <a:gd name="connsiteY29" fmla="*/ 1280160 h 12801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329542" h="1280195">
                <a:moveTo>
                  <a:pt x="0" y="0"/>
                </a:moveTo>
                <a:cubicBezTo>
                  <a:pt x="15240" y="6096"/>
                  <a:pt x="30351" y="12525"/>
                  <a:pt x="45720" y="18288"/>
                </a:cubicBezTo>
                <a:cubicBezTo>
                  <a:pt x="54745" y="21672"/>
                  <a:pt x="64531" y="23121"/>
                  <a:pt x="73152" y="27432"/>
                </a:cubicBezTo>
                <a:cubicBezTo>
                  <a:pt x="82982" y="32347"/>
                  <a:pt x="91641" y="39332"/>
                  <a:pt x="100584" y="45720"/>
                </a:cubicBezTo>
                <a:cubicBezTo>
                  <a:pt x="122058" y="61059"/>
                  <a:pt x="147976" y="79221"/>
                  <a:pt x="164592" y="100584"/>
                </a:cubicBezTo>
                <a:cubicBezTo>
                  <a:pt x="178086" y="117934"/>
                  <a:pt x="194217" y="134596"/>
                  <a:pt x="201168" y="155448"/>
                </a:cubicBezTo>
                <a:lnTo>
                  <a:pt x="210312" y="182880"/>
                </a:lnTo>
                <a:cubicBezTo>
                  <a:pt x="207264" y="219456"/>
                  <a:pt x="210625" y="257144"/>
                  <a:pt x="201168" y="292608"/>
                </a:cubicBezTo>
                <a:cubicBezTo>
                  <a:pt x="197836" y="305103"/>
                  <a:pt x="185040" y="313760"/>
                  <a:pt x="173736" y="320040"/>
                </a:cubicBezTo>
                <a:cubicBezTo>
                  <a:pt x="156885" y="329402"/>
                  <a:pt x="118872" y="338328"/>
                  <a:pt x="118872" y="338328"/>
                </a:cubicBezTo>
                <a:lnTo>
                  <a:pt x="100584" y="393192"/>
                </a:lnTo>
                <a:cubicBezTo>
                  <a:pt x="97536" y="402336"/>
                  <a:pt x="93778" y="411273"/>
                  <a:pt x="91440" y="420624"/>
                </a:cubicBezTo>
                <a:cubicBezTo>
                  <a:pt x="88392" y="432816"/>
                  <a:pt x="88531" y="446289"/>
                  <a:pt x="82296" y="457200"/>
                </a:cubicBezTo>
                <a:cubicBezTo>
                  <a:pt x="75880" y="468428"/>
                  <a:pt x="63143" y="474698"/>
                  <a:pt x="54864" y="484632"/>
                </a:cubicBezTo>
                <a:cubicBezTo>
                  <a:pt x="35169" y="508267"/>
                  <a:pt x="36596" y="512003"/>
                  <a:pt x="27432" y="539496"/>
                </a:cubicBezTo>
                <a:cubicBezTo>
                  <a:pt x="30480" y="566928"/>
                  <a:pt x="28459" y="595412"/>
                  <a:pt x="36576" y="621792"/>
                </a:cubicBezTo>
                <a:cubicBezTo>
                  <a:pt x="43258" y="643508"/>
                  <a:pt x="77422" y="668979"/>
                  <a:pt x="91440" y="685800"/>
                </a:cubicBezTo>
                <a:cubicBezTo>
                  <a:pt x="98475" y="694243"/>
                  <a:pt x="102693" y="704789"/>
                  <a:pt x="109728" y="713232"/>
                </a:cubicBezTo>
                <a:cubicBezTo>
                  <a:pt x="147358" y="758388"/>
                  <a:pt x="139070" y="726195"/>
                  <a:pt x="173736" y="795528"/>
                </a:cubicBezTo>
                <a:cubicBezTo>
                  <a:pt x="179832" y="807720"/>
                  <a:pt x="186654" y="819575"/>
                  <a:pt x="192024" y="832104"/>
                </a:cubicBezTo>
                <a:cubicBezTo>
                  <a:pt x="208994" y="871700"/>
                  <a:pt x="191886" y="852000"/>
                  <a:pt x="219456" y="896112"/>
                </a:cubicBezTo>
                <a:cubicBezTo>
                  <a:pt x="227533" y="909035"/>
                  <a:pt x="237744" y="920496"/>
                  <a:pt x="246888" y="932688"/>
                </a:cubicBezTo>
                <a:cubicBezTo>
                  <a:pt x="249936" y="941832"/>
                  <a:pt x="252235" y="951261"/>
                  <a:pt x="256032" y="960120"/>
                </a:cubicBezTo>
                <a:cubicBezTo>
                  <a:pt x="269954" y="992604"/>
                  <a:pt x="274242" y="996578"/>
                  <a:pt x="292608" y="1024128"/>
                </a:cubicBezTo>
                <a:cubicBezTo>
                  <a:pt x="295656" y="1036320"/>
                  <a:pt x="296802" y="1049153"/>
                  <a:pt x="301752" y="1060704"/>
                </a:cubicBezTo>
                <a:cubicBezTo>
                  <a:pt x="306081" y="1070805"/>
                  <a:pt x="315125" y="1078306"/>
                  <a:pt x="320040" y="1088136"/>
                </a:cubicBezTo>
                <a:cubicBezTo>
                  <a:pt x="324351" y="1096757"/>
                  <a:pt x="326136" y="1106424"/>
                  <a:pt x="329184" y="1115568"/>
                </a:cubicBezTo>
                <a:cubicBezTo>
                  <a:pt x="326136" y="1139952"/>
                  <a:pt x="320040" y="1164146"/>
                  <a:pt x="320040" y="1188720"/>
                </a:cubicBezTo>
                <a:cubicBezTo>
                  <a:pt x="320040" y="1204262"/>
                  <a:pt x="329184" y="1218898"/>
                  <a:pt x="329184" y="1234440"/>
                </a:cubicBezTo>
                <a:cubicBezTo>
                  <a:pt x="329184" y="1283149"/>
                  <a:pt x="333671" y="1280160"/>
                  <a:pt x="310896" y="1280160"/>
                </a:cubicBezTo>
              </a:path>
            </a:pathLst>
          </a:cu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0" name="19 Forma libre"/>
          <p:cNvSpPr/>
          <p:nvPr/>
        </p:nvSpPr>
        <p:spPr>
          <a:xfrm>
            <a:off x="4544568" y="1965960"/>
            <a:ext cx="539496" cy="1536192"/>
          </a:xfrm>
          <a:custGeom>
            <a:avLst/>
            <a:gdLst>
              <a:gd name="connsiteX0" fmla="*/ 0 w 539496"/>
              <a:gd name="connsiteY0" fmla="*/ 1536192 h 1536192"/>
              <a:gd name="connsiteX1" fmla="*/ 228600 w 539496"/>
              <a:gd name="connsiteY1" fmla="*/ 1527048 h 1536192"/>
              <a:gd name="connsiteX2" fmla="*/ 283464 w 539496"/>
              <a:gd name="connsiteY2" fmla="*/ 1490472 h 1536192"/>
              <a:gd name="connsiteX3" fmla="*/ 347472 w 539496"/>
              <a:gd name="connsiteY3" fmla="*/ 1472184 h 1536192"/>
              <a:gd name="connsiteX4" fmla="*/ 402336 w 539496"/>
              <a:gd name="connsiteY4" fmla="*/ 1426464 h 1536192"/>
              <a:gd name="connsiteX5" fmla="*/ 420624 w 539496"/>
              <a:gd name="connsiteY5" fmla="*/ 1399032 h 1536192"/>
              <a:gd name="connsiteX6" fmla="*/ 448056 w 539496"/>
              <a:gd name="connsiteY6" fmla="*/ 1362456 h 1536192"/>
              <a:gd name="connsiteX7" fmla="*/ 466344 w 539496"/>
              <a:gd name="connsiteY7" fmla="*/ 1325880 h 1536192"/>
              <a:gd name="connsiteX8" fmla="*/ 502920 w 539496"/>
              <a:gd name="connsiteY8" fmla="*/ 1298448 h 1536192"/>
              <a:gd name="connsiteX9" fmla="*/ 521208 w 539496"/>
              <a:gd name="connsiteY9" fmla="*/ 1225296 h 1536192"/>
              <a:gd name="connsiteX10" fmla="*/ 539496 w 539496"/>
              <a:gd name="connsiteY10" fmla="*/ 1152144 h 1536192"/>
              <a:gd name="connsiteX11" fmla="*/ 530352 w 539496"/>
              <a:gd name="connsiteY11" fmla="*/ 969264 h 1536192"/>
              <a:gd name="connsiteX12" fmla="*/ 512064 w 539496"/>
              <a:gd name="connsiteY12" fmla="*/ 941832 h 1536192"/>
              <a:gd name="connsiteX13" fmla="*/ 438912 w 539496"/>
              <a:gd name="connsiteY13" fmla="*/ 859536 h 1536192"/>
              <a:gd name="connsiteX14" fmla="*/ 420624 w 539496"/>
              <a:gd name="connsiteY14" fmla="*/ 822960 h 1536192"/>
              <a:gd name="connsiteX15" fmla="*/ 365760 w 539496"/>
              <a:gd name="connsiteY15" fmla="*/ 731520 h 1536192"/>
              <a:gd name="connsiteX16" fmla="*/ 402336 w 539496"/>
              <a:gd name="connsiteY16" fmla="*/ 521208 h 1536192"/>
              <a:gd name="connsiteX17" fmla="*/ 438912 w 539496"/>
              <a:gd name="connsiteY17" fmla="*/ 493776 h 1536192"/>
              <a:gd name="connsiteX18" fmla="*/ 484632 w 539496"/>
              <a:gd name="connsiteY18" fmla="*/ 457200 h 1536192"/>
              <a:gd name="connsiteX19" fmla="*/ 493776 w 539496"/>
              <a:gd name="connsiteY19" fmla="*/ 429768 h 1536192"/>
              <a:gd name="connsiteX20" fmla="*/ 466344 w 539496"/>
              <a:gd name="connsiteY20" fmla="*/ 374904 h 1536192"/>
              <a:gd name="connsiteX21" fmla="*/ 411480 w 539496"/>
              <a:gd name="connsiteY21" fmla="*/ 320040 h 1536192"/>
              <a:gd name="connsiteX22" fmla="*/ 393192 w 539496"/>
              <a:gd name="connsiteY22" fmla="*/ 265176 h 1536192"/>
              <a:gd name="connsiteX23" fmla="*/ 338328 w 539496"/>
              <a:gd name="connsiteY23" fmla="*/ 228600 h 1536192"/>
              <a:gd name="connsiteX24" fmla="*/ 310896 w 539496"/>
              <a:gd name="connsiteY24" fmla="*/ 210312 h 1536192"/>
              <a:gd name="connsiteX25" fmla="*/ 256032 w 539496"/>
              <a:gd name="connsiteY25" fmla="*/ 182880 h 1536192"/>
              <a:gd name="connsiteX26" fmla="*/ 237744 w 539496"/>
              <a:gd name="connsiteY26" fmla="*/ 155448 h 1536192"/>
              <a:gd name="connsiteX27" fmla="*/ 210312 w 539496"/>
              <a:gd name="connsiteY27" fmla="*/ 146304 h 1536192"/>
              <a:gd name="connsiteX28" fmla="*/ 164592 w 539496"/>
              <a:gd name="connsiteY28" fmla="*/ 91440 h 1536192"/>
              <a:gd name="connsiteX29" fmla="*/ 146304 w 539496"/>
              <a:gd name="connsiteY29" fmla="*/ 36576 h 1536192"/>
              <a:gd name="connsiteX30" fmla="*/ 137160 w 539496"/>
              <a:gd name="connsiteY30" fmla="*/ 9144 h 1536192"/>
              <a:gd name="connsiteX31" fmla="*/ 109728 w 539496"/>
              <a:gd name="connsiteY31" fmla="*/ 0 h 15361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539496" h="1536192">
                <a:moveTo>
                  <a:pt x="0" y="1536192"/>
                </a:moveTo>
                <a:cubicBezTo>
                  <a:pt x="76200" y="1533144"/>
                  <a:pt x="153312" y="1539191"/>
                  <a:pt x="228600" y="1527048"/>
                </a:cubicBezTo>
                <a:cubicBezTo>
                  <a:pt x="250299" y="1523548"/>
                  <a:pt x="262612" y="1497423"/>
                  <a:pt x="283464" y="1490472"/>
                </a:cubicBezTo>
                <a:cubicBezTo>
                  <a:pt x="322818" y="1477354"/>
                  <a:pt x="301545" y="1483666"/>
                  <a:pt x="347472" y="1472184"/>
                </a:cubicBezTo>
                <a:cubicBezTo>
                  <a:pt x="374445" y="1454202"/>
                  <a:pt x="380334" y="1452866"/>
                  <a:pt x="402336" y="1426464"/>
                </a:cubicBezTo>
                <a:cubicBezTo>
                  <a:pt x="409371" y="1418021"/>
                  <a:pt x="414236" y="1407975"/>
                  <a:pt x="420624" y="1399032"/>
                </a:cubicBezTo>
                <a:cubicBezTo>
                  <a:pt x="429482" y="1386631"/>
                  <a:pt x="439979" y="1375379"/>
                  <a:pt x="448056" y="1362456"/>
                </a:cubicBezTo>
                <a:cubicBezTo>
                  <a:pt x="455280" y="1350897"/>
                  <a:pt x="457473" y="1336229"/>
                  <a:pt x="466344" y="1325880"/>
                </a:cubicBezTo>
                <a:cubicBezTo>
                  <a:pt x="476262" y="1314309"/>
                  <a:pt x="490728" y="1307592"/>
                  <a:pt x="502920" y="1298448"/>
                </a:cubicBezTo>
                <a:cubicBezTo>
                  <a:pt x="509016" y="1274064"/>
                  <a:pt x="515556" y="1249787"/>
                  <a:pt x="521208" y="1225296"/>
                </a:cubicBezTo>
                <a:cubicBezTo>
                  <a:pt x="537759" y="1153573"/>
                  <a:pt x="522016" y="1204585"/>
                  <a:pt x="539496" y="1152144"/>
                </a:cubicBezTo>
                <a:cubicBezTo>
                  <a:pt x="536448" y="1091184"/>
                  <a:pt x="538246" y="1029787"/>
                  <a:pt x="530352" y="969264"/>
                </a:cubicBezTo>
                <a:cubicBezTo>
                  <a:pt x="528931" y="958367"/>
                  <a:pt x="519365" y="950046"/>
                  <a:pt x="512064" y="941832"/>
                </a:cubicBezTo>
                <a:cubicBezTo>
                  <a:pt x="467623" y="891835"/>
                  <a:pt x="463816" y="903117"/>
                  <a:pt x="438912" y="859536"/>
                </a:cubicBezTo>
                <a:cubicBezTo>
                  <a:pt x="432149" y="847701"/>
                  <a:pt x="427387" y="834795"/>
                  <a:pt x="420624" y="822960"/>
                </a:cubicBezTo>
                <a:cubicBezTo>
                  <a:pt x="402989" y="792098"/>
                  <a:pt x="365760" y="731520"/>
                  <a:pt x="365760" y="731520"/>
                </a:cubicBezTo>
                <a:cubicBezTo>
                  <a:pt x="366537" y="724137"/>
                  <a:pt x="362439" y="567755"/>
                  <a:pt x="402336" y="521208"/>
                </a:cubicBezTo>
                <a:cubicBezTo>
                  <a:pt x="412254" y="509637"/>
                  <a:pt x="428136" y="504552"/>
                  <a:pt x="438912" y="493776"/>
                </a:cubicBezTo>
                <a:cubicBezTo>
                  <a:pt x="480272" y="452416"/>
                  <a:pt x="431228" y="475001"/>
                  <a:pt x="484632" y="457200"/>
                </a:cubicBezTo>
                <a:cubicBezTo>
                  <a:pt x="487680" y="448056"/>
                  <a:pt x="493776" y="439407"/>
                  <a:pt x="493776" y="429768"/>
                </a:cubicBezTo>
                <a:cubicBezTo>
                  <a:pt x="493776" y="413880"/>
                  <a:pt x="475590" y="385306"/>
                  <a:pt x="466344" y="374904"/>
                </a:cubicBezTo>
                <a:cubicBezTo>
                  <a:pt x="449161" y="355574"/>
                  <a:pt x="411480" y="320040"/>
                  <a:pt x="411480" y="320040"/>
                </a:cubicBezTo>
                <a:cubicBezTo>
                  <a:pt x="405384" y="301752"/>
                  <a:pt x="409232" y="275869"/>
                  <a:pt x="393192" y="265176"/>
                </a:cubicBezTo>
                <a:lnTo>
                  <a:pt x="338328" y="228600"/>
                </a:lnTo>
                <a:cubicBezTo>
                  <a:pt x="329184" y="222504"/>
                  <a:pt x="321322" y="213787"/>
                  <a:pt x="310896" y="210312"/>
                </a:cubicBezTo>
                <a:cubicBezTo>
                  <a:pt x="273038" y="197693"/>
                  <a:pt x="291484" y="206515"/>
                  <a:pt x="256032" y="182880"/>
                </a:cubicBezTo>
                <a:cubicBezTo>
                  <a:pt x="249936" y="173736"/>
                  <a:pt x="246326" y="162313"/>
                  <a:pt x="237744" y="155448"/>
                </a:cubicBezTo>
                <a:cubicBezTo>
                  <a:pt x="230218" y="149427"/>
                  <a:pt x="218332" y="151651"/>
                  <a:pt x="210312" y="146304"/>
                </a:cubicBezTo>
                <a:cubicBezTo>
                  <a:pt x="196712" y="137237"/>
                  <a:pt x="171694" y="107420"/>
                  <a:pt x="164592" y="91440"/>
                </a:cubicBezTo>
                <a:cubicBezTo>
                  <a:pt x="156763" y="73824"/>
                  <a:pt x="152400" y="54864"/>
                  <a:pt x="146304" y="36576"/>
                </a:cubicBezTo>
                <a:cubicBezTo>
                  <a:pt x="143256" y="27432"/>
                  <a:pt x="146304" y="12192"/>
                  <a:pt x="137160" y="9144"/>
                </a:cubicBezTo>
                <a:lnTo>
                  <a:pt x="109728" y="0"/>
                </a:lnTo>
              </a:path>
            </a:pathLst>
          </a:cu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1" name="20 Forma libre"/>
          <p:cNvSpPr/>
          <p:nvPr/>
        </p:nvSpPr>
        <p:spPr>
          <a:xfrm>
            <a:off x="4544568" y="1545336"/>
            <a:ext cx="265176" cy="329184"/>
          </a:xfrm>
          <a:custGeom>
            <a:avLst/>
            <a:gdLst>
              <a:gd name="connsiteX0" fmla="*/ 0 w 265176"/>
              <a:gd name="connsiteY0" fmla="*/ 118872 h 329184"/>
              <a:gd name="connsiteX1" fmla="*/ 36576 w 265176"/>
              <a:gd name="connsiteY1" fmla="*/ 73152 h 329184"/>
              <a:gd name="connsiteX2" fmla="*/ 64008 w 265176"/>
              <a:gd name="connsiteY2" fmla="*/ 18288 h 329184"/>
              <a:gd name="connsiteX3" fmla="*/ 118872 w 265176"/>
              <a:gd name="connsiteY3" fmla="*/ 0 h 329184"/>
              <a:gd name="connsiteX4" fmla="*/ 201168 w 265176"/>
              <a:gd name="connsiteY4" fmla="*/ 9144 h 329184"/>
              <a:gd name="connsiteX5" fmla="*/ 228600 w 265176"/>
              <a:gd name="connsiteY5" fmla="*/ 18288 h 329184"/>
              <a:gd name="connsiteX6" fmla="*/ 237744 w 265176"/>
              <a:gd name="connsiteY6" fmla="*/ 45720 h 329184"/>
              <a:gd name="connsiteX7" fmla="*/ 265176 w 265176"/>
              <a:gd name="connsiteY7" fmla="*/ 64008 h 329184"/>
              <a:gd name="connsiteX8" fmla="*/ 256032 w 265176"/>
              <a:gd name="connsiteY8" fmla="*/ 91440 h 329184"/>
              <a:gd name="connsiteX9" fmla="*/ 237744 w 265176"/>
              <a:gd name="connsiteY9" fmla="*/ 118872 h 329184"/>
              <a:gd name="connsiteX10" fmla="*/ 210312 w 265176"/>
              <a:gd name="connsiteY10" fmla="*/ 182880 h 329184"/>
              <a:gd name="connsiteX11" fmla="*/ 219456 w 265176"/>
              <a:gd name="connsiteY11" fmla="*/ 210312 h 329184"/>
              <a:gd name="connsiteX12" fmla="*/ 256032 w 265176"/>
              <a:gd name="connsiteY12" fmla="*/ 256032 h 329184"/>
              <a:gd name="connsiteX13" fmla="*/ 246888 w 265176"/>
              <a:gd name="connsiteY13" fmla="*/ 310896 h 329184"/>
              <a:gd name="connsiteX14" fmla="*/ 173736 w 265176"/>
              <a:gd name="connsiteY14" fmla="*/ 320040 h 329184"/>
              <a:gd name="connsiteX15" fmla="*/ 155448 w 265176"/>
              <a:gd name="connsiteY15" fmla="*/ 329184 h 3291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65176" h="329184">
                <a:moveTo>
                  <a:pt x="0" y="118872"/>
                </a:moveTo>
                <a:cubicBezTo>
                  <a:pt x="12192" y="103632"/>
                  <a:pt x="26232" y="89702"/>
                  <a:pt x="36576" y="73152"/>
                </a:cubicBezTo>
                <a:cubicBezTo>
                  <a:pt x="48712" y="53734"/>
                  <a:pt x="40924" y="32715"/>
                  <a:pt x="64008" y="18288"/>
                </a:cubicBezTo>
                <a:cubicBezTo>
                  <a:pt x="80355" y="8071"/>
                  <a:pt x="118872" y="0"/>
                  <a:pt x="118872" y="0"/>
                </a:cubicBezTo>
                <a:cubicBezTo>
                  <a:pt x="146304" y="3048"/>
                  <a:pt x="173943" y="4606"/>
                  <a:pt x="201168" y="9144"/>
                </a:cubicBezTo>
                <a:cubicBezTo>
                  <a:pt x="210675" y="10729"/>
                  <a:pt x="221784" y="11472"/>
                  <a:pt x="228600" y="18288"/>
                </a:cubicBezTo>
                <a:cubicBezTo>
                  <a:pt x="235416" y="25104"/>
                  <a:pt x="231723" y="38194"/>
                  <a:pt x="237744" y="45720"/>
                </a:cubicBezTo>
                <a:cubicBezTo>
                  <a:pt x="244609" y="54302"/>
                  <a:pt x="256032" y="57912"/>
                  <a:pt x="265176" y="64008"/>
                </a:cubicBezTo>
                <a:cubicBezTo>
                  <a:pt x="262128" y="73152"/>
                  <a:pt x="260343" y="82819"/>
                  <a:pt x="256032" y="91440"/>
                </a:cubicBezTo>
                <a:cubicBezTo>
                  <a:pt x="251117" y="101270"/>
                  <a:pt x="242073" y="108771"/>
                  <a:pt x="237744" y="118872"/>
                </a:cubicBezTo>
                <a:cubicBezTo>
                  <a:pt x="202316" y="201538"/>
                  <a:pt x="256225" y="114010"/>
                  <a:pt x="210312" y="182880"/>
                </a:cubicBezTo>
                <a:cubicBezTo>
                  <a:pt x="213360" y="192024"/>
                  <a:pt x="213435" y="202786"/>
                  <a:pt x="219456" y="210312"/>
                </a:cubicBezTo>
                <a:cubicBezTo>
                  <a:pt x="266725" y="269398"/>
                  <a:pt x="233048" y="187081"/>
                  <a:pt x="256032" y="256032"/>
                </a:cubicBezTo>
                <a:cubicBezTo>
                  <a:pt x="252984" y="274320"/>
                  <a:pt x="261523" y="299513"/>
                  <a:pt x="246888" y="310896"/>
                </a:cubicBezTo>
                <a:cubicBezTo>
                  <a:pt x="227491" y="325983"/>
                  <a:pt x="197833" y="315221"/>
                  <a:pt x="173736" y="320040"/>
                </a:cubicBezTo>
                <a:cubicBezTo>
                  <a:pt x="167053" y="321377"/>
                  <a:pt x="161544" y="326136"/>
                  <a:pt x="155448" y="329184"/>
                </a:cubicBezTo>
              </a:path>
            </a:pathLst>
          </a:cu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2" name="21 Forma libre"/>
          <p:cNvSpPr/>
          <p:nvPr/>
        </p:nvSpPr>
        <p:spPr>
          <a:xfrm>
            <a:off x="4041648" y="1261872"/>
            <a:ext cx="82296" cy="256032"/>
          </a:xfrm>
          <a:custGeom>
            <a:avLst/>
            <a:gdLst>
              <a:gd name="connsiteX0" fmla="*/ 0 w 82296"/>
              <a:gd name="connsiteY0" fmla="*/ 256032 h 256032"/>
              <a:gd name="connsiteX1" fmla="*/ 54864 w 82296"/>
              <a:gd name="connsiteY1" fmla="*/ 182880 h 256032"/>
              <a:gd name="connsiteX2" fmla="*/ 82296 w 82296"/>
              <a:gd name="connsiteY2" fmla="*/ 0 h 2560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2296" h="256032">
                <a:moveTo>
                  <a:pt x="0" y="256032"/>
                </a:moveTo>
                <a:cubicBezTo>
                  <a:pt x="40427" y="223690"/>
                  <a:pt x="50714" y="230608"/>
                  <a:pt x="54864" y="182880"/>
                </a:cubicBezTo>
                <a:cubicBezTo>
                  <a:pt x="70845" y="-902"/>
                  <a:pt x="11377" y="35460"/>
                  <a:pt x="82296" y="0"/>
                </a:cubicBezTo>
              </a:path>
            </a:pathLst>
          </a:cu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3" name="22 Elipse"/>
          <p:cNvSpPr/>
          <p:nvPr/>
        </p:nvSpPr>
        <p:spPr>
          <a:xfrm>
            <a:off x="5794568" y="3384816"/>
            <a:ext cx="144016" cy="144016"/>
          </a:xfrm>
          <a:prstGeom prst="ellipse">
            <a:avLst/>
          </a:prstGeom>
          <a:solidFill>
            <a:srgbClr val="0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4" name="23 CuadroTexto"/>
          <p:cNvSpPr txBox="1"/>
          <p:nvPr/>
        </p:nvSpPr>
        <p:spPr>
          <a:xfrm>
            <a:off x="2160318" y="3986768"/>
            <a:ext cx="47685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s-ES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Componente aleatorio: robustez estadística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s-E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Si no se escogen puntos suficientes, zonas del territorio sin muestrear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s-E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Posibilidad de muestrear zonas de transición o inaccesibles</a:t>
            </a:r>
          </a:p>
          <a:p>
            <a:endParaRPr lang="es-ES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endParaRPr lang="es-ES" b="1" dirty="0" smtClean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endParaRPr lang="es-E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24 Elipse"/>
          <p:cNvSpPr/>
          <p:nvPr/>
        </p:nvSpPr>
        <p:spPr>
          <a:xfrm>
            <a:off x="3886248" y="1484784"/>
            <a:ext cx="144016" cy="144016"/>
          </a:xfrm>
          <a:prstGeom prst="ellipse">
            <a:avLst/>
          </a:prstGeom>
          <a:solidFill>
            <a:srgbClr val="0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42548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build="p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 Título"/>
          <p:cNvSpPr txBox="1">
            <a:spLocks/>
          </p:cNvSpPr>
          <p:nvPr/>
        </p:nvSpPr>
        <p:spPr>
          <a:xfrm>
            <a:off x="107504" y="6569028"/>
            <a:ext cx="9217024" cy="216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3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9pPr>
          </a:lstStyle>
          <a:p>
            <a:pPr algn="l">
              <a:buClr>
                <a:srgbClr val="81C241"/>
              </a:buClr>
            </a:pPr>
            <a:r>
              <a:rPr lang="es-ES" sz="1600" b="1" dirty="0" smtClean="0">
                <a:solidFill>
                  <a:srgbClr val="316943"/>
                </a:solidFill>
                <a:latin typeface="Bahnschrift" pitchFamily="34" charset="0"/>
              </a:rPr>
              <a:t>Curso: </a:t>
            </a:r>
            <a:r>
              <a:rPr lang="es-ES" sz="1600" b="1" dirty="0" err="1" smtClean="0">
                <a:solidFill>
                  <a:srgbClr val="316943"/>
                </a:solidFill>
                <a:latin typeface="Bahnschrift" pitchFamily="34" charset="0"/>
              </a:rPr>
              <a:t>iNaturalist</a:t>
            </a:r>
            <a:r>
              <a:rPr lang="es-ES" sz="1600" b="1" dirty="0" smtClean="0">
                <a:solidFill>
                  <a:srgbClr val="316943"/>
                </a:solidFill>
                <a:latin typeface="Bahnschrift" pitchFamily="34" charset="0"/>
              </a:rPr>
              <a:t> y otras herramientas para  estudiar la biodiversidad</a:t>
            </a:r>
            <a:endParaRPr lang="es-ES" sz="1600" b="1" dirty="0">
              <a:solidFill>
                <a:srgbClr val="316943"/>
              </a:solidFill>
              <a:latin typeface="Bahnschrift" pitchFamily="34" charset="0"/>
            </a:endParaRPr>
          </a:p>
        </p:txBody>
      </p:sp>
      <p:sp>
        <p:nvSpPr>
          <p:cNvPr id="4" name="3 Rectángulo redondeado"/>
          <p:cNvSpPr/>
          <p:nvPr/>
        </p:nvSpPr>
        <p:spPr>
          <a:xfrm>
            <a:off x="539552" y="260648"/>
            <a:ext cx="7128792" cy="576064"/>
          </a:xfrm>
          <a:prstGeom prst="roundRect">
            <a:avLst/>
          </a:prstGeom>
          <a:solidFill>
            <a:schemeClr val="bg1">
              <a:lumMod val="60000"/>
              <a:lumOff val="4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81C241"/>
              </a:solidFill>
            </a:endParaRP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611560" y="260648"/>
            <a:ext cx="6984776" cy="564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8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1pPr>
            <a:lvl2pPr marR="0" lvl="1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2pPr>
            <a:lvl3pPr marR="0" lvl="2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3pPr>
            <a:lvl4pPr marR="0" lvl="3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4pPr>
            <a:lvl5pPr marR="0" lvl="4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5pPr>
            <a:lvl6pPr marR="0" lvl="5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6pPr>
            <a:lvl7pPr marR="0" lvl="6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7pPr>
            <a:lvl8pPr marR="0" lvl="7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8pPr>
            <a:lvl9pPr marR="0" lvl="8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9pPr>
          </a:lstStyle>
          <a:p>
            <a:pPr>
              <a:buClr>
                <a:srgbClr val="81C241"/>
              </a:buClr>
            </a:pPr>
            <a:r>
              <a:rPr lang="es-ES" sz="3200" b="1" dirty="0" smtClean="0">
                <a:solidFill>
                  <a:srgbClr val="3169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Muestreo aleatorio estratificado</a:t>
            </a:r>
            <a:endParaRPr lang="es-ES" sz="3200" b="1" dirty="0">
              <a:solidFill>
                <a:srgbClr val="31694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itchFamily="34" charset="0"/>
            </a:endParaRPr>
          </a:p>
        </p:txBody>
      </p:sp>
      <p:sp>
        <p:nvSpPr>
          <p:cNvPr id="10" name="10 Subtítulo"/>
          <p:cNvSpPr txBox="1">
            <a:spLocks/>
          </p:cNvSpPr>
          <p:nvPr/>
        </p:nvSpPr>
        <p:spPr>
          <a:xfrm>
            <a:off x="8460432" y="0"/>
            <a:ext cx="683568" cy="54868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r"/>
            <a:r>
              <a:rPr lang="es-ES" sz="600" b="1" dirty="0">
                <a:solidFill>
                  <a:srgbClr val="457C57">
                    <a:lumMod val="75000"/>
                  </a:srgbClr>
                </a:solidFill>
                <a:latin typeface="Bahnschrift" pitchFamily="34" charset="0"/>
              </a:rPr>
              <a:t>Métodos de muestreo para estudiar la flora </a:t>
            </a:r>
          </a:p>
        </p:txBody>
      </p:sp>
      <p:sp>
        <p:nvSpPr>
          <p:cNvPr id="11" name="10 CuadroTexto"/>
          <p:cNvSpPr txBox="1"/>
          <p:nvPr/>
        </p:nvSpPr>
        <p:spPr>
          <a:xfrm>
            <a:off x="8423920" y="-16351"/>
            <a:ext cx="7200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>
                <a:solidFill>
                  <a:srgbClr val="316943"/>
                </a:solidFill>
                <a:latin typeface="Arial Nova" pitchFamily="34" charset="0"/>
              </a:rPr>
              <a:t>4</a:t>
            </a:r>
          </a:p>
        </p:txBody>
      </p:sp>
      <p:sp>
        <p:nvSpPr>
          <p:cNvPr id="9" name="8 Rectángulo"/>
          <p:cNvSpPr/>
          <p:nvPr/>
        </p:nvSpPr>
        <p:spPr>
          <a:xfrm>
            <a:off x="2339752" y="1239072"/>
            <a:ext cx="3888432" cy="259228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1" name="20 Elipse"/>
          <p:cNvSpPr/>
          <p:nvPr/>
        </p:nvSpPr>
        <p:spPr>
          <a:xfrm>
            <a:off x="3491880" y="2924208"/>
            <a:ext cx="144016" cy="144016"/>
          </a:xfrm>
          <a:prstGeom prst="ellipse">
            <a:avLst/>
          </a:prstGeom>
          <a:solidFill>
            <a:srgbClr val="0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2" name="21 Forma libre"/>
          <p:cNvSpPr/>
          <p:nvPr/>
        </p:nvSpPr>
        <p:spPr>
          <a:xfrm>
            <a:off x="2331720" y="2194560"/>
            <a:ext cx="978408" cy="1645920"/>
          </a:xfrm>
          <a:custGeom>
            <a:avLst/>
            <a:gdLst>
              <a:gd name="connsiteX0" fmla="*/ 722376 w 978408"/>
              <a:gd name="connsiteY0" fmla="*/ 1645920 h 1645920"/>
              <a:gd name="connsiteX1" fmla="*/ 713232 w 978408"/>
              <a:gd name="connsiteY1" fmla="*/ 1572768 h 1645920"/>
              <a:gd name="connsiteX2" fmla="*/ 694944 w 978408"/>
              <a:gd name="connsiteY2" fmla="*/ 1536192 h 1645920"/>
              <a:gd name="connsiteX3" fmla="*/ 685800 w 978408"/>
              <a:gd name="connsiteY3" fmla="*/ 1508760 h 1645920"/>
              <a:gd name="connsiteX4" fmla="*/ 676656 w 978408"/>
              <a:gd name="connsiteY4" fmla="*/ 1472184 h 1645920"/>
              <a:gd name="connsiteX5" fmla="*/ 630936 w 978408"/>
              <a:gd name="connsiteY5" fmla="*/ 1417320 h 1645920"/>
              <a:gd name="connsiteX6" fmla="*/ 576072 w 978408"/>
              <a:gd name="connsiteY6" fmla="*/ 1399032 h 1645920"/>
              <a:gd name="connsiteX7" fmla="*/ 512064 w 978408"/>
              <a:gd name="connsiteY7" fmla="*/ 1380744 h 1645920"/>
              <a:gd name="connsiteX8" fmla="*/ 512064 w 978408"/>
              <a:gd name="connsiteY8" fmla="*/ 1097280 h 1645920"/>
              <a:gd name="connsiteX9" fmla="*/ 530352 w 978408"/>
              <a:gd name="connsiteY9" fmla="*/ 1069848 h 1645920"/>
              <a:gd name="connsiteX10" fmla="*/ 539496 w 978408"/>
              <a:gd name="connsiteY10" fmla="*/ 1042416 h 1645920"/>
              <a:gd name="connsiteX11" fmla="*/ 594360 w 978408"/>
              <a:gd name="connsiteY11" fmla="*/ 1024128 h 1645920"/>
              <a:gd name="connsiteX12" fmla="*/ 621792 w 978408"/>
              <a:gd name="connsiteY12" fmla="*/ 1014984 h 1645920"/>
              <a:gd name="connsiteX13" fmla="*/ 649224 w 978408"/>
              <a:gd name="connsiteY13" fmla="*/ 996696 h 1645920"/>
              <a:gd name="connsiteX14" fmla="*/ 704088 w 978408"/>
              <a:gd name="connsiteY14" fmla="*/ 978408 h 1645920"/>
              <a:gd name="connsiteX15" fmla="*/ 786384 w 978408"/>
              <a:gd name="connsiteY15" fmla="*/ 914400 h 1645920"/>
              <a:gd name="connsiteX16" fmla="*/ 804672 w 978408"/>
              <a:gd name="connsiteY16" fmla="*/ 886968 h 1645920"/>
              <a:gd name="connsiteX17" fmla="*/ 813816 w 978408"/>
              <a:gd name="connsiteY17" fmla="*/ 859536 h 1645920"/>
              <a:gd name="connsiteX18" fmla="*/ 804672 w 978408"/>
              <a:gd name="connsiteY18" fmla="*/ 768096 h 1645920"/>
              <a:gd name="connsiteX19" fmla="*/ 777240 w 978408"/>
              <a:gd name="connsiteY19" fmla="*/ 749808 h 1645920"/>
              <a:gd name="connsiteX20" fmla="*/ 768096 w 978408"/>
              <a:gd name="connsiteY20" fmla="*/ 722376 h 1645920"/>
              <a:gd name="connsiteX21" fmla="*/ 740664 w 978408"/>
              <a:gd name="connsiteY21" fmla="*/ 667512 h 1645920"/>
              <a:gd name="connsiteX22" fmla="*/ 749808 w 978408"/>
              <a:gd name="connsiteY22" fmla="*/ 612648 h 1645920"/>
              <a:gd name="connsiteX23" fmla="*/ 777240 w 978408"/>
              <a:gd name="connsiteY23" fmla="*/ 585216 h 1645920"/>
              <a:gd name="connsiteX24" fmla="*/ 822960 w 978408"/>
              <a:gd name="connsiteY24" fmla="*/ 539496 h 1645920"/>
              <a:gd name="connsiteX25" fmla="*/ 832104 w 978408"/>
              <a:gd name="connsiteY25" fmla="*/ 512064 h 1645920"/>
              <a:gd name="connsiteX26" fmla="*/ 896112 w 978408"/>
              <a:gd name="connsiteY26" fmla="*/ 457200 h 1645920"/>
              <a:gd name="connsiteX27" fmla="*/ 932688 w 978408"/>
              <a:gd name="connsiteY27" fmla="*/ 402336 h 1645920"/>
              <a:gd name="connsiteX28" fmla="*/ 950976 w 978408"/>
              <a:gd name="connsiteY28" fmla="*/ 374904 h 1645920"/>
              <a:gd name="connsiteX29" fmla="*/ 969264 w 978408"/>
              <a:gd name="connsiteY29" fmla="*/ 347472 h 1645920"/>
              <a:gd name="connsiteX30" fmla="*/ 978408 w 978408"/>
              <a:gd name="connsiteY30" fmla="*/ 320040 h 1645920"/>
              <a:gd name="connsiteX31" fmla="*/ 969264 w 978408"/>
              <a:gd name="connsiteY31" fmla="*/ 210312 h 1645920"/>
              <a:gd name="connsiteX32" fmla="*/ 932688 w 978408"/>
              <a:gd name="connsiteY32" fmla="*/ 155448 h 1645920"/>
              <a:gd name="connsiteX33" fmla="*/ 877824 w 978408"/>
              <a:gd name="connsiteY33" fmla="*/ 100584 h 1645920"/>
              <a:gd name="connsiteX34" fmla="*/ 850392 w 978408"/>
              <a:gd name="connsiteY34" fmla="*/ 73152 h 1645920"/>
              <a:gd name="connsiteX35" fmla="*/ 822960 w 978408"/>
              <a:gd name="connsiteY35" fmla="*/ 64008 h 1645920"/>
              <a:gd name="connsiteX36" fmla="*/ 795528 w 978408"/>
              <a:gd name="connsiteY36" fmla="*/ 36576 h 1645920"/>
              <a:gd name="connsiteX37" fmla="*/ 768096 w 978408"/>
              <a:gd name="connsiteY37" fmla="*/ 27432 h 1645920"/>
              <a:gd name="connsiteX38" fmla="*/ 667512 w 978408"/>
              <a:gd name="connsiteY38" fmla="*/ 0 h 1645920"/>
              <a:gd name="connsiteX39" fmla="*/ 530352 w 978408"/>
              <a:gd name="connsiteY39" fmla="*/ 9144 h 1645920"/>
              <a:gd name="connsiteX40" fmla="*/ 502920 w 978408"/>
              <a:gd name="connsiteY40" fmla="*/ 36576 h 1645920"/>
              <a:gd name="connsiteX41" fmla="*/ 448056 w 978408"/>
              <a:gd name="connsiteY41" fmla="*/ 73152 h 1645920"/>
              <a:gd name="connsiteX42" fmla="*/ 420624 w 978408"/>
              <a:gd name="connsiteY42" fmla="*/ 100584 h 1645920"/>
              <a:gd name="connsiteX43" fmla="*/ 393192 w 978408"/>
              <a:gd name="connsiteY43" fmla="*/ 109728 h 1645920"/>
              <a:gd name="connsiteX44" fmla="*/ 310896 w 978408"/>
              <a:gd name="connsiteY44" fmla="*/ 155448 h 1645920"/>
              <a:gd name="connsiteX45" fmla="*/ 210312 w 978408"/>
              <a:gd name="connsiteY45" fmla="*/ 146304 h 1645920"/>
              <a:gd name="connsiteX46" fmla="*/ 155448 w 978408"/>
              <a:gd name="connsiteY46" fmla="*/ 109728 h 1645920"/>
              <a:gd name="connsiteX47" fmla="*/ 137160 w 978408"/>
              <a:gd name="connsiteY47" fmla="*/ 82296 h 1645920"/>
              <a:gd name="connsiteX48" fmla="*/ 0 w 978408"/>
              <a:gd name="connsiteY48" fmla="*/ 64008 h 1645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978408" h="1645920">
                <a:moveTo>
                  <a:pt x="722376" y="1645920"/>
                </a:moveTo>
                <a:cubicBezTo>
                  <a:pt x="719328" y="1621536"/>
                  <a:pt x="719192" y="1596608"/>
                  <a:pt x="713232" y="1572768"/>
                </a:cubicBezTo>
                <a:cubicBezTo>
                  <a:pt x="709926" y="1559544"/>
                  <a:pt x="700314" y="1548721"/>
                  <a:pt x="694944" y="1536192"/>
                </a:cubicBezTo>
                <a:cubicBezTo>
                  <a:pt x="691147" y="1527333"/>
                  <a:pt x="688448" y="1518028"/>
                  <a:pt x="685800" y="1508760"/>
                </a:cubicBezTo>
                <a:cubicBezTo>
                  <a:pt x="682348" y="1496676"/>
                  <a:pt x="681606" y="1483735"/>
                  <a:pt x="676656" y="1472184"/>
                </a:cubicBezTo>
                <a:cubicBezTo>
                  <a:pt x="670609" y="1458074"/>
                  <a:pt x="643294" y="1424186"/>
                  <a:pt x="630936" y="1417320"/>
                </a:cubicBezTo>
                <a:cubicBezTo>
                  <a:pt x="614085" y="1407958"/>
                  <a:pt x="594360" y="1405128"/>
                  <a:pt x="576072" y="1399032"/>
                </a:cubicBezTo>
                <a:cubicBezTo>
                  <a:pt x="536718" y="1385914"/>
                  <a:pt x="557991" y="1392226"/>
                  <a:pt x="512064" y="1380744"/>
                </a:cubicBezTo>
                <a:cubicBezTo>
                  <a:pt x="477334" y="1276553"/>
                  <a:pt x="490004" y="1325230"/>
                  <a:pt x="512064" y="1097280"/>
                </a:cubicBezTo>
                <a:cubicBezTo>
                  <a:pt x="513123" y="1086341"/>
                  <a:pt x="525437" y="1079678"/>
                  <a:pt x="530352" y="1069848"/>
                </a:cubicBezTo>
                <a:cubicBezTo>
                  <a:pt x="534663" y="1061227"/>
                  <a:pt x="531653" y="1048018"/>
                  <a:pt x="539496" y="1042416"/>
                </a:cubicBezTo>
                <a:cubicBezTo>
                  <a:pt x="555183" y="1031211"/>
                  <a:pt x="576072" y="1030224"/>
                  <a:pt x="594360" y="1024128"/>
                </a:cubicBezTo>
                <a:cubicBezTo>
                  <a:pt x="603504" y="1021080"/>
                  <a:pt x="613772" y="1020331"/>
                  <a:pt x="621792" y="1014984"/>
                </a:cubicBezTo>
                <a:cubicBezTo>
                  <a:pt x="630936" y="1008888"/>
                  <a:pt x="639181" y="1001159"/>
                  <a:pt x="649224" y="996696"/>
                </a:cubicBezTo>
                <a:cubicBezTo>
                  <a:pt x="666840" y="988867"/>
                  <a:pt x="688048" y="989101"/>
                  <a:pt x="704088" y="978408"/>
                </a:cubicBezTo>
                <a:cubicBezTo>
                  <a:pt x="742321" y="952919"/>
                  <a:pt x="759525" y="946630"/>
                  <a:pt x="786384" y="914400"/>
                </a:cubicBezTo>
                <a:cubicBezTo>
                  <a:pt x="793419" y="905957"/>
                  <a:pt x="799757" y="896798"/>
                  <a:pt x="804672" y="886968"/>
                </a:cubicBezTo>
                <a:cubicBezTo>
                  <a:pt x="808983" y="878347"/>
                  <a:pt x="810768" y="868680"/>
                  <a:pt x="813816" y="859536"/>
                </a:cubicBezTo>
                <a:cubicBezTo>
                  <a:pt x="810768" y="829056"/>
                  <a:pt x="814359" y="797156"/>
                  <a:pt x="804672" y="768096"/>
                </a:cubicBezTo>
                <a:cubicBezTo>
                  <a:pt x="801197" y="757670"/>
                  <a:pt x="784105" y="758390"/>
                  <a:pt x="777240" y="749808"/>
                </a:cubicBezTo>
                <a:cubicBezTo>
                  <a:pt x="771219" y="742282"/>
                  <a:pt x="772407" y="730997"/>
                  <a:pt x="768096" y="722376"/>
                </a:cubicBezTo>
                <a:cubicBezTo>
                  <a:pt x="732644" y="651472"/>
                  <a:pt x="763648" y="736463"/>
                  <a:pt x="740664" y="667512"/>
                </a:cubicBezTo>
                <a:cubicBezTo>
                  <a:pt x="743712" y="649224"/>
                  <a:pt x="742278" y="629590"/>
                  <a:pt x="749808" y="612648"/>
                </a:cubicBezTo>
                <a:cubicBezTo>
                  <a:pt x="755060" y="600831"/>
                  <a:pt x="768961" y="595150"/>
                  <a:pt x="777240" y="585216"/>
                </a:cubicBezTo>
                <a:cubicBezTo>
                  <a:pt x="815340" y="539496"/>
                  <a:pt x="772668" y="573024"/>
                  <a:pt x="822960" y="539496"/>
                </a:cubicBezTo>
                <a:cubicBezTo>
                  <a:pt x="826008" y="530352"/>
                  <a:pt x="826757" y="520084"/>
                  <a:pt x="832104" y="512064"/>
                </a:cubicBezTo>
                <a:cubicBezTo>
                  <a:pt x="859182" y="471447"/>
                  <a:pt x="862308" y="495229"/>
                  <a:pt x="896112" y="457200"/>
                </a:cubicBezTo>
                <a:cubicBezTo>
                  <a:pt x="910714" y="440772"/>
                  <a:pt x="920496" y="420624"/>
                  <a:pt x="932688" y="402336"/>
                </a:cubicBezTo>
                <a:lnTo>
                  <a:pt x="950976" y="374904"/>
                </a:lnTo>
                <a:cubicBezTo>
                  <a:pt x="957072" y="365760"/>
                  <a:pt x="965789" y="357898"/>
                  <a:pt x="969264" y="347472"/>
                </a:cubicBezTo>
                <a:lnTo>
                  <a:pt x="978408" y="320040"/>
                </a:lnTo>
                <a:cubicBezTo>
                  <a:pt x="975360" y="283464"/>
                  <a:pt x="979087" y="245676"/>
                  <a:pt x="969264" y="210312"/>
                </a:cubicBezTo>
                <a:cubicBezTo>
                  <a:pt x="963381" y="189134"/>
                  <a:pt x="948230" y="170990"/>
                  <a:pt x="932688" y="155448"/>
                </a:cubicBezTo>
                <a:lnTo>
                  <a:pt x="877824" y="100584"/>
                </a:lnTo>
                <a:cubicBezTo>
                  <a:pt x="868680" y="91440"/>
                  <a:pt x="862660" y="77241"/>
                  <a:pt x="850392" y="73152"/>
                </a:cubicBezTo>
                <a:lnTo>
                  <a:pt x="822960" y="64008"/>
                </a:lnTo>
                <a:cubicBezTo>
                  <a:pt x="813816" y="54864"/>
                  <a:pt x="806288" y="43749"/>
                  <a:pt x="795528" y="36576"/>
                </a:cubicBezTo>
                <a:cubicBezTo>
                  <a:pt x="787508" y="31229"/>
                  <a:pt x="777395" y="29968"/>
                  <a:pt x="768096" y="27432"/>
                </a:cubicBezTo>
                <a:cubicBezTo>
                  <a:pt x="654655" y="-3507"/>
                  <a:pt x="730653" y="21047"/>
                  <a:pt x="667512" y="0"/>
                </a:cubicBezTo>
                <a:cubicBezTo>
                  <a:pt x="621792" y="3048"/>
                  <a:pt x="575082" y="-796"/>
                  <a:pt x="530352" y="9144"/>
                </a:cubicBezTo>
                <a:cubicBezTo>
                  <a:pt x="517728" y="11949"/>
                  <a:pt x="513128" y="28637"/>
                  <a:pt x="502920" y="36576"/>
                </a:cubicBezTo>
                <a:cubicBezTo>
                  <a:pt x="485570" y="50070"/>
                  <a:pt x="463598" y="57610"/>
                  <a:pt x="448056" y="73152"/>
                </a:cubicBezTo>
                <a:cubicBezTo>
                  <a:pt x="438912" y="82296"/>
                  <a:pt x="431384" y="93411"/>
                  <a:pt x="420624" y="100584"/>
                </a:cubicBezTo>
                <a:cubicBezTo>
                  <a:pt x="412604" y="105931"/>
                  <a:pt x="401618" y="105047"/>
                  <a:pt x="393192" y="109728"/>
                </a:cubicBezTo>
                <a:cubicBezTo>
                  <a:pt x="298866" y="162131"/>
                  <a:pt x="372968" y="134757"/>
                  <a:pt x="310896" y="155448"/>
                </a:cubicBezTo>
                <a:cubicBezTo>
                  <a:pt x="277368" y="152400"/>
                  <a:pt x="242610" y="155803"/>
                  <a:pt x="210312" y="146304"/>
                </a:cubicBezTo>
                <a:cubicBezTo>
                  <a:pt x="189226" y="140102"/>
                  <a:pt x="155448" y="109728"/>
                  <a:pt x="155448" y="109728"/>
                </a:cubicBezTo>
                <a:cubicBezTo>
                  <a:pt x="149352" y="100584"/>
                  <a:pt x="144931" y="90067"/>
                  <a:pt x="137160" y="82296"/>
                </a:cubicBezTo>
                <a:cubicBezTo>
                  <a:pt x="98583" y="43719"/>
                  <a:pt x="56522" y="64008"/>
                  <a:pt x="0" y="64008"/>
                </a:cubicBezTo>
              </a:path>
            </a:pathLst>
          </a:cu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3" name="22 Forma libre"/>
          <p:cNvSpPr/>
          <p:nvPr/>
        </p:nvSpPr>
        <p:spPr>
          <a:xfrm>
            <a:off x="2980944" y="1508760"/>
            <a:ext cx="1728216" cy="1801368"/>
          </a:xfrm>
          <a:custGeom>
            <a:avLst/>
            <a:gdLst>
              <a:gd name="connsiteX0" fmla="*/ 100584 w 1728216"/>
              <a:gd name="connsiteY0" fmla="*/ 1645920 h 1801368"/>
              <a:gd name="connsiteX1" fmla="*/ 146304 w 1728216"/>
              <a:gd name="connsiteY1" fmla="*/ 1636776 h 1801368"/>
              <a:gd name="connsiteX2" fmla="*/ 182880 w 1728216"/>
              <a:gd name="connsiteY2" fmla="*/ 1664208 h 1801368"/>
              <a:gd name="connsiteX3" fmla="*/ 219456 w 1728216"/>
              <a:gd name="connsiteY3" fmla="*/ 1682496 h 1801368"/>
              <a:gd name="connsiteX4" fmla="*/ 274320 w 1728216"/>
              <a:gd name="connsiteY4" fmla="*/ 1719072 h 1801368"/>
              <a:gd name="connsiteX5" fmla="*/ 310896 w 1728216"/>
              <a:gd name="connsiteY5" fmla="*/ 1737360 h 1801368"/>
              <a:gd name="connsiteX6" fmla="*/ 338328 w 1728216"/>
              <a:gd name="connsiteY6" fmla="*/ 1746504 h 1801368"/>
              <a:gd name="connsiteX7" fmla="*/ 420624 w 1728216"/>
              <a:gd name="connsiteY7" fmla="*/ 1792224 h 1801368"/>
              <a:gd name="connsiteX8" fmla="*/ 466344 w 1728216"/>
              <a:gd name="connsiteY8" fmla="*/ 1801368 h 1801368"/>
              <a:gd name="connsiteX9" fmla="*/ 557784 w 1728216"/>
              <a:gd name="connsiteY9" fmla="*/ 1792224 h 1801368"/>
              <a:gd name="connsiteX10" fmla="*/ 612648 w 1728216"/>
              <a:gd name="connsiteY10" fmla="*/ 1783080 h 1801368"/>
              <a:gd name="connsiteX11" fmla="*/ 667512 w 1728216"/>
              <a:gd name="connsiteY11" fmla="*/ 1746504 h 1801368"/>
              <a:gd name="connsiteX12" fmla="*/ 694944 w 1728216"/>
              <a:gd name="connsiteY12" fmla="*/ 1728216 h 1801368"/>
              <a:gd name="connsiteX13" fmla="*/ 704088 w 1728216"/>
              <a:gd name="connsiteY13" fmla="*/ 1700784 h 1801368"/>
              <a:gd name="connsiteX14" fmla="*/ 740664 w 1728216"/>
              <a:gd name="connsiteY14" fmla="*/ 1645920 h 1801368"/>
              <a:gd name="connsiteX15" fmla="*/ 749808 w 1728216"/>
              <a:gd name="connsiteY15" fmla="*/ 1618488 h 1801368"/>
              <a:gd name="connsiteX16" fmla="*/ 777240 w 1728216"/>
              <a:gd name="connsiteY16" fmla="*/ 1581912 h 1801368"/>
              <a:gd name="connsiteX17" fmla="*/ 822960 w 1728216"/>
              <a:gd name="connsiteY17" fmla="*/ 1527048 h 1801368"/>
              <a:gd name="connsiteX18" fmla="*/ 859536 w 1728216"/>
              <a:gd name="connsiteY18" fmla="*/ 1444752 h 1801368"/>
              <a:gd name="connsiteX19" fmla="*/ 850392 w 1728216"/>
              <a:gd name="connsiteY19" fmla="*/ 1362456 h 1801368"/>
              <a:gd name="connsiteX20" fmla="*/ 795528 w 1728216"/>
              <a:gd name="connsiteY20" fmla="*/ 1271016 h 1801368"/>
              <a:gd name="connsiteX21" fmla="*/ 786384 w 1728216"/>
              <a:gd name="connsiteY21" fmla="*/ 1243584 h 1801368"/>
              <a:gd name="connsiteX22" fmla="*/ 795528 w 1728216"/>
              <a:gd name="connsiteY22" fmla="*/ 1115568 h 1801368"/>
              <a:gd name="connsiteX23" fmla="*/ 832104 w 1728216"/>
              <a:gd name="connsiteY23" fmla="*/ 1078992 h 1801368"/>
              <a:gd name="connsiteX24" fmla="*/ 877824 w 1728216"/>
              <a:gd name="connsiteY24" fmla="*/ 1024128 h 1801368"/>
              <a:gd name="connsiteX25" fmla="*/ 905256 w 1728216"/>
              <a:gd name="connsiteY25" fmla="*/ 1014984 h 1801368"/>
              <a:gd name="connsiteX26" fmla="*/ 932688 w 1728216"/>
              <a:gd name="connsiteY26" fmla="*/ 996696 h 1801368"/>
              <a:gd name="connsiteX27" fmla="*/ 1014984 w 1728216"/>
              <a:gd name="connsiteY27" fmla="*/ 1005840 h 1801368"/>
              <a:gd name="connsiteX28" fmla="*/ 1078992 w 1728216"/>
              <a:gd name="connsiteY28" fmla="*/ 1024128 h 1801368"/>
              <a:gd name="connsiteX29" fmla="*/ 1152144 w 1728216"/>
              <a:gd name="connsiteY29" fmla="*/ 1042416 h 1801368"/>
              <a:gd name="connsiteX30" fmla="*/ 1207008 w 1728216"/>
              <a:gd name="connsiteY30" fmla="*/ 1060704 h 1801368"/>
              <a:gd name="connsiteX31" fmla="*/ 1234440 w 1728216"/>
              <a:gd name="connsiteY31" fmla="*/ 1069848 h 1801368"/>
              <a:gd name="connsiteX32" fmla="*/ 1344168 w 1728216"/>
              <a:gd name="connsiteY32" fmla="*/ 1060704 h 1801368"/>
              <a:gd name="connsiteX33" fmla="*/ 1399032 w 1728216"/>
              <a:gd name="connsiteY33" fmla="*/ 1033272 h 1801368"/>
              <a:gd name="connsiteX34" fmla="*/ 1453896 w 1728216"/>
              <a:gd name="connsiteY34" fmla="*/ 1005840 h 1801368"/>
              <a:gd name="connsiteX35" fmla="*/ 1472184 w 1728216"/>
              <a:gd name="connsiteY35" fmla="*/ 978408 h 1801368"/>
              <a:gd name="connsiteX36" fmla="*/ 1499616 w 1728216"/>
              <a:gd name="connsiteY36" fmla="*/ 960120 h 1801368"/>
              <a:gd name="connsiteX37" fmla="*/ 1527048 w 1728216"/>
              <a:gd name="connsiteY37" fmla="*/ 932688 h 1801368"/>
              <a:gd name="connsiteX38" fmla="*/ 1554480 w 1728216"/>
              <a:gd name="connsiteY38" fmla="*/ 850392 h 1801368"/>
              <a:gd name="connsiteX39" fmla="*/ 1563624 w 1728216"/>
              <a:gd name="connsiteY39" fmla="*/ 822960 h 1801368"/>
              <a:gd name="connsiteX40" fmla="*/ 1591056 w 1728216"/>
              <a:gd name="connsiteY40" fmla="*/ 530352 h 1801368"/>
              <a:gd name="connsiteX41" fmla="*/ 1609344 w 1728216"/>
              <a:gd name="connsiteY41" fmla="*/ 493776 h 1801368"/>
              <a:gd name="connsiteX42" fmla="*/ 1636776 w 1728216"/>
              <a:gd name="connsiteY42" fmla="*/ 475488 h 1801368"/>
              <a:gd name="connsiteX43" fmla="*/ 1655064 w 1728216"/>
              <a:gd name="connsiteY43" fmla="*/ 448056 h 1801368"/>
              <a:gd name="connsiteX44" fmla="*/ 1709928 w 1728216"/>
              <a:gd name="connsiteY44" fmla="*/ 393192 h 1801368"/>
              <a:gd name="connsiteX45" fmla="*/ 1728216 w 1728216"/>
              <a:gd name="connsiteY45" fmla="*/ 365760 h 1801368"/>
              <a:gd name="connsiteX46" fmla="*/ 1719072 w 1728216"/>
              <a:gd name="connsiteY46" fmla="*/ 292608 h 1801368"/>
              <a:gd name="connsiteX47" fmla="*/ 1664208 w 1728216"/>
              <a:gd name="connsiteY47" fmla="*/ 237744 h 1801368"/>
              <a:gd name="connsiteX48" fmla="*/ 1636776 w 1728216"/>
              <a:gd name="connsiteY48" fmla="*/ 210312 h 1801368"/>
              <a:gd name="connsiteX49" fmla="*/ 1609344 w 1728216"/>
              <a:gd name="connsiteY49" fmla="*/ 182880 h 1801368"/>
              <a:gd name="connsiteX50" fmla="*/ 1563624 w 1728216"/>
              <a:gd name="connsiteY50" fmla="*/ 137160 h 1801368"/>
              <a:gd name="connsiteX51" fmla="*/ 1353312 w 1728216"/>
              <a:gd name="connsiteY51" fmla="*/ 137160 h 1801368"/>
              <a:gd name="connsiteX52" fmla="*/ 1280160 w 1728216"/>
              <a:gd name="connsiteY52" fmla="*/ 118872 h 1801368"/>
              <a:gd name="connsiteX53" fmla="*/ 1197864 w 1728216"/>
              <a:gd name="connsiteY53" fmla="*/ 54864 h 1801368"/>
              <a:gd name="connsiteX54" fmla="*/ 1170432 w 1728216"/>
              <a:gd name="connsiteY54" fmla="*/ 36576 h 1801368"/>
              <a:gd name="connsiteX55" fmla="*/ 1143000 w 1728216"/>
              <a:gd name="connsiteY55" fmla="*/ 27432 h 1801368"/>
              <a:gd name="connsiteX56" fmla="*/ 1078992 w 1728216"/>
              <a:gd name="connsiteY56" fmla="*/ 0 h 1801368"/>
              <a:gd name="connsiteX57" fmla="*/ 1005840 w 1728216"/>
              <a:gd name="connsiteY57" fmla="*/ 9144 h 1801368"/>
              <a:gd name="connsiteX58" fmla="*/ 978408 w 1728216"/>
              <a:gd name="connsiteY58" fmla="*/ 27432 h 1801368"/>
              <a:gd name="connsiteX59" fmla="*/ 950976 w 1728216"/>
              <a:gd name="connsiteY59" fmla="*/ 36576 h 1801368"/>
              <a:gd name="connsiteX60" fmla="*/ 914400 w 1728216"/>
              <a:gd name="connsiteY60" fmla="*/ 64008 h 1801368"/>
              <a:gd name="connsiteX61" fmla="*/ 886968 w 1728216"/>
              <a:gd name="connsiteY61" fmla="*/ 73152 h 1801368"/>
              <a:gd name="connsiteX62" fmla="*/ 859536 w 1728216"/>
              <a:gd name="connsiteY62" fmla="*/ 100584 h 1801368"/>
              <a:gd name="connsiteX63" fmla="*/ 795528 w 1728216"/>
              <a:gd name="connsiteY63" fmla="*/ 146304 h 1801368"/>
              <a:gd name="connsiteX64" fmla="*/ 786384 w 1728216"/>
              <a:gd name="connsiteY64" fmla="*/ 173736 h 1801368"/>
              <a:gd name="connsiteX65" fmla="*/ 740664 w 1728216"/>
              <a:gd name="connsiteY65" fmla="*/ 237744 h 1801368"/>
              <a:gd name="connsiteX66" fmla="*/ 722376 w 1728216"/>
              <a:gd name="connsiteY66" fmla="*/ 310896 h 1801368"/>
              <a:gd name="connsiteX67" fmla="*/ 713232 w 1728216"/>
              <a:gd name="connsiteY67" fmla="*/ 338328 h 1801368"/>
              <a:gd name="connsiteX68" fmla="*/ 722376 w 1728216"/>
              <a:gd name="connsiteY68" fmla="*/ 429768 h 1801368"/>
              <a:gd name="connsiteX69" fmla="*/ 740664 w 1728216"/>
              <a:gd name="connsiteY69" fmla="*/ 457200 h 1801368"/>
              <a:gd name="connsiteX70" fmla="*/ 758952 w 1728216"/>
              <a:gd name="connsiteY70" fmla="*/ 512064 h 1801368"/>
              <a:gd name="connsiteX71" fmla="*/ 740664 w 1728216"/>
              <a:gd name="connsiteY71" fmla="*/ 557784 h 1801368"/>
              <a:gd name="connsiteX72" fmla="*/ 713232 w 1728216"/>
              <a:gd name="connsiteY72" fmla="*/ 576072 h 1801368"/>
              <a:gd name="connsiteX73" fmla="*/ 612648 w 1728216"/>
              <a:gd name="connsiteY73" fmla="*/ 603504 h 1801368"/>
              <a:gd name="connsiteX74" fmla="*/ 539496 w 1728216"/>
              <a:gd name="connsiteY74" fmla="*/ 621792 h 1801368"/>
              <a:gd name="connsiteX75" fmla="*/ 484632 w 1728216"/>
              <a:gd name="connsiteY75" fmla="*/ 640080 h 1801368"/>
              <a:gd name="connsiteX76" fmla="*/ 329184 w 1728216"/>
              <a:gd name="connsiteY76" fmla="*/ 630936 h 1801368"/>
              <a:gd name="connsiteX77" fmla="*/ 274320 w 1728216"/>
              <a:gd name="connsiteY77" fmla="*/ 612648 h 1801368"/>
              <a:gd name="connsiteX78" fmla="*/ 246888 w 1728216"/>
              <a:gd name="connsiteY78" fmla="*/ 603504 h 1801368"/>
              <a:gd name="connsiteX79" fmla="*/ 91440 w 1728216"/>
              <a:gd name="connsiteY79" fmla="*/ 612648 h 1801368"/>
              <a:gd name="connsiteX80" fmla="*/ 64008 w 1728216"/>
              <a:gd name="connsiteY80" fmla="*/ 621792 h 1801368"/>
              <a:gd name="connsiteX81" fmla="*/ 36576 w 1728216"/>
              <a:gd name="connsiteY81" fmla="*/ 649224 h 1801368"/>
              <a:gd name="connsiteX82" fmla="*/ 0 w 1728216"/>
              <a:gd name="connsiteY82" fmla="*/ 667512 h 1801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</a:cxnLst>
            <a:rect l="l" t="t" r="r" b="b"/>
            <a:pathLst>
              <a:path w="1728216" h="1801368">
                <a:moveTo>
                  <a:pt x="100584" y="1645920"/>
                </a:moveTo>
                <a:cubicBezTo>
                  <a:pt x="115824" y="1642872"/>
                  <a:pt x="131132" y="1633405"/>
                  <a:pt x="146304" y="1636776"/>
                </a:cubicBezTo>
                <a:cubicBezTo>
                  <a:pt x="161181" y="1640082"/>
                  <a:pt x="169957" y="1656131"/>
                  <a:pt x="182880" y="1664208"/>
                </a:cubicBezTo>
                <a:cubicBezTo>
                  <a:pt x="194439" y="1671432"/>
                  <a:pt x="207767" y="1675483"/>
                  <a:pt x="219456" y="1682496"/>
                </a:cubicBezTo>
                <a:cubicBezTo>
                  <a:pt x="238303" y="1693804"/>
                  <a:pt x="254661" y="1709242"/>
                  <a:pt x="274320" y="1719072"/>
                </a:cubicBezTo>
                <a:cubicBezTo>
                  <a:pt x="286512" y="1725168"/>
                  <a:pt x="298367" y="1731990"/>
                  <a:pt x="310896" y="1737360"/>
                </a:cubicBezTo>
                <a:cubicBezTo>
                  <a:pt x="319755" y="1741157"/>
                  <a:pt x="329902" y="1741823"/>
                  <a:pt x="338328" y="1746504"/>
                </a:cubicBezTo>
                <a:cubicBezTo>
                  <a:pt x="394050" y="1777461"/>
                  <a:pt x="375481" y="1780938"/>
                  <a:pt x="420624" y="1792224"/>
                </a:cubicBezTo>
                <a:cubicBezTo>
                  <a:pt x="435702" y="1795993"/>
                  <a:pt x="451104" y="1798320"/>
                  <a:pt x="466344" y="1801368"/>
                </a:cubicBezTo>
                <a:cubicBezTo>
                  <a:pt x="496824" y="1798320"/>
                  <a:pt x="527389" y="1796023"/>
                  <a:pt x="557784" y="1792224"/>
                </a:cubicBezTo>
                <a:cubicBezTo>
                  <a:pt x="576181" y="1789924"/>
                  <a:pt x="595534" y="1790211"/>
                  <a:pt x="612648" y="1783080"/>
                </a:cubicBezTo>
                <a:cubicBezTo>
                  <a:pt x="632937" y="1774626"/>
                  <a:pt x="649224" y="1758696"/>
                  <a:pt x="667512" y="1746504"/>
                </a:cubicBezTo>
                <a:lnTo>
                  <a:pt x="694944" y="1728216"/>
                </a:lnTo>
                <a:cubicBezTo>
                  <a:pt x="697992" y="1719072"/>
                  <a:pt x="699407" y="1709210"/>
                  <a:pt x="704088" y="1700784"/>
                </a:cubicBezTo>
                <a:cubicBezTo>
                  <a:pt x="714762" y="1681571"/>
                  <a:pt x="733713" y="1666772"/>
                  <a:pt x="740664" y="1645920"/>
                </a:cubicBezTo>
                <a:cubicBezTo>
                  <a:pt x="743712" y="1636776"/>
                  <a:pt x="745026" y="1626857"/>
                  <a:pt x="749808" y="1618488"/>
                </a:cubicBezTo>
                <a:cubicBezTo>
                  <a:pt x="757369" y="1605256"/>
                  <a:pt x="768382" y="1594313"/>
                  <a:pt x="777240" y="1581912"/>
                </a:cubicBezTo>
                <a:cubicBezTo>
                  <a:pt x="809066" y="1537355"/>
                  <a:pt x="780267" y="1569741"/>
                  <a:pt x="822960" y="1527048"/>
                </a:cubicBezTo>
                <a:cubicBezTo>
                  <a:pt x="844723" y="1461758"/>
                  <a:pt x="830555" y="1488224"/>
                  <a:pt x="859536" y="1444752"/>
                </a:cubicBezTo>
                <a:cubicBezTo>
                  <a:pt x="856488" y="1417320"/>
                  <a:pt x="856598" y="1389350"/>
                  <a:pt x="850392" y="1362456"/>
                </a:cubicBezTo>
                <a:cubicBezTo>
                  <a:pt x="840686" y="1320396"/>
                  <a:pt x="809978" y="1314365"/>
                  <a:pt x="795528" y="1271016"/>
                </a:cubicBezTo>
                <a:lnTo>
                  <a:pt x="786384" y="1243584"/>
                </a:lnTo>
                <a:cubicBezTo>
                  <a:pt x="789432" y="1200912"/>
                  <a:pt x="784078" y="1156788"/>
                  <a:pt x="795528" y="1115568"/>
                </a:cubicBezTo>
                <a:cubicBezTo>
                  <a:pt x="800143" y="1098955"/>
                  <a:pt x="820883" y="1092083"/>
                  <a:pt x="832104" y="1078992"/>
                </a:cubicBezTo>
                <a:cubicBezTo>
                  <a:pt x="854595" y="1052753"/>
                  <a:pt x="846116" y="1045266"/>
                  <a:pt x="877824" y="1024128"/>
                </a:cubicBezTo>
                <a:cubicBezTo>
                  <a:pt x="885844" y="1018781"/>
                  <a:pt x="896635" y="1019295"/>
                  <a:pt x="905256" y="1014984"/>
                </a:cubicBezTo>
                <a:cubicBezTo>
                  <a:pt x="915086" y="1010069"/>
                  <a:pt x="923544" y="1002792"/>
                  <a:pt x="932688" y="996696"/>
                </a:cubicBezTo>
                <a:cubicBezTo>
                  <a:pt x="960120" y="999744"/>
                  <a:pt x="987704" y="1001643"/>
                  <a:pt x="1014984" y="1005840"/>
                </a:cubicBezTo>
                <a:cubicBezTo>
                  <a:pt x="1049923" y="1011215"/>
                  <a:pt x="1048065" y="1015693"/>
                  <a:pt x="1078992" y="1024128"/>
                </a:cubicBezTo>
                <a:cubicBezTo>
                  <a:pt x="1103241" y="1030741"/>
                  <a:pt x="1128299" y="1034468"/>
                  <a:pt x="1152144" y="1042416"/>
                </a:cubicBezTo>
                <a:lnTo>
                  <a:pt x="1207008" y="1060704"/>
                </a:lnTo>
                <a:lnTo>
                  <a:pt x="1234440" y="1069848"/>
                </a:lnTo>
                <a:cubicBezTo>
                  <a:pt x="1271016" y="1066800"/>
                  <a:pt x="1307787" y="1065555"/>
                  <a:pt x="1344168" y="1060704"/>
                </a:cubicBezTo>
                <a:cubicBezTo>
                  <a:pt x="1375509" y="1056525"/>
                  <a:pt x="1371010" y="1047283"/>
                  <a:pt x="1399032" y="1033272"/>
                </a:cubicBezTo>
                <a:cubicBezTo>
                  <a:pt x="1474748" y="995414"/>
                  <a:pt x="1375280" y="1058251"/>
                  <a:pt x="1453896" y="1005840"/>
                </a:cubicBezTo>
                <a:cubicBezTo>
                  <a:pt x="1459992" y="996696"/>
                  <a:pt x="1464413" y="986179"/>
                  <a:pt x="1472184" y="978408"/>
                </a:cubicBezTo>
                <a:cubicBezTo>
                  <a:pt x="1479955" y="970637"/>
                  <a:pt x="1491173" y="967155"/>
                  <a:pt x="1499616" y="960120"/>
                </a:cubicBezTo>
                <a:cubicBezTo>
                  <a:pt x="1509550" y="951841"/>
                  <a:pt x="1517904" y="941832"/>
                  <a:pt x="1527048" y="932688"/>
                </a:cubicBezTo>
                <a:lnTo>
                  <a:pt x="1554480" y="850392"/>
                </a:lnTo>
                <a:lnTo>
                  <a:pt x="1563624" y="822960"/>
                </a:lnTo>
                <a:cubicBezTo>
                  <a:pt x="1566075" y="759232"/>
                  <a:pt x="1549496" y="613472"/>
                  <a:pt x="1591056" y="530352"/>
                </a:cubicBezTo>
                <a:cubicBezTo>
                  <a:pt x="1597152" y="518160"/>
                  <a:pt x="1600618" y="504248"/>
                  <a:pt x="1609344" y="493776"/>
                </a:cubicBezTo>
                <a:cubicBezTo>
                  <a:pt x="1616379" y="485333"/>
                  <a:pt x="1627632" y="481584"/>
                  <a:pt x="1636776" y="475488"/>
                </a:cubicBezTo>
                <a:cubicBezTo>
                  <a:pt x="1642872" y="466344"/>
                  <a:pt x="1647763" y="456270"/>
                  <a:pt x="1655064" y="448056"/>
                </a:cubicBezTo>
                <a:cubicBezTo>
                  <a:pt x="1672247" y="428726"/>
                  <a:pt x="1695582" y="414711"/>
                  <a:pt x="1709928" y="393192"/>
                </a:cubicBezTo>
                <a:lnTo>
                  <a:pt x="1728216" y="365760"/>
                </a:lnTo>
                <a:cubicBezTo>
                  <a:pt x="1725168" y="341376"/>
                  <a:pt x="1730062" y="314587"/>
                  <a:pt x="1719072" y="292608"/>
                </a:cubicBezTo>
                <a:cubicBezTo>
                  <a:pt x="1707506" y="269475"/>
                  <a:pt x="1682496" y="256032"/>
                  <a:pt x="1664208" y="237744"/>
                </a:cubicBezTo>
                <a:lnTo>
                  <a:pt x="1636776" y="210312"/>
                </a:lnTo>
                <a:cubicBezTo>
                  <a:pt x="1627632" y="201168"/>
                  <a:pt x="1616517" y="193640"/>
                  <a:pt x="1609344" y="182880"/>
                </a:cubicBezTo>
                <a:cubicBezTo>
                  <a:pt x="1584960" y="146304"/>
                  <a:pt x="1600200" y="161544"/>
                  <a:pt x="1563624" y="137160"/>
                </a:cubicBezTo>
                <a:cubicBezTo>
                  <a:pt x="1456334" y="144313"/>
                  <a:pt x="1442763" y="153932"/>
                  <a:pt x="1353312" y="137160"/>
                </a:cubicBezTo>
                <a:cubicBezTo>
                  <a:pt x="1328608" y="132528"/>
                  <a:pt x="1280160" y="118872"/>
                  <a:pt x="1280160" y="118872"/>
                </a:cubicBezTo>
                <a:cubicBezTo>
                  <a:pt x="1237186" y="75898"/>
                  <a:pt x="1263488" y="98613"/>
                  <a:pt x="1197864" y="54864"/>
                </a:cubicBezTo>
                <a:cubicBezTo>
                  <a:pt x="1188720" y="48768"/>
                  <a:pt x="1180858" y="40051"/>
                  <a:pt x="1170432" y="36576"/>
                </a:cubicBezTo>
                <a:cubicBezTo>
                  <a:pt x="1161288" y="33528"/>
                  <a:pt x="1151859" y="31229"/>
                  <a:pt x="1143000" y="27432"/>
                </a:cubicBezTo>
                <a:cubicBezTo>
                  <a:pt x="1063905" y="-6466"/>
                  <a:pt x="1143325" y="21444"/>
                  <a:pt x="1078992" y="0"/>
                </a:cubicBezTo>
                <a:cubicBezTo>
                  <a:pt x="1054608" y="3048"/>
                  <a:pt x="1029548" y="2678"/>
                  <a:pt x="1005840" y="9144"/>
                </a:cubicBezTo>
                <a:cubicBezTo>
                  <a:pt x="995238" y="12036"/>
                  <a:pt x="988238" y="22517"/>
                  <a:pt x="978408" y="27432"/>
                </a:cubicBezTo>
                <a:cubicBezTo>
                  <a:pt x="969787" y="31743"/>
                  <a:pt x="960120" y="33528"/>
                  <a:pt x="950976" y="36576"/>
                </a:cubicBezTo>
                <a:cubicBezTo>
                  <a:pt x="938784" y="45720"/>
                  <a:pt x="927632" y="56447"/>
                  <a:pt x="914400" y="64008"/>
                </a:cubicBezTo>
                <a:cubicBezTo>
                  <a:pt x="906031" y="68790"/>
                  <a:pt x="894988" y="67805"/>
                  <a:pt x="886968" y="73152"/>
                </a:cubicBezTo>
                <a:cubicBezTo>
                  <a:pt x="876208" y="80325"/>
                  <a:pt x="869354" y="92168"/>
                  <a:pt x="859536" y="100584"/>
                </a:cubicBezTo>
                <a:cubicBezTo>
                  <a:pt x="839688" y="117597"/>
                  <a:pt x="817238" y="131831"/>
                  <a:pt x="795528" y="146304"/>
                </a:cubicBezTo>
                <a:cubicBezTo>
                  <a:pt x="792480" y="155448"/>
                  <a:pt x="790695" y="165115"/>
                  <a:pt x="786384" y="173736"/>
                </a:cubicBezTo>
                <a:cubicBezTo>
                  <a:pt x="779699" y="187107"/>
                  <a:pt x="746877" y="229460"/>
                  <a:pt x="740664" y="237744"/>
                </a:cubicBezTo>
                <a:cubicBezTo>
                  <a:pt x="719762" y="300450"/>
                  <a:pt x="744445" y="222622"/>
                  <a:pt x="722376" y="310896"/>
                </a:cubicBezTo>
                <a:cubicBezTo>
                  <a:pt x="720038" y="320247"/>
                  <a:pt x="716280" y="329184"/>
                  <a:pt x="713232" y="338328"/>
                </a:cubicBezTo>
                <a:cubicBezTo>
                  <a:pt x="716280" y="368808"/>
                  <a:pt x="715488" y="399920"/>
                  <a:pt x="722376" y="429768"/>
                </a:cubicBezTo>
                <a:cubicBezTo>
                  <a:pt x="724847" y="440476"/>
                  <a:pt x="736201" y="447157"/>
                  <a:pt x="740664" y="457200"/>
                </a:cubicBezTo>
                <a:cubicBezTo>
                  <a:pt x="748493" y="474816"/>
                  <a:pt x="758952" y="512064"/>
                  <a:pt x="758952" y="512064"/>
                </a:cubicBezTo>
                <a:cubicBezTo>
                  <a:pt x="752856" y="527304"/>
                  <a:pt x="750204" y="544427"/>
                  <a:pt x="740664" y="557784"/>
                </a:cubicBezTo>
                <a:cubicBezTo>
                  <a:pt x="734276" y="566727"/>
                  <a:pt x="723275" y="571609"/>
                  <a:pt x="713232" y="576072"/>
                </a:cubicBezTo>
                <a:cubicBezTo>
                  <a:pt x="668278" y="596052"/>
                  <a:pt x="657394" y="593178"/>
                  <a:pt x="612648" y="603504"/>
                </a:cubicBezTo>
                <a:cubicBezTo>
                  <a:pt x="588157" y="609156"/>
                  <a:pt x="563341" y="613844"/>
                  <a:pt x="539496" y="621792"/>
                </a:cubicBezTo>
                <a:lnTo>
                  <a:pt x="484632" y="640080"/>
                </a:lnTo>
                <a:cubicBezTo>
                  <a:pt x="432816" y="637032"/>
                  <a:pt x="380654" y="637649"/>
                  <a:pt x="329184" y="630936"/>
                </a:cubicBezTo>
                <a:cubicBezTo>
                  <a:pt x="310069" y="628443"/>
                  <a:pt x="292608" y="618744"/>
                  <a:pt x="274320" y="612648"/>
                </a:cubicBezTo>
                <a:lnTo>
                  <a:pt x="246888" y="603504"/>
                </a:lnTo>
                <a:cubicBezTo>
                  <a:pt x="195072" y="606552"/>
                  <a:pt x="143088" y="607483"/>
                  <a:pt x="91440" y="612648"/>
                </a:cubicBezTo>
                <a:cubicBezTo>
                  <a:pt x="81849" y="613607"/>
                  <a:pt x="72028" y="616445"/>
                  <a:pt x="64008" y="621792"/>
                </a:cubicBezTo>
                <a:cubicBezTo>
                  <a:pt x="53248" y="628965"/>
                  <a:pt x="47336" y="642051"/>
                  <a:pt x="36576" y="649224"/>
                </a:cubicBezTo>
                <a:cubicBezTo>
                  <a:pt x="-26467" y="691252"/>
                  <a:pt x="30056" y="637456"/>
                  <a:pt x="0" y="667512"/>
                </a:cubicBezTo>
              </a:path>
            </a:pathLst>
          </a:cu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4" name="23 Forma libre"/>
          <p:cNvSpPr/>
          <p:nvPr/>
        </p:nvSpPr>
        <p:spPr>
          <a:xfrm>
            <a:off x="4306824" y="2569464"/>
            <a:ext cx="329542" cy="1280195"/>
          </a:xfrm>
          <a:custGeom>
            <a:avLst/>
            <a:gdLst>
              <a:gd name="connsiteX0" fmla="*/ 0 w 329542"/>
              <a:gd name="connsiteY0" fmla="*/ 0 h 1280195"/>
              <a:gd name="connsiteX1" fmla="*/ 45720 w 329542"/>
              <a:gd name="connsiteY1" fmla="*/ 18288 h 1280195"/>
              <a:gd name="connsiteX2" fmla="*/ 73152 w 329542"/>
              <a:gd name="connsiteY2" fmla="*/ 27432 h 1280195"/>
              <a:gd name="connsiteX3" fmla="*/ 100584 w 329542"/>
              <a:gd name="connsiteY3" fmla="*/ 45720 h 1280195"/>
              <a:gd name="connsiteX4" fmla="*/ 164592 w 329542"/>
              <a:gd name="connsiteY4" fmla="*/ 100584 h 1280195"/>
              <a:gd name="connsiteX5" fmla="*/ 201168 w 329542"/>
              <a:gd name="connsiteY5" fmla="*/ 155448 h 1280195"/>
              <a:gd name="connsiteX6" fmla="*/ 210312 w 329542"/>
              <a:gd name="connsiteY6" fmla="*/ 182880 h 1280195"/>
              <a:gd name="connsiteX7" fmla="*/ 201168 w 329542"/>
              <a:gd name="connsiteY7" fmla="*/ 292608 h 1280195"/>
              <a:gd name="connsiteX8" fmla="*/ 173736 w 329542"/>
              <a:gd name="connsiteY8" fmla="*/ 320040 h 1280195"/>
              <a:gd name="connsiteX9" fmla="*/ 118872 w 329542"/>
              <a:gd name="connsiteY9" fmla="*/ 338328 h 1280195"/>
              <a:gd name="connsiteX10" fmla="*/ 100584 w 329542"/>
              <a:gd name="connsiteY10" fmla="*/ 393192 h 1280195"/>
              <a:gd name="connsiteX11" fmla="*/ 91440 w 329542"/>
              <a:gd name="connsiteY11" fmla="*/ 420624 h 1280195"/>
              <a:gd name="connsiteX12" fmla="*/ 82296 w 329542"/>
              <a:gd name="connsiteY12" fmla="*/ 457200 h 1280195"/>
              <a:gd name="connsiteX13" fmla="*/ 54864 w 329542"/>
              <a:gd name="connsiteY13" fmla="*/ 484632 h 1280195"/>
              <a:gd name="connsiteX14" fmla="*/ 27432 w 329542"/>
              <a:gd name="connsiteY14" fmla="*/ 539496 h 1280195"/>
              <a:gd name="connsiteX15" fmla="*/ 36576 w 329542"/>
              <a:gd name="connsiteY15" fmla="*/ 621792 h 1280195"/>
              <a:gd name="connsiteX16" fmla="*/ 91440 w 329542"/>
              <a:gd name="connsiteY16" fmla="*/ 685800 h 1280195"/>
              <a:gd name="connsiteX17" fmla="*/ 109728 w 329542"/>
              <a:gd name="connsiteY17" fmla="*/ 713232 h 1280195"/>
              <a:gd name="connsiteX18" fmla="*/ 173736 w 329542"/>
              <a:gd name="connsiteY18" fmla="*/ 795528 h 1280195"/>
              <a:gd name="connsiteX19" fmla="*/ 192024 w 329542"/>
              <a:gd name="connsiteY19" fmla="*/ 832104 h 1280195"/>
              <a:gd name="connsiteX20" fmla="*/ 219456 w 329542"/>
              <a:gd name="connsiteY20" fmla="*/ 896112 h 1280195"/>
              <a:gd name="connsiteX21" fmla="*/ 246888 w 329542"/>
              <a:gd name="connsiteY21" fmla="*/ 932688 h 1280195"/>
              <a:gd name="connsiteX22" fmla="*/ 256032 w 329542"/>
              <a:gd name="connsiteY22" fmla="*/ 960120 h 1280195"/>
              <a:gd name="connsiteX23" fmla="*/ 292608 w 329542"/>
              <a:gd name="connsiteY23" fmla="*/ 1024128 h 1280195"/>
              <a:gd name="connsiteX24" fmla="*/ 301752 w 329542"/>
              <a:gd name="connsiteY24" fmla="*/ 1060704 h 1280195"/>
              <a:gd name="connsiteX25" fmla="*/ 320040 w 329542"/>
              <a:gd name="connsiteY25" fmla="*/ 1088136 h 1280195"/>
              <a:gd name="connsiteX26" fmla="*/ 329184 w 329542"/>
              <a:gd name="connsiteY26" fmla="*/ 1115568 h 1280195"/>
              <a:gd name="connsiteX27" fmla="*/ 320040 w 329542"/>
              <a:gd name="connsiteY27" fmla="*/ 1188720 h 1280195"/>
              <a:gd name="connsiteX28" fmla="*/ 329184 w 329542"/>
              <a:gd name="connsiteY28" fmla="*/ 1234440 h 1280195"/>
              <a:gd name="connsiteX29" fmla="*/ 310896 w 329542"/>
              <a:gd name="connsiteY29" fmla="*/ 1280160 h 12801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329542" h="1280195">
                <a:moveTo>
                  <a:pt x="0" y="0"/>
                </a:moveTo>
                <a:cubicBezTo>
                  <a:pt x="15240" y="6096"/>
                  <a:pt x="30351" y="12525"/>
                  <a:pt x="45720" y="18288"/>
                </a:cubicBezTo>
                <a:cubicBezTo>
                  <a:pt x="54745" y="21672"/>
                  <a:pt x="64531" y="23121"/>
                  <a:pt x="73152" y="27432"/>
                </a:cubicBezTo>
                <a:cubicBezTo>
                  <a:pt x="82982" y="32347"/>
                  <a:pt x="91641" y="39332"/>
                  <a:pt x="100584" y="45720"/>
                </a:cubicBezTo>
                <a:cubicBezTo>
                  <a:pt x="122058" y="61059"/>
                  <a:pt x="147976" y="79221"/>
                  <a:pt x="164592" y="100584"/>
                </a:cubicBezTo>
                <a:cubicBezTo>
                  <a:pt x="178086" y="117934"/>
                  <a:pt x="194217" y="134596"/>
                  <a:pt x="201168" y="155448"/>
                </a:cubicBezTo>
                <a:lnTo>
                  <a:pt x="210312" y="182880"/>
                </a:lnTo>
                <a:cubicBezTo>
                  <a:pt x="207264" y="219456"/>
                  <a:pt x="210625" y="257144"/>
                  <a:pt x="201168" y="292608"/>
                </a:cubicBezTo>
                <a:cubicBezTo>
                  <a:pt x="197836" y="305103"/>
                  <a:pt x="185040" y="313760"/>
                  <a:pt x="173736" y="320040"/>
                </a:cubicBezTo>
                <a:cubicBezTo>
                  <a:pt x="156885" y="329402"/>
                  <a:pt x="118872" y="338328"/>
                  <a:pt x="118872" y="338328"/>
                </a:cubicBezTo>
                <a:lnTo>
                  <a:pt x="100584" y="393192"/>
                </a:lnTo>
                <a:cubicBezTo>
                  <a:pt x="97536" y="402336"/>
                  <a:pt x="93778" y="411273"/>
                  <a:pt x="91440" y="420624"/>
                </a:cubicBezTo>
                <a:cubicBezTo>
                  <a:pt x="88392" y="432816"/>
                  <a:pt x="88531" y="446289"/>
                  <a:pt x="82296" y="457200"/>
                </a:cubicBezTo>
                <a:cubicBezTo>
                  <a:pt x="75880" y="468428"/>
                  <a:pt x="63143" y="474698"/>
                  <a:pt x="54864" y="484632"/>
                </a:cubicBezTo>
                <a:cubicBezTo>
                  <a:pt x="35169" y="508267"/>
                  <a:pt x="36596" y="512003"/>
                  <a:pt x="27432" y="539496"/>
                </a:cubicBezTo>
                <a:cubicBezTo>
                  <a:pt x="30480" y="566928"/>
                  <a:pt x="28459" y="595412"/>
                  <a:pt x="36576" y="621792"/>
                </a:cubicBezTo>
                <a:cubicBezTo>
                  <a:pt x="43258" y="643508"/>
                  <a:pt x="77422" y="668979"/>
                  <a:pt x="91440" y="685800"/>
                </a:cubicBezTo>
                <a:cubicBezTo>
                  <a:pt x="98475" y="694243"/>
                  <a:pt x="102693" y="704789"/>
                  <a:pt x="109728" y="713232"/>
                </a:cubicBezTo>
                <a:cubicBezTo>
                  <a:pt x="147358" y="758388"/>
                  <a:pt x="139070" y="726195"/>
                  <a:pt x="173736" y="795528"/>
                </a:cubicBezTo>
                <a:cubicBezTo>
                  <a:pt x="179832" y="807720"/>
                  <a:pt x="186654" y="819575"/>
                  <a:pt x="192024" y="832104"/>
                </a:cubicBezTo>
                <a:cubicBezTo>
                  <a:pt x="208994" y="871700"/>
                  <a:pt x="191886" y="852000"/>
                  <a:pt x="219456" y="896112"/>
                </a:cubicBezTo>
                <a:cubicBezTo>
                  <a:pt x="227533" y="909035"/>
                  <a:pt x="237744" y="920496"/>
                  <a:pt x="246888" y="932688"/>
                </a:cubicBezTo>
                <a:cubicBezTo>
                  <a:pt x="249936" y="941832"/>
                  <a:pt x="252235" y="951261"/>
                  <a:pt x="256032" y="960120"/>
                </a:cubicBezTo>
                <a:cubicBezTo>
                  <a:pt x="269954" y="992604"/>
                  <a:pt x="274242" y="996578"/>
                  <a:pt x="292608" y="1024128"/>
                </a:cubicBezTo>
                <a:cubicBezTo>
                  <a:pt x="295656" y="1036320"/>
                  <a:pt x="296802" y="1049153"/>
                  <a:pt x="301752" y="1060704"/>
                </a:cubicBezTo>
                <a:cubicBezTo>
                  <a:pt x="306081" y="1070805"/>
                  <a:pt x="315125" y="1078306"/>
                  <a:pt x="320040" y="1088136"/>
                </a:cubicBezTo>
                <a:cubicBezTo>
                  <a:pt x="324351" y="1096757"/>
                  <a:pt x="326136" y="1106424"/>
                  <a:pt x="329184" y="1115568"/>
                </a:cubicBezTo>
                <a:cubicBezTo>
                  <a:pt x="326136" y="1139952"/>
                  <a:pt x="320040" y="1164146"/>
                  <a:pt x="320040" y="1188720"/>
                </a:cubicBezTo>
                <a:cubicBezTo>
                  <a:pt x="320040" y="1204262"/>
                  <a:pt x="329184" y="1218898"/>
                  <a:pt x="329184" y="1234440"/>
                </a:cubicBezTo>
                <a:cubicBezTo>
                  <a:pt x="329184" y="1283149"/>
                  <a:pt x="333671" y="1280160"/>
                  <a:pt x="310896" y="1280160"/>
                </a:cubicBezTo>
              </a:path>
            </a:pathLst>
          </a:cu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5" name="24 Forma libre"/>
          <p:cNvSpPr/>
          <p:nvPr/>
        </p:nvSpPr>
        <p:spPr>
          <a:xfrm>
            <a:off x="4544568" y="1965960"/>
            <a:ext cx="539496" cy="1536192"/>
          </a:xfrm>
          <a:custGeom>
            <a:avLst/>
            <a:gdLst>
              <a:gd name="connsiteX0" fmla="*/ 0 w 539496"/>
              <a:gd name="connsiteY0" fmla="*/ 1536192 h 1536192"/>
              <a:gd name="connsiteX1" fmla="*/ 228600 w 539496"/>
              <a:gd name="connsiteY1" fmla="*/ 1527048 h 1536192"/>
              <a:gd name="connsiteX2" fmla="*/ 283464 w 539496"/>
              <a:gd name="connsiteY2" fmla="*/ 1490472 h 1536192"/>
              <a:gd name="connsiteX3" fmla="*/ 347472 w 539496"/>
              <a:gd name="connsiteY3" fmla="*/ 1472184 h 1536192"/>
              <a:gd name="connsiteX4" fmla="*/ 402336 w 539496"/>
              <a:gd name="connsiteY4" fmla="*/ 1426464 h 1536192"/>
              <a:gd name="connsiteX5" fmla="*/ 420624 w 539496"/>
              <a:gd name="connsiteY5" fmla="*/ 1399032 h 1536192"/>
              <a:gd name="connsiteX6" fmla="*/ 448056 w 539496"/>
              <a:gd name="connsiteY6" fmla="*/ 1362456 h 1536192"/>
              <a:gd name="connsiteX7" fmla="*/ 466344 w 539496"/>
              <a:gd name="connsiteY7" fmla="*/ 1325880 h 1536192"/>
              <a:gd name="connsiteX8" fmla="*/ 502920 w 539496"/>
              <a:gd name="connsiteY8" fmla="*/ 1298448 h 1536192"/>
              <a:gd name="connsiteX9" fmla="*/ 521208 w 539496"/>
              <a:gd name="connsiteY9" fmla="*/ 1225296 h 1536192"/>
              <a:gd name="connsiteX10" fmla="*/ 539496 w 539496"/>
              <a:gd name="connsiteY10" fmla="*/ 1152144 h 1536192"/>
              <a:gd name="connsiteX11" fmla="*/ 530352 w 539496"/>
              <a:gd name="connsiteY11" fmla="*/ 969264 h 1536192"/>
              <a:gd name="connsiteX12" fmla="*/ 512064 w 539496"/>
              <a:gd name="connsiteY12" fmla="*/ 941832 h 1536192"/>
              <a:gd name="connsiteX13" fmla="*/ 438912 w 539496"/>
              <a:gd name="connsiteY13" fmla="*/ 859536 h 1536192"/>
              <a:gd name="connsiteX14" fmla="*/ 420624 w 539496"/>
              <a:gd name="connsiteY14" fmla="*/ 822960 h 1536192"/>
              <a:gd name="connsiteX15" fmla="*/ 365760 w 539496"/>
              <a:gd name="connsiteY15" fmla="*/ 731520 h 1536192"/>
              <a:gd name="connsiteX16" fmla="*/ 402336 w 539496"/>
              <a:gd name="connsiteY16" fmla="*/ 521208 h 1536192"/>
              <a:gd name="connsiteX17" fmla="*/ 438912 w 539496"/>
              <a:gd name="connsiteY17" fmla="*/ 493776 h 1536192"/>
              <a:gd name="connsiteX18" fmla="*/ 484632 w 539496"/>
              <a:gd name="connsiteY18" fmla="*/ 457200 h 1536192"/>
              <a:gd name="connsiteX19" fmla="*/ 493776 w 539496"/>
              <a:gd name="connsiteY19" fmla="*/ 429768 h 1536192"/>
              <a:gd name="connsiteX20" fmla="*/ 466344 w 539496"/>
              <a:gd name="connsiteY20" fmla="*/ 374904 h 1536192"/>
              <a:gd name="connsiteX21" fmla="*/ 411480 w 539496"/>
              <a:gd name="connsiteY21" fmla="*/ 320040 h 1536192"/>
              <a:gd name="connsiteX22" fmla="*/ 393192 w 539496"/>
              <a:gd name="connsiteY22" fmla="*/ 265176 h 1536192"/>
              <a:gd name="connsiteX23" fmla="*/ 338328 w 539496"/>
              <a:gd name="connsiteY23" fmla="*/ 228600 h 1536192"/>
              <a:gd name="connsiteX24" fmla="*/ 310896 w 539496"/>
              <a:gd name="connsiteY24" fmla="*/ 210312 h 1536192"/>
              <a:gd name="connsiteX25" fmla="*/ 256032 w 539496"/>
              <a:gd name="connsiteY25" fmla="*/ 182880 h 1536192"/>
              <a:gd name="connsiteX26" fmla="*/ 237744 w 539496"/>
              <a:gd name="connsiteY26" fmla="*/ 155448 h 1536192"/>
              <a:gd name="connsiteX27" fmla="*/ 210312 w 539496"/>
              <a:gd name="connsiteY27" fmla="*/ 146304 h 1536192"/>
              <a:gd name="connsiteX28" fmla="*/ 164592 w 539496"/>
              <a:gd name="connsiteY28" fmla="*/ 91440 h 1536192"/>
              <a:gd name="connsiteX29" fmla="*/ 146304 w 539496"/>
              <a:gd name="connsiteY29" fmla="*/ 36576 h 1536192"/>
              <a:gd name="connsiteX30" fmla="*/ 137160 w 539496"/>
              <a:gd name="connsiteY30" fmla="*/ 9144 h 1536192"/>
              <a:gd name="connsiteX31" fmla="*/ 109728 w 539496"/>
              <a:gd name="connsiteY31" fmla="*/ 0 h 15361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539496" h="1536192">
                <a:moveTo>
                  <a:pt x="0" y="1536192"/>
                </a:moveTo>
                <a:cubicBezTo>
                  <a:pt x="76200" y="1533144"/>
                  <a:pt x="153312" y="1539191"/>
                  <a:pt x="228600" y="1527048"/>
                </a:cubicBezTo>
                <a:cubicBezTo>
                  <a:pt x="250299" y="1523548"/>
                  <a:pt x="262612" y="1497423"/>
                  <a:pt x="283464" y="1490472"/>
                </a:cubicBezTo>
                <a:cubicBezTo>
                  <a:pt x="322818" y="1477354"/>
                  <a:pt x="301545" y="1483666"/>
                  <a:pt x="347472" y="1472184"/>
                </a:cubicBezTo>
                <a:cubicBezTo>
                  <a:pt x="374445" y="1454202"/>
                  <a:pt x="380334" y="1452866"/>
                  <a:pt x="402336" y="1426464"/>
                </a:cubicBezTo>
                <a:cubicBezTo>
                  <a:pt x="409371" y="1418021"/>
                  <a:pt x="414236" y="1407975"/>
                  <a:pt x="420624" y="1399032"/>
                </a:cubicBezTo>
                <a:cubicBezTo>
                  <a:pt x="429482" y="1386631"/>
                  <a:pt x="439979" y="1375379"/>
                  <a:pt x="448056" y="1362456"/>
                </a:cubicBezTo>
                <a:cubicBezTo>
                  <a:pt x="455280" y="1350897"/>
                  <a:pt x="457473" y="1336229"/>
                  <a:pt x="466344" y="1325880"/>
                </a:cubicBezTo>
                <a:cubicBezTo>
                  <a:pt x="476262" y="1314309"/>
                  <a:pt x="490728" y="1307592"/>
                  <a:pt x="502920" y="1298448"/>
                </a:cubicBezTo>
                <a:cubicBezTo>
                  <a:pt x="509016" y="1274064"/>
                  <a:pt x="515556" y="1249787"/>
                  <a:pt x="521208" y="1225296"/>
                </a:cubicBezTo>
                <a:cubicBezTo>
                  <a:pt x="537759" y="1153573"/>
                  <a:pt x="522016" y="1204585"/>
                  <a:pt x="539496" y="1152144"/>
                </a:cubicBezTo>
                <a:cubicBezTo>
                  <a:pt x="536448" y="1091184"/>
                  <a:pt x="538246" y="1029787"/>
                  <a:pt x="530352" y="969264"/>
                </a:cubicBezTo>
                <a:cubicBezTo>
                  <a:pt x="528931" y="958367"/>
                  <a:pt x="519365" y="950046"/>
                  <a:pt x="512064" y="941832"/>
                </a:cubicBezTo>
                <a:cubicBezTo>
                  <a:pt x="467623" y="891835"/>
                  <a:pt x="463816" y="903117"/>
                  <a:pt x="438912" y="859536"/>
                </a:cubicBezTo>
                <a:cubicBezTo>
                  <a:pt x="432149" y="847701"/>
                  <a:pt x="427387" y="834795"/>
                  <a:pt x="420624" y="822960"/>
                </a:cubicBezTo>
                <a:cubicBezTo>
                  <a:pt x="402989" y="792098"/>
                  <a:pt x="365760" y="731520"/>
                  <a:pt x="365760" y="731520"/>
                </a:cubicBezTo>
                <a:cubicBezTo>
                  <a:pt x="366537" y="724137"/>
                  <a:pt x="362439" y="567755"/>
                  <a:pt x="402336" y="521208"/>
                </a:cubicBezTo>
                <a:cubicBezTo>
                  <a:pt x="412254" y="509637"/>
                  <a:pt x="428136" y="504552"/>
                  <a:pt x="438912" y="493776"/>
                </a:cubicBezTo>
                <a:cubicBezTo>
                  <a:pt x="480272" y="452416"/>
                  <a:pt x="431228" y="475001"/>
                  <a:pt x="484632" y="457200"/>
                </a:cubicBezTo>
                <a:cubicBezTo>
                  <a:pt x="487680" y="448056"/>
                  <a:pt x="493776" y="439407"/>
                  <a:pt x="493776" y="429768"/>
                </a:cubicBezTo>
                <a:cubicBezTo>
                  <a:pt x="493776" y="413880"/>
                  <a:pt x="475590" y="385306"/>
                  <a:pt x="466344" y="374904"/>
                </a:cubicBezTo>
                <a:cubicBezTo>
                  <a:pt x="449161" y="355574"/>
                  <a:pt x="411480" y="320040"/>
                  <a:pt x="411480" y="320040"/>
                </a:cubicBezTo>
                <a:cubicBezTo>
                  <a:pt x="405384" y="301752"/>
                  <a:pt x="409232" y="275869"/>
                  <a:pt x="393192" y="265176"/>
                </a:cubicBezTo>
                <a:lnTo>
                  <a:pt x="338328" y="228600"/>
                </a:lnTo>
                <a:cubicBezTo>
                  <a:pt x="329184" y="222504"/>
                  <a:pt x="321322" y="213787"/>
                  <a:pt x="310896" y="210312"/>
                </a:cubicBezTo>
                <a:cubicBezTo>
                  <a:pt x="273038" y="197693"/>
                  <a:pt x="291484" y="206515"/>
                  <a:pt x="256032" y="182880"/>
                </a:cubicBezTo>
                <a:cubicBezTo>
                  <a:pt x="249936" y="173736"/>
                  <a:pt x="246326" y="162313"/>
                  <a:pt x="237744" y="155448"/>
                </a:cubicBezTo>
                <a:cubicBezTo>
                  <a:pt x="230218" y="149427"/>
                  <a:pt x="218332" y="151651"/>
                  <a:pt x="210312" y="146304"/>
                </a:cubicBezTo>
                <a:cubicBezTo>
                  <a:pt x="196712" y="137237"/>
                  <a:pt x="171694" y="107420"/>
                  <a:pt x="164592" y="91440"/>
                </a:cubicBezTo>
                <a:cubicBezTo>
                  <a:pt x="156763" y="73824"/>
                  <a:pt x="152400" y="54864"/>
                  <a:pt x="146304" y="36576"/>
                </a:cubicBezTo>
                <a:cubicBezTo>
                  <a:pt x="143256" y="27432"/>
                  <a:pt x="146304" y="12192"/>
                  <a:pt x="137160" y="9144"/>
                </a:cubicBezTo>
                <a:lnTo>
                  <a:pt x="109728" y="0"/>
                </a:lnTo>
              </a:path>
            </a:pathLst>
          </a:cu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6" name="25 Forma libre"/>
          <p:cNvSpPr/>
          <p:nvPr/>
        </p:nvSpPr>
        <p:spPr>
          <a:xfrm>
            <a:off x="4544568" y="1545336"/>
            <a:ext cx="265176" cy="329184"/>
          </a:xfrm>
          <a:custGeom>
            <a:avLst/>
            <a:gdLst>
              <a:gd name="connsiteX0" fmla="*/ 0 w 265176"/>
              <a:gd name="connsiteY0" fmla="*/ 118872 h 329184"/>
              <a:gd name="connsiteX1" fmla="*/ 36576 w 265176"/>
              <a:gd name="connsiteY1" fmla="*/ 73152 h 329184"/>
              <a:gd name="connsiteX2" fmla="*/ 64008 w 265176"/>
              <a:gd name="connsiteY2" fmla="*/ 18288 h 329184"/>
              <a:gd name="connsiteX3" fmla="*/ 118872 w 265176"/>
              <a:gd name="connsiteY3" fmla="*/ 0 h 329184"/>
              <a:gd name="connsiteX4" fmla="*/ 201168 w 265176"/>
              <a:gd name="connsiteY4" fmla="*/ 9144 h 329184"/>
              <a:gd name="connsiteX5" fmla="*/ 228600 w 265176"/>
              <a:gd name="connsiteY5" fmla="*/ 18288 h 329184"/>
              <a:gd name="connsiteX6" fmla="*/ 237744 w 265176"/>
              <a:gd name="connsiteY6" fmla="*/ 45720 h 329184"/>
              <a:gd name="connsiteX7" fmla="*/ 265176 w 265176"/>
              <a:gd name="connsiteY7" fmla="*/ 64008 h 329184"/>
              <a:gd name="connsiteX8" fmla="*/ 256032 w 265176"/>
              <a:gd name="connsiteY8" fmla="*/ 91440 h 329184"/>
              <a:gd name="connsiteX9" fmla="*/ 237744 w 265176"/>
              <a:gd name="connsiteY9" fmla="*/ 118872 h 329184"/>
              <a:gd name="connsiteX10" fmla="*/ 210312 w 265176"/>
              <a:gd name="connsiteY10" fmla="*/ 182880 h 329184"/>
              <a:gd name="connsiteX11" fmla="*/ 219456 w 265176"/>
              <a:gd name="connsiteY11" fmla="*/ 210312 h 329184"/>
              <a:gd name="connsiteX12" fmla="*/ 256032 w 265176"/>
              <a:gd name="connsiteY12" fmla="*/ 256032 h 329184"/>
              <a:gd name="connsiteX13" fmla="*/ 246888 w 265176"/>
              <a:gd name="connsiteY13" fmla="*/ 310896 h 329184"/>
              <a:gd name="connsiteX14" fmla="*/ 173736 w 265176"/>
              <a:gd name="connsiteY14" fmla="*/ 320040 h 329184"/>
              <a:gd name="connsiteX15" fmla="*/ 155448 w 265176"/>
              <a:gd name="connsiteY15" fmla="*/ 329184 h 3291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65176" h="329184">
                <a:moveTo>
                  <a:pt x="0" y="118872"/>
                </a:moveTo>
                <a:cubicBezTo>
                  <a:pt x="12192" y="103632"/>
                  <a:pt x="26232" y="89702"/>
                  <a:pt x="36576" y="73152"/>
                </a:cubicBezTo>
                <a:cubicBezTo>
                  <a:pt x="48712" y="53734"/>
                  <a:pt x="40924" y="32715"/>
                  <a:pt x="64008" y="18288"/>
                </a:cubicBezTo>
                <a:cubicBezTo>
                  <a:pt x="80355" y="8071"/>
                  <a:pt x="118872" y="0"/>
                  <a:pt x="118872" y="0"/>
                </a:cubicBezTo>
                <a:cubicBezTo>
                  <a:pt x="146304" y="3048"/>
                  <a:pt x="173943" y="4606"/>
                  <a:pt x="201168" y="9144"/>
                </a:cubicBezTo>
                <a:cubicBezTo>
                  <a:pt x="210675" y="10729"/>
                  <a:pt x="221784" y="11472"/>
                  <a:pt x="228600" y="18288"/>
                </a:cubicBezTo>
                <a:cubicBezTo>
                  <a:pt x="235416" y="25104"/>
                  <a:pt x="231723" y="38194"/>
                  <a:pt x="237744" y="45720"/>
                </a:cubicBezTo>
                <a:cubicBezTo>
                  <a:pt x="244609" y="54302"/>
                  <a:pt x="256032" y="57912"/>
                  <a:pt x="265176" y="64008"/>
                </a:cubicBezTo>
                <a:cubicBezTo>
                  <a:pt x="262128" y="73152"/>
                  <a:pt x="260343" y="82819"/>
                  <a:pt x="256032" y="91440"/>
                </a:cubicBezTo>
                <a:cubicBezTo>
                  <a:pt x="251117" y="101270"/>
                  <a:pt x="242073" y="108771"/>
                  <a:pt x="237744" y="118872"/>
                </a:cubicBezTo>
                <a:cubicBezTo>
                  <a:pt x="202316" y="201538"/>
                  <a:pt x="256225" y="114010"/>
                  <a:pt x="210312" y="182880"/>
                </a:cubicBezTo>
                <a:cubicBezTo>
                  <a:pt x="213360" y="192024"/>
                  <a:pt x="213435" y="202786"/>
                  <a:pt x="219456" y="210312"/>
                </a:cubicBezTo>
                <a:cubicBezTo>
                  <a:pt x="266725" y="269398"/>
                  <a:pt x="233048" y="187081"/>
                  <a:pt x="256032" y="256032"/>
                </a:cubicBezTo>
                <a:cubicBezTo>
                  <a:pt x="252984" y="274320"/>
                  <a:pt x="261523" y="299513"/>
                  <a:pt x="246888" y="310896"/>
                </a:cubicBezTo>
                <a:cubicBezTo>
                  <a:pt x="227491" y="325983"/>
                  <a:pt x="197833" y="315221"/>
                  <a:pt x="173736" y="320040"/>
                </a:cubicBezTo>
                <a:cubicBezTo>
                  <a:pt x="167053" y="321377"/>
                  <a:pt x="161544" y="326136"/>
                  <a:pt x="155448" y="329184"/>
                </a:cubicBezTo>
              </a:path>
            </a:pathLst>
          </a:cu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7" name="26 Forma libre"/>
          <p:cNvSpPr/>
          <p:nvPr/>
        </p:nvSpPr>
        <p:spPr>
          <a:xfrm>
            <a:off x="4041648" y="1261872"/>
            <a:ext cx="82296" cy="256032"/>
          </a:xfrm>
          <a:custGeom>
            <a:avLst/>
            <a:gdLst>
              <a:gd name="connsiteX0" fmla="*/ 0 w 82296"/>
              <a:gd name="connsiteY0" fmla="*/ 256032 h 256032"/>
              <a:gd name="connsiteX1" fmla="*/ 54864 w 82296"/>
              <a:gd name="connsiteY1" fmla="*/ 182880 h 256032"/>
              <a:gd name="connsiteX2" fmla="*/ 82296 w 82296"/>
              <a:gd name="connsiteY2" fmla="*/ 0 h 2560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2296" h="256032">
                <a:moveTo>
                  <a:pt x="0" y="256032"/>
                </a:moveTo>
                <a:cubicBezTo>
                  <a:pt x="40427" y="223690"/>
                  <a:pt x="50714" y="230608"/>
                  <a:pt x="54864" y="182880"/>
                </a:cubicBezTo>
                <a:cubicBezTo>
                  <a:pt x="70845" y="-902"/>
                  <a:pt x="11377" y="35460"/>
                  <a:pt x="82296" y="0"/>
                </a:cubicBezTo>
              </a:path>
            </a:pathLst>
          </a:cu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0" name="29 Elipse"/>
          <p:cNvSpPr/>
          <p:nvPr/>
        </p:nvSpPr>
        <p:spPr>
          <a:xfrm>
            <a:off x="3414552" y="2337436"/>
            <a:ext cx="144016" cy="144016"/>
          </a:xfrm>
          <a:prstGeom prst="ellipse">
            <a:avLst/>
          </a:prstGeom>
          <a:solidFill>
            <a:srgbClr val="0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1" name="30 Elipse"/>
          <p:cNvSpPr/>
          <p:nvPr/>
        </p:nvSpPr>
        <p:spPr>
          <a:xfrm>
            <a:off x="3992896" y="2337436"/>
            <a:ext cx="144016" cy="144016"/>
          </a:xfrm>
          <a:prstGeom prst="ellipse">
            <a:avLst/>
          </a:prstGeom>
          <a:solidFill>
            <a:srgbClr val="0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2" name="31 Elipse"/>
          <p:cNvSpPr/>
          <p:nvPr/>
        </p:nvSpPr>
        <p:spPr>
          <a:xfrm>
            <a:off x="3848880" y="1694720"/>
            <a:ext cx="144016" cy="144016"/>
          </a:xfrm>
          <a:prstGeom prst="ellipse">
            <a:avLst/>
          </a:prstGeom>
          <a:solidFill>
            <a:srgbClr val="0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3" name="32 Elipse"/>
          <p:cNvSpPr/>
          <p:nvPr/>
        </p:nvSpPr>
        <p:spPr>
          <a:xfrm>
            <a:off x="3969640" y="1965960"/>
            <a:ext cx="144016" cy="144016"/>
          </a:xfrm>
          <a:prstGeom prst="ellipse">
            <a:avLst/>
          </a:prstGeom>
          <a:solidFill>
            <a:srgbClr val="0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4" name="33 Elipse"/>
          <p:cNvSpPr/>
          <p:nvPr/>
        </p:nvSpPr>
        <p:spPr>
          <a:xfrm>
            <a:off x="4623046" y="2286796"/>
            <a:ext cx="144016" cy="144016"/>
          </a:xfrm>
          <a:prstGeom prst="ellipse">
            <a:avLst/>
          </a:prstGeom>
          <a:solidFill>
            <a:srgbClr val="0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5" name="34 Elipse"/>
          <p:cNvSpPr/>
          <p:nvPr/>
        </p:nvSpPr>
        <p:spPr>
          <a:xfrm>
            <a:off x="4565144" y="2662048"/>
            <a:ext cx="144016" cy="144016"/>
          </a:xfrm>
          <a:prstGeom prst="ellipse">
            <a:avLst/>
          </a:prstGeom>
          <a:solidFill>
            <a:srgbClr val="0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6" name="35 Elipse"/>
          <p:cNvSpPr/>
          <p:nvPr/>
        </p:nvSpPr>
        <p:spPr>
          <a:xfrm>
            <a:off x="4737736" y="3017584"/>
            <a:ext cx="144016" cy="144016"/>
          </a:xfrm>
          <a:prstGeom prst="ellipse">
            <a:avLst/>
          </a:prstGeom>
          <a:solidFill>
            <a:srgbClr val="0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7" name="36 Elipse"/>
          <p:cNvSpPr/>
          <p:nvPr/>
        </p:nvSpPr>
        <p:spPr>
          <a:xfrm>
            <a:off x="3960892" y="2727992"/>
            <a:ext cx="144016" cy="144016"/>
          </a:xfrm>
          <a:prstGeom prst="ellipse">
            <a:avLst/>
          </a:prstGeom>
          <a:solidFill>
            <a:srgbClr val="0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8" name="37 Elipse"/>
          <p:cNvSpPr/>
          <p:nvPr/>
        </p:nvSpPr>
        <p:spPr>
          <a:xfrm>
            <a:off x="4051936" y="3238120"/>
            <a:ext cx="144016" cy="144016"/>
          </a:xfrm>
          <a:prstGeom prst="ellipse">
            <a:avLst/>
          </a:prstGeom>
          <a:solidFill>
            <a:srgbClr val="0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9" name="38 Elipse"/>
          <p:cNvSpPr/>
          <p:nvPr/>
        </p:nvSpPr>
        <p:spPr>
          <a:xfrm>
            <a:off x="2980944" y="3310128"/>
            <a:ext cx="144016" cy="144016"/>
          </a:xfrm>
          <a:prstGeom prst="ellipse">
            <a:avLst/>
          </a:prstGeom>
          <a:solidFill>
            <a:srgbClr val="0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0" name="39 Elipse"/>
          <p:cNvSpPr/>
          <p:nvPr/>
        </p:nvSpPr>
        <p:spPr>
          <a:xfrm>
            <a:off x="3500264" y="3573016"/>
            <a:ext cx="144016" cy="144016"/>
          </a:xfrm>
          <a:prstGeom prst="ellipse">
            <a:avLst/>
          </a:prstGeom>
          <a:solidFill>
            <a:srgbClr val="0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1" name="40 Elipse"/>
          <p:cNvSpPr/>
          <p:nvPr/>
        </p:nvSpPr>
        <p:spPr>
          <a:xfrm>
            <a:off x="3816876" y="3358136"/>
            <a:ext cx="144016" cy="144016"/>
          </a:xfrm>
          <a:prstGeom prst="ellipse">
            <a:avLst/>
          </a:prstGeom>
          <a:solidFill>
            <a:srgbClr val="0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2" name="41 Elipse"/>
          <p:cNvSpPr/>
          <p:nvPr/>
        </p:nvSpPr>
        <p:spPr>
          <a:xfrm>
            <a:off x="2411760" y="2583976"/>
            <a:ext cx="144016" cy="144016"/>
          </a:xfrm>
          <a:prstGeom prst="ellipse">
            <a:avLst/>
          </a:prstGeom>
          <a:solidFill>
            <a:srgbClr val="0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3" name="42 Elipse"/>
          <p:cNvSpPr/>
          <p:nvPr/>
        </p:nvSpPr>
        <p:spPr>
          <a:xfrm>
            <a:off x="2836928" y="2518032"/>
            <a:ext cx="144016" cy="144016"/>
          </a:xfrm>
          <a:prstGeom prst="ellipse">
            <a:avLst/>
          </a:prstGeom>
          <a:solidFill>
            <a:srgbClr val="0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4" name="43 Elipse"/>
          <p:cNvSpPr/>
          <p:nvPr/>
        </p:nvSpPr>
        <p:spPr>
          <a:xfrm>
            <a:off x="2483768" y="3214120"/>
            <a:ext cx="144016" cy="144016"/>
          </a:xfrm>
          <a:prstGeom prst="ellipse">
            <a:avLst/>
          </a:prstGeom>
          <a:solidFill>
            <a:srgbClr val="0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5" name="44 Elipse"/>
          <p:cNvSpPr/>
          <p:nvPr/>
        </p:nvSpPr>
        <p:spPr>
          <a:xfrm>
            <a:off x="3295664" y="1445896"/>
            <a:ext cx="144016" cy="144016"/>
          </a:xfrm>
          <a:prstGeom prst="ellipse">
            <a:avLst/>
          </a:prstGeom>
          <a:solidFill>
            <a:srgbClr val="0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6" name="45 Elipse"/>
          <p:cNvSpPr/>
          <p:nvPr/>
        </p:nvSpPr>
        <p:spPr>
          <a:xfrm>
            <a:off x="2750456" y="1637920"/>
            <a:ext cx="144016" cy="144016"/>
          </a:xfrm>
          <a:prstGeom prst="ellipse">
            <a:avLst/>
          </a:prstGeom>
          <a:solidFill>
            <a:srgbClr val="0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7" name="46 Elipse"/>
          <p:cNvSpPr/>
          <p:nvPr/>
        </p:nvSpPr>
        <p:spPr>
          <a:xfrm>
            <a:off x="3151648" y="1838736"/>
            <a:ext cx="144016" cy="144016"/>
          </a:xfrm>
          <a:prstGeom prst="ellipse">
            <a:avLst/>
          </a:prstGeom>
          <a:solidFill>
            <a:srgbClr val="0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8" name="47 Elipse"/>
          <p:cNvSpPr/>
          <p:nvPr/>
        </p:nvSpPr>
        <p:spPr>
          <a:xfrm>
            <a:off x="2555776" y="1317880"/>
            <a:ext cx="144016" cy="144016"/>
          </a:xfrm>
          <a:prstGeom prst="ellipse">
            <a:avLst/>
          </a:prstGeom>
          <a:solidFill>
            <a:srgbClr val="0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9" name="48 Elipse"/>
          <p:cNvSpPr/>
          <p:nvPr/>
        </p:nvSpPr>
        <p:spPr>
          <a:xfrm>
            <a:off x="4606688" y="1568992"/>
            <a:ext cx="144016" cy="144016"/>
          </a:xfrm>
          <a:prstGeom prst="ellipse">
            <a:avLst/>
          </a:prstGeom>
          <a:solidFill>
            <a:srgbClr val="0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0" name="49 Elipse"/>
          <p:cNvSpPr/>
          <p:nvPr/>
        </p:nvSpPr>
        <p:spPr>
          <a:xfrm>
            <a:off x="5148064" y="1589912"/>
            <a:ext cx="144016" cy="144016"/>
          </a:xfrm>
          <a:prstGeom prst="ellipse">
            <a:avLst/>
          </a:prstGeom>
          <a:solidFill>
            <a:srgbClr val="0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1" name="50 Elipse"/>
          <p:cNvSpPr/>
          <p:nvPr/>
        </p:nvSpPr>
        <p:spPr>
          <a:xfrm>
            <a:off x="5652120" y="2037968"/>
            <a:ext cx="144016" cy="144016"/>
          </a:xfrm>
          <a:prstGeom prst="ellipse">
            <a:avLst/>
          </a:prstGeom>
          <a:solidFill>
            <a:srgbClr val="0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2" name="51 Elipse"/>
          <p:cNvSpPr/>
          <p:nvPr/>
        </p:nvSpPr>
        <p:spPr>
          <a:xfrm>
            <a:off x="5220072" y="2409444"/>
            <a:ext cx="144016" cy="144016"/>
          </a:xfrm>
          <a:prstGeom prst="ellipse">
            <a:avLst/>
          </a:prstGeom>
          <a:solidFill>
            <a:srgbClr val="0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3" name="52 Elipse"/>
          <p:cNvSpPr/>
          <p:nvPr/>
        </p:nvSpPr>
        <p:spPr>
          <a:xfrm>
            <a:off x="5724128" y="2932592"/>
            <a:ext cx="144016" cy="144016"/>
          </a:xfrm>
          <a:prstGeom prst="ellipse">
            <a:avLst/>
          </a:prstGeom>
          <a:solidFill>
            <a:srgbClr val="0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4" name="53 Elipse"/>
          <p:cNvSpPr/>
          <p:nvPr/>
        </p:nvSpPr>
        <p:spPr>
          <a:xfrm>
            <a:off x="5292080" y="3257616"/>
            <a:ext cx="144016" cy="144016"/>
          </a:xfrm>
          <a:prstGeom prst="ellipse">
            <a:avLst/>
          </a:prstGeom>
          <a:solidFill>
            <a:srgbClr val="0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5" name="54 Elipse"/>
          <p:cNvSpPr/>
          <p:nvPr/>
        </p:nvSpPr>
        <p:spPr>
          <a:xfrm>
            <a:off x="5853680" y="3573016"/>
            <a:ext cx="144016" cy="144016"/>
          </a:xfrm>
          <a:prstGeom prst="ellipse">
            <a:avLst/>
          </a:prstGeom>
          <a:solidFill>
            <a:srgbClr val="0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6" name="55 Elipse"/>
          <p:cNvSpPr/>
          <p:nvPr/>
        </p:nvSpPr>
        <p:spPr>
          <a:xfrm>
            <a:off x="5358768" y="2662048"/>
            <a:ext cx="144016" cy="144016"/>
          </a:xfrm>
          <a:prstGeom prst="ellipse">
            <a:avLst/>
          </a:prstGeom>
          <a:solidFill>
            <a:srgbClr val="0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7" name="56 Elipse"/>
          <p:cNvSpPr/>
          <p:nvPr/>
        </p:nvSpPr>
        <p:spPr>
          <a:xfrm>
            <a:off x="5652120" y="1493904"/>
            <a:ext cx="144016" cy="144016"/>
          </a:xfrm>
          <a:prstGeom prst="ellipse">
            <a:avLst/>
          </a:prstGeom>
          <a:solidFill>
            <a:srgbClr val="0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8" name="57 CuadroTexto"/>
          <p:cNvSpPr txBox="1"/>
          <p:nvPr/>
        </p:nvSpPr>
        <p:spPr>
          <a:xfrm>
            <a:off x="2160318" y="3986768"/>
            <a:ext cx="47685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s-ES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Componente aleatorio: robustez estadística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s-ES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Se muestrean todos los hábitats del territorio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s-ES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Raro muestrear zonas de transición o inaccesibles</a:t>
            </a:r>
            <a:endParaRPr lang="es-ES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s-E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Número de puntos de muestreo debe ir en relación a la superficie del hábitat</a:t>
            </a:r>
          </a:p>
          <a:p>
            <a:endParaRPr lang="es-ES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endParaRPr lang="es-ES" b="1" dirty="0" smtClean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endParaRPr lang="es-E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83205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build="p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 Título"/>
          <p:cNvSpPr txBox="1">
            <a:spLocks/>
          </p:cNvSpPr>
          <p:nvPr/>
        </p:nvSpPr>
        <p:spPr>
          <a:xfrm>
            <a:off x="107504" y="6569028"/>
            <a:ext cx="9217024" cy="216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3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9pPr>
          </a:lstStyle>
          <a:p>
            <a:pPr algn="l">
              <a:buClr>
                <a:srgbClr val="81C241"/>
              </a:buClr>
            </a:pPr>
            <a:r>
              <a:rPr lang="es-ES" sz="1600" b="1" dirty="0" smtClean="0">
                <a:solidFill>
                  <a:srgbClr val="316943"/>
                </a:solidFill>
                <a:latin typeface="Bahnschrift" pitchFamily="34" charset="0"/>
              </a:rPr>
              <a:t>Curso: </a:t>
            </a:r>
            <a:r>
              <a:rPr lang="es-ES" sz="1600" b="1" dirty="0" err="1" smtClean="0">
                <a:solidFill>
                  <a:srgbClr val="316943"/>
                </a:solidFill>
                <a:latin typeface="Bahnschrift" pitchFamily="34" charset="0"/>
              </a:rPr>
              <a:t>iNaturalist</a:t>
            </a:r>
            <a:r>
              <a:rPr lang="es-ES" sz="1600" b="1" dirty="0" smtClean="0">
                <a:solidFill>
                  <a:srgbClr val="316943"/>
                </a:solidFill>
                <a:latin typeface="Bahnschrift" pitchFamily="34" charset="0"/>
              </a:rPr>
              <a:t> y otras herramientas para  estudiar la biodiversidad</a:t>
            </a:r>
            <a:endParaRPr lang="es-ES" sz="1600" b="1" dirty="0">
              <a:solidFill>
                <a:srgbClr val="316943"/>
              </a:solidFill>
              <a:latin typeface="Bahnschrift" pitchFamily="34" charset="0"/>
            </a:endParaRPr>
          </a:p>
        </p:txBody>
      </p:sp>
      <p:sp>
        <p:nvSpPr>
          <p:cNvPr id="4" name="3 Rectángulo redondeado"/>
          <p:cNvSpPr/>
          <p:nvPr/>
        </p:nvSpPr>
        <p:spPr>
          <a:xfrm>
            <a:off x="539552" y="260648"/>
            <a:ext cx="7128792" cy="576064"/>
          </a:xfrm>
          <a:prstGeom prst="roundRect">
            <a:avLst/>
          </a:prstGeom>
          <a:solidFill>
            <a:schemeClr val="bg1">
              <a:lumMod val="60000"/>
              <a:lumOff val="4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81C241"/>
              </a:solidFill>
            </a:endParaRP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611560" y="260648"/>
            <a:ext cx="6984776" cy="564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8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1pPr>
            <a:lvl2pPr marR="0" lvl="1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2pPr>
            <a:lvl3pPr marR="0" lvl="2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3pPr>
            <a:lvl4pPr marR="0" lvl="3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4pPr>
            <a:lvl5pPr marR="0" lvl="4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5pPr>
            <a:lvl6pPr marR="0" lvl="5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6pPr>
            <a:lvl7pPr marR="0" lvl="6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7pPr>
            <a:lvl8pPr marR="0" lvl="7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8pPr>
            <a:lvl9pPr marR="0" lvl="8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9pPr>
          </a:lstStyle>
          <a:p>
            <a:pPr>
              <a:buClr>
                <a:srgbClr val="81C241"/>
              </a:buClr>
            </a:pPr>
            <a:r>
              <a:rPr lang="es-ES" sz="3200" b="1" dirty="0" smtClean="0">
                <a:solidFill>
                  <a:srgbClr val="3169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Muestreo sistemático</a:t>
            </a:r>
            <a:endParaRPr lang="es-ES" sz="3200" b="1" dirty="0">
              <a:solidFill>
                <a:srgbClr val="31694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itchFamily="34" charset="0"/>
            </a:endParaRPr>
          </a:p>
        </p:txBody>
      </p:sp>
      <p:sp>
        <p:nvSpPr>
          <p:cNvPr id="10" name="10 Subtítulo"/>
          <p:cNvSpPr txBox="1">
            <a:spLocks/>
          </p:cNvSpPr>
          <p:nvPr/>
        </p:nvSpPr>
        <p:spPr>
          <a:xfrm>
            <a:off x="8460432" y="0"/>
            <a:ext cx="683568" cy="54868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r"/>
            <a:r>
              <a:rPr lang="es-ES" sz="600" b="1" dirty="0">
                <a:solidFill>
                  <a:srgbClr val="457C57">
                    <a:lumMod val="75000"/>
                  </a:srgbClr>
                </a:solidFill>
                <a:latin typeface="Bahnschrift" pitchFamily="34" charset="0"/>
              </a:rPr>
              <a:t>Métodos de muestreo para estudiar la flora </a:t>
            </a:r>
          </a:p>
        </p:txBody>
      </p:sp>
      <p:sp>
        <p:nvSpPr>
          <p:cNvPr id="11" name="10 CuadroTexto"/>
          <p:cNvSpPr txBox="1"/>
          <p:nvPr/>
        </p:nvSpPr>
        <p:spPr>
          <a:xfrm>
            <a:off x="8423920" y="-16351"/>
            <a:ext cx="7200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>
                <a:solidFill>
                  <a:srgbClr val="316943"/>
                </a:solidFill>
                <a:latin typeface="Arial Nova" pitchFamily="34" charset="0"/>
              </a:rPr>
              <a:t>4</a:t>
            </a:r>
          </a:p>
        </p:txBody>
      </p:sp>
      <p:sp>
        <p:nvSpPr>
          <p:cNvPr id="9" name="8 Rectángulo"/>
          <p:cNvSpPr/>
          <p:nvPr/>
        </p:nvSpPr>
        <p:spPr>
          <a:xfrm>
            <a:off x="2339752" y="1239072"/>
            <a:ext cx="3888432" cy="259228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12 Elipse"/>
          <p:cNvSpPr/>
          <p:nvPr/>
        </p:nvSpPr>
        <p:spPr>
          <a:xfrm>
            <a:off x="2657500" y="1484784"/>
            <a:ext cx="144016" cy="144016"/>
          </a:xfrm>
          <a:prstGeom prst="ellipse">
            <a:avLst/>
          </a:prstGeom>
          <a:solidFill>
            <a:srgbClr val="0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13 Elipse"/>
          <p:cNvSpPr/>
          <p:nvPr/>
        </p:nvSpPr>
        <p:spPr>
          <a:xfrm>
            <a:off x="2657500" y="2016272"/>
            <a:ext cx="144016" cy="144016"/>
          </a:xfrm>
          <a:prstGeom prst="ellipse">
            <a:avLst/>
          </a:prstGeom>
          <a:solidFill>
            <a:srgbClr val="0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14 Elipse"/>
          <p:cNvSpPr/>
          <p:nvPr/>
        </p:nvSpPr>
        <p:spPr>
          <a:xfrm>
            <a:off x="2657500" y="2557760"/>
            <a:ext cx="144016" cy="144016"/>
          </a:xfrm>
          <a:prstGeom prst="ellipse">
            <a:avLst/>
          </a:prstGeom>
          <a:solidFill>
            <a:srgbClr val="0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7" name="16 Elipse"/>
          <p:cNvSpPr/>
          <p:nvPr/>
        </p:nvSpPr>
        <p:spPr>
          <a:xfrm>
            <a:off x="2657858" y="3528832"/>
            <a:ext cx="144016" cy="144016"/>
          </a:xfrm>
          <a:prstGeom prst="ellipse">
            <a:avLst/>
          </a:prstGeom>
          <a:solidFill>
            <a:srgbClr val="0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1" name="20 Elipse"/>
          <p:cNvSpPr/>
          <p:nvPr/>
        </p:nvSpPr>
        <p:spPr>
          <a:xfrm>
            <a:off x="2657500" y="3068960"/>
            <a:ext cx="144016" cy="144016"/>
          </a:xfrm>
          <a:prstGeom prst="ellipse">
            <a:avLst/>
          </a:prstGeom>
          <a:solidFill>
            <a:srgbClr val="0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2" name="21 Forma libre"/>
          <p:cNvSpPr/>
          <p:nvPr/>
        </p:nvSpPr>
        <p:spPr>
          <a:xfrm>
            <a:off x="2331720" y="2194560"/>
            <a:ext cx="978408" cy="1645920"/>
          </a:xfrm>
          <a:custGeom>
            <a:avLst/>
            <a:gdLst>
              <a:gd name="connsiteX0" fmla="*/ 722376 w 978408"/>
              <a:gd name="connsiteY0" fmla="*/ 1645920 h 1645920"/>
              <a:gd name="connsiteX1" fmla="*/ 713232 w 978408"/>
              <a:gd name="connsiteY1" fmla="*/ 1572768 h 1645920"/>
              <a:gd name="connsiteX2" fmla="*/ 694944 w 978408"/>
              <a:gd name="connsiteY2" fmla="*/ 1536192 h 1645920"/>
              <a:gd name="connsiteX3" fmla="*/ 685800 w 978408"/>
              <a:gd name="connsiteY3" fmla="*/ 1508760 h 1645920"/>
              <a:gd name="connsiteX4" fmla="*/ 676656 w 978408"/>
              <a:gd name="connsiteY4" fmla="*/ 1472184 h 1645920"/>
              <a:gd name="connsiteX5" fmla="*/ 630936 w 978408"/>
              <a:gd name="connsiteY5" fmla="*/ 1417320 h 1645920"/>
              <a:gd name="connsiteX6" fmla="*/ 576072 w 978408"/>
              <a:gd name="connsiteY6" fmla="*/ 1399032 h 1645920"/>
              <a:gd name="connsiteX7" fmla="*/ 512064 w 978408"/>
              <a:gd name="connsiteY7" fmla="*/ 1380744 h 1645920"/>
              <a:gd name="connsiteX8" fmla="*/ 512064 w 978408"/>
              <a:gd name="connsiteY8" fmla="*/ 1097280 h 1645920"/>
              <a:gd name="connsiteX9" fmla="*/ 530352 w 978408"/>
              <a:gd name="connsiteY9" fmla="*/ 1069848 h 1645920"/>
              <a:gd name="connsiteX10" fmla="*/ 539496 w 978408"/>
              <a:gd name="connsiteY10" fmla="*/ 1042416 h 1645920"/>
              <a:gd name="connsiteX11" fmla="*/ 594360 w 978408"/>
              <a:gd name="connsiteY11" fmla="*/ 1024128 h 1645920"/>
              <a:gd name="connsiteX12" fmla="*/ 621792 w 978408"/>
              <a:gd name="connsiteY12" fmla="*/ 1014984 h 1645920"/>
              <a:gd name="connsiteX13" fmla="*/ 649224 w 978408"/>
              <a:gd name="connsiteY13" fmla="*/ 996696 h 1645920"/>
              <a:gd name="connsiteX14" fmla="*/ 704088 w 978408"/>
              <a:gd name="connsiteY14" fmla="*/ 978408 h 1645920"/>
              <a:gd name="connsiteX15" fmla="*/ 786384 w 978408"/>
              <a:gd name="connsiteY15" fmla="*/ 914400 h 1645920"/>
              <a:gd name="connsiteX16" fmla="*/ 804672 w 978408"/>
              <a:gd name="connsiteY16" fmla="*/ 886968 h 1645920"/>
              <a:gd name="connsiteX17" fmla="*/ 813816 w 978408"/>
              <a:gd name="connsiteY17" fmla="*/ 859536 h 1645920"/>
              <a:gd name="connsiteX18" fmla="*/ 804672 w 978408"/>
              <a:gd name="connsiteY18" fmla="*/ 768096 h 1645920"/>
              <a:gd name="connsiteX19" fmla="*/ 777240 w 978408"/>
              <a:gd name="connsiteY19" fmla="*/ 749808 h 1645920"/>
              <a:gd name="connsiteX20" fmla="*/ 768096 w 978408"/>
              <a:gd name="connsiteY20" fmla="*/ 722376 h 1645920"/>
              <a:gd name="connsiteX21" fmla="*/ 740664 w 978408"/>
              <a:gd name="connsiteY21" fmla="*/ 667512 h 1645920"/>
              <a:gd name="connsiteX22" fmla="*/ 749808 w 978408"/>
              <a:gd name="connsiteY22" fmla="*/ 612648 h 1645920"/>
              <a:gd name="connsiteX23" fmla="*/ 777240 w 978408"/>
              <a:gd name="connsiteY23" fmla="*/ 585216 h 1645920"/>
              <a:gd name="connsiteX24" fmla="*/ 822960 w 978408"/>
              <a:gd name="connsiteY24" fmla="*/ 539496 h 1645920"/>
              <a:gd name="connsiteX25" fmla="*/ 832104 w 978408"/>
              <a:gd name="connsiteY25" fmla="*/ 512064 h 1645920"/>
              <a:gd name="connsiteX26" fmla="*/ 896112 w 978408"/>
              <a:gd name="connsiteY26" fmla="*/ 457200 h 1645920"/>
              <a:gd name="connsiteX27" fmla="*/ 932688 w 978408"/>
              <a:gd name="connsiteY27" fmla="*/ 402336 h 1645920"/>
              <a:gd name="connsiteX28" fmla="*/ 950976 w 978408"/>
              <a:gd name="connsiteY28" fmla="*/ 374904 h 1645920"/>
              <a:gd name="connsiteX29" fmla="*/ 969264 w 978408"/>
              <a:gd name="connsiteY29" fmla="*/ 347472 h 1645920"/>
              <a:gd name="connsiteX30" fmla="*/ 978408 w 978408"/>
              <a:gd name="connsiteY30" fmla="*/ 320040 h 1645920"/>
              <a:gd name="connsiteX31" fmla="*/ 969264 w 978408"/>
              <a:gd name="connsiteY31" fmla="*/ 210312 h 1645920"/>
              <a:gd name="connsiteX32" fmla="*/ 932688 w 978408"/>
              <a:gd name="connsiteY32" fmla="*/ 155448 h 1645920"/>
              <a:gd name="connsiteX33" fmla="*/ 877824 w 978408"/>
              <a:gd name="connsiteY33" fmla="*/ 100584 h 1645920"/>
              <a:gd name="connsiteX34" fmla="*/ 850392 w 978408"/>
              <a:gd name="connsiteY34" fmla="*/ 73152 h 1645920"/>
              <a:gd name="connsiteX35" fmla="*/ 822960 w 978408"/>
              <a:gd name="connsiteY35" fmla="*/ 64008 h 1645920"/>
              <a:gd name="connsiteX36" fmla="*/ 795528 w 978408"/>
              <a:gd name="connsiteY36" fmla="*/ 36576 h 1645920"/>
              <a:gd name="connsiteX37" fmla="*/ 768096 w 978408"/>
              <a:gd name="connsiteY37" fmla="*/ 27432 h 1645920"/>
              <a:gd name="connsiteX38" fmla="*/ 667512 w 978408"/>
              <a:gd name="connsiteY38" fmla="*/ 0 h 1645920"/>
              <a:gd name="connsiteX39" fmla="*/ 530352 w 978408"/>
              <a:gd name="connsiteY39" fmla="*/ 9144 h 1645920"/>
              <a:gd name="connsiteX40" fmla="*/ 502920 w 978408"/>
              <a:gd name="connsiteY40" fmla="*/ 36576 h 1645920"/>
              <a:gd name="connsiteX41" fmla="*/ 448056 w 978408"/>
              <a:gd name="connsiteY41" fmla="*/ 73152 h 1645920"/>
              <a:gd name="connsiteX42" fmla="*/ 420624 w 978408"/>
              <a:gd name="connsiteY42" fmla="*/ 100584 h 1645920"/>
              <a:gd name="connsiteX43" fmla="*/ 393192 w 978408"/>
              <a:gd name="connsiteY43" fmla="*/ 109728 h 1645920"/>
              <a:gd name="connsiteX44" fmla="*/ 310896 w 978408"/>
              <a:gd name="connsiteY44" fmla="*/ 155448 h 1645920"/>
              <a:gd name="connsiteX45" fmla="*/ 210312 w 978408"/>
              <a:gd name="connsiteY45" fmla="*/ 146304 h 1645920"/>
              <a:gd name="connsiteX46" fmla="*/ 155448 w 978408"/>
              <a:gd name="connsiteY46" fmla="*/ 109728 h 1645920"/>
              <a:gd name="connsiteX47" fmla="*/ 137160 w 978408"/>
              <a:gd name="connsiteY47" fmla="*/ 82296 h 1645920"/>
              <a:gd name="connsiteX48" fmla="*/ 0 w 978408"/>
              <a:gd name="connsiteY48" fmla="*/ 64008 h 1645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978408" h="1645920">
                <a:moveTo>
                  <a:pt x="722376" y="1645920"/>
                </a:moveTo>
                <a:cubicBezTo>
                  <a:pt x="719328" y="1621536"/>
                  <a:pt x="719192" y="1596608"/>
                  <a:pt x="713232" y="1572768"/>
                </a:cubicBezTo>
                <a:cubicBezTo>
                  <a:pt x="709926" y="1559544"/>
                  <a:pt x="700314" y="1548721"/>
                  <a:pt x="694944" y="1536192"/>
                </a:cubicBezTo>
                <a:cubicBezTo>
                  <a:pt x="691147" y="1527333"/>
                  <a:pt x="688448" y="1518028"/>
                  <a:pt x="685800" y="1508760"/>
                </a:cubicBezTo>
                <a:cubicBezTo>
                  <a:pt x="682348" y="1496676"/>
                  <a:pt x="681606" y="1483735"/>
                  <a:pt x="676656" y="1472184"/>
                </a:cubicBezTo>
                <a:cubicBezTo>
                  <a:pt x="670609" y="1458074"/>
                  <a:pt x="643294" y="1424186"/>
                  <a:pt x="630936" y="1417320"/>
                </a:cubicBezTo>
                <a:cubicBezTo>
                  <a:pt x="614085" y="1407958"/>
                  <a:pt x="594360" y="1405128"/>
                  <a:pt x="576072" y="1399032"/>
                </a:cubicBezTo>
                <a:cubicBezTo>
                  <a:pt x="536718" y="1385914"/>
                  <a:pt x="557991" y="1392226"/>
                  <a:pt x="512064" y="1380744"/>
                </a:cubicBezTo>
                <a:cubicBezTo>
                  <a:pt x="477334" y="1276553"/>
                  <a:pt x="490004" y="1325230"/>
                  <a:pt x="512064" y="1097280"/>
                </a:cubicBezTo>
                <a:cubicBezTo>
                  <a:pt x="513123" y="1086341"/>
                  <a:pt x="525437" y="1079678"/>
                  <a:pt x="530352" y="1069848"/>
                </a:cubicBezTo>
                <a:cubicBezTo>
                  <a:pt x="534663" y="1061227"/>
                  <a:pt x="531653" y="1048018"/>
                  <a:pt x="539496" y="1042416"/>
                </a:cubicBezTo>
                <a:cubicBezTo>
                  <a:pt x="555183" y="1031211"/>
                  <a:pt x="576072" y="1030224"/>
                  <a:pt x="594360" y="1024128"/>
                </a:cubicBezTo>
                <a:cubicBezTo>
                  <a:pt x="603504" y="1021080"/>
                  <a:pt x="613772" y="1020331"/>
                  <a:pt x="621792" y="1014984"/>
                </a:cubicBezTo>
                <a:cubicBezTo>
                  <a:pt x="630936" y="1008888"/>
                  <a:pt x="639181" y="1001159"/>
                  <a:pt x="649224" y="996696"/>
                </a:cubicBezTo>
                <a:cubicBezTo>
                  <a:pt x="666840" y="988867"/>
                  <a:pt x="688048" y="989101"/>
                  <a:pt x="704088" y="978408"/>
                </a:cubicBezTo>
                <a:cubicBezTo>
                  <a:pt x="742321" y="952919"/>
                  <a:pt x="759525" y="946630"/>
                  <a:pt x="786384" y="914400"/>
                </a:cubicBezTo>
                <a:cubicBezTo>
                  <a:pt x="793419" y="905957"/>
                  <a:pt x="799757" y="896798"/>
                  <a:pt x="804672" y="886968"/>
                </a:cubicBezTo>
                <a:cubicBezTo>
                  <a:pt x="808983" y="878347"/>
                  <a:pt x="810768" y="868680"/>
                  <a:pt x="813816" y="859536"/>
                </a:cubicBezTo>
                <a:cubicBezTo>
                  <a:pt x="810768" y="829056"/>
                  <a:pt x="814359" y="797156"/>
                  <a:pt x="804672" y="768096"/>
                </a:cubicBezTo>
                <a:cubicBezTo>
                  <a:pt x="801197" y="757670"/>
                  <a:pt x="784105" y="758390"/>
                  <a:pt x="777240" y="749808"/>
                </a:cubicBezTo>
                <a:cubicBezTo>
                  <a:pt x="771219" y="742282"/>
                  <a:pt x="772407" y="730997"/>
                  <a:pt x="768096" y="722376"/>
                </a:cubicBezTo>
                <a:cubicBezTo>
                  <a:pt x="732644" y="651472"/>
                  <a:pt x="763648" y="736463"/>
                  <a:pt x="740664" y="667512"/>
                </a:cubicBezTo>
                <a:cubicBezTo>
                  <a:pt x="743712" y="649224"/>
                  <a:pt x="742278" y="629590"/>
                  <a:pt x="749808" y="612648"/>
                </a:cubicBezTo>
                <a:cubicBezTo>
                  <a:pt x="755060" y="600831"/>
                  <a:pt x="768961" y="595150"/>
                  <a:pt x="777240" y="585216"/>
                </a:cubicBezTo>
                <a:cubicBezTo>
                  <a:pt x="815340" y="539496"/>
                  <a:pt x="772668" y="573024"/>
                  <a:pt x="822960" y="539496"/>
                </a:cubicBezTo>
                <a:cubicBezTo>
                  <a:pt x="826008" y="530352"/>
                  <a:pt x="826757" y="520084"/>
                  <a:pt x="832104" y="512064"/>
                </a:cubicBezTo>
                <a:cubicBezTo>
                  <a:pt x="859182" y="471447"/>
                  <a:pt x="862308" y="495229"/>
                  <a:pt x="896112" y="457200"/>
                </a:cubicBezTo>
                <a:cubicBezTo>
                  <a:pt x="910714" y="440772"/>
                  <a:pt x="920496" y="420624"/>
                  <a:pt x="932688" y="402336"/>
                </a:cubicBezTo>
                <a:lnTo>
                  <a:pt x="950976" y="374904"/>
                </a:lnTo>
                <a:cubicBezTo>
                  <a:pt x="957072" y="365760"/>
                  <a:pt x="965789" y="357898"/>
                  <a:pt x="969264" y="347472"/>
                </a:cubicBezTo>
                <a:lnTo>
                  <a:pt x="978408" y="320040"/>
                </a:lnTo>
                <a:cubicBezTo>
                  <a:pt x="975360" y="283464"/>
                  <a:pt x="979087" y="245676"/>
                  <a:pt x="969264" y="210312"/>
                </a:cubicBezTo>
                <a:cubicBezTo>
                  <a:pt x="963381" y="189134"/>
                  <a:pt x="948230" y="170990"/>
                  <a:pt x="932688" y="155448"/>
                </a:cubicBezTo>
                <a:lnTo>
                  <a:pt x="877824" y="100584"/>
                </a:lnTo>
                <a:cubicBezTo>
                  <a:pt x="868680" y="91440"/>
                  <a:pt x="862660" y="77241"/>
                  <a:pt x="850392" y="73152"/>
                </a:cubicBezTo>
                <a:lnTo>
                  <a:pt x="822960" y="64008"/>
                </a:lnTo>
                <a:cubicBezTo>
                  <a:pt x="813816" y="54864"/>
                  <a:pt x="806288" y="43749"/>
                  <a:pt x="795528" y="36576"/>
                </a:cubicBezTo>
                <a:cubicBezTo>
                  <a:pt x="787508" y="31229"/>
                  <a:pt x="777395" y="29968"/>
                  <a:pt x="768096" y="27432"/>
                </a:cubicBezTo>
                <a:cubicBezTo>
                  <a:pt x="654655" y="-3507"/>
                  <a:pt x="730653" y="21047"/>
                  <a:pt x="667512" y="0"/>
                </a:cubicBezTo>
                <a:cubicBezTo>
                  <a:pt x="621792" y="3048"/>
                  <a:pt x="575082" y="-796"/>
                  <a:pt x="530352" y="9144"/>
                </a:cubicBezTo>
                <a:cubicBezTo>
                  <a:pt x="517728" y="11949"/>
                  <a:pt x="513128" y="28637"/>
                  <a:pt x="502920" y="36576"/>
                </a:cubicBezTo>
                <a:cubicBezTo>
                  <a:pt x="485570" y="50070"/>
                  <a:pt x="463598" y="57610"/>
                  <a:pt x="448056" y="73152"/>
                </a:cubicBezTo>
                <a:cubicBezTo>
                  <a:pt x="438912" y="82296"/>
                  <a:pt x="431384" y="93411"/>
                  <a:pt x="420624" y="100584"/>
                </a:cubicBezTo>
                <a:cubicBezTo>
                  <a:pt x="412604" y="105931"/>
                  <a:pt x="401618" y="105047"/>
                  <a:pt x="393192" y="109728"/>
                </a:cubicBezTo>
                <a:cubicBezTo>
                  <a:pt x="298866" y="162131"/>
                  <a:pt x="372968" y="134757"/>
                  <a:pt x="310896" y="155448"/>
                </a:cubicBezTo>
                <a:cubicBezTo>
                  <a:pt x="277368" y="152400"/>
                  <a:pt x="242610" y="155803"/>
                  <a:pt x="210312" y="146304"/>
                </a:cubicBezTo>
                <a:cubicBezTo>
                  <a:pt x="189226" y="140102"/>
                  <a:pt x="155448" y="109728"/>
                  <a:pt x="155448" y="109728"/>
                </a:cubicBezTo>
                <a:cubicBezTo>
                  <a:pt x="149352" y="100584"/>
                  <a:pt x="144931" y="90067"/>
                  <a:pt x="137160" y="82296"/>
                </a:cubicBezTo>
                <a:cubicBezTo>
                  <a:pt x="98583" y="43719"/>
                  <a:pt x="56522" y="64008"/>
                  <a:pt x="0" y="64008"/>
                </a:cubicBezTo>
              </a:path>
            </a:pathLst>
          </a:cu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3" name="22 Forma libre"/>
          <p:cNvSpPr/>
          <p:nvPr/>
        </p:nvSpPr>
        <p:spPr>
          <a:xfrm>
            <a:off x="2980944" y="1508760"/>
            <a:ext cx="1728216" cy="1801368"/>
          </a:xfrm>
          <a:custGeom>
            <a:avLst/>
            <a:gdLst>
              <a:gd name="connsiteX0" fmla="*/ 100584 w 1728216"/>
              <a:gd name="connsiteY0" fmla="*/ 1645920 h 1801368"/>
              <a:gd name="connsiteX1" fmla="*/ 146304 w 1728216"/>
              <a:gd name="connsiteY1" fmla="*/ 1636776 h 1801368"/>
              <a:gd name="connsiteX2" fmla="*/ 182880 w 1728216"/>
              <a:gd name="connsiteY2" fmla="*/ 1664208 h 1801368"/>
              <a:gd name="connsiteX3" fmla="*/ 219456 w 1728216"/>
              <a:gd name="connsiteY3" fmla="*/ 1682496 h 1801368"/>
              <a:gd name="connsiteX4" fmla="*/ 274320 w 1728216"/>
              <a:gd name="connsiteY4" fmla="*/ 1719072 h 1801368"/>
              <a:gd name="connsiteX5" fmla="*/ 310896 w 1728216"/>
              <a:gd name="connsiteY5" fmla="*/ 1737360 h 1801368"/>
              <a:gd name="connsiteX6" fmla="*/ 338328 w 1728216"/>
              <a:gd name="connsiteY6" fmla="*/ 1746504 h 1801368"/>
              <a:gd name="connsiteX7" fmla="*/ 420624 w 1728216"/>
              <a:gd name="connsiteY7" fmla="*/ 1792224 h 1801368"/>
              <a:gd name="connsiteX8" fmla="*/ 466344 w 1728216"/>
              <a:gd name="connsiteY8" fmla="*/ 1801368 h 1801368"/>
              <a:gd name="connsiteX9" fmla="*/ 557784 w 1728216"/>
              <a:gd name="connsiteY9" fmla="*/ 1792224 h 1801368"/>
              <a:gd name="connsiteX10" fmla="*/ 612648 w 1728216"/>
              <a:gd name="connsiteY10" fmla="*/ 1783080 h 1801368"/>
              <a:gd name="connsiteX11" fmla="*/ 667512 w 1728216"/>
              <a:gd name="connsiteY11" fmla="*/ 1746504 h 1801368"/>
              <a:gd name="connsiteX12" fmla="*/ 694944 w 1728216"/>
              <a:gd name="connsiteY12" fmla="*/ 1728216 h 1801368"/>
              <a:gd name="connsiteX13" fmla="*/ 704088 w 1728216"/>
              <a:gd name="connsiteY13" fmla="*/ 1700784 h 1801368"/>
              <a:gd name="connsiteX14" fmla="*/ 740664 w 1728216"/>
              <a:gd name="connsiteY14" fmla="*/ 1645920 h 1801368"/>
              <a:gd name="connsiteX15" fmla="*/ 749808 w 1728216"/>
              <a:gd name="connsiteY15" fmla="*/ 1618488 h 1801368"/>
              <a:gd name="connsiteX16" fmla="*/ 777240 w 1728216"/>
              <a:gd name="connsiteY16" fmla="*/ 1581912 h 1801368"/>
              <a:gd name="connsiteX17" fmla="*/ 822960 w 1728216"/>
              <a:gd name="connsiteY17" fmla="*/ 1527048 h 1801368"/>
              <a:gd name="connsiteX18" fmla="*/ 859536 w 1728216"/>
              <a:gd name="connsiteY18" fmla="*/ 1444752 h 1801368"/>
              <a:gd name="connsiteX19" fmla="*/ 850392 w 1728216"/>
              <a:gd name="connsiteY19" fmla="*/ 1362456 h 1801368"/>
              <a:gd name="connsiteX20" fmla="*/ 795528 w 1728216"/>
              <a:gd name="connsiteY20" fmla="*/ 1271016 h 1801368"/>
              <a:gd name="connsiteX21" fmla="*/ 786384 w 1728216"/>
              <a:gd name="connsiteY21" fmla="*/ 1243584 h 1801368"/>
              <a:gd name="connsiteX22" fmla="*/ 795528 w 1728216"/>
              <a:gd name="connsiteY22" fmla="*/ 1115568 h 1801368"/>
              <a:gd name="connsiteX23" fmla="*/ 832104 w 1728216"/>
              <a:gd name="connsiteY23" fmla="*/ 1078992 h 1801368"/>
              <a:gd name="connsiteX24" fmla="*/ 877824 w 1728216"/>
              <a:gd name="connsiteY24" fmla="*/ 1024128 h 1801368"/>
              <a:gd name="connsiteX25" fmla="*/ 905256 w 1728216"/>
              <a:gd name="connsiteY25" fmla="*/ 1014984 h 1801368"/>
              <a:gd name="connsiteX26" fmla="*/ 932688 w 1728216"/>
              <a:gd name="connsiteY26" fmla="*/ 996696 h 1801368"/>
              <a:gd name="connsiteX27" fmla="*/ 1014984 w 1728216"/>
              <a:gd name="connsiteY27" fmla="*/ 1005840 h 1801368"/>
              <a:gd name="connsiteX28" fmla="*/ 1078992 w 1728216"/>
              <a:gd name="connsiteY28" fmla="*/ 1024128 h 1801368"/>
              <a:gd name="connsiteX29" fmla="*/ 1152144 w 1728216"/>
              <a:gd name="connsiteY29" fmla="*/ 1042416 h 1801368"/>
              <a:gd name="connsiteX30" fmla="*/ 1207008 w 1728216"/>
              <a:gd name="connsiteY30" fmla="*/ 1060704 h 1801368"/>
              <a:gd name="connsiteX31" fmla="*/ 1234440 w 1728216"/>
              <a:gd name="connsiteY31" fmla="*/ 1069848 h 1801368"/>
              <a:gd name="connsiteX32" fmla="*/ 1344168 w 1728216"/>
              <a:gd name="connsiteY32" fmla="*/ 1060704 h 1801368"/>
              <a:gd name="connsiteX33" fmla="*/ 1399032 w 1728216"/>
              <a:gd name="connsiteY33" fmla="*/ 1033272 h 1801368"/>
              <a:gd name="connsiteX34" fmla="*/ 1453896 w 1728216"/>
              <a:gd name="connsiteY34" fmla="*/ 1005840 h 1801368"/>
              <a:gd name="connsiteX35" fmla="*/ 1472184 w 1728216"/>
              <a:gd name="connsiteY35" fmla="*/ 978408 h 1801368"/>
              <a:gd name="connsiteX36" fmla="*/ 1499616 w 1728216"/>
              <a:gd name="connsiteY36" fmla="*/ 960120 h 1801368"/>
              <a:gd name="connsiteX37" fmla="*/ 1527048 w 1728216"/>
              <a:gd name="connsiteY37" fmla="*/ 932688 h 1801368"/>
              <a:gd name="connsiteX38" fmla="*/ 1554480 w 1728216"/>
              <a:gd name="connsiteY38" fmla="*/ 850392 h 1801368"/>
              <a:gd name="connsiteX39" fmla="*/ 1563624 w 1728216"/>
              <a:gd name="connsiteY39" fmla="*/ 822960 h 1801368"/>
              <a:gd name="connsiteX40" fmla="*/ 1591056 w 1728216"/>
              <a:gd name="connsiteY40" fmla="*/ 530352 h 1801368"/>
              <a:gd name="connsiteX41" fmla="*/ 1609344 w 1728216"/>
              <a:gd name="connsiteY41" fmla="*/ 493776 h 1801368"/>
              <a:gd name="connsiteX42" fmla="*/ 1636776 w 1728216"/>
              <a:gd name="connsiteY42" fmla="*/ 475488 h 1801368"/>
              <a:gd name="connsiteX43" fmla="*/ 1655064 w 1728216"/>
              <a:gd name="connsiteY43" fmla="*/ 448056 h 1801368"/>
              <a:gd name="connsiteX44" fmla="*/ 1709928 w 1728216"/>
              <a:gd name="connsiteY44" fmla="*/ 393192 h 1801368"/>
              <a:gd name="connsiteX45" fmla="*/ 1728216 w 1728216"/>
              <a:gd name="connsiteY45" fmla="*/ 365760 h 1801368"/>
              <a:gd name="connsiteX46" fmla="*/ 1719072 w 1728216"/>
              <a:gd name="connsiteY46" fmla="*/ 292608 h 1801368"/>
              <a:gd name="connsiteX47" fmla="*/ 1664208 w 1728216"/>
              <a:gd name="connsiteY47" fmla="*/ 237744 h 1801368"/>
              <a:gd name="connsiteX48" fmla="*/ 1636776 w 1728216"/>
              <a:gd name="connsiteY48" fmla="*/ 210312 h 1801368"/>
              <a:gd name="connsiteX49" fmla="*/ 1609344 w 1728216"/>
              <a:gd name="connsiteY49" fmla="*/ 182880 h 1801368"/>
              <a:gd name="connsiteX50" fmla="*/ 1563624 w 1728216"/>
              <a:gd name="connsiteY50" fmla="*/ 137160 h 1801368"/>
              <a:gd name="connsiteX51" fmla="*/ 1353312 w 1728216"/>
              <a:gd name="connsiteY51" fmla="*/ 137160 h 1801368"/>
              <a:gd name="connsiteX52" fmla="*/ 1280160 w 1728216"/>
              <a:gd name="connsiteY52" fmla="*/ 118872 h 1801368"/>
              <a:gd name="connsiteX53" fmla="*/ 1197864 w 1728216"/>
              <a:gd name="connsiteY53" fmla="*/ 54864 h 1801368"/>
              <a:gd name="connsiteX54" fmla="*/ 1170432 w 1728216"/>
              <a:gd name="connsiteY54" fmla="*/ 36576 h 1801368"/>
              <a:gd name="connsiteX55" fmla="*/ 1143000 w 1728216"/>
              <a:gd name="connsiteY55" fmla="*/ 27432 h 1801368"/>
              <a:gd name="connsiteX56" fmla="*/ 1078992 w 1728216"/>
              <a:gd name="connsiteY56" fmla="*/ 0 h 1801368"/>
              <a:gd name="connsiteX57" fmla="*/ 1005840 w 1728216"/>
              <a:gd name="connsiteY57" fmla="*/ 9144 h 1801368"/>
              <a:gd name="connsiteX58" fmla="*/ 978408 w 1728216"/>
              <a:gd name="connsiteY58" fmla="*/ 27432 h 1801368"/>
              <a:gd name="connsiteX59" fmla="*/ 950976 w 1728216"/>
              <a:gd name="connsiteY59" fmla="*/ 36576 h 1801368"/>
              <a:gd name="connsiteX60" fmla="*/ 914400 w 1728216"/>
              <a:gd name="connsiteY60" fmla="*/ 64008 h 1801368"/>
              <a:gd name="connsiteX61" fmla="*/ 886968 w 1728216"/>
              <a:gd name="connsiteY61" fmla="*/ 73152 h 1801368"/>
              <a:gd name="connsiteX62" fmla="*/ 859536 w 1728216"/>
              <a:gd name="connsiteY62" fmla="*/ 100584 h 1801368"/>
              <a:gd name="connsiteX63" fmla="*/ 795528 w 1728216"/>
              <a:gd name="connsiteY63" fmla="*/ 146304 h 1801368"/>
              <a:gd name="connsiteX64" fmla="*/ 786384 w 1728216"/>
              <a:gd name="connsiteY64" fmla="*/ 173736 h 1801368"/>
              <a:gd name="connsiteX65" fmla="*/ 740664 w 1728216"/>
              <a:gd name="connsiteY65" fmla="*/ 237744 h 1801368"/>
              <a:gd name="connsiteX66" fmla="*/ 722376 w 1728216"/>
              <a:gd name="connsiteY66" fmla="*/ 310896 h 1801368"/>
              <a:gd name="connsiteX67" fmla="*/ 713232 w 1728216"/>
              <a:gd name="connsiteY67" fmla="*/ 338328 h 1801368"/>
              <a:gd name="connsiteX68" fmla="*/ 722376 w 1728216"/>
              <a:gd name="connsiteY68" fmla="*/ 429768 h 1801368"/>
              <a:gd name="connsiteX69" fmla="*/ 740664 w 1728216"/>
              <a:gd name="connsiteY69" fmla="*/ 457200 h 1801368"/>
              <a:gd name="connsiteX70" fmla="*/ 758952 w 1728216"/>
              <a:gd name="connsiteY70" fmla="*/ 512064 h 1801368"/>
              <a:gd name="connsiteX71" fmla="*/ 740664 w 1728216"/>
              <a:gd name="connsiteY71" fmla="*/ 557784 h 1801368"/>
              <a:gd name="connsiteX72" fmla="*/ 713232 w 1728216"/>
              <a:gd name="connsiteY72" fmla="*/ 576072 h 1801368"/>
              <a:gd name="connsiteX73" fmla="*/ 612648 w 1728216"/>
              <a:gd name="connsiteY73" fmla="*/ 603504 h 1801368"/>
              <a:gd name="connsiteX74" fmla="*/ 539496 w 1728216"/>
              <a:gd name="connsiteY74" fmla="*/ 621792 h 1801368"/>
              <a:gd name="connsiteX75" fmla="*/ 484632 w 1728216"/>
              <a:gd name="connsiteY75" fmla="*/ 640080 h 1801368"/>
              <a:gd name="connsiteX76" fmla="*/ 329184 w 1728216"/>
              <a:gd name="connsiteY76" fmla="*/ 630936 h 1801368"/>
              <a:gd name="connsiteX77" fmla="*/ 274320 w 1728216"/>
              <a:gd name="connsiteY77" fmla="*/ 612648 h 1801368"/>
              <a:gd name="connsiteX78" fmla="*/ 246888 w 1728216"/>
              <a:gd name="connsiteY78" fmla="*/ 603504 h 1801368"/>
              <a:gd name="connsiteX79" fmla="*/ 91440 w 1728216"/>
              <a:gd name="connsiteY79" fmla="*/ 612648 h 1801368"/>
              <a:gd name="connsiteX80" fmla="*/ 64008 w 1728216"/>
              <a:gd name="connsiteY80" fmla="*/ 621792 h 1801368"/>
              <a:gd name="connsiteX81" fmla="*/ 36576 w 1728216"/>
              <a:gd name="connsiteY81" fmla="*/ 649224 h 1801368"/>
              <a:gd name="connsiteX82" fmla="*/ 0 w 1728216"/>
              <a:gd name="connsiteY82" fmla="*/ 667512 h 1801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</a:cxnLst>
            <a:rect l="l" t="t" r="r" b="b"/>
            <a:pathLst>
              <a:path w="1728216" h="1801368">
                <a:moveTo>
                  <a:pt x="100584" y="1645920"/>
                </a:moveTo>
                <a:cubicBezTo>
                  <a:pt x="115824" y="1642872"/>
                  <a:pt x="131132" y="1633405"/>
                  <a:pt x="146304" y="1636776"/>
                </a:cubicBezTo>
                <a:cubicBezTo>
                  <a:pt x="161181" y="1640082"/>
                  <a:pt x="169957" y="1656131"/>
                  <a:pt x="182880" y="1664208"/>
                </a:cubicBezTo>
                <a:cubicBezTo>
                  <a:pt x="194439" y="1671432"/>
                  <a:pt x="207767" y="1675483"/>
                  <a:pt x="219456" y="1682496"/>
                </a:cubicBezTo>
                <a:cubicBezTo>
                  <a:pt x="238303" y="1693804"/>
                  <a:pt x="254661" y="1709242"/>
                  <a:pt x="274320" y="1719072"/>
                </a:cubicBezTo>
                <a:cubicBezTo>
                  <a:pt x="286512" y="1725168"/>
                  <a:pt x="298367" y="1731990"/>
                  <a:pt x="310896" y="1737360"/>
                </a:cubicBezTo>
                <a:cubicBezTo>
                  <a:pt x="319755" y="1741157"/>
                  <a:pt x="329902" y="1741823"/>
                  <a:pt x="338328" y="1746504"/>
                </a:cubicBezTo>
                <a:cubicBezTo>
                  <a:pt x="394050" y="1777461"/>
                  <a:pt x="375481" y="1780938"/>
                  <a:pt x="420624" y="1792224"/>
                </a:cubicBezTo>
                <a:cubicBezTo>
                  <a:pt x="435702" y="1795993"/>
                  <a:pt x="451104" y="1798320"/>
                  <a:pt x="466344" y="1801368"/>
                </a:cubicBezTo>
                <a:cubicBezTo>
                  <a:pt x="496824" y="1798320"/>
                  <a:pt x="527389" y="1796023"/>
                  <a:pt x="557784" y="1792224"/>
                </a:cubicBezTo>
                <a:cubicBezTo>
                  <a:pt x="576181" y="1789924"/>
                  <a:pt x="595534" y="1790211"/>
                  <a:pt x="612648" y="1783080"/>
                </a:cubicBezTo>
                <a:cubicBezTo>
                  <a:pt x="632937" y="1774626"/>
                  <a:pt x="649224" y="1758696"/>
                  <a:pt x="667512" y="1746504"/>
                </a:cubicBezTo>
                <a:lnTo>
                  <a:pt x="694944" y="1728216"/>
                </a:lnTo>
                <a:cubicBezTo>
                  <a:pt x="697992" y="1719072"/>
                  <a:pt x="699407" y="1709210"/>
                  <a:pt x="704088" y="1700784"/>
                </a:cubicBezTo>
                <a:cubicBezTo>
                  <a:pt x="714762" y="1681571"/>
                  <a:pt x="733713" y="1666772"/>
                  <a:pt x="740664" y="1645920"/>
                </a:cubicBezTo>
                <a:cubicBezTo>
                  <a:pt x="743712" y="1636776"/>
                  <a:pt x="745026" y="1626857"/>
                  <a:pt x="749808" y="1618488"/>
                </a:cubicBezTo>
                <a:cubicBezTo>
                  <a:pt x="757369" y="1605256"/>
                  <a:pt x="768382" y="1594313"/>
                  <a:pt x="777240" y="1581912"/>
                </a:cubicBezTo>
                <a:cubicBezTo>
                  <a:pt x="809066" y="1537355"/>
                  <a:pt x="780267" y="1569741"/>
                  <a:pt x="822960" y="1527048"/>
                </a:cubicBezTo>
                <a:cubicBezTo>
                  <a:pt x="844723" y="1461758"/>
                  <a:pt x="830555" y="1488224"/>
                  <a:pt x="859536" y="1444752"/>
                </a:cubicBezTo>
                <a:cubicBezTo>
                  <a:pt x="856488" y="1417320"/>
                  <a:pt x="856598" y="1389350"/>
                  <a:pt x="850392" y="1362456"/>
                </a:cubicBezTo>
                <a:cubicBezTo>
                  <a:pt x="840686" y="1320396"/>
                  <a:pt x="809978" y="1314365"/>
                  <a:pt x="795528" y="1271016"/>
                </a:cubicBezTo>
                <a:lnTo>
                  <a:pt x="786384" y="1243584"/>
                </a:lnTo>
                <a:cubicBezTo>
                  <a:pt x="789432" y="1200912"/>
                  <a:pt x="784078" y="1156788"/>
                  <a:pt x="795528" y="1115568"/>
                </a:cubicBezTo>
                <a:cubicBezTo>
                  <a:pt x="800143" y="1098955"/>
                  <a:pt x="820883" y="1092083"/>
                  <a:pt x="832104" y="1078992"/>
                </a:cubicBezTo>
                <a:cubicBezTo>
                  <a:pt x="854595" y="1052753"/>
                  <a:pt x="846116" y="1045266"/>
                  <a:pt x="877824" y="1024128"/>
                </a:cubicBezTo>
                <a:cubicBezTo>
                  <a:pt x="885844" y="1018781"/>
                  <a:pt x="896635" y="1019295"/>
                  <a:pt x="905256" y="1014984"/>
                </a:cubicBezTo>
                <a:cubicBezTo>
                  <a:pt x="915086" y="1010069"/>
                  <a:pt x="923544" y="1002792"/>
                  <a:pt x="932688" y="996696"/>
                </a:cubicBezTo>
                <a:cubicBezTo>
                  <a:pt x="960120" y="999744"/>
                  <a:pt x="987704" y="1001643"/>
                  <a:pt x="1014984" y="1005840"/>
                </a:cubicBezTo>
                <a:cubicBezTo>
                  <a:pt x="1049923" y="1011215"/>
                  <a:pt x="1048065" y="1015693"/>
                  <a:pt x="1078992" y="1024128"/>
                </a:cubicBezTo>
                <a:cubicBezTo>
                  <a:pt x="1103241" y="1030741"/>
                  <a:pt x="1128299" y="1034468"/>
                  <a:pt x="1152144" y="1042416"/>
                </a:cubicBezTo>
                <a:lnTo>
                  <a:pt x="1207008" y="1060704"/>
                </a:lnTo>
                <a:lnTo>
                  <a:pt x="1234440" y="1069848"/>
                </a:lnTo>
                <a:cubicBezTo>
                  <a:pt x="1271016" y="1066800"/>
                  <a:pt x="1307787" y="1065555"/>
                  <a:pt x="1344168" y="1060704"/>
                </a:cubicBezTo>
                <a:cubicBezTo>
                  <a:pt x="1375509" y="1056525"/>
                  <a:pt x="1371010" y="1047283"/>
                  <a:pt x="1399032" y="1033272"/>
                </a:cubicBezTo>
                <a:cubicBezTo>
                  <a:pt x="1474748" y="995414"/>
                  <a:pt x="1375280" y="1058251"/>
                  <a:pt x="1453896" y="1005840"/>
                </a:cubicBezTo>
                <a:cubicBezTo>
                  <a:pt x="1459992" y="996696"/>
                  <a:pt x="1464413" y="986179"/>
                  <a:pt x="1472184" y="978408"/>
                </a:cubicBezTo>
                <a:cubicBezTo>
                  <a:pt x="1479955" y="970637"/>
                  <a:pt x="1491173" y="967155"/>
                  <a:pt x="1499616" y="960120"/>
                </a:cubicBezTo>
                <a:cubicBezTo>
                  <a:pt x="1509550" y="951841"/>
                  <a:pt x="1517904" y="941832"/>
                  <a:pt x="1527048" y="932688"/>
                </a:cubicBezTo>
                <a:lnTo>
                  <a:pt x="1554480" y="850392"/>
                </a:lnTo>
                <a:lnTo>
                  <a:pt x="1563624" y="822960"/>
                </a:lnTo>
                <a:cubicBezTo>
                  <a:pt x="1566075" y="759232"/>
                  <a:pt x="1549496" y="613472"/>
                  <a:pt x="1591056" y="530352"/>
                </a:cubicBezTo>
                <a:cubicBezTo>
                  <a:pt x="1597152" y="518160"/>
                  <a:pt x="1600618" y="504248"/>
                  <a:pt x="1609344" y="493776"/>
                </a:cubicBezTo>
                <a:cubicBezTo>
                  <a:pt x="1616379" y="485333"/>
                  <a:pt x="1627632" y="481584"/>
                  <a:pt x="1636776" y="475488"/>
                </a:cubicBezTo>
                <a:cubicBezTo>
                  <a:pt x="1642872" y="466344"/>
                  <a:pt x="1647763" y="456270"/>
                  <a:pt x="1655064" y="448056"/>
                </a:cubicBezTo>
                <a:cubicBezTo>
                  <a:pt x="1672247" y="428726"/>
                  <a:pt x="1695582" y="414711"/>
                  <a:pt x="1709928" y="393192"/>
                </a:cubicBezTo>
                <a:lnTo>
                  <a:pt x="1728216" y="365760"/>
                </a:lnTo>
                <a:cubicBezTo>
                  <a:pt x="1725168" y="341376"/>
                  <a:pt x="1730062" y="314587"/>
                  <a:pt x="1719072" y="292608"/>
                </a:cubicBezTo>
                <a:cubicBezTo>
                  <a:pt x="1707506" y="269475"/>
                  <a:pt x="1682496" y="256032"/>
                  <a:pt x="1664208" y="237744"/>
                </a:cubicBezTo>
                <a:lnTo>
                  <a:pt x="1636776" y="210312"/>
                </a:lnTo>
                <a:cubicBezTo>
                  <a:pt x="1627632" y="201168"/>
                  <a:pt x="1616517" y="193640"/>
                  <a:pt x="1609344" y="182880"/>
                </a:cubicBezTo>
                <a:cubicBezTo>
                  <a:pt x="1584960" y="146304"/>
                  <a:pt x="1600200" y="161544"/>
                  <a:pt x="1563624" y="137160"/>
                </a:cubicBezTo>
                <a:cubicBezTo>
                  <a:pt x="1456334" y="144313"/>
                  <a:pt x="1442763" y="153932"/>
                  <a:pt x="1353312" y="137160"/>
                </a:cubicBezTo>
                <a:cubicBezTo>
                  <a:pt x="1328608" y="132528"/>
                  <a:pt x="1280160" y="118872"/>
                  <a:pt x="1280160" y="118872"/>
                </a:cubicBezTo>
                <a:cubicBezTo>
                  <a:pt x="1237186" y="75898"/>
                  <a:pt x="1263488" y="98613"/>
                  <a:pt x="1197864" y="54864"/>
                </a:cubicBezTo>
                <a:cubicBezTo>
                  <a:pt x="1188720" y="48768"/>
                  <a:pt x="1180858" y="40051"/>
                  <a:pt x="1170432" y="36576"/>
                </a:cubicBezTo>
                <a:cubicBezTo>
                  <a:pt x="1161288" y="33528"/>
                  <a:pt x="1151859" y="31229"/>
                  <a:pt x="1143000" y="27432"/>
                </a:cubicBezTo>
                <a:cubicBezTo>
                  <a:pt x="1063905" y="-6466"/>
                  <a:pt x="1143325" y="21444"/>
                  <a:pt x="1078992" y="0"/>
                </a:cubicBezTo>
                <a:cubicBezTo>
                  <a:pt x="1054608" y="3048"/>
                  <a:pt x="1029548" y="2678"/>
                  <a:pt x="1005840" y="9144"/>
                </a:cubicBezTo>
                <a:cubicBezTo>
                  <a:pt x="995238" y="12036"/>
                  <a:pt x="988238" y="22517"/>
                  <a:pt x="978408" y="27432"/>
                </a:cubicBezTo>
                <a:cubicBezTo>
                  <a:pt x="969787" y="31743"/>
                  <a:pt x="960120" y="33528"/>
                  <a:pt x="950976" y="36576"/>
                </a:cubicBezTo>
                <a:cubicBezTo>
                  <a:pt x="938784" y="45720"/>
                  <a:pt x="927632" y="56447"/>
                  <a:pt x="914400" y="64008"/>
                </a:cubicBezTo>
                <a:cubicBezTo>
                  <a:pt x="906031" y="68790"/>
                  <a:pt x="894988" y="67805"/>
                  <a:pt x="886968" y="73152"/>
                </a:cubicBezTo>
                <a:cubicBezTo>
                  <a:pt x="876208" y="80325"/>
                  <a:pt x="869354" y="92168"/>
                  <a:pt x="859536" y="100584"/>
                </a:cubicBezTo>
                <a:cubicBezTo>
                  <a:pt x="839688" y="117597"/>
                  <a:pt x="817238" y="131831"/>
                  <a:pt x="795528" y="146304"/>
                </a:cubicBezTo>
                <a:cubicBezTo>
                  <a:pt x="792480" y="155448"/>
                  <a:pt x="790695" y="165115"/>
                  <a:pt x="786384" y="173736"/>
                </a:cubicBezTo>
                <a:cubicBezTo>
                  <a:pt x="779699" y="187107"/>
                  <a:pt x="746877" y="229460"/>
                  <a:pt x="740664" y="237744"/>
                </a:cubicBezTo>
                <a:cubicBezTo>
                  <a:pt x="719762" y="300450"/>
                  <a:pt x="744445" y="222622"/>
                  <a:pt x="722376" y="310896"/>
                </a:cubicBezTo>
                <a:cubicBezTo>
                  <a:pt x="720038" y="320247"/>
                  <a:pt x="716280" y="329184"/>
                  <a:pt x="713232" y="338328"/>
                </a:cubicBezTo>
                <a:cubicBezTo>
                  <a:pt x="716280" y="368808"/>
                  <a:pt x="715488" y="399920"/>
                  <a:pt x="722376" y="429768"/>
                </a:cubicBezTo>
                <a:cubicBezTo>
                  <a:pt x="724847" y="440476"/>
                  <a:pt x="736201" y="447157"/>
                  <a:pt x="740664" y="457200"/>
                </a:cubicBezTo>
                <a:cubicBezTo>
                  <a:pt x="748493" y="474816"/>
                  <a:pt x="758952" y="512064"/>
                  <a:pt x="758952" y="512064"/>
                </a:cubicBezTo>
                <a:cubicBezTo>
                  <a:pt x="752856" y="527304"/>
                  <a:pt x="750204" y="544427"/>
                  <a:pt x="740664" y="557784"/>
                </a:cubicBezTo>
                <a:cubicBezTo>
                  <a:pt x="734276" y="566727"/>
                  <a:pt x="723275" y="571609"/>
                  <a:pt x="713232" y="576072"/>
                </a:cubicBezTo>
                <a:cubicBezTo>
                  <a:pt x="668278" y="596052"/>
                  <a:pt x="657394" y="593178"/>
                  <a:pt x="612648" y="603504"/>
                </a:cubicBezTo>
                <a:cubicBezTo>
                  <a:pt x="588157" y="609156"/>
                  <a:pt x="563341" y="613844"/>
                  <a:pt x="539496" y="621792"/>
                </a:cubicBezTo>
                <a:lnTo>
                  <a:pt x="484632" y="640080"/>
                </a:lnTo>
                <a:cubicBezTo>
                  <a:pt x="432816" y="637032"/>
                  <a:pt x="380654" y="637649"/>
                  <a:pt x="329184" y="630936"/>
                </a:cubicBezTo>
                <a:cubicBezTo>
                  <a:pt x="310069" y="628443"/>
                  <a:pt x="292608" y="618744"/>
                  <a:pt x="274320" y="612648"/>
                </a:cubicBezTo>
                <a:lnTo>
                  <a:pt x="246888" y="603504"/>
                </a:lnTo>
                <a:cubicBezTo>
                  <a:pt x="195072" y="606552"/>
                  <a:pt x="143088" y="607483"/>
                  <a:pt x="91440" y="612648"/>
                </a:cubicBezTo>
                <a:cubicBezTo>
                  <a:pt x="81849" y="613607"/>
                  <a:pt x="72028" y="616445"/>
                  <a:pt x="64008" y="621792"/>
                </a:cubicBezTo>
                <a:cubicBezTo>
                  <a:pt x="53248" y="628965"/>
                  <a:pt x="47336" y="642051"/>
                  <a:pt x="36576" y="649224"/>
                </a:cubicBezTo>
                <a:cubicBezTo>
                  <a:pt x="-26467" y="691252"/>
                  <a:pt x="30056" y="637456"/>
                  <a:pt x="0" y="667512"/>
                </a:cubicBezTo>
              </a:path>
            </a:pathLst>
          </a:cu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4" name="23 Forma libre"/>
          <p:cNvSpPr/>
          <p:nvPr/>
        </p:nvSpPr>
        <p:spPr>
          <a:xfrm>
            <a:off x="4306824" y="2569464"/>
            <a:ext cx="329542" cy="1280195"/>
          </a:xfrm>
          <a:custGeom>
            <a:avLst/>
            <a:gdLst>
              <a:gd name="connsiteX0" fmla="*/ 0 w 329542"/>
              <a:gd name="connsiteY0" fmla="*/ 0 h 1280195"/>
              <a:gd name="connsiteX1" fmla="*/ 45720 w 329542"/>
              <a:gd name="connsiteY1" fmla="*/ 18288 h 1280195"/>
              <a:gd name="connsiteX2" fmla="*/ 73152 w 329542"/>
              <a:gd name="connsiteY2" fmla="*/ 27432 h 1280195"/>
              <a:gd name="connsiteX3" fmla="*/ 100584 w 329542"/>
              <a:gd name="connsiteY3" fmla="*/ 45720 h 1280195"/>
              <a:gd name="connsiteX4" fmla="*/ 164592 w 329542"/>
              <a:gd name="connsiteY4" fmla="*/ 100584 h 1280195"/>
              <a:gd name="connsiteX5" fmla="*/ 201168 w 329542"/>
              <a:gd name="connsiteY5" fmla="*/ 155448 h 1280195"/>
              <a:gd name="connsiteX6" fmla="*/ 210312 w 329542"/>
              <a:gd name="connsiteY6" fmla="*/ 182880 h 1280195"/>
              <a:gd name="connsiteX7" fmla="*/ 201168 w 329542"/>
              <a:gd name="connsiteY7" fmla="*/ 292608 h 1280195"/>
              <a:gd name="connsiteX8" fmla="*/ 173736 w 329542"/>
              <a:gd name="connsiteY8" fmla="*/ 320040 h 1280195"/>
              <a:gd name="connsiteX9" fmla="*/ 118872 w 329542"/>
              <a:gd name="connsiteY9" fmla="*/ 338328 h 1280195"/>
              <a:gd name="connsiteX10" fmla="*/ 100584 w 329542"/>
              <a:gd name="connsiteY10" fmla="*/ 393192 h 1280195"/>
              <a:gd name="connsiteX11" fmla="*/ 91440 w 329542"/>
              <a:gd name="connsiteY11" fmla="*/ 420624 h 1280195"/>
              <a:gd name="connsiteX12" fmla="*/ 82296 w 329542"/>
              <a:gd name="connsiteY12" fmla="*/ 457200 h 1280195"/>
              <a:gd name="connsiteX13" fmla="*/ 54864 w 329542"/>
              <a:gd name="connsiteY13" fmla="*/ 484632 h 1280195"/>
              <a:gd name="connsiteX14" fmla="*/ 27432 w 329542"/>
              <a:gd name="connsiteY14" fmla="*/ 539496 h 1280195"/>
              <a:gd name="connsiteX15" fmla="*/ 36576 w 329542"/>
              <a:gd name="connsiteY15" fmla="*/ 621792 h 1280195"/>
              <a:gd name="connsiteX16" fmla="*/ 91440 w 329542"/>
              <a:gd name="connsiteY16" fmla="*/ 685800 h 1280195"/>
              <a:gd name="connsiteX17" fmla="*/ 109728 w 329542"/>
              <a:gd name="connsiteY17" fmla="*/ 713232 h 1280195"/>
              <a:gd name="connsiteX18" fmla="*/ 173736 w 329542"/>
              <a:gd name="connsiteY18" fmla="*/ 795528 h 1280195"/>
              <a:gd name="connsiteX19" fmla="*/ 192024 w 329542"/>
              <a:gd name="connsiteY19" fmla="*/ 832104 h 1280195"/>
              <a:gd name="connsiteX20" fmla="*/ 219456 w 329542"/>
              <a:gd name="connsiteY20" fmla="*/ 896112 h 1280195"/>
              <a:gd name="connsiteX21" fmla="*/ 246888 w 329542"/>
              <a:gd name="connsiteY21" fmla="*/ 932688 h 1280195"/>
              <a:gd name="connsiteX22" fmla="*/ 256032 w 329542"/>
              <a:gd name="connsiteY22" fmla="*/ 960120 h 1280195"/>
              <a:gd name="connsiteX23" fmla="*/ 292608 w 329542"/>
              <a:gd name="connsiteY23" fmla="*/ 1024128 h 1280195"/>
              <a:gd name="connsiteX24" fmla="*/ 301752 w 329542"/>
              <a:gd name="connsiteY24" fmla="*/ 1060704 h 1280195"/>
              <a:gd name="connsiteX25" fmla="*/ 320040 w 329542"/>
              <a:gd name="connsiteY25" fmla="*/ 1088136 h 1280195"/>
              <a:gd name="connsiteX26" fmla="*/ 329184 w 329542"/>
              <a:gd name="connsiteY26" fmla="*/ 1115568 h 1280195"/>
              <a:gd name="connsiteX27" fmla="*/ 320040 w 329542"/>
              <a:gd name="connsiteY27" fmla="*/ 1188720 h 1280195"/>
              <a:gd name="connsiteX28" fmla="*/ 329184 w 329542"/>
              <a:gd name="connsiteY28" fmla="*/ 1234440 h 1280195"/>
              <a:gd name="connsiteX29" fmla="*/ 310896 w 329542"/>
              <a:gd name="connsiteY29" fmla="*/ 1280160 h 12801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329542" h="1280195">
                <a:moveTo>
                  <a:pt x="0" y="0"/>
                </a:moveTo>
                <a:cubicBezTo>
                  <a:pt x="15240" y="6096"/>
                  <a:pt x="30351" y="12525"/>
                  <a:pt x="45720" y="18288"/>
                </a:cubicBezTo>
                <a:cubicBezTo>
                  <a:pt x="54745" y="21672"/>
                  <a:pt x="64531" y="23121"/>
                  <a:pt x="73152" y="27432"/>
                </a:cubicBezTo>
                <a:cubicBezTo>
                  <a:pt x="82982" y="32347"/>
                  <a:pt x="91641" y="39332"/>
                  <a:pt x="100584" y="45720"/>
                </a:cubicBezTo>
                <a:cubicBezTo>
                  <a:pt x="122058" y="61059"/>
                  <a:pt x="147976" y="79221"/>
                  <a:pt x="164592" y="100584"/>
                </a:cubicBezTo>
                <a:cubicBezTo>
                  <a:pt x="178086" y="117934"/>
                  <a:pt x="194217" y="134596"/>
                  <a:pt x="201168" y="155448"/>
                </a:cubicBezTo>
                <a:lnTo>
                  <a:pt x="210312" y="182880"/>
                </a:lnTo>
                <a:cubicBezTo>
                  <a:pt x="207264" y="219456"/>
                  <a:pt x="210625" y="257144"/>
                  <a:pt x="201168" y="292608"/>
                </a:cubicBezTo>
                <a:cubicBezTo>
                  <a:pt x="197836" y="305103"/>
                  <a:pt x="185040" y="313760"/>
                  <a:pt x="173736" y="320040"/>
                </a:cubicBezTo>
                <a:cubicBezTo>
                  <a:pt x="156885" y="329402"/>
                  <a:pt x="118872" y="338328"/>
                  <a:pt x="118872" y="338328"/>
                </a:cubicBezTo>
                <a:lnTo>
                  <a:pt x="100584" y="393192"/>
                </a:lnTo>
                <a:cubicBezTo>
                  <a:pt x="97536" y="402336"/>
                  <a:pt x="93778" y="411273"/>
                  <a:pt x="91440" y="420624"/>
                </a:cubicBezTo>
                <a:cubicBezTo>
                  <a:pt x="88392" y="432816"/>
                  <a:pt x="88531" y="446289"/>
                  <a:pt x="82296" y="457200"/>
                </a:cubicBezTo>
                <a:cubicBezTo>
                  <a:pt x="75880" y="468428"/>
                  <a:pt x="63143" y="474698"/>
                  <a:pt x="54864" y="484632"/>
                </a:cubicBezTo>
                <a:cubicBezTo>
                  <a:pt x="35169" y="508267"/>
                  <a:pt x="36596" y="512003"/>
                  <a:pt x="27432" y="539496"/>
                </a:cubicBezTo>
                <a:cubicBezTo>
                  <a:pt x="30480" y="566928"/>
                  <a:pt x="28459" y="595412"/>
                  <a:pt x="36576" y="621792"/>
                </a:cubicBezTo>
                <a:cubicBezTo>
                  <a:pt x="43258" y="643508"/>
                  <a:pt x="77422" y="668979"/>
                  <a:pt x="91440" y="685800"/>
                </a:cubicBezTo>
                <a:cubicBezTo>
                  <a:pt x="98475" y="694243"/>
                  <a:pt x="102693" y="704789"/>
                  <a:pt x="109728" y="713232"/>
                </a:cubicBezTo>
                <a:cubicBezTo>
                  <a:pt x="147358" y="758388"/>
                  <a:pt x="139070" y="726195"/>
                  <a:pt x="173736" y="795528"/>
                </a:cubicBezTo>
                <a:cubicBezTo>
                  <a:pt x="179832" y="807720"/>
                  <a:pt x="186654" y="819575"/>
                  <a:pt x="192024" y="832104"/>
                </a:cubicBezTo>
                <a:cubicBezTo>
                  <a:pt x="208994" y="871700"/>
                  <a:pt x="191886" y="852000"/>
                  <a:pt x="219456" y="896112"/>
                </a:cubicBezTo>
                <a:cubicBezTo>
                  <a:pt x="227533" y="909035"/>
                  <a:pt x="237744" y="920496"/>
                  <a:pt x="246888" y="932688"/>
                </a:cubicBezTo>
                <a:cubicBezTo>
                  <a:pt x="249936" y="941832"/>
                  <a:pt x="252235" y="951261"/>
                  <a:pt x="256032" y="960120"/>
                </a:cubicBezTo>
                <a:cubicBezTo>
                  <a:pt x="269954" y="992604"/>
                  <a:pt x="274242" y="996578"/>
                  <a:pt x="292608" y="1024128"/>
                </a:cubicBezTo>
                <a:cubicBezTo>
                  <a:pt x="295656" y="1036320"/>
                  <a:pt x="296802" y="1049153"/>
                  <a:pt x="301752" y="1060704"/>
                </a:cubicBezTo>
                <a:cubicBezTo>
                  <a:pt x="306081" y="1070805"/>
                  <a:pt x="315125" y="1078306"/>
                  <a:pt x="320040" y="1088136"/>
                </a:cubicBezTo>
                <a:cubicBezTo>
                  <a:pt x="324351" y="1096757"/>
                  <a:pt x="326136" y="1106424"/>
                  <a:pt x="329184" y="1115568"/>
                </a:cubicBezTo>
                <a:cubicBezTo>
                  <a:pt x="326136" y="1139952"/>
                  <a:pt x="320040" y="1164146"/>
                  <a:pt x="320040" y="1188720"/>
                </a:cubicBezTo>
                <a:cubicBezTo>
                  <a:pt x="320040" y="1204262"/>
                  <a:pt x="329184" y="1218898"/>
                  <a:pt x="329184" y="1234440"/>
                </a:cubicBezTo>
                <a:cubicBezTo>
                  <a:pt x="329184" y="1283149"/>
                  <a:pt x="333671" y="1280160"/>
                  <a:pt x="310896" y="1280160"/>
                </a:cubicBezTo>
              </a:path>
            </a:pathLst>
          </a:cu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5" name="24 Forma libre"/>
          <p:cNvSpPr/>
          <p:nvPr/>
        </p:nvSpPr>
        <p:spPr>
          <a:xfrm>
            <a:off x="4544568" y="1965960"/>
            <a:ext cx="539496" cy="1536192"/>
          </a:xfrm>
          <a:custGeom>
            <a:avLst/>
            <a:gdLst>
              <a:gd name="connsiteX0" fmla="*/ 0 w 539496"/>
              <a:gd name="connsiteY0" fmla="*/ 1536192 h 1536192"/>
              <a:gd name="connsiteX1" fmla="*/ 228600 w 539496"/>
              <a:gd name="connsiteY1" fmla="*/ 1527048 h 1536192"/>
              <a:gd name="connsiteX2" fmla="*/ 283464 w 539496"/>
              <a:gd name="connsiteY2" fmla="*/ 1490472 h 1536192"/>
              <a:gd name="connsiteX3" fmla="*/ 347472 w 539496"/>
              <a:gd name="connsiteY3" fmla="*/ 1472184 h 1536192"/>
              <a:gd name="connsiteX4" fmla="*/ 402336 w 539496"/>
              <a:gd name="connsiteY4" fmla="*/ 1426464 h 1536192"/>
              <a:gd name="connsiteX5" fmla="*/ 420624 w 539496"/>
              <a:gd name="connsiteY5" fmla="*/ 1399032 h 1536192"/>
              <a:gd name="connsiteX6" fmla="*/ 448056 w 539496"/>
              <a:gd name="connsiteY6" fmla="*/ 1362456 h 1536192"/>
              <a:gd name="connsiteX7" fmla="*/ 466344 w 539496"/>
              <a:gd name="connsiteY7" fmla="*/ 1325880 h 1536192"/>
              <a:gd name="connsiteX8" fmla="*/ 502920 w 539496"/>
              <a:gd name="connsiteY8" fmla="*/ 1298448 h 1536192"/>
              <a:gd name="connsiteX9" fmla="*/ 521208 w 539496"/>
              <a:gd name="connsiteY9" fmla="*/ 1225296 h 1536192"/>
              <a:gd name="connsiteX10" fmla="*/ 539496 w 539496"/>
              <a:gd name="connsiteY10" fmla="*/ 1152144 h 1536192"/>
              <a:gd name="connsiteX11" fmla="*/ 530352 w 539496"/>
              <a:gd name="connsiteY11" fmla="*/ 969264 h 1536192"/>
              <a:gd name="connsiteX12" fmla="*/ 512064 w 539496"/>
              <a:gd name="connsiteY12" fmla="*/ 941832 h 1536192"/>
              <a:gd name="connsiteX13" fmla="*/ 438912 w 539496"/>
              <a:gd name="connsiteY13" fmla="*/ 859536 h 1536192"/>
              <a:gd name="connsiteX14" fmla="*/ 420624 w 539496"/>
              <a:gd name="connsiteY14" fmla="*/ 822960 h 1536192"/>
              <a:gd name="connsiteX15" fmla="*/ 365760 w 539496"/>
              <a:gd name="connsiteY15" fmla="*/ 731520 h 1536192"/>
              <a:gd name="connsiteX16" fmla="*/ 402336 w 539496"/>
              <a:gd name="connsiteY16" fmla="*/ 521208 h 1536192"/>
              <a:gd name="connsiteX17" fmla="*/ 438912 w 539496"/>
              <a:gd name="connsiteY17" fmla="*/ 493776 h 1536192"/>
              <a:gd name="connsiteX18" fmla="*/ 484632 w 539496"/>
              <a:gd name="connsiteY18" fmla="*/ 457200 h 1536192"/>
              <a:gd name="connsiteX19" fmla="*/ 493776 w 539496"/>
              <a:gd name="connsiteY19" fmla="*/ 429768 h 1536192"/>
              <a:gd name="connsiteX20" fmla="*/ 466344 w 539496"/>
              <a:gd name="connsiteY20" fmla="*/ 374904 h 1536192"/>
              <a:gd name="connsiteX21" fmla="*/ 411480 w 539496"/>
              <a:gd name="connsiteY21" fmla="*/ 320040 h 1536192"/>
              <a:gd name="connsiteX22" fmla="*/ 393192 w 539496"/>
              <a:gd name="connsiteY22" fmla="*/ 265176 h 1536192"/>
              <a:gd name="connsiteX23" fmla="*/ 338328 w 539496"/>
              <a:gd name="connsiteY23" fmla="*/ 228600 h 1536192"/>
              <a:gd name="connsiteX24" fmla="*/ 310896 w 539496"/>
              <a:gd name="connsiteY24" fmla="*/ 210312 h 1536192"/>
              <a:gd name="connsiteX25" fmla="*/ 256032 w 539496"/>
              <a:gd name="connsiteY25" fmla="*/ 182880 h 1536192"/>
              <a:gd name="connsiteX26" fmla="*/ 237744 w 539496"/>
              <a:gd name="connsiteY26" fmla="*/ 155448 h 1536192"/>
              <a:gd name="connsiteX27" fmla="*/ 210312 w 539496"/>
              <a:gd name="connsiteY27" fmla="*/ 146304 h 1536192"/>
              <a:gd name="connsiteX28" fmla="*/ 164592 w 539496"/>
              <a:gd name="connsiteY28" fmla="*/ 91440 h 1536192"/>
              <a:gd name="connsiteX29" fmla="*/ 146304 w 539496"/>
              <a:gd name="connsiteY29" fmla="*/ 36576 h 1536192"/>
              <a:gd name="connsiteX30" fmla="*/ 137160 w 539496"/>
              <a:gd name="connsiteY30" fmla="*/ 9144 h 1536192"/>
              <a:gd name="connsiteX31" fmla="*/ 109728 w 539496"/>
              <a:gd name="connsiteY31" fmla="*/ 0 h 15361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539496" h="1536192">
                <a:moveTo>
                  <a:pt x="0" y="1536192"/>
                </a:moveTo>
                <a:cubicBezTo>
                  <a:pt x="76200" y="1533144"/>
                  <a:pt x="153312" y="1539191"/>
                  <a:pt x="228600" y="1527048"/>
                </a:cubicBezTo>
                <a:cubicBezTo>
                  <a:pt x="250299" y="1523548"/>
                  <a:pt x="262612" y="1497423"/>
                  <a:pt x="283464" y="1490472"/>
                </a:cubicBezTo>
                <a:cubicBezTo>
                  <a:pt x="322818" y="1477354"/>
                  <a:pt x="301545" y="1483666"/>
                  <a:pt x="347472" y="1472184"/>
                </a:cubicBezTo>
                <a:cubicBezTo>
                  <a:pt x="374445" y="1454202"/>
                  <a:pt x="380334" y="1452866"/>
                  <a:pt x="402336" y="1426464"/>
                </a:cubicBezTo>
                <a:cubicBezTo>
                  <a:pt x="409371" y="1418021"/>
                  <a:pt x="414236" y="1407975"/>
                  <a:pt x="420624" y="1399032"/>
                </a:cubicBezTo>
                <a:cubicBezTo>
                  <a:pt x="429482" y="1386631"/>
                  <a:pt x="439979" y="1375379"/>
                  <a:pt x="448056" y="1362456"/>
                </a:cubicBezTo>
                <a:cubicBezTo>
                  <a:pt x="455280" y="1350897"/>
                  <a:pt x="457473" y="1336229"/>
                  <a:pt x="466344" y="1325880"/>
                </a:cubicBezTo>
                <a:cubicBezTo>
                  <a:pt x="476262" y="1314309"/>
                  <a:pt x="490728" y="1307592"/>
                  <a:pt x="502920" y="1298448"/>
                </a:cubicBezTo>
                <a:cubicBezTo>
                  <a:pt x="509016" y="1274064"/>
                  <a:pt x="515556" y="1249787"/>
                  <a:pt x="521208" y="1225296"/>
                </a:cubicBezTo>
                <a:cubicBezTo>
                  <a:pt x="537759" y="1153573"/>
                  <a:pt x="522016" y="1204585"/>
                  <a:pt x="539496" y="1152144"/>
                </a:cubicBezTo>
                <a:cubicBezTo>
                  <a:pt x="536448" y="1091184"/>
                  <a:pt x="538246" y="1029787"/>
                  <a:pt x="530352" y="969264"/>
                </a:cubicBezTo>
                <a:cubicBezTo>
                  <a:pt x="528931" y="958367"/>
                  <a:pt x="519365" y="950046"/>
                  <a:pt x="512064" y="941832"/>
                </a:cubicBezTo>
                <a:cubicBezTo>
                  <a:pt x="467623" y="891835"/>
                  <a:pt x="463816" y="903117"/>
                  <a:pt x="438912" y="859536"/>
                </a:cubicBezTo>
                <a:cubicBezTo>
                  <a:pt x="432149" y="847701"/>
                  <a:pt x="427387" y="834795"/>
                  <a:pt x="420624" y="822960"/>
                </a:cubicBezTo>
                <a:cubicBezTo>
                  <a:pt x="402989" y="792098"/>
                  <a:pt x="365760" y="731520"/>
                  <a:pt x="365760" y="731520"/>
                </a:cubicBezTo>
                <a:cubicBezTo>
                  <a:pt x="366537" y="724137"/>
                  <a:pt x="362439" y="567755"/>
                  <a:pt x="402336" y="521208"/>
                </a:cubicBezTo>
                <a:cubicBezTo>
                  <a:pt x="412254" y="509637"/>
                  <a:pt x="428136" y="504552"/>
                  <a:pt x="438912" y="493776"/>
                </a:cubicBezTo>
                <a:cubicBezTo>
                  <a:pt x="480272" y="452416"/>
                  <a:pt x="431228" y="475001"/>
                  <a:pt x="484632" y="457200"/>
                </a:cubicBezTo>
                <a:cubicBezTo>
                  <a:pt x="487680" y="448056"/>
                  <a:pt x="493776" y="439407"/>
                  <a:pt x="493776" y="429768"/>
                </a:cubicBezTo>
                <a:cubicBezTo>
                  <a:pt x="493776" y="413880"/>
                  <a:pt x="475590" y="385306"/>
                  <a:pt x="466344" y="374904"/>
                </a:cubicBezTo>
                <a:cubicBezTo>
                  <a:pt x="449161" y="355574"/>
                  <a:pt x="411480" y="320040"/>
                  <a:pt x="411480" y="320040"/>
                </a:cubicBezTo>
                <a:cubicBezTo>
                  <a:pt x="405384" y="301752"/>
                  <a:pt x="409232" y="275869"/>
                  <a:pt x="393192" y="265176"/>
                </a:cubicBezTo>
                <a:lnTo>
                  <a:pt x="338328" y="228600"/>
                </a:lnTo>
                <a:cubicBezTo>
                  <a:pt x="329184" y="222504"/>
                  <a:pt x="321322" y="213787"/>
                  <a:pt x="310896" y="210312"/>
                </a:cubicBezTo>
                <a:cubicBezTo>
                  <a:pt x="273038" y="197693"/>
                  <a:pt x="291484" y="206515"/>
                  <a:pt x="256032" y="182880"/>
                </a:cubicBezTo>
                <a:cubicBezTo>
                  <a:pt x="249936" y="173736"/>
                  <a:pt x="246326" y="162313"/>
                  <a:pt x="237744" y="155448"/>
                </a:cubicBezTo>
                <a:cubicBezTo>
                  <a:pt x="230218" y="149427"/>
                  <a:pt x="218332" y="151651"/>
                  <a:pt x="210312" y="146304"/>
                </a:cubicBezTo>
                <a:cubicBezTo>
                  <a:pt x="196712" y="137237"/>
                  <a:pt x="171694" y="107420"/>
                  <a:pt x="164592" y="91440"/>
                </a:cubicBezTo>
                <a:cubicBezTo>
                  <a:pt x="156763" y="73824"/>
                  <a:pt x="152400" y="54864"/>
                  <a:pt x="146304" y="36576"/>
                </a:cubicBezTo>
                <a:cubicBezTo>
                  <a:pt x="143256" y="27432"/>
                  <a:pt x="146304" y="12192"/>
                  <a:pt x="137160" y="9144"/>
                </a:cubicBezTo>
                <a:lnTo>
                  <a:pt x="109728" y="0"/>
                </a:lnTo>
              </a:path>
            </a:pathLst>
          </a:cu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6" name="25 Forma libre"/>
          <p:cNvSpPr/>
          <p:nvPr/>
        </p:nvSpPr>
        <p:spPr>
          <a:xfrm>
            <a:off x="4544568" y="1545336"/>
            <a:ext cx="265176" cy="329184"/>
          </a:xfrm>
          <a:custGeom>
            <a:avLst/>
            <a:gdLst>
              <a:gd name="connsiteX0" fmla="*/ 0 w 265176"/>
              <a:gd name="connsiteY0" fmla="*/ 118872 h 329184"/>
              <a:gd name="connsiteX1" fmla="*/ 36576 w 265176"/>
              <a:gd name="connsiteY1" fmla="*/ 73152 h 329184"/>
              <a:gd name="connsiteX2" fmla="*/ 64008 w 265176"/>
              <a:gd name="connsiteY2" fmla="*/ 18288 h 329184"/>
              <a:gd name="connsiteX3" fmla="*/ 118872 w 265176"/>
              <a:gd name="connsiteY3" fmla="*/ 0 h 329184"/>
              <a:gd name="connsiteX4" fmla="*/ 201168 w 265176"/>
              <a:gd name="connsiteY4" fmla="*/ 9144 h 329184"/>
              <a:gd name="connsiteX5" fmla="*/ 228600 w 265176"/>
              <a:gd name="connsiteY5" fmla="*/ 18288 h 329184"/>
              <a:gd name="connsiteX6" fmla="*/ 237744 w 265176"/>
              <a:gd name="connsiteY6" fmla="*/ 45720 h 329184"/>
              <a:gd name="connsiteX7" fmla="*/ 265176 w 265176"/>
              <a:gd name="connsiteY7" fmla="*/ 64008 h 329184"/>
              <a:gd name="connsiteX8" fmla="*/ 256032 w 265176"/>
              <a:gd name="connsiteY8" fmla="*/ 91440 h 329184"/>
              <a:gd name="connsiteX9" fmla="*/ 237744 w 265176"/>
              <a:gd name="connsiteY9" fmla="*/ 118872 h 329184"/>
              <a:gd name="connsiteX10" fmla="*/ 210312 w 265176"/>
              <a:gd name="connsiteY10" fmla="*/ 182880 h 329184"/>
              <a:gd name="connsiteX11" fmla="*/ 219456 w 265176"/>
              <a:gd name="connsiteY11" fmla="*/ 210312 h 329184"/>
              <a:gd name="connsiteX12" fmla="*/ 256032 w 265176"/>
              <a:gd name="connsiteY12" fmla="*/ 256032 h 329184"/>
              <a:gd name="connsiteX13" fmla="*/ 246888 w 265176"/>
              <a:gd name="connsiteY13" fmla="*/ 310896 h 329184"/>
              <a:gd name="connsiteX14" fmla="*/ 173736 w 265176"/>
              <a:gd name="connsiteY14" fmla="*/ 320040 h 329184"/>
              <a:gd name="connsiteX15" fmla="*/ 155448 w 265176"/>
              <a:gd name="connsiteY15" fmla="*/ 329184 h 3291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65176" h="329184">
                <a:moveTo>
                  <a:pt x="0" y="118872"/>
                </a:moveTo>
                <a:cubicBezTo>
                  <a:pt x="12192" y="103632"/>
                  <a:pt x="26232" y="89702"/>
                  <a:pt x="36576" y="73152"/>
                </a:cubicBezTo>
                <a:cubicBezTo>
                  <a:pt x="48712" y="53734"/>
                  <a:pt x="40924" y="32715"/>
                  <a:pt x="64008" y="18288"/>
                </a:cubicBezTo>
                <a:cubicBezTo>
                  <a:pt x="80355" y="8071"/>
                  <a:pt x="118872" y="0"/>
                  <a:pt x="118872" y="0"/>
                </a:cubicBezTo>
                <a:cubicBezTo>
                  <a:pt x="146304" y="3048"/>
                  <a:pt x="173943" y="4606"/>
                  <a:pt x="201168" y="9144"/>
                </a:cubicBezTo>
                <a:cubicBezTo>
                  <a:pt x="210675" y="10729"/>
                  <a:pt x="221784" y="11472"/>
                  <a:pt x="228600" y="18288"/>
                </a:cubicBezTo>
                <a:cubicBezTo>
                  <a:pt x="235416" y="25104"/>
                  <a:pt x="231723" y="38194"/>
                  <a:pt x="237744" y="45720"/>
                </a:cubicBezTo>
                <a:cubicBezTo>
                  <a:pt x="244609" y="54302"/>
                  <a:pt x="256032" y="57912"/>
                  <a:pt x="265176" y="64008"/>
                </a:cubicBezTo>
                <a:cubicBezTo>
                  <a:pt x="262128" y="73152"/>
                  <a:pt x="260343" y="82819"/>
                  <a:pt x="256032" y="91440"/>
                </a:cubicBezTo>
                <a:cubicBezTo>
                  <a:pt x="251117" y="101270"/>
                  <a:pt x="242073" y="108771"/>
                  <a:pt x="237744" y="118872"/>
                </a:cubicBezTo>
                <a:cubicBezTo>
                  <a:pt x="202316" y="201538"/>
                  <a:pt x="256225" y="114010"/>
                  <a:pt x="210312" y="182880"/>
                </a:cubicBezTo>
                <a:cubicBezTo>
                  <a:pt x="213360" y="192024"/>
                  <a:pt x="213435" y="202786"/>
                  <a:pt x="219456" y="210312"/>
                </a:cubicBezTo>
                <a:cubicBezTo>
                  <a:pt x="266725" y="269398"/>
                  <a:pt x="233048" y="187081"/>
                  <a:pt x="256032" y="256032"/>
                </a:cubicBezTo>
                <a:cubicBezTo>
                  <a:pt x="252984" y="274320"/>
                  <a:pt x="261523" y="299513"/>
                  <a:pt x="246888" y="310896"/>
                </a:cubicBezTo>
                <a:cubicBezTo>
                  <a:pt x="227491" y="325983"/>
                  <a:pt x="197833" y="315221"/>
                  <a:pt x="173736" y="320040"/>
                </a:cubicBezTo>
                <a:cubicBezTo>
                  <a:pt x="167053" y="321377"/>
                  <a:pt x="161544" y="326136"/>
                  <a:pt x="155448" y="329184"/>
                </a:cubicBezTo>
              </a:path>
            </a:pathLst>
          </a:cu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7" name="26 Forma libre"/>
          <p:cNvSpPr/>
          <p:nvPr/>
        </p:nvSpPr>
        <p:spPr>
          <a:xfrm>
            <a:off x="4041648" y="1261872"/>
            <a:ext cx="82296" cy="256032"/>
          </a:xfrm>
          <a:custGeom>
            <a:avLst/>
            <a:gdLst>
              <a:gd name="connsiteX0" fmla="*/ 0 w 82296"/>
              <a:gd name="connsiteY0" fmla="*/ 256032 h 256032"/>
              <a:gd name="connsiteX1" fmla="*/ 54864 w 82296"/>
              <a:gd name="connsiteY1" fmla="*/ 182880 h 256032"/>
              <a:gd name="connsiteX2" fmla="*/ 82296 w 82296"/>
              <a:gd name="connsiteY2" fmla="*/ 0 h 2560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2296" h="256032">
                <a:moveTo>
                  <a:pt x="0" y="256032"/>
                </a:moveTo>
                <a:cubicBezTo>
                  <a:pt x="40427" y="223690"/>
                  <a:pt x="50714" y="230608"/>
                  <a:pt x="54864" y="182880"/>
                </a:cubicBezTo>
                <a:cubicBezTo>
                  <a:pt x="70845" y="-902"/>
                  <a:pt x="11377" y="35460"/>
                  <a:pt x="82296" y="0"/>
                </a:cubicBezTo>
              </a:path>
            </a:pathLst>
          </a:cu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0" name="29 Elipse"/>
          <p:cNvSpPr/>
          <p:nvPr/>
        </p:nvSpPr>
        <p:spPr>
          <a:xfrm>
            <a:off x="3149372" y="1493168"/>
            <a:ext cx="144016" cy="144016"/>
          </a:xfrm>
          <a:prstGeom prst="ellipse">
            <a:avLst/>
          </a:prstGeom>
          <a:solidFill>
            <a:srgbClr val="0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1" name="30 Elipse"/>
          <p:cNvSpPr/>
          <p:nvPr/>
        </p:nvSpPr>
        <p:spPr>
          <a:xfrm>
            <a:off x="3149372" y="2024656"/>
            <a:ext cx="144016" cy="144016"/>
          </a:xfrm>
          <a:prstGeom prst="ellipse">
            <a:avLst/>
          </a:prstGeom>
          <a:solidFill>
            <a:srgbClr val="0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2" name="31 Elipse"/>
          <p:cNvSpPr/>
          <p:nvPr/>
        </p:nvSpPr>
        <p:spPr>
          <a:xfrm>
            <a:off x="3149372" y="2566144"/>
            <a:ext cx="144016" cy="144016"/>
          </a:xfrm>
          <a:prstGeom prst="ellipse">
            <a:avLst/>
          </a:prstGeom>
          <a:solidFill>
            <a:srgbClr val="0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3" name="32 Elipse"/>
          <p:cNvSpPr/>
          <p:nvPr/>
        </p:nvSpPr>
        <p:spPr>
          <a:xfrm>
            <a:off x="3149730" y="3537216"/>
            <a:ext cx="144016" cy="144016"/>
          </a:xfrm>
          <a:prstGeom prst="ellipse">
            <a:avLst/>
          </a:prstGeom>
          <a:solidFill>
            <a:srgbClr val="0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4" name="33 Elipse"/>
          <p:cNvSpPr/>
          <p:nvPr/>
        </p:nvSpPr>
        <p:spPr>
          <a:xfrm>
            <a:off x="3149372" y="3077344"/>
            <a:ext cx="144016" cy="144016"/>
          </a:xfrm>
          <a:prstGeom prst="ellipse">
            <a:avLst/>
          </a:prstGeom>
          <a:solidFill>
            <a:srgbClr val="0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5" name="34 Elipse"/>
          <p:cNvSpPr/>
          <p:nvPr/>
        </p:nvSpPr>
        <p:spPr>
          <a:xfrm>
            <a:off x="3701036" y="1493168"/>
            <a:ext cx="144016" cy="144016"/>
          </a:xfrm>
          <a:prstGeom prst="ellipse">
            <a:avLst/>
          </a:prstGeom>
          <a:solidFill>
            <a:srgbClr val="0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6" name="35 Elipse"/>
          <p:cNvSpPr/>
          <p:nvPr/>
        </p:nvSpPr>
        <p:spPr>
          <a:xfrm>
            <a:off x="3701036" y="2024656"/>
            <a:ext cx="144016" cy="144016"/>
          </a:xfrm>
          <a:prstGeom prst="ellipse">
            <a:avLst/>
          </a:prstGeom>
          <a:solidFill>
            <a:srgbClr val="0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7" name="36 Elipse"/>
          <p:cNvSpPr/>
          <p:nvPr/>
        </p:nvSpPr>
        <p:spPr>
          <a:xfrm>
            <a:off x="3701036" y="2566144"/>
            <a:ext cx="144016" cy="144016"/>
          </a:xfrm>
          <a:prstGeom prst="ellipse">
            <a:avLst/>
          </a:prstGeom>
          <a:solidFill>
            <a:srgbClr val="0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8" name="37 Elipse"/>
          <p:cNvSpPr/>
          <p:nvPr/>
        </p:nvSpPr>
        <p:spPr>
          <a:xfrm>
            <a:off x="3701394" y="3537216"/>
            <a:ext cx="144016" cy="144016"/>
          </a:xfrm>
          <a:prstGeom prst="ellipse">
            <a:avLst/>
          </a:prstGeom>
          <a:solidFill>
            <a:srgbClr val="0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9" name="38 Elipse"/>
          <p:cNvSpPr/>
          <p:nvPr/>
        </p:nvSpPr>
        <p:spPr>
          <a:xfrm>
            <a:off x="3701036" y="3077344"/>
            <a:ext cx="144016" cy="144016"/>
          </a:xfrm>
          <a:prstGeom prst="ellipse">
            <a:avLst/>
          </a:prstGeom>
          <a:solidFill>
            <a:srgbClr val="0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0" name="39 Elipse"/>
          <p:cNvSpPr/>
          <p:nvPr/>
        </p:nvSpPr>
        <p:spPr>
          <a:xfrm>
            <a:off x="4211960" y="1484784"/>
            <a:ext cx="144016" cy="144016"/>
          </a:xfrm>
          <a:prstGeom prst="ellipse">
            <a:avLst/>
          </a:prstGeom>
          <a:solidFill>
            <a:srgbClr val="0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1" name="40 Elipse"/>
          <p:cNvSpPr/>
          <p:nvPr/>
        </p:nvSpPr>
        <p:spPr>
          <a:xfrm>
            <a:off x="4211960" y="2016272"/>
            <a:ext cx="144016" cy="144016"/>
          </a:xfrm>
          <a:prstGeom prst="ellipse">
            <a:avLst/>
          </a:prstGeom>
          <a:solidFill>
            <a:srgbClr val="0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2" name="41 Elipse"/>
          <p:cNvSpPr/>
          <p:nvPr/>
        </p:nvSpPr>
        <p:spPr>
          <a:xfrm>
            <a:off x="4211960" y="2557760"/>
            <a:ext cx="144016" cy="144016"/>
          </a:xfrm>
          <a:prstGeom prst="ellipse">
            <a:avLst/>
          </a:prstGeom>
          <a:solidFill>
            <a:srgbClr val="0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3" name="42 Elipse"/>
          <p:cNvSpPr/>
          <p:nvPr/>
        </p:nvSpPr>
        <p:spPr>
          <a:xfrm>
            <a:off x="4212318" y="3528832"/>
            <a:ext cx="144016" cy="144016"/>
          </a:xfrm>
          <a:prstGeom prst="ellipse">
            <a:avLst/>
          </a:prstGeom>
          <a:solidFill>
            <a:srgbClr val="0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4" name="43 Elipse"/>
          <p:cNvSpPr/>
          <p:nvPr/>
        </p:nvSpPr>
        <p:spPr>
          <a:xfrm>
            <a:off x="4211960" y="3068960"/>
            <a:ext cx="144016" cy="144016"/>
          </a:xfrm>
          <a:prstGeom prst="ellipse">
            <a:avLst/>
          </a:prstGeom>
          <a:solidFill>
            <a:srgbClr val="0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5" name="44 Elipse"/>
          <p:cNvSpPr/>
          <p:nvPr/>
        </p:nvSpPr>
        <p:spPr>
          <a:xfrm>
            <a:off x="4742308" y="1490472"/>
            <a:ext cx="144016" cy="144016"/>
          </a:xfrm>
          <a:prstGeom prst="ellipse">
            <a:avLst/>
          </a:prstGeom>
          <a:solidFill>
            <a:srgbClr val="0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6" name="45 Elipse"/>
          <p:cNvSpPr/>
          <p:nvPr/>
        </p:nvSpPr>
        <p:spPr>
          <a:xfrm>
            <a:off x="4742308" y="2021960"/>
            <a:ext cx="144016" cy="144016"/>
          </a:xfrm>
          <a:prstGeom prst="ellipse">
            <a:avLst/>
          </a:prstGeom>
          <a:solidFill>
            <a:srgbClr val="0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7" name="46 Elipse"/>
          <p:cNvSpPr/>
          <p:nvPr/>
        </p:nvSpPr>
        <p:spPr>
          <a:xfrm>
            <a:off x="4742308" y="2563448"/>
            <a:ext cx="144016" cy="144016"/>
          </a:xfrm>
          <a:prstGeom prst="ellipse">
            <a:avLst/>
          </a:prstGeom>
          <a:solidFill>
            <a:srgbClr val="0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8" name="47 Elipse"/>
          <p:cNvSpPr/>
          <p:nvPr/>
        </p:nvSpPr>
        <p:spPr>
          <a:xfrm>
            <a:off x="4742666" y="3534520"/>
            <a:ext cx="144016" cy="144016"/>
          </a:xfrm>
          <a:prstGeom prst="ellipse">
            <a:avLst/>
          </a:prstGeom>
          <a:solidFill>
            <a:srgbClr val="0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9" name="48 Elipse"/>
          <p:cNvSpPr/>
          <p:nvPr/>
        </p:nvSpPr>
        <p:spPr>
          <a:xfrm>
            <a:off x="4742308" y="3074648"/>
            <a:ext cx="144016" cy="144016"/>
          </a:xfrm>
          <a:prstGeom prst="ellipse">
            <a:avLst/>
          </a:prstGeom>
          <a:solidFill>
            <a:srgbClr val="0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0" name="49 Elipse"/>
          <p:cNvSpPr/>
          <p:nvPr/>
        </p:nvSpPr>
        <p:spPr>
          <a:xfrm>
            <a:off x="5292080" y="1484784"/>
            <a:ext cx="144016" cy="144016"/>
          </a:xfrm>
          <a:prstGeom prst="ellipse">
            <a:avLst/>
          </a:prstGeom>
          <a:solidFill>
            <a:srgbClr val="0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1" name="50 Elipse"/>
          <p:cNvSpPr/>
          <p:nvPr/>
        </p:nvSpPr>
        <p:spPr>
          <a:xfrm>
            <a:off x="5292080" y="2016272"/>
            <a:ext cx="144016" cy="144016"/>
          </a:xfrm>
          <a:prstGeom prst="ellipse">
            <a:avLst/>
          </a:prstGeom>
          <a:solidFill>
            <a:srgbClr val="0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2" name="51 Elipse"/>
          <p:cNvSpPr/>
          <p:nvPr/>
        </p:nvSpPr>
        <p:spPr>
          <a:xfrm>
            <a:off x="5292080" y="2557760"/>
            <a:ext cx="144016" cy="144016"/>
          </a:xfrm>
          <a:prstGeom prst="ellipse">
            <a:avLst/>
          </a:prstGeom>
          <a:solidFill>
            <a:srgbClr val="0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3" name="52 Elipse"/>
          <p:cNvSpPr/>
          <p:nvPr/>
        </p:nvSpPr>
        <p:spPr>
          <a:xfrm>
            <a:off x="5292438" y="3528832"/>
            <a:ext cx="144016" cy="144016"/>
          </a:xfrm>
          <a:prstGeom prst="ellipse">
            <a:avLst/>
          </a:prstGeom>
          <a:solidFill>
            <a:srgbClr val="0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4" name="53 Elipse"/>
          <p:cNvSpPr/>
          <p:nvPr/>
        </p:nvSpPr>
        <p:spPr>
          <a:xfrm>
            <a:off x="5292080" y="3068960"/>
            <a:ext cx="144016" cy="144016"/>
          </a:xfrm>
          <a:prstGeom prst="ellipse">
            <a:avLst/>
          </a:prstGeom>
          <a:solidFill>
            <a:srgbClr val="0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5" name="54 Elipse"/>
          <p:cNvSpPr/>
          <p:nvPr/>
        </p:nvSpPr>
        <p:spPr>
          <a:xfrm>
            <a:off x="5796136" y="1490472"/>
            <a:ext cx="144016" cy="144016"/>
          </a:xfrm>
          <a:prstGeom prst="ellipse">
            <a:avLst/>
          </a:prstGeom>
          <a:solidFill>
            <a:srgbClr val="0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6" name="55 Elipse"/>
          <p:cNvSpPr/>
          <p:nvPr/>
        </p:nvSpPr>
        <p:spPr>
          <a:xfrm>
            <a:off x="5796136" y="2021960"/>
            <a:ext cx="144016" cy="144016"/>
          </a:xfrm>
          <a:prstGeom prst="ellipse">
            <a:avLst/>
          </a:prstGeom>
          <a:solidFill>
            <a:srgbClr val="0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7" name="56 Elipse"/>
          <p:cNvSpPr/>
          <p:nvPr/>
        </p:nvSpPr>
        <p:spPr>
          <a:xfrm>
            <a:off x="5796136" y="2563448"/>
            <a:ext cx="144016" cy="144016"/>
          </a:xfrm>
          <a:prstGeom prst="ellipse">
            <a:avLst/>
          </a:prstGeom>
          <a:solidFill>
            <a:srgbClr val="0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8" name="57 Elipse"/>
          <p:cNvSpPr/>
          <p:nvPr/>
        </p:nvSpPr>
        <p:spPr>
          <a:xfrm>
            <a:off x="5796494" y="3534520"/>
            <a:ext cx="144016" cy="144016"/>
          </a:xfrm>
          <a:prstGeom prst="ellipse">
            <a:avLst/>
          </a:prstGeom>
          <a:solidFill>
            <a:srgbClr val="0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9" name="58 Elipse"/>
          <p:cNvSpPr/>
          <p:nvPr/>
        </p:nvSpPr>
        <p:spPr>
          <a:xfrm>
            <a:off x="5796136" y="3074648"/>
            <a:ext cx="144016" cy="144016"/>
          </a:xfrm>
          <a:prstGeom prst="ellipse">
            <a:avLst/>
          </a:prstGeom>
          <a:solidFill>
            <a:srgbClr val="0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0" name="59 CuadroTexto"/>
          <p:cNvSpPr txBox="1"/>
          <p:nvPr/>
        </p:nvSpPr>
        <p:spPr>
          <a:xfrm>
            <a:off x="2160318" y="3986768"/>
            <a:ext cx="47685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s-ES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Malla de muestreo: robustez estadística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s-E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Si </a:t>
            </a:r>
            <a:r>
              <a:rPr lang="es-E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no se escogen puntos suficientes, zonas del territorio sin muestrear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s-E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Posibilidad de muestrear zonas de </a:t>
            </a:r>
            <a:r>
              <a:rPr lang="es-E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transición o inaccesibles</a:t>
            </a:r>
            <a:endParaRPr lang="es-E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itchFamily="34" charset="0"/>
            </a:endParaRPr>
          </a:p>
          <a:p>
            <a:endParaRPr lang="es-ES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endParaRPr lang="es-ES" b="1" dirty="0" smtClean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endParaRPr lang="es-E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49465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 Título"/>
          <p:cNvSpPr txBox="1">
            <a:spLocks/>
          </p:cNvSpPr>
          <p:nvPr/>
        </p:nvSpPr>
        <p:spPr>
          <a:xfrm>
            <a:off x="107504" y="6569028"/>
            <a:ext cx="9217024" cy="216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3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9pPr>
          </a:lstStyle>
          <a:p>
            <a:pPr algn="l"/>
            <a:r>
              <a:rPr lang="es-ES" sz="1600" b="1" dirty="0" smtClean="0">
                <a:solidFill>
                  <a:schemeClr val="accent3"/>
                </a:solidFill>
                <a:latin typeface="Bahnschrift" pitchFamily="34" charset="0"/>
              </a:rPr>
              <a:t>Curso: </a:t>
            </a:r>
            <a:r>
              <a:rPr lang="es-ES" sz="1600" b="1" dirty="0" err="1" smtClean="0">
                <a:solidFill>
                  <a:schemeClr val="accent3"/>
                </a:solidFill>
                <a:latin typeface="Bahnschrift" pitchFamily="34" charset="0"/>
              </a:rPr>
              <a:t>iNaturalist</a:t>
            </a:r>
            <a:r>
              <a:rPr lang="es-ES" sz="1600" b="1" dirty="0" smtClean="0">
                <a:solidFill>
                  <a:schemeClr val="accent3"/>
                </a:solidFill>
                <a:latin typeface="Bahnschrift" pitchFamily="34" charset="0"/>
              </a:rPr>
              <a:t> y otras herramientas para  estudiar la biodiversidad</a:t>
            </a:r>
            <a:endParaRPr lang="es-ES" sz="1600" b="1" dirty="0">
              <a:solidFill>
                <a:schemeClr val="accent3"/>
              </a:solidFill>
              <a:latin typeface="Bahnschrift" pitchFamily="34" charset="0"/>
            </a:endParaRPr>
          </a:p>
        </p:txBody>
      </p:sp>
      <p:sp>
        <p:nvSpPr>
          <p:cNvPr id="4" name="3 Rectángulo redondeado"/>
          <p:cNvSpPr/>
          <p:nvPr/>
        </p:nvSpPr>
        <p:spPr>
          <a:xfrm>
            <a:off x="539552" y="260648"/>
            <a:ext cx="6552728" cy="576064"/>
          </a:xfrm>
          <a:prstGeom prst="roundRect">
            <a:avLst/>
          </a:prstGeom>
          <a:solidFill>
            <a:schemeClr val="bg1">
              <a:lumMod val="60000"/>
              <a:lumOff val="4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611560" y="260648"/>
            <a:ext cx="6624736" cy="564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8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1pPr>
            <a:lvl2pPr marR="0" lvl="1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2pPr>
            <a:lvl3pPr marR="0" lvl="2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3pPr>
            <a:lvl4pPr marR="0" lvl="3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4pPr>
            <a:lvl5pPr marR="0" lvl="4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5pPr>
            <a:lvl6pPr marR="0" lvl="5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6pPr>
            <a:lvl7pPr marR="0" lvl="6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7pPr>
            <a:lvl8pPr marR="0" lvl="7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8pPr>
            <a:lvl9pPr marR="0" lvl="8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9pPr>
          </a:lstStyle>
          <a:p>
            <a:r>
              <a:rPr lang="es-ES" sz="32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Aplicación móvil</a:t>
            </a:r>
            <a:r>
              <a:rPr lang="es-ES" sz="3200" b="1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 vs. </a:t>
            </a:r>
            <a:r>
              <a:rPr lang="es-ES" sz="32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página web</a:t>
            </a:r>
            <a:endParaRPr lang="es-ES" sz="32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itchFamily="34" charset="0"/>
            </a:endParaRPr>
          </a:p>
        </p:txBody>
      </p:sp>
      <p:sp>
        <p:nvSpPr>
          <p:cNvPr id="7" name="10 Subtítulo"/>
          <p:cNvSpPr txBox="1">
            <a:spLocks/>
          </p:cNvSpPr>
          <p:nvPr/>
        </p:nvSpPr>
        <p:spPr>
          <a:xfrm>
            <a:off x="8460432" y="1"/>
            <a:ext cx="683568" cy="54868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r"/>
            <a:r>
              <a:rPr lang="es-ES" sz="600" b="1" smtClean="0">
                <a:solidFill>
                  <a:schemeClr val="accent4">
                    <a:lumMod val="75000"/>
                  </a:schemeClr>
                </a:solidFill>
                <a:latin typeface="Bahnschrift" pitchFamily="34" charset="0"/>
              </a:rPr>
              <a:t>Manejo de iNaturalist: ¿cómo registrar especies?</a:t>
            </a:r>
            <a:endParaRPr lang="es-ES" sz="600" b="1" dirty="0">
              <a:solidFill>
                <a:schemeClr val="accent4">
                  <a:lumMod val="75000"/>
                </a:schemeClr>
              </a:solidFill>
              <a:latin typeface="Bahnschrift" pitchFamily="34" charset="0"/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8423920" y="-16351"/>
            <a:ext cx="7200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 smtClean="0">
                <a:solidFill>
                  <a:schemeClr val="accent3"/>
                </a:solidFill>
                <a:latin typeface="Arial Nova" pitchFamily="34" charset="0"/>
              </a:rPr>
              <a:t>1</a:t>
            </a:r>
            <a:endParaRPr lang="es-ES" sz="1200" b="1" dirty="0">
              <a:solidFill>
                <a:schemeClr val="accent3"/>
              </a:solidFill>
              <a:latin typeface="Arial Nova" pitchFamily="34" charset="0"/>
            </a:endParaRPr>
          </a:p>
        </p:txBody>
      </p:sp>
      <p:graphicFrame>
        <p:nvGraphicFramePr>
          <p:cNvPr id="2" name="1 Diagrama"/>
          <p:cNvGraphicFramePr/>
          <p:nvPr>
            <p:extLst>
              <p:ext uri="{D42A27DB-BD31-4B8C-83A1-F6EECF244321}">
                <p14:modId xmlns:p14="http://schemas.microsoft.com/office/powerpoint/2010/main" val="4120746889"/>
              </p:ext>
            </p:extLst>
          </p:nvPr>
        </p:nvGraphicFramePr>
        <p:xfrm>
          <a:off x="1475656" y="980728"/>
          <a:ext cx="6096000" cy="468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3" name="Picture 2" descr="A Community for Naturalists · iNaturalist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8" t="41485" r="10448" b="41485"/>
          <a:stretch/>
        </p:blipFill>
        <p:spPr bwMode="auto">
          <a:xfrm>
            <a:off x="2843808" y="5759064"/>
            <a:ext cx="3050465" cy="656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1007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972BC44-C2EC-4FEF-8345-CBEC20503F0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graphicEl>
                                              <a:dgm id="{7972BC44-C2EC-4FEF-8345-CBEC20503F0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E8D13DC-673F-453E-8A0B-96008828BE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graphicEl>
                                              <a:dgm id="{EE8D13DC-673F-453E-8A0B-96008828BEA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7827088-11B9-4247-828E-CBB47ECDE40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graphicEl>
                                              <a:dgm id="{C7827088-11B9-4247-828E-CBB47ECDE40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804EEDD-7185-4BA9-BFCA-4D3E69633BD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graphicEl>
                                              <a:dgm id="{B804EEDD-7185-4BA9-BFCA-4D3E69633BD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Sub>
          <a:bldDgm bld="one"/>
        </p:bldSub>
      </p:bldGraphic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 Título"/>
          <p:cNvSpPr txBox="1">
            <a:spLocks/>
          </p:cNvSpPr>
          <p:nvPr/>
        </p:nvSpPr>
        <p:spPr>
          <a:xfrm>
            <a:off x="107504" y="6569028"/>
            <a:ext cx="9217024" cy="216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3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9pPr>
          </a:lstStyle>
          <a:p>
            <a:pPr algn="l">
              <a:buClr>
                <a:srgbClr val="81C241"/>
              </a:buClr>
            </a:pPr>
            <a:r>
              <a:rPr lang="es-ES" sz="1600" b="1" dirty="0" smtClean="0">
                <a:solidFill>
                  <a:srgbClr val="316943"/>
                </a:solidFill>
                <a:latin typeface="Bahnschrift" pitchFamily="34" charset="0"/>
              </a:rPr>
              <a:t>Curso: </a:t>
            </a:r>
            <a:r>
              <a:rPr lang="es-ES" sz="1600" b="1" dirty="0" err="1" smtClean="0">
                <a:solidFill>
                  <a:srgbClr val="316943"/>
                </a:solidFill>
                <a:latin typeface="Bahnschrift" pitchFamily="34" charset="0"/>
              </a:rPr>
              <a:t>iNaturalist</a:t>
            </a:r>
            <a:r>
              <a:rPr lang="es-ES" sz="1600" b="1" dirty="0" smtClean="0">
                <a:solidFill>
                  <a:srgbClr val="316943"/>
                </a:solidFill>
                <a:latin typeface="Bahnschrift" pitchFamily="34" charset="0"/>
              </a:rPr>
              <a:t> y otras herramientas para  estudiar la biodiversidad</a:t>
            </a:r>
            <a:endParaRPr lang="es-ES" sz="1600" b="1" dirty="0">
              <a:solidFill>
                <a:srgbClr val="316943"/>
              </a:solidFill>
              <a:latin typeface="Bahnschrift" pitchFamily="34" charset="0"/>
            </a:endParaRPr>
          </a:p>
        </p:txBody>
      </p:sp>
      <p:sp>
        <p:nvSpPr>
          <p:cNvPr id="4" name="3 Rectángulo redondeado"/>
          <p:cNvSpPr/>
          <p:nvPr/>
        </p:nvSpPr>
        <p:spPr>
          <a:xfrm>
            <a:off x="539552" y="260648"/>
            <a:ext cx="7128792" cy="576064"/>
          </a:xfrm>
          <a:prstGeom prst="roundRect">
            <a:avLst/>
          </a:prstGeom>
          <a:solidFill>
            <a:schemeClr val="bg1">
              <a:lumMod val="60000"/>
              <a:lumOff val="4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81C241"/>
              </a:solidFill>
            </a:endParaRP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611560" y="260648"/>
            <a:ext cx="6984776" cy="564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8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1pPr>
            <a:lvl2pPr marR="0" lvl="1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2pPr>
            <a:lvl3pPr marR="0" lvl="2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3pPr>
            <a:lvl4pPr marR="0" lvl="3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4pPr>
            <a:lvl5pPr marR="0" lvl="4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5pPr>
            <a:lvl6pPr marR="0" lvl="5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6pPr>
            <a:lvl7pPr marR="0" lvl="6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7pPr>
            <a:lvl8pPr marR="0" lvl="7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8pPr>
            <a:lvl9pPr marR="0" lvl="8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9pPr>
          </a:lstStyle>
          <a:p>
            <a:pPr>
              <a:buClr>
                <a:srgbClr val="81C241"/>
              </a:buClr>
            </a:pPr>
            <a:r>
              <a:rPr lang="es-ES" sz="3200" b="1" dirty="0" smtClean="0">
                <a:solidFill>
                  <a:srgbClr val="3169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Muestreo preferencial</a:t>
            </a:r>
            <a:endParaRPr lang="es-ES" sz="3200" b="1" dirty="0">
              <a:solidFill>
                <a:srgbClr val="31694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itchFamily="34" charset="0"/>
            </a:endParaRPr>
          </a:p>
        </p:txBody>
      </p:sp>
      <p:sp>
        <p:nvSpPr>
          <p:cNvPr id="10" name="10 Subtítulo"/>
          <p:cNvSpPr txBox="1">
            <a:spLocks/>
          </p:cNvSpPr>
          <p:nvPr/>
        </p:nvSpPr>
        <p:spPr>
          <a:xfrm>
            <a:off x="8460432" y="0"/>
            <a:ext cx="683568" cy="54868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r"/>
            <a:r>
              <a:rPr lang="es-ES" sz="600" b="1" dirty="0">
                <a:solidFill>
                  <a:srgbClr val="457C57">
                    <a:lumMod val="75000"/>
                  </a:srgbClr>
                </a:solidFill>
                <a:latin typeface="Bahnschrift" pitchFamily="34" charset="0"/>
              </a:rPr>
              <a:t>Métodos de muestreo para estudiar la flora </a:t>
            </a:r>
          </a:p>
        </p:txBody>
      </p:sp>
      <p:sp>
        <p:nvSpPr>
          <p:cNvPr id="11" name="10 CuadroTexto"/>
          <p:cNvSpPr txBox="1"/>
          <p:nvPr/>
        </p:nvSpPr>
        <p:spPr>
          <a:xfrm>
            <a:off x="8423920" y="-16351"/>
            <a:ext cx="7200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>
                <a:solidFill>
                  <a:srgbClr val="316943"/>
                </a:solidFill>
                <a:latin typeface="Arial Nova" pitchFamily="34" charset="0"/>
              </a:rPr>
              <a:t>4</a:t>
            </a:r>
          </a:p>
        </p:txBody>
      </p:sp>
      <p:sp>
        <p:nvSpPr>
          <p:cNvPr id="7" name="6 Rectángulo"/>
          <p:cNvSpPr/>
          <p:nvPr/>
        </p:nvSpPr>
        <p:spPr>
          <a:xfrm>
            <a:off x="2339752" y="1239072"/>
            <a:ext cx="3888432" cy="259228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8 Elipse"/>
          <p:cNvSpPr/>
          <p:nvPr/>
        </p:nvSpPr>
        <p:spPr>
          <a:xfrm>
            <a:off x="2424712" y="1317880"/>
            <a:ext cx="144016" cy="144016"/>
          </a:xfrm>
          <a:prstGeom prst="ellipse">
            <a:avLst/>
          </a:prstGeom>
          <a:solidFill>
            <a:srgbClr val="0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12 Elipse"/>
          <p:cNvSpPr/>
          <p:nvPr/>
        </p:nvSpPr>
        <p:spPr>
          <a:xfrm>
            <a:off x="2706644" y="1699416"/>
            <a:ext cx="144016" cy="144016"/>
          </a:xfrm>
          <a:prstGeom prst="ellipse">
            <a:avLst/>
          </a:prstGeom>
          <a:solidFill>
            <a:srgbClr val="0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13 Elipse"/>
          <p:cNvSpPr/>
          <p:nvPr/>
        </p:nvSpPr>
        <p:spPr>
          <a:xfrm>
            <a:off x="2820924" y="2463208"/>
            <a:ext cx="144016" cy="144016"/>
          </a:xfrm>
          <a:prstGeom prst="ellipse">
            <a:avLst/>
          </a:prstGeom>
          <a:solidFill>
            <a:srgbClr val="0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15 Elipse"/>
          <p:cNvSpPr/>
          <p:nvPr/>
        </p:nvSpPr>
        <p:spPr>
          <a:xfrm>
            <a:off x="4572000" y="3068960"/>
            <a:ext cx="144016" cy="144016"/>
          </a:xfrm>
          <a:prstGeom prst="ellipse">
            <a:avLst/>
          </a:prstGeom>
          <a:solidFill>
            <a:srgbClr val="0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7" name="16 Elipse"/>
          <p:cNvSpPr/>
          <p:nvPr/>
        </p:nvSpPr>
        <p:spPr>
          <a:xfrm>
            <a:off x="4839428" y="3093424"/>
            <a:ext cx="144016" cy="144016"/>
          </a:xfrm>
          <a:prstGeom prst="ellipse">
            <a:avLst/>
          </a:prstGeom>
          <a:solidFill>
            <a:srgbClr val="0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18 Elipse"/>
          <p:cNvSpPr/>
          <p:nvPr/>
        </p:nvSpPr>
        <p:spPr>
          <a:xfrm>
            <a:off x="4693128" y="2528368"/>
            <a:ext cx="144016" cy="144016"/>
          </a:xfrm>
          <a:prstGeom prst="ellipse">
            <a:avLst/>
          </a:prstGeom>
          <a:solidFill>
            <a:srgbClr val="0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0" name="19 Elipse"/>
          <p:cNvSpPr/>
          <p:nvPr/>
        </p:nvSpPr>
        <p:spPr>
          <a:xfrm>
            <a:off x="3491880" y="2924208"/>
            <a:ext cx="144016" cy="144016"/>
          </a:xfrm>
          <a:prstGeom prst="ellipse">
            <a:avLst/>
          </a:prstGeom>
          <a:solidFill>
            <a:srgbClr val="0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1" name="20 Forma libre"/>
          <p:cNvSpPr/>
          <p:nvPr/>
        </p:nvSpPr>
        <p:spPr>
          <a:xfrm>
            <a:off x="2331720" y="2194560"/>
            <a:ext cx="978408" cy="1645920"/>
          </a:xfrm>
          <a:custGeom>
            <a:avLst/>
            <a:gdLst>
              <a:gd name="connsiteX0" fmla="*/ 722376 w 978408"/>
              <a:gd name="connsiteY0" fmla="*/ 1645920 h 1645920"/>
              <a:gd name="connsiteX1" fmla="*/ 713232 w 978408"/>
              <a:gd name="connsiteY1" fmla="*/ 1572768 h 1645920"/>
              <a:gd name="connsiteX2" fmla="*/ 694944 w 978408"/>
              <a:gd name="connsiteY2" fmla="*/ 1536192 h 1645920"/>
              <a:gd name="connsiteX3" fmla="*/ 685800 w 978408"/>
              <a:gd name="connsiteY3" fmla="*/ 1508760 h 1645920"/>
              <a:gd name="connsiteX4" fmla="*/ 676656 w 978408"/>
              <a:gd name="connsiteY4" fmla="*/ 1472184 h 1645920"/>
              <a:gd name="connsiteX5" fmla="*/ 630936 w 978408"/>
              <a:gd name="connsiteY5" fmla="*/ 1417320 h 1645920"/>
              <a:gd name="connsiteX6" fmla="*/ 576072 w 978408"/>
              <a:gd name="connsiteY6" fmla="*/ 1399032 h 1645920"/>
              <a:gd name="connsiteX7" fmla="*/ 512064 w 978408"/>
              <a:gd name="connsiteY7" fmla="*/ 1380744 h 1645920"/>
              <a:gd name="connsiteX8" fmla="*/ 512064 w 978408"/>
              <a:gd name="connsiteY8" fmla="*/ 1097280 h 1645920"/>
              <a:gd name="connsiteX9" fmla="*/ 530352 w 978408"/>
              <a:gd name="connsiteY9" fmla="*/ 1069848 h 1645920"/>
              <a:gd name="connsiteX10" fmla="*/ 539496 w 978408"/>
              <a:gd name="connsiteY10" fmla="*/ 1042416 h 1645920"/>
              <a:gd name="connsiteX11" fmla="*/ 594360 w 978408"/>
              <a:gd name="connsiteY11" fmla="*/ 1024128 h 1645920"/>
              <a:gd name="connsiteX12" fmla="*/ 621792 w 978408"/>
              <a:gd name="connsiteY12" fmla="*/ 1014984 h 1645920"/>
              <a:gd name="connsiteX13" fmla="*/ 649224 w 978408"/>
              <a:gd name="connsiteY13" fmla="*/ 996696 h 1645920"/>
              <a:gd name="connsiteX14" fmla="*/ 704088 w 978408"/>
              <a:gd name="connsiteY14" fmla="*/ 978408 h 1645920"/>
              <a:gd name="connsiteX15" fmla="*/ 786384 w 978408"/>
              <a:gd name="connsiteY15" fmla="*/ 914400 h 1645920"/>
              <a:gd name="connsiteX16" fmla="*/ 804672 w 978408"/>
              <a:gd name="connsiteY16" fmla="*/ 886968 h 1645920"/>
              <a:gd name="connsiteX17" fmla="*/ 813816 w 978408"/>
              <a:gd name="connsiteY17" fmla="*/ 859536 h 1645920"/>
              <a:gd name="connsiteX18" fmla="*/ 804672 w 978408"/>
              <a:gd name="connsiteY18" fmla="*/ 768096 h 1645920"/>
              <a:gd name="connsiteX19" fmla="*/ 777240 w 978408"/>
              <a:gd name="connsiteY19" fmla="*/ 749808 h 1645920"/>
              <a:gd name="connsiteX20" fmla="*/ 768096 w 978408"/>
              <a:gd name="connsiteY20" fmla="*/ 722376 h 1645920"/>
              <a:gd name="connsiteX21" fmla="*/ 740664 w 978408"/>
              <a:gd name="connsiteY21" fmla="*/ 667512 h 1645920"/>
              <a:gd name="connsiteX22" fmla="*/ 749808 w 978408"/>
              <a:gd name="connsiteY22" fmla="*/ 612648 h 1645920"/>
              <a:gd name="connsiteX23" fmla="*/ 777240 w 978408"/>
              <a:gd name="connsiteY23" fmla="*/ 585216 h 1645920"/>
              <a:gd name="connsiteX24" fmla="*/ 822960 w 978408"/>
              <a:gd name="connsiteY24" fmla="*/ 539496 h 1645920"/>
              <a:gd name="connsiteX25" fmla="*/ 832104 w 978408"/>
              <a:gd name="connsiteY25" fmla="*/ 512064 h 1645920"/>
              <a:gd name="connsiteX26" fmla="*/ 896112 w 978408"/>
              <a:gd name="connsiteY26" fmla="*/ 457200 h 1645920"/>
              <a:gd name="connsiteX27" fmla="*/ 932688 w 978408"/>
              <a:gd name="connsiteY27" fmla="*/ 402336 h 1645920"/>
              <a:gd name="connsiteX28" fmla="*/ 950976 w 978408"/>
              <a:gd name="connsiteY28" fmla="*/ 374904 h 1645920"/>
              <a:gd name="connsiteX29" fmla="*/ 969264 w 978408"/>
              <a:gd name="connsiteY29" fmla="*/ 347472 h 1645920"/>
              <a:gd name="connsiteX30" fmla="*/ 978408 w 978408"/>
              <a:gd name="connsiteY30" fmla="*/ 320040 h 1645920"/>
              <a:gd name="connsiteX31" fmla="*/ 969264 w 978408"/>
              <a:gd name="connsiteY31" fmla="*/ 210312 h 1645920"/>
              <a:gd name="connsiteX32" fmla="*/ 932688 w 978408"/>
              <a:gd name="connsiteY32" fmla="*/ 155448 h 1645920"/>
              <a:gd name="connsiteX33" fmla="*/ 877824 w 978408"/>
              <a:gd name="connsiteY33" fmla="*/ 100584 h 1645920"/>
              <a:gd name="connsiteX34" fmla="*/ 850392 w 978408"/>
              <a:gd name="connsiteY34" fmla="*/ 73152 h 1645920"/>
              <a:gd name="connsiteX35" fmla="*/ 822960 w 978408"/>
              <a:gd name="connsiteY35" fmla="*/ 64008 h 1645920"/>
              <a:gd name="connsiteX36" fmla="*/ 795528 w 978408"/>
              <a:gd name="connsiteY36" fmla="*/ 36576 h 1645920"/>
              <a:gd name="connsiteX37" fmla="*/ 768096 w 978408"/>
              <a:gd name="connsiteY37" fmla="*/ 27432 h 1645920"/>
              <a:gd name="connsiteX38" fmla="*/ 667512 w 978408"/>
              <a:gd name="connsiteY38" fmla="*/ 0 h 1645920"/>
              <a:gd name="connsiteX39" fmla="*/ 530352 w 978408"/>
              <a:gd name="connsiteY39" fmla="*/ 9144 h 1645920"/>
              <a:gd name="connsiteX40" fmla="*/ 502920 w 978408"/>
              <a:gd name="connsiteY40" fmla="*/ 36576 h 1645920"/>
              <a:gd name="connsiteX41" fmla="*/ 448056 w 978408"/>
              <a:gd name="connsiteY41" fmla="*/ 73152 h 1645920"/>
              <a:gd name="connsiteX42" fmla="*/ 420624 w 978408"/>
              <a:gd name="connsiteY42" fmla="*/ 100584 h 1645920"/>
              <a:gd name="connsiteX43" fmla="*/ 393192 w 978408"/>
              <a:gd name="connsiteY43" fmla="*/ 109728 h 1645920"/>
              <a:gd name="connsiteX44" fmla="*/ 310896 w 978408"/>
              <a:gd name="connsiteY44" fmla="*/ 155448 h 1645920"/>
              <a:gd name="connsiteX45" fmla="*/ 210312 w 978408"/>
              <a:gd name="connsiteY45" fmla="*/ 146304 h 1645920"/>
              <a:gd name="connsiteX46" fmla="*/ 155448 w 978408"/>
              <a:gd name="connsiteY46" fmla="*/ 109728 h 1645920"/>
              <a:gd name="connsiteX47" fmla="*/ 137160 w 978408"/>
              <a:gd name="connsiteY47" fmla="*/ 82296 h 1645920"/>
              <a:gd name="connsiteX48" fmla="*/ 0 w 978408"/>
              <a:gd name="connsiteY48" fmla="*/ 64008 h 1645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978408" h="1645920">
                <a:moveTo>
                  <a:pt x="722376" y="1645920"/>
                </a:moveTo>
                <a:cubicBezTo>
                  <a:pt x="719328" y="1621536"/>
                  <a:pt x="719192" y="1596608"/>
                  <a:pt x="713232" y="1572768"/>
                </a:cubicBezTo>
                <a:cubicBezTo>
                  <a:pt x="709926" y="1559544"/>
                  <a:pt x="700314" y="1548721"/>
                  <a:pt x="694944" y="1536192"/>
                </a:cubicBezTo>
                <a:cubicBezTo>
                  <a:pt x="691147" y="1527333"/>
                  <a:pt x="688448" y="1518028"/>
                  <a:pt x="685800" y="1508760"/>
                </a:cubicBezTo>
                <a:cubicBezTo>
                  <a:pt x="682348" y="1496676"/>
                  <a:pt x="681606" y="1483735"/>
                  <a:pt x="676656" y="1472184"/>
                </a:cubicBezTo>
                <a:cubicBezTo>
                  <a:pt x="670609" y="1458074"/>
                  <a:pt x="643294" y="1424186"/>
                  <a:pt x="630936" y="1417320"/>
                </a:cubicBezTo>
                <a:cubicBezTo>
                  <a:pt x="614085" y="1407958"/>
                  <a:pt x="594360" y="1405128"/>
                  <a:pt x="576072" y="1399032"/>
                </a:cubicBezTo>
                <a:cubicBezTo>
                  <a:pt x="536718" y="1385914"/>
                  <a:pt x="557991" y="1392226"/>
                  <a:pt x="512064" y="1380744"/>
                </a:cubicBezTo>
                <a:cubicBezTo>
                  <a:pt x="477334" y="1276553"/>
                  <a:pt x="490004" y="1325230"/>
                  <a:pt x="512064" y="1097280"/>
                </a:cubicBezTo>
                <a:cubicBezTo>
                  <a:pt x="513123" y="1086341"/>
                  <a:pt x="525437" y="1079678"/>
                  <a:pt x="530352" y="1069848"/>
                </a:cubicBezTo>
                <a:cubicBezTo>
                  <a:pt x="534663" y="1061227"/>
                  <a:pt x="531653" y="1048018"/>
                  <a:pt x="539496" y="1042416"/>
                </a:cubicBezTo>
                <a:cubicBezTo>
                  <a:pt x="555183" y="1031211"/>
                  <a:pt x="576072" y="1030224"/>
                  <a:pt x="594360" y="1024128"/>
                </a:cubicBezTo>
                <a:cubicBezTo>
                  <a:pt x="603504" y="1021080"/>
                  <a:pt x="613772" y="1020331"/>
                  <a:pt x="621792" y="1014984"/>
                </a:cubicBezTo>
                <a:cubicBezTo>
                  <a:pt x="630936" y="1008888"/>
                  <a:pt x="639181" y="1001159"/>
                  <a:pt x="649224" y="996696"/>
                </a:cubicBezTo>
                <a:cubicBezTo>
                  <a:pt x="666840" y="988867"/>
                  <a:pt x="688048" y="989101"/>
                  <a:pt x="704088" y="978408"/>
                </a:cubicBezTo>
                <a:cubicBezTo>
                  <a:pt x="742321" y="952919"/>
                  <a:pt x="759525" y="946630"/>
                  <a:pt x="786384" y="914400"/>
                </a:cubicBezTo>
                <a:cubicBezTo>
                  <a:pt x="793419" y="905957"/>
                  <a:pt x="799757" y="896798"/>
                  <a:pt x="804672" y="886968"/>
                </a:cubicBezTo>
                <a:cubicBezTo>
                  <a:pt x="808983" y="878347"/>
                  <a:pt x="810768" y="868680"/>
                  <a:pt x="813816" y="859536"/>
                </a:cubicBezTo>
                <a:cubicBezTo>
                  <a:pt x="810768" y="829056"/>
                  <a:pt x="814359" y="797156"/>
                  <a:pt x="804672" y="768096"/>
                </a:cubicBezTo>
                <a:cubicBezTo>
                  <a:pt x="801197" y="757670"/>
                  <a:pt x="784105" y="758390"/>
                  <a:pt x="777240" y="749808"/>
                </a:cubicBezTo>
                <a:cubicBezTo>
                  <a:pt x="771219" y="742282"/>
                  <a:pt x="772407" y="730997"/>
                  <a:pt x="768096" y="722376"/>
                </a:cubicBezTo>
                <a:cubicBezTo>
                  <a:pt x="732644" y="651472"/>
                  <a:pt x="763648" y="736463"/>
                  <a:pt x="740664" y="667512"/>
                </a:cubicBezTo>
                <a:cubicBezTo>
                  <a:pt x="743712" y="649224"/>
                  <a:pt x="742278" y="629590"/>
                  <a:pt x="749808" y="612648"/>
                </a:cubicBezTo>
                <a:cubicBezTo>
                  <a:pt x="755060" y="600831"/>
                  <a:pt x="768961" y="595150"/>
                  <a:pt x="777240" y="585216"/>
                </a:cubicBezTo>
                <a:cubicBezTo>
                  <a:pt x="815340" y="539496"/>
                  <a:pt x="772668" y="573024"/>
                  <a:pt x="822960" y="539496"/>
                </a:cubicBezTo>
                <a:cubicBezTo>
                  <a:pt x="826008" y="530352"/>
                  <a:pt x="826757" y="520084"/>
                  <a:pt x="832104" y="512064"/>
                </a:cubicBezTo>
                <a:cubicBezTo>
                  <a:pt x="859182" y="471447"/>
                  <a:pt x="862308" y="495229"/>
                  <a:pt x="896112" y="457200"/>
                </a:cubicBezTo>
                <a:cubicBezTo>
                  <a:pt x="910714" y="440772"/>
                  <a:pt x="920496" y="420624"/>
                  <a:pt x="932688" y="402336"/>
                </a:cubicBezTo>
                <a:lnTo>
                  <a:pt x="950976" y="374904"/>
                </a:lnTo>
                <a:cubicBezTo>
                  <a:pt x="957072" y="365760"/>
                  <a:pt x="965789" y="357898"/>
                  <a:pt x="969264" y="347472"/>
                </a:cubicBezTo>
                <a:lnTo>
                  <a:pt x="978408" y="320040"/>
                </a:lnTo>
                <a:cubicBezTo>
                  <a:pt x="975360" y="283464"/>
                  <a:pt x="979087" y="245676"/>
                  <a:pt x="969264" y="210312"/>
                </a:cubicBezTo>
                <a:cubicBezTo>
                  <a:pt x="963381" y="189134"/>
                  <a:pt x="948230" y="170990"/>
                  <a:pt x="932688" y="155448"/>
                </a:cubicBezTo>
                <a:lnTo>
                  <a:pt x="877824" y="100584"/>
                </a:lnTo>
                <a:cubicBezTo>
                  <a:pt x="868680" y="91440"/>
                  <a:pt x="862660" y="77241"/>
                  <a:pt x="850392" y="73152"/>
                </a:cubicBezTo>
                <a:lnTo>
                  <a:pt x="822960" y="64008"/>
                </a:lnTo>
                <a:cubicBezTo>
                  <a:pt x="813816" y="54864"/>
                  <a:pt x="806288" y="43749"/>
                  <a:pt x="795528" y="36576"/>
                </a:cubicBezTo>
                <a:cubicBezTo>
                  <a:pt x="787508" y="31229"/>
                  <a:pt x="777395" y="29968"/>
                  <a:pt x="768096" y="27432"/>
                </a:cubicBezTo>
                <a:cubicBezTo>
                  <a:pt x="654655" y="-3507"/>
                  <a:pt x="730653" y="21047"/>
                  <a:pt x="667512" y="0"/>
                </a:cubicBezTo>
                <a:cubicBezTo>
                  <a:pt x="621792" y="3048"/>
                  <a:pt x="575082" y="-796"/>
                  <a:pt x="530352" y="9144"/>
                </a:cubicBezTo>
                <a:cubicBezTo>
                  <a:pt x="517728" y="11949"/>
                  <a:pt x="513128" y="28637"/>
                  <a:pt x="502920" y="36576"/>
                </a:cubicBezTo>
                <a:cubicBezTo>
                  <a:pt x="485570" y="50070"/>
                  <a:pt x="463598" y="57610"/>
                  <a:pt x="448056" y="73152"/>
                </a:cubicBezTo>
                <a:cubicBezTo>
                  <a:pt x="438912" y="82296"/>
                  <a:pt x="431384" y="93411"/>
                  <a:pt x="420624" y="100584"/>
                </a:cubicBezTo>
                <a:cubicBezTo>
                  <a:pt x="412604" y="105931"/>
                  <a:pt x="401618" y="105047"/>
                  <a:pt x="393192" y="109728"/>
                </a:cubicBezTo>
                <a:cubicBezTo>
                  <a:pt x="298866" y="162131"/>
                  <a:pt x="372968" y="134757"/>
                  <a:pt x="310896" y="155448"/>
                </a:cubicBezTo>
                <a:cubicBezTo>
                  <a:pt x="277368" y="152400"/>
                  <a:pt x="242610" y="155803"/>
                  <a:pt x="210312" y="146304"/>
                </a:cubicBezTo>
                <a:cubicBezTo>
                  <a:pt x="189226" y="140102"/>
                  <a:pt x="155448" y="109728"/>
                  <a:pt x="155448" y="109728"/>
                </a:cubicBezTo>
                <a:cubicBezTo>
                  <a:pt x="149352" y="100584"/>
                  <a:pt x="144931" y="90067"/>
                  <a:pt x="137160" y="82296"/>
                </a:cubicBezTo>
                <a:cubicBezTo>
                  <a:pt x="98583" y="43719"/>
                  <a:pt x="56522" y="64008"/>
                  <a:pt x="0" y="64008"/>
                </a:cubicBezTo>
              </a:path>
            </a:pathLst>
          </a:cu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2" name="21 Forma libre"/>
          <p:cNvSpPr/>
          <p:nvPr/>
        </p:nvSpPr>
        <p:spPr>
          <a:xfrm>
            <a:off x="2980944" y="1508760"/>
            <a:ext cx="1728216" cy="1801368"/>
          </a:xfrm>
          <a:custGeom>
            <a:avLst/>
            <a:gdLst>
              <a:gd name="connsiteX0" fmla="*/ 100584 w 1728216"/>
              <a:gd name="connsiteY0" fmla="*/ 1645920 h 1801368"/>
              <a:gd name="connsiteX1" fmla="*/ 146304 w 1728216"/>
              <a:gd name="connsiteY1" fmla="*/ 1636776 h 1801368"/>
              <a:gd name="connsiteX2" fmla="*/ 182880 w 1728216"/>
              <a:gd name="connsiteY2" fmla="*/ 1664208 h 1801368"/>
              <a:gd name="connsiteX3" fmla="*/ 219456 w 1728216"/>
              <a:gd name="connsiteY3" fmla="*/ 1682496 h 1801368"/>
              <a:gd name="connsiteX4" fmla="*/ 274320 w 1728216"/>
              <a:gd name="connsiteY4" fmla="*/ 1719072 h 1801368"/>
              <a:gd name="connsiteX5" fmla="*/ 310896 w 1728216"/>
              <a:gd name="connsiteY5" fmla="*/ 1737360 h 1801368"/>
              <a:gd name="connsiteX6" fmla="*/ 338328 w 1728216"/>
              <a:gd name="connsiteY6" fmla="*/ 1746504 h 1801368"/>
              <a:gd name="connsiteX7" fmla="*/ 420624 w 1728216"/>
              <a:gd name="connsiteY7" fmla="*/ 1792224 h 1801368"/>
              <a:gd name="connsiteX8" fmla="*/ 466344 w 1728216"/>
              <a:gd name="connsiteY8" fmla="*/ 1801368 h 1801368"/>
              <a:gd name="connsiteX9" fmla="*/ 557784 w 1728216"/>
              <a:gd name="connsiteY9" fmla="*/ 1792224 h 1801368"/>
              <a:gd name="connsiteX10" fmla="*/ 612648 w 1728216"/>
              <a:gd name="connsiteY10" fmla="*/ 1783080 h 1801368"/>
              <a:gd name="connsiteX11" fmla="*/ 667512 w 1728216"/>
              <a:gd name="connsiteY11" fmla="*/ 1746504 h 1801368"/>
              <a:gd name="connsiteX12" fmla="*/ 694944 w 1728216"/>
              <a:gd name="connsiteY12" fmla="*/ 1728216 h 1801368"/>
              <a:gd name="connsiteX13" fmla="*/ 704088 w 1728216"/>
              <a:gd name="connsiteY13" fmla="*/ 1700784 h 1801368"/>
              <a:gd name="connsiteX14" fmla="*/ 740664 w 1728216"/>
              <a:gd name="connsiteY14" fmla="*/ 1645920 h 1801368"/>
              <a:gd name="connsiteX15" fmla="*/ 749808 w 1728216"/>
              <a:gd name="connsiteY15" fmla="*/ 1618488 h 1801368"/>
              <a:gd name="connsiteX16" fmla="*/ 777240 w 1728216"/>
              <a:gd name="connsiteY16" fmla="*/ 1581912 h 1801368"/>
              <a:gd name="connsiteX17" fmla="*/ 822960 w 1728216"/>
              <a:gd name="connsiteY17" fmla="*/ 1527048 h 1801368"/>
              <a:gd name="connsiteX18" fmla="*/ 859536 w 1728216"/>
              <a:gd name="connsiteY18" fmla="*/ 1444752 h 1801368"/>
              <a:gd name="connsiteX19" fmla="*/ 850392 w 1728216"/>
              <a:gd name="connsiteY19" fmla="*/ 1362456 h 1801368"/>
              <a:gd name="connsiteX20" fmla="*/ 795528 w 1728216"/>
              <a:gd name="connsiteY20" fmla="*/ 1271016 h 1801368"/>
              <a:gd name="connsiteX21" fmla="*/ 786384 w 1728216"/>
              <a:gd name="connsiteY21" fmla="*/ 1243584 h 1801368"/>
              <a:gd name="connsiteX22" fmla="*/ 795528 w 1728216"/>
              <a:gd name="connsiteY22" fmla="*/ 1115568 h 1801368"/>
              <a:gd name="connsiteX23" fmla="*/ 832104 w 1728216"/>
              <a:gd name="connsiteY23" fmla="*/ 1078992 h 1801368"/>
              <a:gd name="connsiteX24" fmla="*/ 877824 w 1728216"/>
              <a:gd name="connsiteY24" fmla="*/ 1024128 h 1801368"/>
              <a:gd name="connsiteX25" fmla="*/ 905256 w 1728216"/>
              <a:gd name="connsiteY25" fmla="*/ 1014984 h 1801368"/>
              <a:gd name="connsiteX26" fmla="*/ 932688 w 1728216"/>
              <a:gd name="connsiteY26" fmla="*/ 996696 h 1801368"/>
              <a:gd name="connsiteX27" fmla="*/ 1014984 w 1728216"/>
              <a:gd name="connsiteY27" fmla="*/ 1005840 h 1801368"/>
              <a:gd name="connsiteX28" fmla="*/ 1078992 w 1728216"/>
              <a:gd name="connsiteY28" fmla="*/ 1024128 h 1801368"/>
              <a:gd name="connsiteX29" fmla="*/ 1152144 w 1728216"/>
              <a:gd name="connsiteY29" fmla="*/ 1042416 h 1801368"/>
              <a:gd name="connsiteX30" fmla="*/ 1207008 w 1728216"/>
              <a:gd name="connsiteY30" fmla="*/ 1060704 h 1801368"/>
              <a:gd name="connsiteX31" fmla="*/ 1234440 w 1728216"/>
              <a:gd name="connsiteY31" fmla="*/ 1069848 h 1801368"/>
              <a:gd name="connsiteX32" fmla="*/ 1344168 w 1728216"/>
              <a:gd name="connsiteY32" fmla="*/ 1060704 h 1801368"/>
              <a:gd name="connsiteX33" fmla="*/ 1399032 w 1728216"/>
              <a:gd name="connsiteY33" fmla="*/ 1033272 h 1801368"/>
              <a:gd name="connsiteX34" fmla="*/ 1453896 w 1728216"/>
              <a:gd name="connsiteY34" fmla="*/ 1005840 h 1801368"/>
              <a:gd name="connsiteX35" fmla="*/ 1472184 w 1728216"/>
              <a:gd name="connsiteY35" fmla="*/ 978408 h 1801368"/>
              <a:gd name="connsiteX36" fmla="*/ 1499616 w 1728216"/>
              <a:gd name="connsiteY36" fmla="*/ 960120 h 1801368"/>
              <a:gd name="connsiteX37" fmla="*/ 1527048 w 1728216"/>
              <a:gd name="connsiteY37" fmla="*/ 932688 h 1801368"/>
              <a:gd name="connsiteX38" fmla="*/ 1554480 w 1728216"/>
              <a:gd name="connsiteY38" fmla="*/ 850392 h 1801368"/>
              <a:gd name="connsiteX39" fmla="*/ 1563624 w 1728216"/>
              <a:gd name="connsiteY39" fmla="*/ 822960 h 1801368"/>
              <a:gd name="connsiteX40" fmla="*/ 1591056 w 1728216"/>
              <a:gd name="connsiteY40" fmla="*/ 530352 h 1801368"/>
              <a:gd name="connsiteX41" fmla="*/ 1609344 w 1728216"/>
              <a:gd name="connsiteY41" fmla="*/ 493776 h 1801368"/>
              <a:gd name="connsiteX42" fmla="*/ 1636776 w 1728216"/>
              <a:gd name="connsiteY42" fmla="*/ 475488 h 1801368"/>
              <a:gd name="connsiteX43" fmla="*/ 1655064 w 1728216"/>
              <a:gd name="connsiteY43" fmla="*/ 448056 h 1801368"/>
              <a:gd name="connsiteX44" fmla="*/ 1709928 w 1728216"/>
              <a:gd name="connsiteY44" fmla="*/ 393192 h 1801368"/>
              <a:gd name="connsiteX45" fmla="*/ 1728216 w 1728216"/>
              <a:gd name="connsiteY45" fmla="*/ 365760 h 1801368"/>
              <a:gd name="connsiteX46" fmla="*/ 1719072 w 1728216"/>
              <a:gd name="connsiteY46" fmla="*/ 292608 h 1801368"/>
              <a:gd name="connsiteX47" fmla="*/ 1664208 w 1728216"/>
              <a:gd name="connsiteY47" fmla="*/ 237744 h 1801368"/>
              <a:gd name="connsiteX48" fmla="*/ 1636776 w 1728216"/>
              <a:gd name="connsiteY48" fmla="*/ 210312 h 1801368"/>
              <a:gd name="connsiteX49" fmla="*/ 1609344 w 1728216"/>
              <a:gd name="connsiteY49" fmla="*/ 182880 h 1801368"/>
              <a:gd name="connsiteX50" fmla="*/ 1563624 w 1728216"/>
              <a:gd name="connsiteY50" fmla="*/ 137160 h 1801368"/>
              <a:gd name="connsiteX51" fmla="*/ 1353312 w 1728216"/>
              <a:gd name="connsiteY51" fmla="*/ 137160 h 1801368"/>
              <a:gd name="connsiteX52" fmla="*/ 1280160 w 1728216"/>
              <a:gd name="connsiteY52" fmla="*/ 118872 h 1801368"/>
              <a:gd name="connsiteX53" fmla="*/ 1197864 w 1728216"/>
              <a:gd name="connsiteY53" fmla="*/ 54864 h 1801368"/>
              <a:gd name="connsiteX54" fmla="*/ 1170432 w 1728216"/>
              <a:gd name="connsiteY54" fmla="*/ 36576 h 1801368"/>
              <a:gd name="connsiteX55" fmla="*/ 1143000 w 1728216"/>
              <a:gd name="connsiteY55" fmla="*/ 27432 h 1801368"/>
              <a:gd name="connsiteX56" fmla="*/ 1078992 w 1728216"/>
              <a:gd name="connsiteY56" fmla="*/ 0 h 1801368"/>
              <a:gd name="connsiteX57" fmla="*/ 1005840 w 1728216"/>
              <a:gd name="connsiteY57" fmla="*/ 9144 h 1801368"/>
              <a:gd name="connsiteX58" fmla="*/ 978408 w 1728216"/>
              <a:gd name="connsiteY58" fmla="*/ 27432 h 1801368"/>
              <a:gd name="connsiteX59" fmla="*/ 950976 w 1728216"/>
              <a:gd name="connsiteY59" fmla="*/ 36576 h 1801368"/>
              <a:gd name="connsiteX60" fmla="*/ 914400 w 1728216"/>
              <a:gd name="connsiteY60" fmla="*/ 64008 h 1801368"/>
              <a:gd name="connsiteX61" fmla="*/ 886968 w 1728216"/>
              <a:gd name="connsiteY61" fmla="*/ 73152 h 1801368"/>
              <a:gd name="connsiteX62" fmla="*/ 859536 w 1728216"/>
              <a:gd name="connsiteY62" fmla="*/ 100584 h 1801368"/>
              <a:gd name="connsiteX63" fmla="*/ 795528 w 1728216"/>
              <a:gd name="connsiteY63" fmla="*/ 146304 h 1801368"/>
              <a:gd name="connsiteX64" fmla="*/ 786384 w 1728216"/>
              <a:gd name="connsiteY64" fmla="*/ 173736 h 1801368"/>
              <a:gd name="connsiteX65" fmla="*/ 740664 w 1728216"/>
              <a:gd name="connsiteY65" fmla="*/ 237744 h 1801368"/>
              <a:gd name="connsiteX66" fmla="*/ 722376 w 1728216"/>
              <a:gd name="connsiteY66" fmla="*/ 310896 h 1801368"/>
              <a:gd name="connsiteX67" fmla="*/ 713232 w 1728216"/>
              <a:gd name="connsiteY67" fmla="*/ 338328 h 1801368"/>
              <a:gd name="connsiteX68" fmla="*/ 722376 w 1728216"/>
              <a:gd name="connsiteY68" fmla="*/ 429768 h 1801368"/>
              <a:gd name="connsiteX69" fmla="*/ 740664 w 1728216"/>
              <a:gd name="connsiteY69" fmla="*/ 457200 h 1801368"/>
              <a:gd name="connsiteX70" fmla="*/ 758952 w 1728216"/>
              <a:gd name="connsiteY70" fmla="*/ 512064 h 1801368"/>
              <a:gd name="connsiteX71" fmla="*/ 740664 w 1728216"/>
              <a:gd name="connsiteY71" fmla="*/ 557784 h 1801368"/>
              <a:gd name="connsiteX72" fmla="*/ 713232 w 1728216"/>
              <a:gd name="connsiteY72" fmla="*/ 576072 h 1801368"/>
              <a:gd name="connsiteX73" fmla="*/ 612648 w 1728216"/>
              <a:gd name="connsiteY73" fmla="*/ 603504 h 1801368"/>
              <a:gd name="connsiteX74" fmla="*/ 539496 w 1728216"/>
              <a:gd name="connsiteY74" fmla="*/ 621792 h 1801368"/>
              <a:gd name="connsiteX75" fmla="*/ 484632 w 1728216"/>
              <a:gd name="connsiteY75" fmla="*/ 640080 h 1801368"/>
              <a:gd name="connsiteX76" fmla="*/ 329184 w 1728216"/>
              <a:gd name="connsiteY76" fmla="*/ 630936 h 1801368"/>
              <a:gd name="connsiteX77" fmla="*/ 274320 w 1728216"/>
              <a:gd name="connsiteY77" fmla="*/ 612648 h 1801368"/>
              <a:gd name="connsiteX78" fmla="*/ 246888 w 1728216"/>
              <a:gd name="connsiteY78" fmla="*/ 603504 h 1801368"/>
              <a:gd name="connsiteX79" fmla="*/ 91440 w 1728216"/>
              <a:gd name="connsiteY79" fmla="*/ 612648 h 1801368"/>
              <a:gd name="connsiteX80" fmla="*/ 64008 w 1728216"/>
              <a:gd name="connsiteY80" fmla="*/ 621792 h 1801368"/>
              <a:gd name="connsiteX81" fmla="*/ 36576 w 1728216"/>
              <a:gd name="connsiteY81" fmla="*/ 649224 h 1801368"/>
              <a:gd name="connsiteX82" fmla="*/ 0 w 1728216"/>
              <a:gd name="connsiteY82" fmla="*/ 667512 h 1801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</a:cxnLst>
            <a:rect l="l" t="t" r="r" b="b"/>
            <a:pathLst>
              <a:path w="1728216" h="1801368">
                <a:moveTo>
                  <a:pt x="100584" y="1645920"/>
                </a:moveTo>
                <a:cubicBezTo>
                  <a:pt x="115824" y="1642872"/>
                  <a:pt x="131132" y="1633405"/>
                  <a:pt x="146304" y="1636776"/>
                </a:cubicBezTo>
                <a:cubicBezTo>
                  <a:pt x="161181" y="1640082"/>
                  <a:pt x="169957" y="1656131"/>
                  <a:pt x="182880" y="1664208"/>
                </a:cubicBezTo>
                <a:cubicBezTo>
                  <a:pt x="194439" y="1671432"/>
                  <a:pt x="207767" y="1675483"/>
                  <a:pt x="219456" y="1682496"/>
                </a:cubicBezTo>
                <a:cubicBezTo>
                  <a:pt x="238303" y="1693804"/>
                  <a:pt x="254661" y="1709242"/>
                  <a:pt x="274320" y="1719072"/>
                </a:cubicBezTo>
                <a:cubicBezTo>
                  <a:pt x="286512" y="1725168"/>
                  <a:pt x="298367" y="1731990"/>
                  <a:pt x="310896" y="1737360"/>
                </a:cubicBezTo>
                <a:cubicBezTo>
                  <a:pt x="319755" y="1741157"/>
                  <a:pt x="329902" y="1741823"/>
                  <a:pt x="338328" y="1746504"/>
                </a:cubicBezTo>
                <a:cubicBezTo>
                  <a:pt x="394050" y="1777461"/>
                  <a:pt x="375481" y="1780938"/>
                  <a:pt x="420624" y="1792224"/>
                </a:cubicBezTo>
                <a:cubicBezTo>
                  <a:pt x="435702" y="1795993"/>
                  <a:pt x="451104" y="1798320"/>
                  <a:pt x="466344" y="1801368"/>
                </a:cubicBezTo>
                <a:cubicBezTo>
                  <a:pt x="496824" y="1798320"/>
                  <a:pt x="527389" y="1796023"/>
                  <a:pt x="557784" y="1792224"/>
                </a:cubicBezTo>
                <a:cubicBezTo>
                  <a:pt x="576181" y="1789924"/>
                  <a:pt x="595534" y="1790211"/>
                  <a:pt x="612648" y="1783080"/>
                </a:cubicBezTo>
                <a:cubicBezTo>
                  <a:pt x="632937" y="1774626"/>
                  <a:pt x="649224" y="1758696"/>
                  <a:pt x="667512" y="1746504"/>
                </a:cubicBezTo>
                <a:lnTo>
                  <a:pt x="694944" y="1728216"/>
                </a:lnTo>
                <a:cubicBezTo>
                  <a:pt x="697992" y="1719072"/>
                  <a:pt x="699407" y="1709210"/>
                  <a:pt x="704088" y="1700784"/>
                </a:cubicBezTo>
                <a:cubicBezTo>
                  <a:pt x="714762" y="1681571"/>
                  <a:pt x="733713" y="1666772"/>
                  <a:pt x="740664" y="1645920"/>
                </a:cubicBezTo>
                <a:cubicBezTo>
                  <a:pt x="743712" y="1636776"/>
                  <a:pt x="745026" y="1626857"/>
                  <a:pt x="749808" y="1618488"/>
                </a:cubicBezTo>
                <a:cubicBezTo>
                  <a:pt x="757369" y="1605256"/>
                  <a:pt x="768382" y="1594313"/>
                  <a:pt x="777240" y="1581912"/>
                </a:cubicBezTo>
                <a:cubicBezTo>
                  <a:pt x="809066" y="1537355"/>
                  <a:pt x="780267" y="1569741"/>
                  <a:pt x="822960" y="1527048"/>
                </a:cubicBezTo>
                <a:cubicBezTo>
                  <a:pt x="844723" y="1461758"/>
                  <a:pt x="830555" y="1488224"/>
                  <a:pt x="859536" y="1444752"/>
                </a:cubicBezTo>
                <a:cubicBezTo>
                  <a:pt x="856488" y="1417320"/>
                  <a:pt x="856598" y="1389350"/>
                  <a:pt x="850392" y="1362456"/>
                </a:cubicBezTo>
                <a:cubicBezTo>
                  <a:pt x="840686" y="1320396"/>
                  <a:pt x="809978" y="1314365"/>
                  <a:pt x="795528" y="1271016"/>
                </a:cubicBezTo>
                <a:lnTo>
                  <a:pt x="786384" y="1243584"/>
                </a:lnTo>
                <a:cubicBezTo>
                  <a:pt x="789432" y="1200912"/>
                  <a:pt x="784078" y="1156788"/>
                  <a:pt x="795528" y="1115568"/>
                </a:cubicBezTo>
                <a:cubicBezTo>
                  <a:pt x="800143" y="1098955"/>
                  <a:pt x="820883" y="1092083"/>
                  <a:pt x="832104" y="1078992"/>
                </a:cubicBezTo>
                <a:cubicBezTo>
                  <a:pt x="854595" y="1052753"/>
                  <a:pt x="846116" y="1045266"/>
                  <a:pt x="877824" y="1024128"/>
                </a:cubicBezTo>
                <a:cubicBezTo>
                  <a:pt x="885844" y="1018781"/>
                  <a:pt x="896635" y="1019295"/>
                  <a:pt x="905256" y="1014984"/>
                </a:cubicBezTo>
                <a:cubicBezTo>
                  <a:pt x="915086" y="1010069"/>
                  <a:pt x="923544" y="1002792"/>
                  <a:pt x="932688" y="996696"/>
                </a:cubicBezTo>
                <a:cubicBezTo>
                  <a:pt x="960120" y="999744"/>
                  <a:pt x="987704" y="1001643"/>
                  <a:pt x="1014984" y="1005840"/>
                </a:cubicBezTo>
                <a:cubicBezTo>
                  <a:pt x="1049923" y="1011215"/>
                  <a:pt x="1048065" y="1015693"/>
                  <a:pt x="1078992" y="1024128"/>
                </a:cubicBezTo>
                <a:cubicBezTo>
                  <a:pt x="1103241" y="1030741"/>
                  <a:pt x="1128299" y="1034468"/>
                  <a:pt x="1152144" y="1042416"/>
                </a:cubicBezTo>
                <a:lnTo>
                  <a:pt x="1207008" y="1060704"/>
                </a:lnTo>
                <a:lnTo>
                  <a:pt x="1234440" y="1069848"/>
                </a:lnTo>
                <a:cubicBezTo>
                  <a:pt x="1271016" y="1066800"/>
                  <a:pt x="1307787" y="1065555"/>
                  <a:pt x="1344168" y="1060704"/>
                </a:cubicBezTo>
                <a:cubicBezTo>
                  <a:pt x="1375509" y="1056525"/>
                  <a:pt x="1371010" y="1047283"/>
                  <a:pt x="1399032" y="1033272"/>
                </a:cubicBezTo>
                <a:cubicBezTo>
                  <a:pt x="1474748" y="995414"/>
                  <a:pt x="1375280" y="1058251"/>
                  <a:pt x="1453896" y="1005840"/>
                </a:cubicBezTo>
                <a:cubicBezTo>
                  <a:pt x="1459992" y="996696"/>
                  <a:pt x="1464413" y="986179"/>
                  <a:pt x="1472184" y="978408"/>
                </a:cubicBezTo>
                <a:cubicBezTo>
                  <a:pt x="1479955" y="970637"/>
                  <a:pt x="1491173" y="967155"/>
                  <a:pt x="1499616" y="960120"/>
                </a:cubicBezTo>
                <a:cubicBezTo>
                  <a:pt x="1509550" y="951841"/>
                  <a:pt x="1517904" y="941832"/>
                  <a:pt x="1527048" y="932688"/>
                </a:cubicBezTo>
                <a:lnTo>
                  <a:pt x="1554480" y="850392"/>
                </a:lnTo>
                <a:lnTo>
                  <a:pt x="1563624" y="822960"/>
                </a:lnTo>
                <a:cubicBezTo>
                  <a:pt x="1566075" y="759232"/>
                  <a:pt x="1549496" y="613472"/>
                  <a:pt x="1591056" y="530352"/>
                </a:cubicBezTo>
                <a:cubicBezTo>
                  <a:pt x="1597152" y="518160"/>
                  <a:pt x="1600618" y="504248"/>
                  <a:pt x="1609344" y="493776"/>
                </a:cubicBezTo>
                <a:cubicBezTo>
                  <a:pt x="1616379" y="485333"/>
                  <a:pt x="1627632" y="481584"/>
                  <a:pt x="1636776" y="475488"/>
                </a:cubicBezTo>
                <a:cubicBezTo>
                  <a:pt x="1642872" y="466344"/>
                  <a:pt x="1647763" y="456270"/>
                  <a:pt x="1655064" y="448056"/>
                </a:cubicBezTo>
                <a:cubicBezTo>
                  <a:pt x="1672247" y="428726"/>
                  <a:pt x="1695582" y="414711"/>
                  <a:pt x="1709928" y="393192"/>
                </a:cubicBezTo>
                <a:lnTo>
                  <a:pt x="1728216" y="365760"/>
                </a:lnTo>
                <a:cubicBezTo>
                  <a:pt x="1725168" y="341376"/>
                  <a:pt x="1730062" y="314587"/>
                  <a:pt x="1719072" y="292608"/>
                </a:cubicBezTo>
                <a:cubicBezTo>
                  <a:pt x="1707506" y="269475"/>
                  <a:pt x="1682496" y="256032"/>
                  <a:pt x="1664208" y="237744"/>
                </a:cubicBezTo>
                <a:lnTo>
                  <a:pt x="1636776" y="210312"/>
                </a:lnTo>
                <a:cubicBezTo>
                  <a:pt x="1627632" y="201168"/>
                  <a:pt x="1616517" y="193640"/>
                  <a:pt x="1609344" y="182880"/>
                </a:cubicBezTo>
                <a:cubicBezTo>
                  <a:pt x="1584960" y="146304"/>
                  <a:pt x="1600200" y="161544"/>
                  <a:pt x="1563624" y="137160"/>
                </a:cubicBezTo>
                <a:cubicBezTo>
                  <a:pt x="1456334" y="144313"/>
                  <a:pt x="1442763" y="153932"/>
                  <a:pt x="1353312" y="137160"/>
                </a:cubicBezTo>
                <a:cubicBezTo>
                  <a:pt x="1328608" y="132528"/>
                  <a:pt x="1280160" y="118872"/>
                  <a:pt x="1280160" y="118872"/>
                </a:cubicBezTo>
                <a:cubicBezTo>
                  <a:pt x="1237186" y="75898"/>
                  <a:pt x="1263488" y="98613"/>
                  <a:pt x="1197864" y="54864"/>
                </a:cubicBezTo>
                <a:cubicBezTo>
                  <a:pt x="1188720" y="48768"/>
                  <a:pt x="1180858" y="40051"/>
                  <a:pt x="1170432" y="36576"/>
                </a:cubicBezTo>
                <a:cubicBezTo>
                  <a:pt x="1161288" y="33528"/>
                  <a:pt x="1151859" y="31229"/>
                  <a:pt x="1143000" y="27432"/>
                </a:cubicBezTo>
                <a:cubicBezTo>
                  <a:pt x="1063905" y="-6466"/>
                  <a:pt x="1143325" y="21444"/>
                  <a:pt x="1078992" y="0"/>
                </a:cubicBezTo>
                <a:cubicBezTo>
                  <a:pt x="1054608" y="3048"/>
                  <a:pt x="1029548" y="2678"/>
                  <a:pt x="1005840" y="9144"/>
                </a:cubicBezTo>
                <a:cubicBezTo>
                  <a:pt x="995238" y="12036"/>
                  <a:pt x="988238" y="22517"/>
                  <a:pt x="978408" y="27432"/>
                </a:cubicBezTo>
                <a:cubicBezTo>
                  <a:pt x="969787" y="31743"/>
                  <a:pt x="960120" y="33528"/>
                  <a:pt x="950976" y="36576"/>
                </a:cubicBezTo>
                <a:cubicBezTo>
                  <a:pt x="938784" y="45720"/>
                  <a:pt x="927632" y="56447"/>
                  <a:pt x="914400" y="64008"/>
                </a:cubicBezTo>
                <a:cubicBezTo>
                  <a:pt x="906031" y="68790"/>
                  <a:pt x="894988" y="67805"/>
                  <a:pt x="886968" y="73152"/>
                </a:cubicBezTo>
                <a:cubicBezTo>
                  <a:pt x="876208" y="80325"/>
                  <a:pt x="869354" y="92168"/>
                  <a:pt x="859536" y="100584"/>
                </a:cubicBezTo>
                <a:cubicBezTo>
                  <a:pt x="839688" y="117597"/>
                  <a:pt x="817238" y="131831"/>
                  <a:pt x="795528" y="146304"/>
                </a:cubicBezTo>
                <a:cubicBezTo>
                  <a:pt x="792480" y="155448"/>
                  <a:pt x="790695" y="165115"/>
                  <a:pt x="786384" y="173736"/>
                </a:cubicBezTo>
                <a:cubicBezTo>
                  <a:pt x="779699" y="187107"/>
                  <a:pt x="746877" y="229460"/>
                  <a:pt x="740664" y="237744"/>
                </a:cubicBezTo>
                <a:cubicBezTo>
                  <a:pt x="719762" y="300450"/>
                  <a:pt x="744445" y="222622"/>
                  <a:pt x="722376" y="310896"/>
                </a:cubicBezTo>
                <a:cubicBezTo>
                  <a:pt x="720038" y="320247"/>
                  <a:pt x="716280" y="329184"/>
                  <a:pt x="713232" y="338328"/>
                </a:cubicBezTo>
                <a:cubicBezTo>
                  <a:pt x="716280" y="368808"/>
                  <a:pt x="715488" y="399920"/>
                  <a:pt x="722376" y="429768"/>
                </a:cubicBezTo>
                <a:cubicBezTo>
                  <a:pt x="724847" y="440476"/>
                  <a:pt x="736201" y="447157"/>
                  <a:pt x="740664" y="457200"/>
                </a:cubicBezTo>
                <a:cubicBezTo>
                  <a:pt x="748493" y="474816"/>
                  <a:pt x="758952" y="512064"/>
                  <a:pt x="758952" y="512064"/>
                </a:cubicBezTo>
                <a:cubicBezTo>
                  <a:pt x="752856" y="527304"/>
                  <a:pt x="750204" y="544427"/>
                  <a:pt x="740664" y="557784"/>
                </a:cubicBezTo>
                <a:cubicBezTo>
                  <a:pt x="734276" y="566727"/>
                  <a:pt x="723275" y="571609"/>
                  <a:pt x="713232" y="576072"/>
                </a:cubicBezTo>
                <a:cubicBezTo>
                  <a:pt x="668278" y="596052"/>
                  <a:pt x="657394" y="593178"/>
                  <a:pt x="612648" y="603504"/>
                </a:cubicBezTo>
                <a:cubicBezTo>
                  <a:pt x="588157" y="609156"/>
                  <a:pt x="563341" y="613844"/>
                  <a:pt x="539496" y="621792"/>
                </a:cubicBezTo>
                <a:lnTo>
                  <a:pt x="484632" y="640080"/>
                </a:lnTo>
                <a:cubicBezTo>
                  <a:pt x="432816" y="637032"/>
                  <a:pt x="380654" y="637649"/>
                  <a:pt x="329184" y="630936"/>
                </a:cubicBezTo>
                <a:cubicBezTo>
                  <a:pt x="310069" y="628443"/>
                  <a:pt x="292608" y="618744"/>
                  <a:pt x="274320" y="612648"/>
                </a:cubicBezTo>
                <a:lnTo>
                  <a:pt x="246888" y="603504"/>
                </a:lnTo>
                <a:cubicBezTo>
                  <a:pt x="195072" y="606552"/>
                  <a:pt x="143088" y="607483"/>
                  <a:pt x="91440" y="612648"/>
                </a:cubicBezTo>
                <a:cubicBezTo>
                  <a:pt x="81849" y="613607"/>
                  <a:pt x="72028" y="616445"/>
                  <a:pt x="64008" y="621792"/>
                </a:cubicBezTo>
                <a:cubicBezTo>
                  <a:pt x="53248" y="628965"/>
                  <a:pt x="47336" y="642051"/>
                  <a:pt x="36576" y="649224"/>
                </a:cubicBezTo>
                <a:cubicBezTo>
                  <a:pt x="-26467" y="691252"/>
                  <a:pt x="30056" y="637456"/>
                  <a:pt x="0" y="667512"/>
                </a:cubicBezTo>
              </a:path>
            </a:pathLst>
          </a:cu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3" name="22 Forma libre"/>
          <p:cNvSpPr/>
          <p:nvPr/>
        </p:nvSpPr>
        <p:spPr>
          <a:xfrm>
            <a:off x="4306824" y="2569464"/>
            <a:ext cx="329542" cy="1280195"/>
          </a:xfrm>
          <a:custGeom>
            <a:avLst/>
            <a:gdLst>
              <a:gd name="connsiteX0" fmla="*/ 0 w 329542"/>
              <a:gd name="connsiteY0" fmla="*/ 0 h 1280195"/>
              <a:gd name="connsiteX1" fmla="*/ 45720 w 329542"/>
              <a:gd name="connsiteY1" fmla="*/ 18288 h 1280195"/>
              <a:gd name="connsiteX2" fmla="*/ 73152 w 329542"/>
              <a:gd name="connsiteY2" fmla="*/ 27432 h 1280195"/>
              <a:gd name="connsiteX3" fmla="*/ 100584 w 329542"/>
              <a:gd name="connsiteY3" fmla="*/ 45720 h 1280195"/>
              <a:gd name="connsiteX4" fmla="*/ 164592 w 329542"/>
              <a:gd name="connsiteY4" fmla="*/ 100584 h 1280195"/>
              <a:gd name="connsiteX5" fmla="*/ 201168 w 329542"/>
              <a:gd name="connsiteY5" fmla="*/ 155448 h 1280195"/>
              <a:gd name="connsiteX6" fmla="*/ 210312 w 329542"/>
              <a:gd name="connsiteY6" fmla="*/ 182880 h 1280195"/>
              <a:gd name="connsiteX7" fmla="*/ 201168 w 329542"/>
              <a:gd name="connsiteY7" fmla="*/ 292608 h 1280195"/>
              <a:gd name="connsiteX8" fmla="*/ 173736 w 329542"/>
              <a:gd name="connsiteY8" fmla="*/ 320040 h 1280195"/>
              <a:gd name="connsiteX9" fmla="*/ 118872 w 329542"/>
              <a:gd name="connsiteY9" fmla="*/ 338328 h 1280195"/>
              <a:gd name="connsiteX10" fmla="*/ 100584 w 329542"/>
              <a:gd name="connsiteY10" fmla="*/ 393192 h 1280195"/>
              <a:gd name="connsiteX11" fmla="*/ 91440 w 329542"/>
              <a:gd name="connsiteY11" fmla="*/ 420624 h 1280195"/>
              <a:gd name="connsiteX12" fmla="*/ 82296 w 329542"/>
              <a:gd name="connsiteY12" fmla="*/ 457200 h 1280195"/>
              <a:gd name="connsiteX13" fmla="*/ 54864 w 329542"/>
              <a:gd name="connsiteY13" fmla="*/ 484632 h 1280195"/>
              <a:gd name="connsiteX14" fmla="*/ 27432 w 329542"/>
              <a:gd name="connsiteY14" fmla="*/ 539496 h 1280195"/>
              <a:gd name="connsiteX15" fmla="*/ 36576 w 329542"/>
              <a:gd name="connsiteY15" fmla="*/ 621792 h 1280195"/>
              <a:gd name="connsiteX16" fmla="*/ 91440 w 329542"/>
              <a:gd name="connsiteY16" fmla="*/ 685800 h 1280195"/>
              <a:gd name="connsiteX17" fmla="*/ 109728 w 329542"/>
              <a:gd name="connsiteY17" fmla="*/ 713232 h 1280195"/>
              <a:gd name="connsiteX18" fmla="*/ 173736 w 329542"/>
              <a:gd name="connsiteY18" fmla="*/ 795528 h 1280195"/>
              <a:gd name="connsiteX19" fmla="*/ 192024 w 329542"/>
              <a:gd name="connsiteY19" fmla="*/ 832104 h 1280195"/>
              <a:gd name="connsiteX20" fmla="*/ 219456 w 329542"/>
              <a:gd name="connsiteY20" fmla="*/ 896112 h 1280195"/>
              <a:gd name="connsiteX21" fmla="*/ 246888 w 329542"/>
              <a:gd name="connsiteY21" fmla="*/ 932688 h 1280195"/>
              <a:gd name="connsiteX22" fmla="*/ 256032 w 329542"/>
              <a:gd name="connsiteY22" fmla="*/ 960120 h 1280195"/>
              <a:gd name="connsiteX23" fmla="*/ 292608 w 329542"/>
              <a:gd name="connsiteY23" fmla="*/ 1024128 h 1280195"/>
              <a:gd name="connsiteX24" fmla="*/ 301752 w 329542"/>
              <a:gd name="connsiteY24" fmla="*/ 1060704 h 1280195"/>
              <a:gd name="connsiteX25" fmla="*/ 320040 w 329542"/>
              <a:gd name="connsiteY25" fmla="*/ 1088136 h 1280195"/>
              <a:gd name="connsiteX26" fmla="*/ 329184 w 329542"/>
              <a:gd name="connsiteY26" fmla="*/ 1115568 h 1280195"/>
              <a:gd name="connsiteX27" fmla="*/ 320040 w 329542"/>
              <a:gd name="connsiteY27" fmla="*/ 1188720 h 1280195"/>
              <a:gd name="connsiteX28" fmla="*/ 329184 w 329542"/>
              <a:gd name="connsiteY28" fmla="*/ 1234440 h 1280195"/>
              <a:gd name="connsiteX29" fmla="*/ 310896 w 329542"/>
              <a:gd name="connsiteY29" fmla="*/ 1280160 h 12801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329542" h="1280195">
                <a:moveTo>
                  <a:pt x="0" y="0"/>
                </a:moveTo>
                <a:cubicBezTo>
                  <a:pt x="15240" y="6096"/>
                  <a:pt x="30351" y="12525"/>
                  <a:pt x="45720" y="18288"/>
                </a:cubicBezTo>
                <a:cubicBezTo>
                  <a:pt x="54745" y="21672"/>
                  <a:pt x="64531" y="23121"/>
                  <a:pt x="73152" y="27432"/>
                </a:cubicBezTo>
                <a:cubicBezTo>
                  <a:pt x="82982" y="32347"/>
                  <a:pt x="91641" y="39332"/>
                  <a:pt x="100584" y="45720"/>
                </a:cubicBezTo>
                <a:cubicBezTo>
                  <a:pt x="122058" y="61059"/>
                  <a:pt x="147976" y="79221"/>
                  <a:pt x="164592" y="100584"/>
                </a:cubicBezTo>
                <a:cubicBezTo>
                  <a:pt x="178086" y="117934"/>
                  <a:pt x="194217" y="134596"/>
                  <a:pt x="201168" y="155448"/>
                </a:cubicBezTo>
                <a:lnTo>
                  <a:pt x="210312" y="182880"/>
                </a:lnTo>
                <a:cubicBezTo>
                  <a:pt x="207264" y="219456"/>
                  <a:pt x="210625" y="257144"/>
                  <a:pt x="201168" y="292608"/>
                </a:cubicBezTo>
                <a:cubicBezTo>
                  <a:pt x="197836" y="305103"/>
                  <a:pt x="185040" y="313760"/>
                  <a:pt x="173736" y="320040"/>
                </a:cubicBezTo>
                <a:cubicBezTo>
                  <a:pt x="156885" y="329402"/>
                  <a:pt x="118872" y="338328"/>
                  <a:pt x="118872" y="338328"/>
                </a:cubicBezTo>
                <a:lnTo>
                  <a:pt x="100584" y="393192"/>
                </a:lnTo>
                <a:cubicBezTo>
                  <a:pt x="97536" y="402336"/>
                  <a:pt x="93778" y="411273"/>
                  <a:pt x="91440" y="420624"/>
                </a:cubicBezTo>
                <a:cubicBezTo>
                  <a:pt x="88392" y="432816"/>
                  <a:pt x="88531" y="446289"/>
                  <a:pt x="82296" y="457200"/>
                </a:cubicBezTo>
                <a:cubicBezTo>
                  <a:pt x="75880" y="468428"/>
                  <a:pt x="63143" y="474698"/>
                  <a:pt x="54864" y="484632"/>
                </a:cubicBezTo>
                <a:cubicBezTo>
                  <a:pt x="35169" y="508267"/>
                  <a:pt x="36596" y="512003"/>
                  <a:pt x="27432" y="539496"/>
                </a:cubicBezTo>
                <a:cubicBezTo>
                  <a:pt x="30480" y="566928"/>
                  <a:pt x="28459" y="595412"/>
                  <a:pt x="36576" y="621792"/>
                </a:cubicBezTo>
                <a:cubicBezTo>
                  <a:pt x="43258" y="643508"/>
                  <a:pt x="77422" y="668979"/>
                  <a:pt x="91440" y="685800"/>
                </a:cubicBezTo>
                <a:cubicBezTo>
                  <a:pt x="98475" y="694243"/>
                  <a:pt x="102693" y="704789"/>
                  <a:pt x="109728" y="713232"/>
                </a:cubicBezTo>
                <a:cubicBezTo>
                  <a:pt x="147358" y="758388"/>
                  <a:pt x="139070" y="726195"/>
                  <a:pt x="173736" y="795528"/>
                </a:cubicBezTo>
                <a:cubicBezTo>
                  <a:pt x="179832" y="807720"/>
                  <a:pt x="186654" y="819575"/>
                  <a:pt x="192024" y="832104"/>
                </a:cubicBezTo>
                <a:cubicBezTo>
                  <a:pt x="208994" y="871700"/>
                  <a:pt x="191886" y="852000"/>
                  <a:pt x="219456" y="896112"/>
                </a:cubicBezTo>
                <a:cubicBezTo>
                  <a:pt x="227533" y="909035"/>
                  <a:pt x="237744" y="920496"/>
                  <a:pt x="246888" y="932688"/>
                </a:cubicBezTo>
                <a:cubicBezTo>
                  <a:pt x="249936" y="941832"/>
                  <a:pt x="252235" y="951261"/>
                  <a:pt x="256032" y="960120"/>
                </a:cubicBezTo>
                <a:cubicBezTo>
                  <a:pt x="269954" y="992604"/>
                  <a:pt x="274242" y="996578"/>
                  <a:pt x="292608" y="1024128"/>
                </a:cubicBezTo>
                <a:cubicBezTo>
                  <a:pt x="295656" y="1036320"/>
                  <a:pt x="296802" y="1049153"/>
                  <a:pt x="301752" y="1060704"/>
                </a:cubicBezTo>
                <a:cubicBezTo>
                  <a:pt x="306081" y="1070805"/>
                  <a:pt x="315125" y="1078306"/>
                  <a:pt x="320040" y="1088136"/>
                </a:cubicBezTo>
                <a:cubicBezTo>
                  <a:pt x="324351" y="1096757"/>
                  <a:pt x="326136" y="1106424"/>
                  <a:pt x="329184" y="1115568"/>
                </a:cubicBezTo>
                <a:cubicBezTo>
                  <a:pt x="326136" y="1139952"/>
                  <a:pt x="320040" y="1164146"/>
                  <a:pt x="320040" y="1188720"/>
                </a:cubicBezTo>
                <a:cubicBezTo>
                  <a:pt x="320040" y="1204262"/>
                  <a:pt x="329184" y="1218898"/>
                  <a:pt x="329184" y="1234440"/>
                </a:cubicBezTo>
                <a:cubicBezTo>
                  <a:pt x="329184" y="1283149"/>
                  <a:pt x="333671" y="1280160"/>
                  <a:pt x="310896" y="1280160"/>
                </a:cubicBezTo>
              </a:path>
            </a:pathLst>
          </a:cu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4" name="23 Forma libre"/>
          <p:cNvSpPr/>
          <p:nvPr/>
        </p:nvSpPr>
        <p:spPr>
          <a:xfrm>
            <a:off x="4544568" y="1965960"/>
            <a:ext cx="539496" cy="1536192"/>
          </a:xfrm>
          <a:custGeom>
            <a:avLst/>
            <a:gdLst>
              <a:gd name="connsiteX0" fmla="*/ 0 w 539496"/>
              <a:gd name="connsiteY0" fmla="*/ 1536192 h 1536192"/>
              <a:gd name="connsiteX1" fmla="*/ 228600 w 539496"/>
              <a:gd name="connsiteY1" fmla="*/ 1527048 h 1536192"/>
              <a:gd name="connsiteX2" fmla="*/ 283464 w 539496"/>
              <a:gd name="connsiteY2" fmla="*/ 1490472 h 1536192"/>
              <a:gd name="connsiteX3" fmla="*/ 347472 w 539496"/>
              <a:gd name="connsiteY3" fmla="*/ 1472184 h 1536192"/>
              <a:gd name="connsiteX4" fmla="*/ 402336 w 539496"/>
              <a:gd name="connsiteY4" fmla="*/ 1426464 h 1536192"/>
              <a:gd name="connsiteX5" fmla="*/ 420624 w 539496"/>
              <a:gd name="connsiteY5" fmla="*/ 1399032 h 1536192"/>
              <a:gd name="connsiteX6" fmla="*/ 448056 w 539496"/>
              <a:gd name="connsiteY6" fmla="*/ 1362456 h 1536192"/>
              <a:gd name="connsiteX7" fmla="*/ 466344 w 539496"/>
              <a:gd name="connsiteY7" fmla="*/ 1325880 h 1536192"/>
              <a:gd name="connsiteX8" fmla="*/ 502920 w 539496"/>
              <a:gd name="connsiteY8" fmla="*/ 1298448 h 1536192"/>
              <a:gd name="connsiteX9" fmla="*/ 521208 w 539496"/>
              <a:gd name="connsiteY9" fmla="*/ 1225296 h 1536192"/>
              <a:gd name="connsiteX10" fmla="*/ 539496 w 539496"/>
              <a:gd name="connsiteY10" fmla="*/ 1152144 h 1536192"/>
              <a:gd name="connsiteX11" fmla="*/ 530352 w 539496"/>
              <a:gd name="connsiteY11" fmla="*/ 969264 h 1536192"/>
              <a:gd name="connsiteX12" fmla="*/ 512064 w 539496"/>
              <a:gd name="connsiteY12" fmla="*/ 941832 h 1536192"/>
              <a:gd name="connsiteX13" fmla="*/ 438912 w 539496"/>
              <a:gd name="connsiteY13" fmla="*/ 859536 h 1536192"/>
              <a:gd name="connsiteX14" fmla="*/ 420624 w 539496"/>
              <a:gd name="connsiteY14" fmla="*/ 822960 h 1536192"/>
              <a:gd name="connsiteX15" fmla="*/ 365760 w 539496"/>
              <a:gd name="connsiteY15" fmla="*/ 731520 h 1536192"/>
              <a:gd name="connsiteX16" fmla="*/ 402336 w 539496"/>
              <a:gd name="connsiteY16" fmla="*/ 521208 h 1536192"/>
              <a:gd name="connsiteX17" fmla="*/ 438912 w 539496"/>
              <a:gd name="connsiteY17" fmla="*/ 493776 h 1536192"/>
              <a:gd name="connsiteX18" fmla="*/ 484632 w 539496"/>
              <a:gd name="connsiteY18" fmla="*/ 457200 h 1536192"/>
              <a:gd name="connsiteX19" fmla="*/ 493776 w 539496"/>
              <a:gd name="connsiteY19" fmla="*/ 429768 h 1536192"/>
              <a:gd name="connsiteX20" fmla="*/ 466344 w 539496"/>
              <a:gd name="connsiteY20" fmla="*/ 374904 h 1536192"/>
              <a:gd name="connsiteX21" fmla="*/ 411480 w 539496"/>
              <a:gd name="connsiteY21" fmla="*/ 320040 h 1536192"/>
              <a:gd name="connsiteX22" fmla="*/ 393192 w 539496"/>
              <a:gd name="connsiteY22" fmla="*/ 265176 h 1536192"/>
              <a:gd name="connsiteX23" fmla="*/ 338328 w 539496"/>
              <a:gd name="connsiteY23" fmla="*/ 228600 h 1536192"/>
              <a:gd name="connsiteX24" fmla="*/ 310896 w 539496"/>
              <a:gd name="connsiteY24" fmla="*/ 210312 h 1536192"/>
              <a:gd name="connsiteX25" fmla="*/ 256032 w 539496"/>
              <a:gd name="connsiteY25" fmla="*/ 182880 h 1536192"/>
              <a:gd name="connsiteX26" fmla="*/ 237744 w 539496"/>
              <a:gd name="connsiteY26" fmla="*/ 155448 h 1536192"/>
              <a:gd name="connsiteX27" fmla="*/ 210312 w 539496"/>
              <a:gd name="connsiteY27" fmla="*/ 146304 h 1536192"/>
              <a:gd name="connsiteX28" fmla="*/ 164592 w 539496"/>
              <a:gd name="connsiteY28" fmla="*/ 91440 h 1536192"/>
              <a:gd name="connsiteX29" fmla="*/ 146304 w 539496"/>
              <a:gd name="connsiteY29" fmla="*/ 36576 h 1536192"/>
              <a:gd name="connsiteX30" fmla="*/ 137160 w 539496"/>
              <a:gd name="connsiteY30" fmla="*/ 9144 h 1536192"/>
              <a:gd name="connsiteX31" fmla="*/ 109728 w 539496"/>
              <a:gd name="connsiteY31" fmla="*/ 0 h 15361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539496" h="1536192">
                <a:moveTo>
                  <a:pt x="0" y="1536192"/>
                </a:moveTo>
                <a:cubicBezTo>
                  <a:pt x="76200" y="1533144"/>
                  <a:pt x="153312" y="1539191"/>
                  <a:pt x="228600" y="1527048"/>
                </a:cubicBezTo>
                <a:cubicBezTo>
                  <a:pt x="250299" y="1523548"/>
                  <a:pt x="262612" y="1497423"/>
                  <a:pt x="283464" y="1490472"/>
                </a:cubicBezTo>
                <a:cubicBezTo>
                  <a:pt x="322818" y="1477354"/>
                  <a:pt x="301545" y="1483666"/>
                  <a:pt x="347472" y="1472184"/>
                </a:cubicBezTo>
                <a:cubicBezTo>
                  <a:pt x="374445" y="1454202"/>
                  <a:pt x="380334" y="1452866"/>
                  <a:pt x="402336" y="1426464"/>
                </a:cubicBezTo>
                <a:cubicBezTo>
                  <a:pt x="409371" y="1418021"/>
                  <a:pt x="414236" y="1407975"/>
                  <a:pt x="420624" y="1399032"/>
                </a:cubicBezTo>
                <a:cubicBezTo>
                  <a:pt x="429482" y="1386631"/>
                  <a:pt x="439979" y="1375379"/>
                  <a:pt x="448056" y="1362456"/>
                </a:cubicBezTo>
                <a:cubicBezTo>
                  <a:pt x="455280" y="1350897"/>
                  <a:pt x="457473" y="1336229"/>
                  <a:pt x="466344" y="1325880"/>
                </a:cubicBezTo>
                <a:cubicBezTo>
                  <a:pt x="476262" y="1314309"/>
                  <a:pt x="490728" y="1307592"/>
                  <a:pt x="502920" y="1298448"/>
                </a:cubicBezTo>
                <a:cubicBezTo>
                  <a:pt x="509016" y="1274064"/>
                  <a:pt x="515556" y="1249787"/>
                  <a:pt x="521208" y="1225296"/>
                </a:cubicBezTo>
                <a:cubicBezTo>
                  <a:pt x="537759" y="1153573"/>
                  <a:pt x="522016" y="1204585"/>
                  <a:pt x="539496" y="1152144"/>
                </a:cubicBezTo>
                <a:cubicBezTo>
                  <a:pt x="536448" y="1091184"/>
                  <a:pt x="538246" y="1029787"/>
                  <a:pt x="530352" y="969264"/>
                </a:cubicBezTo>
                <a:cubicBezTo>
                  <a:pt x="528931" y="958367"/>
                  <a:pt x="519365" y="950046"/>
                  <a:pt x="512064" y="941832"/>
                </a:cubicBezTo>
                <a:cubicBezTo>
                  <a:pt x="467623" y="891835"/>
                  <a:pt x="463816" y="903117"/>
                  <a:pt x="438912" y="859536"/>
                </a:cubicBezTo>
                <a:cubicBezTo>
                  <a:pt x="432149" y="847701"/>
                  <a:pt x="427387" y="834795"/>
                  <a:pt x="420624" y="822960"/>
                </a:cubicBezTo>
                <a:cubicBezTo>
                  <a:pt x="402989" y="792098"/>
                  <a:pt x="365760" y="731520"/>
                  <a:pt x="365760" y="731520"/>
                </a:cubicBezTo>
                <a:cubicBezTo>
                  <a:pt x="366537" y="724137"/>
                  <a:pt x="362439" y="567755"/>
                  <a:pt x="402336" y="521208"/>
                </a:cubicBezTo>
                <a:cubicBezTo>
                  <a:pt x="412254" y="509637"/>
                  <a:pt x="428136" y="504552"/>
                  <a:pt x="438912" y="493776"/>
                </a:cubicBezTo>
                <a:cubicBezTo>
                  <a:pt x="480272" y="452416"/>
                  <a:pt x="431228" y="475001"/>
                  <a:pt x="484632" y="457200"/>
                </a:cubicBezTo>
                <a:cubicBezTo>
                  <a:pt x="487680" y="448056"/>
                  <a:pt x="493776" y="439407"/>
                  <a:pt x="493776" y="429768"/>
                </a:cubicBezTo>
                <a:cubicBezTo>
                  <a:pt x="493776" y="413880"/>
                  <a:pt x="475590" y="385306"/>
                  <a:pt x="466344" y="374904"/>
                </a:cubicBezTo>
                <a:cubicBezTo>
                  <a:pt x="449161" y="355574"/>
                  <a:pt x="411480" y="320040"/>
                  <a:pt x="411480" y="320040"/>
                </a:cubicBezTo>
                <a:cubicBezTo>
                  <a:pt x="405384" y="301752"/>
                  <a:pt x="409232" y="275869"/>
                  <a:pt x="393192" y="265176"/>
                </a:cubicBezTo>
                <a:lnTo>
                  <a:pt x="338328" y="228600"/>
                </a:lnTo>
                <a:cubicBezTo>
                  <a:pt x="329184" y="222504"/>
                  <a:pt x="321322" y="213787"/>
                  <a:pt x="310896" y="210312"/>
                </a:cubicBezTo>
                <a:cubicBezTo>
                  <a:pt x="273038" y="197693"/>
                  <a:pt x="291484" y="206515"/>
                  <a:pt x="256032" y="182880"/>
                </a:cubicBezTo>
                <a:cubicBezTo>
                  <a:pt x="249936" y="173736"/>
                  <a:pt x="246326" y="162313"/>
                  <a:pt x="237744" y="155448"/>
                </a:cubicBezTo>
                <a:cubicBezTo>
                  <a:pt x="230218" y="149427"/>
                  <a:pt x="218332" y="151651"/>
                  <a:pt x="210312" y="146304"/>
                </a:cubicBezTo>
                <a:cubicBezTo>
                  <a:pt x="196712" y="137237"/>
                  <a:pt x="171694" y="107420"/>
                  <a:pt x="164592" y="91440"/>
                </a:cubicBezTo>
                <a:cubicBezTo>
                  <a:pt x="156763" y="73824"/>
                  <a:pt x="152400" y="54864"/>
                  <a:pt x="146304" y="36576"/>
                </a:cubicBezTo>
                <a:cubicBezTo>
                  <a:pt x="143256" y="27432"/>
                  <a:pt x="146304" y="12192"/>
                  <a:pt x="137160" y="9144"/>
                </a:cubicBezTo>
                <a:lnTo>
                  <a:pt x="109728" y="0"/>
                </a:lnTo>
              </a:path>
            </a:pathLst>
          </a:cu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5" name="24 Forma libre"/>
          <p:cNvSpPr/>
          <p:nvPr/>
        </p:nvSpPr>
        <p:spPr>
          <a:xfrm>
            <a:off x="4544568" y="1545336"/>
            <a:ext cx="265176" cy="329184"/>
          </a:xfrm>
          <a:custGeom>
            <a:avLst/>
            <a:gdLst>
              <a:gd name="connsiteX0" fmla="*/ 0 w 265176"/>
              <a:gd name="connsiteY0" fmla="*/ 118872 h 329184"/>
              <a:gd name="connsiteX1" fmla="*/ 36576 w 265176"/>
              <a:gd name="connsiteY1" fmla="*/ 73152 h 329184"/>
              <a:gd name="connsiteX2" fmla="*/ 64008 w 265176"/>
              <a:gd name="connsiteY2" fmla="*/ 18288 h 329184"/>
              <a:gd name="connsiteX3" fmla="*/ 118872 w 265176"/>
              <a:gd name="connsiteY3" fmla="*/ 0 h 329184"/>
              <a:gd name="connsiteX4" fmla="*/ 201168 w 265176"/>
              <a:gd name="connsiteY4" fmla="*/ 9144 h 329184"/>
              <a:gd name="connsiteX5" fmla="*/ 228600 w 265176"/>
              <a:gd name="connsiteY5" fmla="*/ 18288 h 329184"/>
              <a:gd name="connsiteX6" fmla="*/ 237744 w 265176"/>
              <a:gd name="connsiteY6" fmla="*/ 45720 h 329184"/>
              <a:gd name="connsiteX7" fmla="*/ 265176 w 265176"/>
              <a:gd name="connsiteY7" fmla="*/ 64008 h 329184"/>
              <a:gd name="connsiteX8" fmla="*/ 256032 w 265176"/>
              <a:gd name="connsiteY8" fmla="*/ 91440 h 329184"/>
              <a:gd name="connsiteX9" fmla="*/ 237744 w 265176"/>
              <a:gd name="connsiteY9" fmla="*/ 118872 h 329184"/>
              <a:gd name="connsiteX10" fmla="*/ 210312 w 265176"/>
              <a:gd name="connsiteY10" fmla="*/ 182880 h 329184"/>
              <a:gd name="connsiteX11" fmla="*/ 219456 w 265176"/>
              <a:gd name="connsiteY11" fmla="*/ 210312 h 329184"/>
              <a:gd name="connsiteX12" fmla="*/ 256032 w 265176"/>
              <a:gd name="connsiteY12" fmla="*/ 256032 h 329184"/>
              <a:gd name="connsiteX13" fmla="*/ 246888 w 265176"/>
              <a:gd name="connsiteY13" fmla="*/ 310896 h 329184"/>
              <a:gd name="connsiteX14" fmla="*/ 173736 w 265176"/>
              <a:gd name="connsiteY14" fmla="*/ 320040 h 329184"/>
              <a:gd name="connsiteX15" fmla="*/ 155448 w 265176"/>
              <a:gd name="connsiteY15" fmla="*/ 329184 h 3291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65176" h="329184">
                <a:moveTo>
                  <a:pt x="0" y="118872"/>
                </a:moveTo>
                <a:cubicBezTo>
                  <a:pt x="12192" y="103632"/>
                  <a:pt x="26232" y="89702"/>
                  <a:pt x="36576" y="73152"/>
                </a:cubicBezTo>
                <a:cubicBezTo>
                  <a:pt x="48712" y="53734"/>
                  <a:pt x="40924" y="32715"/>
                  <a:pt x="64008" y="18288"/>
                </a:cubicBezTo>
                <a:cubicBezTo>
                  <a:pt x="80355" y="8071"/>
                  <a:pt x="118872" y="0"/>
                  <a:pt x="118872" y="0"/>
                </a:cubicBezTo>
                <a:cubicBezTo>
                  <a:pt x="146304" y="3048"/>
                  <a:pt x="173943" y="4606"/>
                  <a:pt x="201168" y="9144"/>
                </a:cubicBezTo>
                <a:cubicBezTo>
                  <a:pt x="210675" y="10729"/>
                  <a:pt x="221784" y="11472"/>
                  <a:pt x="228600" y="18288"/>
                </a:cubicBezTo>
                <a:cubicBezTo>
                  <a:pt x="235416" y="25104"/>
                  <a:pt x="231723" y="38194"/>
                  <a:pt x="237744" y="45720"/>
                </a:cubicBezTo>
                <a:cubicBezTo>
                  <a:pt x="244609" y="54302"/>
                  <a:pt x="256032" y="57912"/>
                  <a:pt x="265176" y="64008"/>
                </a:cubicBezTo>
                <a:cubicBezTo>
                  <a:pt x="262128" y="73152"/>
                  <a:pt x="260343" y="82819"/>
                  <a:pt x="256032" y="91440"/>
                </a:cubicBezTo>
                <a:cubicBezTo>
                  <a:pt x="251117" y="101270"/>
                  <a:pt x="242073" y="108771"/>
                  <a:pt x="237744" y="118872"/>
                </a:cubicBezTo>
                <a:cubicBezTo>
                  <a:pt x="202316" y="201538"/>
                  <a:pt x="256225" y="114010"/>
                  <a:pt x="210312" y="182880"/>
                </a:cubicBezTo>
                <a:cubicBezTo>
                  <a:pt x="213360" y="192024"/>
                  <a:pt x="213435" y="202786"/>
                  <a:pt x="219456" y="210312"/>
                </a:cubicBezTo>
                <a:cubicBezTo>
                  <a:pt x="266725" y="269398"/>
                  <a:pt x="233048" y="187081"/>
                  <a:pt x="256032" y="256032"/>
                </a:cubicBezTo>
                <a:cubicBezTo>
                  <a:pt x="252984" y="274320"/>
                  <a:pt x="261523" y="299513"/>
                  <a:pt x="246888" y="310896"/>
                </a:cubicBezTo>
                <a:cubicBezTo>
                  <a:pt x="227491" y="325983"/>
                  <a:pt x="197833" y="315221"/>
                  <a:pt x="173736" y="320040"/>
                </a:cubicBezTo>
                <a:cubicBezTo>
                  <a:pt x="167053" y="321377"/>
                  <a:pt x="161544" y="326136"/>
                  <a:pt x="155448" y="329184"/>
                </a:cubicBezTo>
              </a:path>
            </a:pathLst>
          </a:cu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6" name="25 Forma libre"/>
          <p:cNvSpPr/>
          <p:nvPr/>
        </p:nvSpPr>
        <p:spPr>
          <a:xfrm>
            <a:off x="4041648" y="1261872"/>
            <a:ext cx="82296" cy="256032"/>
          </a:xfrm>
          <a:custGeom>
            <a:avLst/>
            <a:gdLst>
              <a:gd name="connsiteX0" fmla="*/ 0 w 82296"/>
              <a:gd name="connsiteY0" fmla="*/ 256032 h 256032"/>
              <a:gd name="connsiteX1" fmla="*/ 54864 w 82296"/>
              <a:gd name="connsiteY1" fmla="*/ 182880 h 256032"/>
              <a:gd name="connsiteX2" fmla="*/ 82296 w 82296"/>
              <a:gd name="connsiteY2" fmla="*/ 0 h 2560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2296" h="256032">
                <a:moveTo>
                  <a:pt x="0" y="256032"/>
                </a:moveTo>
                <a:cubicBezTo>
                  <a:pt x="40427" y="223690"/>
                  <a:pt x="50714" y="230608"/>
                  <a:pt x="54864" y="182880"/>
                </a:cubicBezTo>
                <a:cubicBezTo>
                  <a:pt x="70845" y="-902"/>
                  <a:pt x="11377" y="35460"/>
                  <a:pt x="82296" y="0"/>
                </a:cubicBezTo>
              </a:path>
            </a:pathLst>
          </a:cu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7" name="26 Elipse"/>
          <p:cNvSpPr/>
          <p:nvPr/>
        </p:nvSpPr>
        <p:spPr>
          <a:xfrm>
            <a:off x="5794568" y="3384816"/>
            <a:ext cx="144016" cy="144016"/>
          </a:xfrm>
          <a:prstGeom prst="ellipse">
            <a:avLst/>
          </a:prstGeom>
          <a:solidFill>
            <a:srgbClr val="0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8" name="27 Elipse"/>
          <p:cNvSpPr/>
          <p:nvPr/>
        </p:nvSpPr>
        <p:spPr>
          <a:xfrm>
            <a:off x="4679488" y="2308576"/>
            <a:ext cx="144016" cy="144016"/>
          </a:xfrm>
          <a:prstGeom prst="ellipse">
            <a:avLst/>
          </a:prstGeom>
          <a:solidFill>
            <a:srgbClr val="0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14 Elipse"/>
          <p:cNvSpPr/>
          <p:nvPr/>
        </p:nvSpPr>
        <p:spPr>
          <a:xfrm>
            <a:off x="4544568" y="1545336"/>
            <a:ext cx="144016" cy="144016"/>
          </a:xfrm>
          <a:prstGeom prst="ellipse">
            <a:avLst/>
          </a:prstGeom>
          <a:solidFill>
            <a:srgbClr val="0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" name="17 Elipse"/>
          <p:cNvSpPr/>
          <p:nvPr/>
        </p:nvSpPr>
        <p:spPr>
          <a:xfrm>
            <a:off x="4644008" y="1610592"/>
            <a:ext cx="144016" cy="144016"/>
          </a:xfrm>
          <a:prstGeom prst="ellipse">
            <a:avLst/>
          </a:prstGeom>
          <a:solidFill>
            <a:srgbClr val="0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9" name="28 Elipse"/>
          <p:cNvSpPr/>
          <p:nvPr/>
        </p:nvSpPr>
        <p:spPr>
          <a:xfrm>
            <a:off x="4051936" y="1818896"/>
            <a:ext cx="144016" cy="144016"/>
          </a:xfrm>
          <a:prstGeom prst="ellipse">
            <a:avLst/>
          </a:prstGeom>
          <a:solidFill>
            <a:srgbClr val="0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0" name="29 Elipse"/>
          <p:cNvSpPr/>
          <p:nvPr/>
        </p:nvSpPr>
        <p:spPr>
          <a:xfrm>
            <a:off x="4644008" y="1522480"/>
            <a:ext cx="144016" cy="144016"/>
          </a:xfrm>
          <a:prstGeom prst="ellipse">
            <a:avLst/>
          </a:prstGeom>
          <a:solidFill>
            <a:srgbClr val="0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1" name="30 Elipse"/>
          <p:cNvSpPr/>
          <p:nvPr/>
        </p:nvSpPr>
        <p:spPr>
          <a:xfrm>
            <a:off x="3959932" y="1979296"/>
            <a:ext cx="144016" cy="144016"/>
          </a:xfrm>
          <a:prstGeom prst="ellipse">
            <a:avLst/>
          </a:prstGeom>
          <a:solidFill>
            <a:srgbClr val="0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2" name="31 Elipse"/>
          <p:cNvSpPr/>
          <p:nvPr/>
        </p:nvSpPr>
        <p:spPr>
          <a:xfrm>
            <a:off x="4187192" y="2308576"/>
            <a:ext cx="144016" cy="144016"/>
          </a:xfrm>
          <a:prstGeom prst="ellipse">
            <a:avLst/>
          </a:prstGeom>
          <a:solidFill>
            <a:srgbClr val="0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3" name="32 Elipse"/>
          <p:cNvSpPr/>
          <p:nvPr/>
        </p:nvSpPr>
        <p:spPr>
          <a:xfrm>
            <a:off x="3419872" y="2302480"/>
            <a:ext cx="144016" cy="144016"/>
          </a:xfrm>
          <a:prstGeom prst="ellipse">
            <a:avLst/>
          </a:prstGeom>
          <a:solidFill>
            <a:srgbClr val="0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4" name="33 Elipse"/>
          <p:cNvSpPr/>
          <p:nvPr/>
        </p:nvSpPr>
        <p:spPr>
          <a:xfrm>
            <a:off x="2411760" y="2759624"/>
            <a:ext cx="144016" cy="144016"/>
          </a:xfrm>
          <a:prstGeom prst="ellipse">
            <a:avLst/>
          </a:prstGeom>
          <a:solidFill>
            <a:srgbClr val="0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5" name="34 Elipse"/>
          <p:cNvSpPr/>
          <p:nvPr/>
        </p:nvSpPr>
        <p:spPr>
          <a:xfrm>
            <a:off x="2483768" y="2944832"/>
            <a:ext cx="144016" cy="144016"/>
          </a:xfrm>
          <a:prstGeom prst="ellipse">
            <a:avLst/>
          </a:prstGeom>
          <a:solidFill>
            <a:srgbClr val="0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6" name="35 Elipse"/>
          <p:cNvSpPr/>
          <p:nvPr/>
        </p:nvSpPr>
        <p:spPr>
          <a:xfrm>
            <a:off x="2565300" y="3140968"/>
            <a:ext cx="144016" cy="144016"/>
          </a:xfrm>
          <a:prstGeom prst="ellipse">
            <a:avLst/>
          </a:prstGeom>
          <a:solidFill>
            <a:srgbClr val="0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7" name="36 Elipse"/>
          <p:cNvSpPr/>
          <p:nvPr/>
        </p:nvSpPr>
        <p:spPr>
          <a:xfrm>
            <a:off x="3276236" y="1545336"/>
            <a:ext cx="144016" cy="144016"/>
          </a:xfrm>
          <a:prstGeom prst="ellipse">
            <a:avLst/>
          </a:prstGeom>
          <a:solidFill>
            <a:srgbClr val="0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8" name="37 Elipse"/>
          <p:cNvSpPr/>
          <p:nvPr/>
        </p:nvSpPr>
        <p:spPr>
          <a:xfrm>
            <a:off x="3420252" y="1401320"/>
            <a:ext cx="144016" cy="144016"/>
          </a:xfrm>
          <a:prstGeom prst="ellipse">
            <a:avLst/>
          </a:prstGeom>
          <a:solidFill>
            <a:srgbClr val="0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9" name="38 Elipse"/>
          <p:cNvSpPr/>
          <p:nvPr/>
        </p:nvSpPr>
        <p:spPr>
          <a:xfrm>
            <a:off x="5650552" y="1538584"/>
            <a:ext cx="144016" cy="144016"/>
          </a:xfrm>
          <a:prstGeom prst="ellipse">
            <a:avLst/>
          </a:prstGeom>
          <a:solidFill>
            <a:srgbClr val="0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40" name="39 Elipse"/>
          <p:cNvSpPr/>
          <p:nvPr/>
        </p:nvSpPr>
        <p:spPr>
          <a:xfrm>
            <a:off x="5580768" y="1746888"/>
            <a:ext cx="144016" cy="144016"/>
          </a:xfrm>
          <a:prstGeom prst="ellipse">
            <a:avLst/>
          </a:prstGeom>
          <a:solidFill>
            <a:srgbClr val="0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41" name="40 Elipse"/>
          <p:cNvSpPr/>
          <p:nvPr/>
        </p:nvSpPr>
        <p:spPr>
          <a:xfrm>
            <a:off x="5652776" y="3068960"/>
            <a:ext cx="144016" cy="144016"/>
          </a:xfrm>
          <a:prstGeom prst="ellipse">
            <a:avLst/>
          </a:prstGeom>
          <a:solidFill>
            <a:srgbClr val="0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42" name="41 Elipse"/>
          <p:cNvSpPr/>
          <p:nvPr/>
        </p:nvSpPr>
        <p:spPr>
          <a:xfrm>
            <a:off x="3271984" y="3531872"/>
            <a:ext cx="144016" cy="144016"/>
          </a:xfrm>
          <a:prstGeom prst="ellipse">
            <a:avLst/>
          </a:prstGeom>
          <a:solidFill>
            <a:srgbClr val="0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43" name="42 Elipse"/>
          <p:cNvSpPr/>
          <p:nvPr/>
        </p:nvSpPr>
        <p:spPr>
          <a:xfrm>
            <a:off x="3488008" y="3459864"/>
            <a:ext cx="144016" cy="144016"/>
          </a:xfrm>
          <a:prstGeom prst="ellipse">
            <a:avLst/>
          </a:prstGeom>
          <a:solidFill>
            <a:srgbClr val="0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44" name="43 Elipse"/>
          <p:cNvSpPr/>
          <p:nvPr/>
        </p:nvSpPr>
        <p:spPr>
          <a:xfrm>
            <a:off x="3697164" y="3384816"/>
            <a:ext cx="144016" cy="144016"/>
          </a:xfrm>
          <a:prstGeom prst="ellipse">
            <a:avLst/>
          </a:prstGeom>
          <a:solidFill>
            <a:srgbClr val="0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45" name="44 Elipse"/>
          <p:cNvSpPr/>
          <p:nvPr/>
        </p:nvSpPr>
        <p:spPr>
          <a:xfrm>
            <a:off x="3884052" y="3284984"/>
            <a:ext cx="144016" cy="144016"/>
          </a:xfrm>
          <a:prstGeom prst="ellipse">
            <a:avLst/>
          </a:prstGeom>
          <a:solidFill>
            <a:srgbClr val="0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46" name="45 CuadroTexto"/>
          <p:cNvSpPr txBox="1"/>
          <p:nvPr/>
        </p:nvSpPr>
        <p:spPr>
          <a:xfrm>
            <a:off x="2160318" y="3986768"/>
            <a:ext cx="47685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s-ES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Se muestrean todos los hábitats del territorio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s-ES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No se muestrean zonas de </a:t>
            </a:r>
            <a:r>
              <a:rPr lang="es-ES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transición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s-ES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No aparecen puntos de muestreo inaccesibles</a:t>
            </a:r>
            <a:endParaRPr lang="es-E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s-E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Bastante subjetivo: ojo de experto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s-E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Número de puntos de muestreo no va en relación a la superficie del hábitat</a:t>
            </a:r>
          </a:p>
          <a:p>
            <a:endParaRPr lang="es-ES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endParaRPr lang="es-ES" b="1" dirty="0" smtClean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endParaRPr lang="es-E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7" name="46 Elipse"/>
          <p:cNvSpPr/>
          <p:nvPr/>
        </p:nvSpPr>
        <p:spPr>
          <a:xfrm>
            <a:off x="4679868" y="1710312"/>
            <a:ext cx="144016" cy="144016"/>
          </a:xfrm>
          <a:prstGeom prst="ellipse">
            <a:avLst/>
          </a:prstGeom>
          <a:solidFill>
            <a:srgbClr val="0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50835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build="p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 Título"/>
          <p:cNvSpPr txBox="1">
            <a:spLocks/>
          </p:cNvSpPr>
          <p:nvPr/>
        </p:nvSpPr>
        <p:spPr>
          <a:xfrm>
            <a:off x="107504" y="6569028"/>
            <a:ext cx="9217024" cy="216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3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9pPr>
          </a:lstStyle>
          <a:p>
            <a:pPr algn="l">
              <a:buClr>
                <a:srgbClr val="81C241"/>
              </a:buClr>
            </a:pPr>
            <a:r>
              <a:rPr lang="es-ES" sz="1600" b="1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Bahnschrift" pitchFamily="34" charset="0"/>
              </a:rPr>
              <a:t>Curso: </a:t>
            </a:r>
            <a:r>
              <a:rPr lang="es-ES" sz="1600" b="1" dirty="0" err="1" smtClean="0">
                <a:solidFill>
                  <a:schemeClr val="accent2">
                    <a:lumMod val="20000"/>
                    <a:lumOff val="80000"/>
                  </a:schemeClr>
                </a:solidFill>
                <a:latin typeface="Bahnschrift" pitchFamily="34" charset="0"/>
              </a:rPr>
              <a:t>iNaturalist</a:t>
            </a:r>
            <a:r>
              <a:rPr lang="es-ES" sz="1600" b="1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Bahnschrift" pitchFamily="34" charset="0"/>
              </a:rPr>
              <a:t> y otras herramientas para  estudiar la biodiversidad</a:t>
            </a:r>
            <a:endParaRPr lang="es-ES" sz="1600" b="1" dirty="0">
              <a:solidFill>
                <a:schemeClr val="accent2">
                  <a:lumMod val="20000"/>
                  <a:lumOff val="80000"/>
                </a:schemeClr>
              </a:solidFill>
              <a:latin typeface="Bahnschrift" pitchFamily="34" charset="0"/>
            </a:endParaRPr>
          </a:p>
        </p:txBody>
      </p:sp>
      <p:sp>
        <p:nvSpPr>
          <p:cNvPr id="4" name="3 Rectángulo redondeado"/>
          <p:cNvSpPr/>
          <p:nvPr/>
        </p:nvSpPr>
        <p:spPr>
          <a:xfrm>
            <a:off x="539552" y="260648"/>
            <a:ext cx="7128792" cy="576064"/>
          </a:xfrm>
          <a:prstGeom prst="roundRect">
            <a:avLst/>
          </a:prstGeom>
          <a:solidFill>
            <a:schemeClr val="bg1">
              <a:lumMod val="60000"/>
              <a:lumOff val="4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81C241"/>
              </a:solidFill>
            </a:endParaRP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611560" y="260648"/>
            <a:ext cx="6984776" cy="564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8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1pPr>
            <a:lvl2pPr marR="0" lvl="1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2pPr>
            <a:lvl3pPr marR="0" lvl="2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3pPr>
            <a:lvl4pPr marR="0" lvl="3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4pPr>
            <a:lvl5pPr marR="0" lvl="4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5pPr>
            <a:lvl6pPr marR="0" lvl="5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6pPr>
            <a:lvl7pPr marR="0" lvl="6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7pPr>
            <a:lvl8pPr marR="0" lvl="7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8pPr>
            <a:lvl9pPr marR="0" lvl="8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9pPr>
          </a:lstStyle>
          <a:p>
            <a:pPr>
              <a:buClr>
                <a:srgbClr val="81C241"/>
              </a:buClr>
            </a:pPr>
            <a:r>
              <a:rPr lang="es-ES" sz="24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Diseños de muestreo </a:t>
            </a:r>
            <a:r>
              <a:rPr lang="es-ES" sz="2400" b="1" dirty="0" smtClean="0">
                <a:solidFill>
                  <a:srgbClr val="3169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vs. </a:t>
            </a:r>
            <a:r>
              <a:rPr lang="es-ES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tipos de muestreo</a:t>
            </a:r>
            <a:endParaRPr lang="es-ES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itchFamily="34" charset="0"/>
            </a:endParaRPr>
          </a:p>
        </p:txBody>
      </p:sp>
      <p:sp>
        <p:nvSpPr>
          <p:cNvPr id="10" name="10 Subtítulo"/>
          <p:cNvSpPr txBox="1">
            <a:spLocks/>
          </p:cNvSpPr>
          <p:nvPr/>
        </p:nvSpPr>
        <p:spPr>
          <a:xfrm>
            <a:off x="8460432" y="0"/>
            <a:ext cx="683568" cy="54868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r"/>
            <a:r>
              <a:rPr lang="es-ES" sz="600" b="1" dirty="0">
                <a:solidFill>
                  <a:srgbClr val="457C57">
                    <a:lumMod val="75000"/>
                  </a:srgbClr>
                </a:solidFill>
                <a:latin typeface="Bahnschrift" pitchFamily="34" charset="0"/>
              </a:rPr>
              <a:t>Métodos de muestreo para estudiar la flora </a:t>
            </a:r>
          </a:p>
        </p:txBody>
      </p:sp>
      <p:sp>
        <p:nvSpPr>
          <p:cNvPr id="11" name="10 CuadroTexto"/>
          <p:cNvSpPr txBox="1"/>
          <p:nvPr/>
        </p:nvSpPr>
        <p:spPr>
          <a:xfrm>
            <a:off x="8423920" y="-16351"/>
            <a:ext cx="7200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>
                <a:solidFill>
                  <a:srgbClr val="316943"/>
                </a:solidFill>
                <a:latin typeface="Arial Nova" pitchFamily="34" charset="0"/>
              </a:rPr>
              <a:t>4</a:t>
            </a:r>
          </a:p>
        </p:txBody>
      </p:sp>
      <p:pic>
        <p:nvPicPr>
          <p:cNvPr id="7" name="Picture 4" descr="93000+ Flecha PNG Imágenes | Pngtre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6094" r="99063">
                        <a14:backgroundMark x1="12344" y1="54444" x2="12344" y2="54444"/>
                        <a14:backgroundMark x1="14219" y1="55556" x2="14219" y2="55556"/>
                        <a14:backgroundMark x1="80938" y1="72778" x2="80938" y2="72778"/>
                        <a14:backgroundMark x1="87344" y1="54722" x2="87344" y2="54722"/>
                        <a14:backgroundMark x1="90156" y1="38056" x2="90000" y2="38333"/>
                        <a14:backgroundMark x1="86563" y1="34722" x2="86563" y2="34722"/>
                        <a14:backgroundMark x1="81250" y1="27222" x2="81250" y2="27222"/>
                        <a14:backgroundMark x1="84063" y1="36389" x2="84063" y2="363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09937">
            <a:off x="509118" y="1140574"/>
            <a:ext cx="1876323" cy="1055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93000+ Flecha PNG Imágenes | Pngtre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6094" r="99063">
                        <a14:backgroundMark x1="12344" y1="54444" x2="12344" y2="54444"/>
                        <a14:backgroundMark x1="14219" y1="55556" x2="14219" y2="55556"/>
                        <a14:backgroundMark x1="80938" y1="72778" x2="80938" y2="72778"/>
                        <a14:backgroundMark x1="87344" y1="54722" x2="87344" y2="54722"/>
                        <a14:backgroundMark x1="90156" y1="38056" x2="90000" y2="38333"/>
                        <a14:backgroundMark x1="86563" y1="34722" x2="86563" y2="34722"/>
                        <a14:backgroundMark x1="81250" y1="27222" x2="81250" y2="27222"/>
                        <a14:backgroundMark x1="84063" y1="36389" x2="84063" y2="363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5589267" y="1108052"/>
            <a:ext cx="1814987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611560" y="2646470"/>
            <a:ext cx="2736304" cy="168789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¿Cómo seleccionamos las zonas a muestrear?</a:t>
            </a:r>
            <a:endParaRPr lang="es-E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4644008" y="2636912"/>
            <a:ext cx="2952328" cy="2077403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Una vez seleccionadas, ¿cómo medimos lo que hay en ella?</a:t>
            </a:r>
          </a:p>
        </p:txBody>
      </p:sp>
      <p:sp>
        <p:nvSpPr>
          <p:cNvPr id="3" name="2 Redondear rectángulo de esquina diagonal"/>
          <p:cNvSpPr/>
          <p:nvPr/>
        </p:nvSpPr>
        <p:spPr>
          <a:xfrm>
            <a:off x="611560" y="4391149"/>
            <a:ext cx="2736304" cy="1328023"/>
          </a:xfrm>
          <a:prstGeom prst="round2DiagRect">
            <a:avLst/>
          </a:prstGeom>
          <a:solidFill>
            <a:srgbClr val="000000">
              <a:alpha val="47059"/>
            </a:srgb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425450" indent="-285750">
              <a:buFont typeface="Wingdings" pitchFamily="2" charset="2"/>
              <a:buChar char="Ø"/>
            </a:pPr>
            <a:r>
              <a:rPr lang="es-ES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Bahnschrift" pitchFamily="34" charset="0"/>
              </a:rPr>
              <a:t>Aleatorio simple</a:t>
            </a:r>
          </a:p>
          <a:p>
            <a:pPr marL="425450" indent="-285750">
              <a:buFont typeface="Wingdings" pitchFamily="2" charset="2"/>
              <a:buChar char="Ø"/>
            </a:pPr>
            <a:r>
              <a:rPr lang="es-ES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Bahnschrift" pitchFamily="34" charset="0"/>
              </a:rPr>
              <a:t>Estratificado</a:t>
            </a:r>
          </a:p>
          <a:p>
            <a:pPr marL="425450" indent="-285750">
              <a:buFont typeface="Wingdings" pitchFamily="2" charset="2"/>
              <a:buChar char="Ø"/>
            </a:pPr>
            <a:r>
              <a:rPr lang="es-ES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Bahnschrift" pitchFamily="34" charset="0"/>
              </a:rPr>
              <a:t>Sistemático</a:t>
            </a:r>
          </a:p>
          <a:p>
            <a:pPr marL="425450" indent="-285750">
              <a:buFont typeface="Wingdings" pitchFamily="2" charset="2"/>
              <a:buChar char="Ø"/>
            </a:pPr>
            <a:r>
              <a:rPr lang="es-ES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Bahnschrift" pitchFamily="34" charset="0"/>
              </a:rPr>
              <a:t>Preferencial</a:t>
            </a:r>
          </a:p>
        </p:txBody>
      </p:sp>
      <p:sp>
        <p:nvSpPr>
          <p:cNvPr id="14" name="13 Redondear rectángulo de esquina diagonal"/>
          <p:cNvSpPr/>
          <p:nvPr/>
        </p:nvSpPr>
        <p:spPr>
          <a:xfrm>
            <a:off x="4716016" y="4797152"/>
            <a:ext cx="2880320" cy="1191816"/>
          </a:xfrm>
          <a:prstGeom prst="round2DiagRect">
            <a:avLst/>
          </a:prstGeom>
          <a:solidFill>
            <a:srgbClr val="000000">
              <a:alpha val="47059"/>
            </a:srgb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425450" indent="-285750">
              <a:buFont typeface="Wingdings" pitchFamily="2" charset="2"/>
              <a:buChar char="Ø"/>
            </a:pPr>
            <a:r>
              <a:rPr lang="es-ES" sz="1600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latin typeface="Bahnschrift" pitchFamily="34" charset="0"/>
              </a:rPr>
              <a:t>Transectos</a:t>
            </a:r>
            <a:endParaRPr lang="es-ES" sz="1600" dirty="0" smtClean="0">
              <a:solidFill>
                <a:schemeClr val="accent2">
                  <a:lumMod val="60000"/>
                  <a:lumOff val="40000"/>
                </a:schemeClr>
              </a:solidFill>
              <a:latin typeface="Bahnschrift" pitchFamily="34" charset="0"/>
            </a:endParaRPr>
          </a:p>
          <a:p>
            <a:pPr marL="425450" indent="-285750">
              <a:buFont typeface="Wingdings" pitchFamily="2" charset="2"/>
              <a:buChar char="Ø"/>
            </a:pPr>
            <a:r>
              <a:rPr lang="es-ES" sz="1600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latin typeface="Bahnschrift" pitchFamily="34" charset="0"/>
              </a:rPr>
              <a:t>Transectos</a:t>
            </a:r>
            <a:r>
              <a:rPr lang="es-ES" sz="16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Bahnschrift" pitchFamily="34" charset="0"/>
              </a:rPr>
              <a:t> variables</a:t>
            </a:r>
          </a:p>
          <a:p>
            <a:pPr marL="425450" indent="-285750">
              <a:buFont typeface="Wingdings" pitchFamily="2" charset="2"/>
              <a:buChar char="Ø"/>
            </a:pPr>
            <a:r>
              <a:rPr lang="es-ES" sz="16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Bahnschrift" pitchFamily="34" charset="0"/>
              </a:rPr>
              <a:t>Cuadrantes</a:t>
            </a:r>
          </a:p>
          <a:p>
            <a:pPr marL="425450" indent="-285750">
              <a:buFont typeface="Wingdings" pitchFamily="2" charset="2"/>
              <a:buChar char="Ø"/>
            </a:pPr>
            <a:r>
              <a:rPr lang="es-ES" sz="16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Bahnschrift" pitchFamily="34" charset="0"/>
              </a:rPr>
              <a:t>Método fitosociológico</a:t>
            </a:r>
          </a:p>
        </p:txBody>
      </p:sp>
    </p:spTree>
    <p:extLst>
      <p:ext uri="{BB962C8B-B14F-4D97-AF65-F5344CB8AC3E}">
        <p14:creationId xmlns:p14="http://schemas.microsoft.com/office/powerpoint/2010/main" val="15825557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 Título"/>
          <p:cNvSpPr txBox="1">
            <a:spLocks/>
          </p:cNvSpPr>
          <p:nvPr/>
        </p:nvSpPr>
        <p:spPr>
          <a:xfrm>
            <a:off x="107504" y="6569028"/>
            <a:ext cx="9217024" cy="216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3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9pPr>
          </a:lstStyle>
          <a:p>
            <a:pPr algn="l">
              <a:buClr>
                <a:srgbClr val="81C241"/>
              </a:buClr>
            </a:pPr>
            <a:r>
              <a:rPr lang="es-ES" sz="1600" b="1" dirty="0" smtClean="0">
                <a:solidFill>
                  <a:srgbClr val="316943"/>
                </a:solidFill>
                <a:latin typeface="Bahnschrift" pitchFamily="34" charset="0"/>
              </a:rPr>
              <a:t>Curso: </a:t>
            </a:r>
            <a:r>
              <a:rPr lang="es-ES" sz="1600" b="1" dirty="0" err="1" smtClean="0">
                <a:solidFill>
                  <a:srgbClr val="316943"/>
                </a:solidFill>
                <a:latin typeface="Bahnschrift" pitchFamily="34" charset="0"/>
              </a:rPr>
              <a:t>iNaturalist</a:t>
            </a:r>
            <a:r>
              <a:rPr lang="es-ES" sz="1600" b="1" dirty="0" smtClean="0">
                <a:solidFill>
                  <a:srgbClr val="316943"/>
                </a:solidFill>
                <a:latin typeface="Bahnschrift" pitchFamily="34" charset="0"/>
              </a:rPr>
              <a:t> y otras herramientas para  estudiar la biodiversidad</a:t>
            </a:r>
            <a:endParaRPr lang="es-ES" sz="1600" b="1" dirty="0">
              <a:solidFill>
                <a:srgbClr val="316943"/>
              </a:solidFill>
              <a:latin typeface="Bahnschrift" pitchFamily="34" charset="0"/>
            </a:endParaRPr>
          </a:p>
        </p:txBody>
      </p:sp>
      <p:sp>
        <p:nvSpPr>
          <p:cNvPr id="4" name="3 Rectángulo redondeado"/>
          <p:cNvSpPr/>
          <p:nvPr/>
        </p:nvSpPr>
        <p:spPr>
          <a:xfrm>
            <a:off x="539552" y="260648"/>
            <a:ext cx="7128792" cy="576064"/>
          </a:xfrm>
          <a:prstGeom prst="roundRect">
            <a:avLst/>
          </a:prstGeom>
          <a:solidFill>
            <a:schemeClr val="bg1">
              <a:lumMod val="60000"/>
              <a:lumOff val="4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81C241"/>
              </a:solidFill>
            </a:endParaRP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611560" y="260648"/>
            <a:ext cx="6984776" cy="564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8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1pPr>
            <a:lvl2pPr marR="0" lvl="1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2pPr>
            <a:lvl3pPr marR="0" lvl="2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3pPr>
            <a:lvl4pPr marR="0" lvl="3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4pPr>
            <a:lvl5pPr marR="0" lvl="4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5pPr>
            <a:lvl6pPr marR="0" lvl="5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6pPr>
            <a:lvl7pPr marR="0" lvl="6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7pPr>
            <a:lvl8pPr marR="0" lvl="7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8pPr>
            <a:lvl9pPr marR="0" lvl="8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9pPr>
          </a:lstStyle>
          <a:p>
            <a:pPr>
              <a:buClr>
                <a:srgbClr val="81C241"/>
              </a:buClr>
            </a:pPr>
            <a:r>
              <a:rPr lang="es-ES" sz="3200" b="1" dirty="0" err="1" smtClean="0">
                <a:solidFill>
                  <a:srgbClr val="3169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Transecto</a:t>
            </a:r>
            <a:r>
              <a:rPr lang="es-ES" sz="3200" b="1" dirty="0" smtClean="0">
                <a:solidFill>
                  <a:srgbClr val="3169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 simple</a:t>
            </a:r>
            <a:endParaRPr lang="es-ES" sz="3200" b="1" dirty="0">
              <a:solidFill>
                <a:srgbClr val="31694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itchFamily="34" charset="0"/>
            </a:endParaRPr>
          </a:p>
        </p:txBody>
      </p:sp>
      <p:sp>
        <p:nvSpPr>
          <p:cNvPr id="10" name="10 Subtítulo"/>
          <p:cNvSpPr txBox="1">
            <a:spLocks/>
          </p:cNvSpPr>
          <p:nvPr/>
        </p:nvSpPr>
        <p:spPr>
          <a:xfrm>
            <a:off x="8460432" y="0"/>
            <a:ext cx="683568" cy="54868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r"/>
            <a:r>
              <a:rPr lang="es-ES" sz="600" b="1" dirty="0">
                <a:solidFill>
                  <a:srgbClr val="457C57">
                    <a:lumMod val="75000"/>
                  </a:srgbClr>
                </a:solidFill>
                <a:latin typeface="Bahnschrift" pitchFamily="34" charset="0"/>
              </a:rPr>
              <a:t>Métodos de muestreo para estudiar la flora </a:t>
            </a:r>
          </a:p>
        </p:txBody>
      </p:sp>
      <p:sp>
        <p:nvSpPr>
          <p:cNvPr id="11" name="10 CuadroTexto"/>
          <p:cNvSpPr txBox="1"/>
          <p:nvPr/>
        </p:nvSpPr>
        <p:spPr>
          <a:xfrm>
            <a:off x="8423920" y="-16351"/>
            <a:ext cx="7200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>
                <a:solidFill>
                  <a:srgbClr val="316943"/>
                </a:solidFill>
                <a:latin typeface="Arial Nova" pitchFamily="34" charset="0"/>
              </a:rPr>
              <a:t>4</a:t>
            </a:r>
          </a:p>
        </p:txBody>
      </p:sp>
      <p:pic>
        <p:nvPicPr>
          <p:cNvPr id="16386" name="Picture 2" descr="https://www.researchgate.net/profile/Jose-Luis-Benito-Alonso/publication/282567915/figure/fig13/AS:613933056540672@1523384455152/Transecto-en-banda-para-el-Seguimiento-de-la-flora-ladera-abajo-Izquierda-diseno-de-u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052736"/>
            <a:ext cx="5944050" cy="1734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CuadroTexto"/>
          <p:cNvSpPr txBox="1"/>
          <p:nvPr/>
        </p:nvSpPr>
        <p:spPr>
          <a:xfrm>
            <a:off x="395536" y="3284983"/>
            <a:ext cx="4392488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Usos más habituales:</a:t>
            </a:r>
          </a:p>
          <a:p>
            <a:endParaRPr lang="es-ES" b="1" dirty="0" smtClean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s-ES" sz="2000" b="1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Laderas de valles (horizontal y vertical)</a:t>
            </a:r>
          </a:p>
          <a:p>
            <a:pPr marL="342900" indent="-342900">
              <a:buFont typeface="Arial" pitchFamily="34" charset="0"/>
              <a:buChar char="•"/>
            </a:pPr>
            <a:endParaRPr lang="es-ES" sz="2000" b="1" dirty="0" smtClean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s-ES" sz="2000" b="1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Muestreos de bosques de ribera</a:t>
            </a:r>
          </a:p>
          <a:p>
            <a:pPr marL="342900" indent="-342900">
              <a:buFont typeface="Arial" pitchFamily="34" charset="0"/>
              <a:buChar char="•"/>
            </a:pPr>
            <a:endParaRPr lang="es-ES" sz="2000" b="1" dirty="0" smtClean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s-ES" sz="2000" b="1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Muestreos de hábitats litorales</a:t>
            </a:r>
          </a:p>
          <a:p>
            <a:endParaRPr lang="es-ES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endParaRPr lang="es-ES" b="1" dirty="0" smtClean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endParaRPr lang="es-E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4788024" y="3245041"/>
            <a:ext cx="4392488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b="1" dirty="0" smtClean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s-ES" sz="2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Sirve para muestrear ambientes de transición</a:t>
            </a:r>
          </a:p>
          <a:p>
            <a:pPr marL="342900" indent="-342900">
              <a:buFont typeface="Arial" pitchFamily="34" charset="0"/>
              <a:buChar char="•"/>
            </a:pPr>
            <a:endParaRPr lang="es-ES" sz="20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s-ES" sz="2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Útil para comunidades que se disponen en </a:t>
            </a:r>
            <a:r>
              <a:rPr lang="es-ES" sz="20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línea</a:t>
            </a:r>
          </a:p>
          <a:p>
            <a:pPr marL="342900" indent="-342900">
              <a:buFont typeface="Arial" pitchFamily="34" charset="0"/>
              <a:buChar char="•"/>
            </a:pPr>
            <a:endParaRPr lang="es-ES" sz="2000" b="1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s-E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Requiere tomar medidas específicas de muchos puntos de muestreo: longitud establecida</a:t>
            </a:r>
          </a:p>
          <a:p>
            <a:pPr marL="342900" indent="-342900">
              <a:buFont typeface="Arial" pitchFamily="34" charset="0"/>
              <a:buChar char="•"/>
            </a:pPr>
            <a:endParaRPr lang="es-ES" sz="2000" b="1" dirty="0" smtClean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itchFamily="34" charset="0"/>
            </a:endParaRPr>
          </a:p>
          <a:p>
            <a:endParaRPr lang="es-ES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endParaRPr lang="es-ES" b="1" dirty="0" smtClean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endParaRPr lang="es-E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1 Título"/>
          <p:cNvSpPr txBox="1">
            <a:spLocks/>
          </p:cNvSpPr>
          <p:nvPr/>
        </p:nvSpPr>
        <p:spPr>
          <a:xfrm>
            <a:off x="1403648" y="2787000"/>
            <a:ext cx="2441064" cy="5832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8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1pPr>
            <a:lvl2pPr marR="0" lvl="1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2pPr>
            <a:lvl3pPr marR="0" lvl="2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3pPr>
            <a:lvl4pPr marR="0" lvl="3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4pPr>
            <a:lvl5pPr marR="0" lvl="4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5pPr>
            <a:lvl6pPr marR="0" lvl="5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6pPr>
            <a:lvl7pPr marR="0" lvl="6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7pPr>
            <a:lvl8pPr marR="0" lvl="7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8pPr>
            <a:lvl9pPr marR="0" lvl="8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9pPr>
          </a:lstStyle>
          <a:p>
            <a:pPr>
              <a:buClr>
                <a:srgbClr val="81C241"/>
              </a:buClr>
            </a:pPr>
            <a:r>
              <a:rPr lang="es-ES" sz="1200" b="1" i="1" dirty="0" err="1" smtClean="0">
                <a:solidFill>
                  <a:srgbClr val="002060"/>
                </a:solidFill>
                <a:latin typeface="Bahnschrift" pitchFamily="34" charset="0"/>
              </a:rPr>
              <a:t>Harald</a:t>
            </a:r>
            <a:r>
              <a:rPr lang="es-ES" sz="1200" b="1" i="1" dirty="0" smtClean="0">
                <a:solidFill>
                  <a:srgbClr val="002060"/>
                </a:solidFill>
                <a:latin typeface="Bahnschrift" pitchFamily="34" charset="0"/>
              </a:rPr>
              <a:t> Pauli et al., 2015</a:t>
            </a:r>
          </a:p>
        </p:txBody>
      </p:sp>
    </p:spTree>
    <p:extLst>
      <p:ext uri="{BB962C8B-B14F-4D97-AF65-F5344CB8AC3E}">
        <p14:creationId xmlns:p14="http://schemas.microsoft.com/office/powerpoint/2010/main" val="3762949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13" grpId="0" build="p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 Título"/>
          <p:cNvSpPr txBox="1">
            <a:spLocks/>
          </p:cNvSpPr>
          <p:nvPr/>
        </p:nvSpPr>
        <p:spPr>
          <a:xfrm>
            <a:off x="107504" y="6569028"/>
            <a:ext cx="9217024" cy="216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3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9pPr>
          </a:lstStyle>
          <a:p>
            <a:pPr algn="l">
              <a:buClr>
                <a:srgbClr val="81C241"/>
              </a:buClr>
            </a:pPr>
            <a:r>
              <a:rPr lang="es-ES" sz="1600" b="1" dirty="0" smtClean="0">
                <a:solidFill>
                  <a:srgbClr val="316943"/>
                </a:solidFill>
                <a:latin typeface="Bahnschrift" pitchFamily="34" charset="0"/>
              </a:rPr>
              <a:t>Curso: </a:t>
            </a:r>
            <a:r>
              <a:rPr lang="es-ES" sz="1600" b="1" dirty="0" err="1" smtClean="0">
                <a:solidFill>
                  <a:srgbClr val="316943"/>
                </a:solidFill>
                <a:latin typeface="Bahnschrift" pitchFamily="34" charset="0"/>
              </a:rPr>
              <a:t>iNaturalist</a:t>
            </a:r>
            <a:r>
              <a:rPr lang="es-ES" sz="1600" b="1" dirty="0" smtClean="0">
                <a:solidFill>
                  <a:srgbClr val="316943"/>
                </a:solidFill>
                <a:latin typeface="Bahnschrift" pitchFamily="34" charset="0"/>
              </a:rPr>
              <a:t> y otras herramientas para  estudiar la biodiversidad</a:t>
            </a:r>
            <a:endParaRPr lang="es-ES" sz="1600" b="1" dirty="0">
              <a:solidFill>
                <a:srgbClr val="316943"/>
              </a:solidFill>
              <a:latin typeface="Bahnschrift" pitchFamily="34" charset="0"/>
            </a:endParaRPr>
          </a:p>
        </p:txBody>
      </p:sp>
      <p:sp>
        <p:nvSpPr>
          <p:cNvPr id="4" name="3 Rectángulo redondeado"/>
          <p:cNvSpPr/>
          <p:nvPr/>
        </p:nvSpPr>
        <p:spPr>
          <a:xfrm>
            <a:off x="539552" y="260648"/>
            <a:ext cx="7128792" cy="576064"/>
          </a:xfrm>
          <a:prstGeom prst="roundRect">
            <a:avLst/>
          </a:prstGeom>
          <a:solidFill>
            <a:schemeClr val="bg1">
              <a:lumMod val="60000"/>
              <a:lumOff val="4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81C241"/>
              </a:solidFill>
            </a:endParaRP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611560" y="260648"/>
            <a:ext cx="6984776" cy="564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8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1pPr>
            <a:lvl2pPr marR="0" lvl="1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2pPr>
            <a:lvl3pPr marR="0" lvl="2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3pPr>
            <a:lvl4pPr marR="0" lvl="3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4pPr>
            <a:lvl5pPr marR="0" lvl="4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5pPr>
            <a:lvl6pPr marR="0" lvl="5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6pPr>
            <a:lvl7pPr marR="0" lvl="6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7pPr>
            <a:lvl8pPr marR="0" lvl="7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8pPr>
            <a:lvl9pPr marR="0" lvl="8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9pPr>
          </a:lstStyle>
          <a:p>
            <a:pPr>
              <a:buClr>
                <a:srgbClr val="81C241"/>
              </a:buClr>
            </a:pPr>
            <a:r>
              <a:rPr lang="es-ES" sz="3200" b="1" dirty="0" err="1" smtClean="0">
                <a:solidFill>
                  <a:srgbClr val="3169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Transecto</a:t>
            </a:r>
            <a:r>
              <a:rPr lang="es-ES" sz="3200" b="1" dirty="0" smtClean="0">
                <a:solidFill>
                  <a:srgbClr val="3169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 variable</a:t>
            </a:r>
            <a:endParaRPr lang="es-ES" sz="3200" b="1" dirty="0">
              <a:solidFill>
                <a:srgbClr val="31694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itchFamily="34" charset="0"/>
            </a:endParaRPr>
          </a:p>
        </p:txBody>
      </p:sp>
      <p:sp>
        <p:nvSpPr>
          <p:cNvPr id="10" name="10 Subtítulo"/>
          <p:cNvSpPr txBox="1">
            <a:spLocks/>
          </p:cNvSpPr>
          <p:nvPr/>
        </p:nvSpPr>
        <p:spPr>
          <a:xfrm>
            <a:off x="8460432" y="0"/>
            <a:ext cx="683568" cy="54868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r"/>
            <a:r>
              <a:rPr lang="es-ES" sz="600" b="1" dirty="0">
                <a:solidFill>
                  <a:srgbClr val="457C57">
                    <a:lumMod val="75000"/>
                  </a:srgbClr>
                </a:solidFill>
                <a:latin typeface="Bahnschrift" pitchFamily="34" charset="0"/>
              </a:rPr>
              <a:t>Métodos de muestreo para estudiar la flora </a:t>
            </a:r>
          </a:p>
        </p:txBody>
      </p:sp>
      <p:sp>
        <p:nvSpPr>
          <p:cNvPr id="11" name="10 CuadroTexto"/>
          <p:cNvSpPr txBox="1"/>
          <p:nvPr/>
        </p:nvSpPr>
        <p:spPr>
          <a:xfrm>
            <a:off x="8423920" y="-16351"/>
            <a:ext cx="7200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>
                <a:solidFill>
                  <a:srgbClr val="316943"/>
                </a:solidFill>
                <a:latin typeface="Arial Nova" pitchFamily="34" charset="0"/>
              </a:rPr>
              <a:t>4</a:t>
            </a:r>
          </a:p>
        </p:txBody>
      </p:sp>
      <p:sp>
        <p:nvSpPr>
          <p:cNvPr id="9" name="8 CuadroTexto"/>
          <p:cNvSpPr txBox="1"/>
          <p:nvPr/>
        </p:nvSpPr>
        <p:spPr>
          <a:xfrm>
            <a:off x="395536" y="3284983"/>
            <a:ext cx="4392488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Usos más habituales:</a:t>
            </a:r>
          </a:p>
          <a:p>
            <a:endParaRPr lang="es-ES" b="1" dirty="0" smtClean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s-ES" sz="2000" b="1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Laderas de valles (horizontal y vertical)</a:t>
            </a:r>
          </a:p>
          <a:p>
            <a:pPr marL="342900" indent="-342900">
              <a:buFont typeface="Arial" pitchFamily="34" charset="0"/>
              <a:buChar char="•"/>
            </a:pPr>
            <a:endParaRPr lang="es-ES" sz="2000" b="1" dirty="0" smtClean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s-ES" sz="2000" b="1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Muestreos de bosques de ribera</a:t>
            </a:r>
          </a:p>
          <a:p>
            <a:pPr marL="342900" indent="-342900">
              <a:buFont typeface="Arial" pitchFamily="34" charset="0"/>
              <a:buChar char="•"/>
            </a:pPr>
            <a:endParaRPr lang="es-ES" sz="2000" b="1" dirty="0" smtClean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s-ES" sz="2000" b="1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Muestreos de hábitats litorales</a:t>
            </a:r>
          </a:p>
          <a:p>
            <a:endParaRPr lang="es-ES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endParaRPr lang="es-ES" b="1" dirty="0" smtClean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endParaRPr lang="es-E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4754848" y="2924944"/>
            <a:ext cx="4392488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s-ES" sz="20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Sirve </a:t>
            </a:r>
            <a:r>
              <a:rPr lang="es-ES" sz="2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para muestrear ambientes de transición</a:t>
            </a:r>
          </a:p>
          <a:p>
            <a:pPr marL="342900" indent="-342900">
              <a:buFont typeface="Arial" pitchFamily="34" charset="0"/>
              <a:buChar char="•"/>
            </a:pPr>
            <a:endParaRPr lang="es-ES" sz="20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s-ES" sz="2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Útil para comunidades que se disponen en </a:t>
            </a:r>
            <a:r>
              <a:rPr lang="es-ES" sz="20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línea</a:t>
            </a:r>
          </a:p>
          <a:p>
            <a:pPr marL="342900" indent="-342900">
              <a:buFont typeface="Arial" pitchFamily="34" charset="0"/>
              <a:buChar char="•"/>
            </a:pPr>
            <a:endParaRPr lang="es-ES" sz="2000" b="1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s-ES" sz="20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Se deja de muestrear si no aparecen especies nuevas: menos medidas y más rápido</a:t>
            </a:r>
          </a:p>
          <a:p>
            <a:pPr marL="342900" indent="-342900">
              <a:buFont typeface="Arial" pitchFamily="34" charset="0"/>
              <a:buChar char="•"/>
            </a:pPr>
            <a:endParaRPr lang="es-ES" sz="2000" b="1" dirty="0" smtClean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s-E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Menos información</a:t>
            </a:r>
          </a:p>
          <a:p>
            <a:pPr marL="342900" indent="-342900">
              <a:buFont typeface="Arial" pitchFamily="34" charset="0"/>
              <a:buChar char="•"/>
            </a:pPr>
            <a:endParaRPr lang="es-ES" sz="2000" b="1" dirty="0" smtClean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itchFamily="34" charset="0"/>
            </a:endParaRPr>
          </a:p>
          <a:p>
            <a:endParaRPr lang="es-ES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endParaRPr lang="es-ES" b="1" dirty="0" smtClean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endParaRPr lang="es-E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2530" name="Picture 2" descr="Transecto de muestreo tipo Gentry utilizado para estimar la abundancia... |  Download Scientific Diagra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042387"/>
            <a:ext cx="4176464" cy="1537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1 Título"/>
          <p:cNvSpPr txBox="1">
            <a:spLocks/>
          </p:cNvSpPr>
          <p:nvPr/>
        </p:nvSpPr>
        <p:spPr>
          <a:xfrm>
            <a:off x="2182040" y="2580309"/>
            <a:ext cx="2441064" cy="5832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8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1pPr>
            <a:lvl2pPr marR="0" lvl="1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2pPr>
            <a:lvl3pPr marR="0" lvl="2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3pPr>
            <a:lvl4pPr marR="0" lvl="3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4pPr>
            <a:lvl5pPr marR="0" lvl="4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5pPr>
            <a:lvl6pPr marR="0" lvl="5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6pPr>
            <a:lvl7pPr marR="0" lvl="6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7pPr>
            <a:lvl8pPr marR="0" lvl="7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8pPr>
            <a:lvl9pPr marR="0" lvl="8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9pPr>
          </a:lstStyle>
          <a:p>
            <a:pPr>
              <a:buClr>
                <a:srgbClr val="81C241"/>
              </a:buClr>
            </a:pPr>
            <a:r>
              <a:rPr lang="es-ES" sz="1200" b="1" i="1" dirty="0">
                <a:solidFill>
                  <a:srgbClr val="002060"/>
                </a:solidFill>
                <a:latin typeface="Bahnschrift" pitchFamily="34" charset="0"/>
              </a:rPr>
              <a:t>Sandra Emilia </a:t>
            </a:r>
            <a:r>
              <a:rPr lang="es-ES" sz="1200" b="1" i="1" dirty="0" err="1" smtClean="0">
                <a:solidFill>
                  <a:srgbClr val="002060"/>
                </a:solidFill>
                <a:latin typeface="Bahnschrift" pitchFamily="34" charset="0"/>
              </a:rPr>
              <a:t>Chediack</a:t>
            </a:r>
            <a:r>
              <a:rPr lang="es-ES" sz="1200" b="1" i="1" dirty="0" smtClean="0">
                <a:solidFill>
                  <a:srgbClr val="002060"/>
                </a:solidFill>
                <a:latin typeface="Bahnschrift" pitchFamily="34" charset="0"/>
              </a:rPr>
              <a:t>, 2009</a:t>
            </a:r>
          </a:p>
        </p:txBody>
      </p:sp>
    </p:spTree>
    <p:extLst>
      <p:ext uri="{BB962C8B-B14F-4D97-AF65-F5344CB8AC3E}">
        <p14:creationId xmlns:p14="http://schemas.microsoft.com/office/powerpoint/2010/main" val="2804137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13" grpId="0" build="p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 Título"/>
          <p:cNvSpPr txBox="1">
            <a:spLocks/>
          </p:cNvSpPr>
          <p:nvPr/>
        </p:nvSpPr>
        <p:spPr>
          <a:xfrm>
            <a:off x="107504" y="6569028"/>
            <a:ext cx="9217024" cy="216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3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9pPr>
          </a:lstStyle>
          <a:p>
            <a:pPr algn="l">
              <a:buClr>
                <a:srgbClr val="81C241"/>
              </a:buClr>
            </a:pPr>
            <a:r>
              <a:rPr lang="es-ES" sz="1600" b="1" dirty="0" smtClean="0">
                <a:solidFill>
                  <a:srgbClr val="316943"/>
                </a:solidFill>
                <a:latin typeface="Bahnschrift" pitchFamily="34" charset="0"/>
              </a:rPr>
              <a:t>Curso: </a:t>
            </a:r>
            <a:r>
              <a:rPr lang="es-ES" sz="1600" b="1" dirty="0" err="1" smtClean="0">
                <a:solidFill>
                  <a:srgbClr val="316943"/>
                </a:solidFill>
                <a:latin typeface="Bahnschrift" pitchFamily="34" charset="0"/>
              </a:rPr>
              <a:t>iNaturalist</a:t>
            </a:r>
            <a:r>
              <a:rPr lang="es-ES" sz="1600" b="1" dirty="0" smtClean="0">
                <a:solidFill>
                  <a:srgbClr val="316943"/>
                </a:solidFill>
                <a:latin typeface="Bahnschrift" pitchFamily="34" charset="0"/>
              </a:rPr>
              <a:t> y otras herramientas para  estudiar la biodiversidad</a:t>
            </a:r>
            <a:endParaRPr lang="es-ES" sz="1600" b="1" dirty="0">
              <a:solidFill>
                <a:srgbClr val="316943"/>
              </a:solidFill>
              <a:latin typeface="Bahnschrift" pitchFamily="34" charset="0"/>
            </a:endParaRPr>
          </a:p>
        </p:txBody>
      </p:sp>
      <p:sp>
        <p:nvSpPr>
          <p:cNvPr id="4" name="3 Rectángulo redondeado"/>
          <p:cNvSpPr/>
          <p:nvPr/>
        </p:nvSpPr>
        <p:spPr>
          <a:xfrm>
            <a:off x="539552" y="260648"/>
            <a:ext cx="7128792" cy="576064"/>
          </a:xfrm>
          <a:prstGeom prst="roundRect">
            <a:avLst/>
          </a:prstGeom>
          <a:solidFill>
            <a:schemeClr val="bg1">
              <a:lumMod val="60000"/>
              <a:lumOff val="4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81C241"/>
              </a:solidFill>
            </a:endParaRP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611560" y="260648"/>
            <a:ext cx="6984776" cy="564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8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1pPr>
            <a:lvl2pPr marR="0" lvl="1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2pPr>
            <a:lvl3pPr marR="0" lvl="2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3pPr>
            <a:lvl4pPr marR="0" lvl="3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4pPr>
            <a:lvl5pPr marR="0" lvl="4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5pPr>
            <a:lvl6pPr marR="0" lvl="5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6pPr>
            <a:lvl7pPr marR="0" lvl="6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7pPr>
            <a:lvl8pPr marR="0" lvl="7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8pPr>
            <a:lvl9pPr marR="0" lvl="8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9pPr>
          </a:lstStyle>
          <a:p>
            <a:pPr>
              <a:buClr>
                <a:srgbClr val="81C241"/>
              </a:buClr>
            </a:pPr>
            <a:r>
              <a:rPr lang="es-ES" sz="3200" b="1" dirty="0" smtClean="0">
                <a:solidFill>
                  <a:srgbClr val="3169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Cuadrantes</a:t>
            </a:r>
            <a:endParaRPr lang="es-ES" sz="3200" b="1" dirty="0">
              <a:solidFill>
                <a:srgbClr val="31694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itchFamily="34" charset="0"/>
            </a:endParaRPr>
          </a:p>
        </p:txBody>
      </p:sp>
      <p:sp>
        <p:nvSpPr>
          <p:cNvPr id="10" name="10 Subtítulo"/>
          <p:cNvSpPr txBox="1">
            <a:spLocks/>
          </p:cNvSpPr>
          <p:nvPr/>
        </p:nvSpPr>
        <p:spPr>
          <a:xfrm>
            <a:off x="8460432" y="0"/>
            <a:ext cx="683568" cy="54868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r"/>
            <a:r>
              <a:rPr lang="es-ES" sz="600" b="1" dirty="0">
                <a:solidFill>
                  <a:srgbClr val="457C57">
                    <a:lumMod val="75000"/>
                  </a:srgbClr>
                </a:solidFill>
                <a:latin typeface="Bahnschrift" pitchFamily="34" charset="0"/>
              </a:rPr>
              <a:t>Métodos de muestreo para estudiar la flora </a:t>
            </a:r>
          </a:p>
        </p:txBody>
      </p:sp>
      <p:sp>
        <p:nvSpPr>
          <p:cNvPr id="11" name="10 CuadroTexto"/>
          <p:cNvSpPr txBox="1"/>
          <p:nvPr/>
        </p:nvSpPr>
        <p:spPr>
          <a:xfrm>
            <a:off x="8423920" y="-16351"/>
            <a:ext cx="7200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>
                <a:solidFill>
                  <a:srgbClr val="316943"/>
                </a:solidFill>
                <a:latin typeface="Arial Nova" pitchFamily="34" charset="0"/>
              </a:rPr>
              <a:t>4</a:t>
            </a:r>
          </a:p>
        </p:txBody>
      </p:sp>
      <p:pic>
        <p:nvPicPr>
          <p:cNvPr id="23556" name="Picture 4" descr="The Humble Quadrat | Spring 2021 | Knots and Bolt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908720"/>
            <a:ext cx="3501646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1 Título"/>
          <p:cNvSpPr txBox="1">
            <a:spLocks/>
          </p:cNvSpPr>
          <p:nvPr/>
        </p:nvSpPr>
        <p:spPr>
          <a:xfrm>
            <a:off x="2555776" y="3573016"/>
            <a:ext cx="2441064" cy="5832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8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1pPr>
            <a:lvl2pPr marR="0" lvl="1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2pPr>
            <a:lvl3pPr marR="0" lvl="2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3pPr>
            <a:lvl4pPr marR="0" lvl="3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4pPr>
            <a:lvl5pPr marR="0" lvl="4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5pPr>
            <a:lvl6pPr marR="0" lvl="5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6pPr>
            <a:lvl7pPr marR="0" lvl="6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7pPr>
            <a:lvl8pPr marR="0" lvl="7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8pPr>
            <a:lvl9pPr marR="0" lvl="8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9pPr>
          </a:lstStyle>
          <a:p>
            <a:pPr>
              <a:buClr>
                <a:srgbClr val="81C241"/>
              </a:buClr>
            </a:pPr>
            <a:r>
              <a:rPr lang="es-ES" sz="1200" b="1" i="1" dirty="0" smtClean="0">
                <a:solidFill>
                  <a:srgbClr val="002060"/>
                </a:solidFill>
                <a:latin typeface="Bahnschrift" pitchFamily="34" charset="0"/>
              </a:rPr>
              <a:t>Kevin </a:t>
            </a:r>
            <a:r>
              <a:rPr lang="es-ES" sz="1200" b="1" i="1" dirty="0" err="1" smtClean="0">
                <a:solidFill>
                  <a:srgbClr val="002060"/>
                </a:solidFill>
                <a:latin typeface="Bahnschrift" pitchFamily="34" charset="0"/>
              </a:rPr>
              <a:t>Berend</a:t>
            </a:r>
            <a:r>
              <a:rPr lang="es-ES" sz="1200" b="1" i="1" dirty="0" smtClean="0">
                <a:solidFill>
                  <a:srgbClr val="002060"/>
                </a:solidFill>
                <a:latin typeface="Bahnschrift" pitchFamily="34" charset="0"/>
              </a:rPr>
              <a:t>, 2021</a:t>
            </a:r>
          </a:p>
        </p:txBody>
      </p:sp>
      <p:sp>
        <p:nvSpPr>
          <p:cNvPr id="13" name="12 CuadroTexto"/>
          <p:cNvSpPr txBox="1"/>
          <p:nvPr/>
        </p:nvSpPr>
        <p:spPr>
          <a:xfrm>
            <a:off x="394424" y="3933056"/>
            <a:ext cx="4392488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Usos más habituales:</a:t>
            </a:r>
          </a:p>
          <a:p>
            <a:endParaRPr lang="es-ES" b="1" dirty="0" smtClean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s-ES" sz="2000" b="1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Pastizales</a:t>
            </a:r>
          </a:p>
          <a:p>
            <a:pPr marL="342900" indent="-342900">
              <a:buFont typeface="Arial" pitchFamily="34" charset="0"/>
              <a:buChar char="•"/>
            </a:pPr>
            <a:endParaRPr lang="es-ES" sz="2000" b="1" dirty="0" smtClean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s-ES" sz="2000" b="1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Paredones de roca</a:t>
            </a:r>
          </a:p>
          <a:p>
            <a:pPr marL="342900" indent="-342900">
              <a:buFont typeface="Arial" pitchFamily="34" charset="0"/>
              <a:buChar char="•"/>
            </a:pPr>
            <a:endParaRPr lang="es-ES" sz="2000" b="1" dirty="0" smtClean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s-ES" sz="2000" b="1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Sotobosque</a:t>
            </a:r>
          </a:p>
          <a:p>
            <a:endParaRPr lang="es-ES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endParaRPr lang="es-ES" b="1" dirty="0" smtClean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endParaRPr lang="es-E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4786912" y="3749457"/>
            <a:ext cx="4392488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s-ES" sz="20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Alta reproductibilidad</a:t>
            </a:r>
          </a:p>
          <a:p>
            <a:pPr marL="342900" indent="-342900">
              <a:buFont typeface="Arial" pitchFamily="34" charset="0"/>
              <a:buChar char="•"/>
            </a:pPr>
            <a:endParaRPr lang="es-ES" sz="2000" b="1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s-ES" sz="20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Muy útil en comunidades homogéneas o en pequeñas superficies</a:t>
            </a:r>
          </a:p>
          <a:p>
            <a:pPr marL="342900" indent="-342900">
              <a:buFont typeface="Arial" pitchFamily="34" charset="0"/>
              <a:buChar char="•"/>
            </a:pPr>
            <a:endParaRPr lang="es-ES" sz="2000" b="1" dirty="0" smtClean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s-E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Poco útil en zonas muy diversas o de transición</a:t>
            </a:r>
          </a:p>
          <a:p>
            <a:endParaRPr lang="es-ES" b="1" dirty="0" smtClean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endParaRPr lang="es-E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2589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  <p:bldP spid="14" grpId="0" build="p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 Título"/>
          <p:cNvSpPr txBox="1">
            <a:spLocks/>
          </p:cNvSpPr>
          <p:nvPr/>
        </p:nvSpPr>
        <p:spPr>
          <a:xfrm>
            <a:off x="107504" y="6569028"/>
            <a:ext cx="9217024" cy="216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3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9pPr>
          </a:lstStyle>
          <a:p>
            <a:pPr algn="l">
              <a:buClr>
                <a:srgbClr val="81C241"/>
              </a:buClr>
            </a:pPr>
            <a:r>
              <a:rPr lang="es-ES" sz="1600" b="1" dirty="0" smtClean="0">
                <a:solidFill>
                  <a:srgbClr val="316943"/>
                </a:solidFill>
                <a:latin typeface="Bahnschrift" pitchFamily="34" charset="0"/>
              </a:rPr>
              <a:t>Curso: </a:t>
            </a:r>
            <a:r>
              <a:rPr lang="es-ES" sz="1600" b="1" dirty="0" err="1" smtClean="0">
                <a:solidFill>
                  <a:srgbClr val="316943"/>
                </a:solidFill>
                <a:latin typeface="Bahnschrift" pitchFamily="34" charset="0"/>
              </a:rPr>
              <a:t>iNaturalist</a:t>
            </a:r>
            <a:r>
              <a:rPr lang="es-ES" sz="1600" b="1" dirty="0" smtClean="0">
                <a:solidFill>
                  <a:srgbClr val="316943"/>
                </a:solidFill>
                <a:latin typeface="Bahnschrift" pitchFamily="34" charset="0"/>
              </a:rPr>
              <a:t> y otras herramientas para  estudiar la biodiversidad</a:t>
            </a:r>
            <a:endParaRPr lang="es-ES" sz="1600" b="1" dirty="0">
              <a:solidFill>
                <a:srgbClr val="316943"/>
              </a:solidFill>
              <a:latin typeface="Bahnschrift" pitchFamily="34" charset="0"/>
            </a:endParaRPr>
          </a:p>
        </p:txBody>
      </p:sp>
      <p:sp>
        <p:nvSpPr>
          <p:cNvPr id="4" name="3 Rectángulo redondeado"/>
          <p:cNvSpPr/>
          <p:nvPr/>
        </p:nvSpPr>
        <p:spPr>
          <a:xfrm>
            <a:off x="539552" y="260648"/>
            <a:ext cx="7128792" cy="576064"/>
          </a:xfrm>
          <a:prstGeom prst="roundRect">
            <a:avLst/>
          </a:prstGeom>
          <a:solidFill>
            <a:schemeClr val="bg1">
              <a:lumMod val="60000"/>
              <a:lumOff val="4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81C241"/>
              </a:solidFill>
            </a:endParaRP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611560" y="260648"/>
            <a:ext cx="6984776" cy="564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8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1pPr>
            <a:lvl2pPr marR="0" lvl="1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2pPr>
            <a:lvl3pPr marR="0" lvl="2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3pPr>
            <a:lvl4pPr marR="0" lvl="3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4pPr>
            <a:lvl5pPr marR="0" lvl="4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5pPr>
            <a:lvl6pPr marR="0" lvl="5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6pPr>
            <a:lvl7pPr marR="0" lvl="6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7pPr>
            <a:lvl8pPr marR="0" lvl="7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8pPr>
            <a:lvl9pPr marR="0" lvl="8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9pPr>
          </a:lstStyle>
          <a:p>
            <a:pPr>
              <a:buClr>
                <a:srgbClr val="81C241"/>
              </a:buClr>
            </a:pPr>
            <a:r>
              <a:rPr lang="es-ES" sz="2800" b="1" dirty="0" smtClean="0">
                <a:solidFill>
                  <a:srgbClr val="3169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Método fitosociológico (Braun-</a:t>
            </a:r>
            <a:r>
              <a:rPr lang="es-ES" sz="2800" b="1" dirty="0" err="1" smtClean="0">
                <a:solidFill>
                  <a:srgbClr val="3169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Blanquet</a:t>
            </a:r>
            <a:r>
              <a:rPr lang="es-ES" sz="2800" b="1" dirty="0" smtClean="0">
                <a:solidFill>
                  <a:srgbClr val="3169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)</a:t>
            </a:r>
            <a:endParaRPr lang="es-ES" sz="2800" b="1" dirty="0">
              <a:solidFill>
                <a:srgbClr val="31694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itchFamily="34" charset="0"/>
            </a:endParaRPr>
          </a:p>
        </p:txBody>
      </p:sp>
      <p:sp>
        <p:nvSpPr>
          <p:cNvPr id="10" name="10 Subtítulo"/>
          <p:cNvSpPr txBox="1">
            <a:spLocks/>
          </p:cNvSpPr>
          <p:nvPr/>
        </p:nvSpPr>
        <p:spPr>
          <a:xfrm>
            <a:off x="8460432" y="0"/>
            <a:ext cx="683568" cy="54868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r"/>
            <a:r>
              <a:rPr lang="es-ES" sz="600" b="1" dirty="0">
                <a:solidFill>
                  <a:srgbClr val="457C57">
                    <a:lumMod val="75000"/>
                  </a:srgbClr>
                </a:solidFill>
                <a:latin typeface="Bahnschrift" pitchFamily="34" charset="0"/>
              </a:rPr>
              <a:t>Métodos de muestreo para estudiar la flora </a:t>
            </a:r>
          </a:p>
        </p:txBody>
      </p:sp>
      <p:sp>
        <p:nvSpPr>
          <p:cNvPr id="11" name="10 CuadroTexto"/>
          <p:cNvSpPr txBox="1"/>
          <p:nvPr/>
        </p:nvSpPr>
        <p:spPr>
          <a:xfrm>
            <a:off x="8423920" y="-16351"/>
            <a:ext cx="7200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>
                <a:solidFill>
                  <a:srgbClr val="316943"/>
                </a:solidFill>
                <a:latin typeface="Arial Nova" pitchFamily="34" charset="0"/>
              </a:rPr>
              <a:t>4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354432" y="3717032"/>
            <a:ext cx="439248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Usos más habituales:</a:t>
            </a:r>
          </a:p>
          <a:p>
            <a:endParaRPr lang="es-ES" b="1" dirty="0" smtClean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s-ES" sz="2000" b="1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Cualquier comunidad vegetal</a:t>
            </a:r>
          </a:p>
          <a:p>
            <a:pPr marL="342900" indent="-342900">
              <a:buFont typeface="Arial" pitchFamily="34" charset="0"/>
              <a:buChar char="•"/>
            </a:pPr>
            <a:endParaRPr lang="es-ES" sz="2000" b="1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s-ES" sz="2000" b="1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Generalmente evita zonas de transición: busca homogeneidad</a:t>
            </a:r>
          </a:p>
          <a:p>
            <a:pPr marL="342900" indent="-342900">
              <a:buFont typeface="Arial" pitchFamily="34" charset="0"/>
              <a:buChar char="•"/>
            </a:pPr>
            <a:endParaRPr lang="es-ES" sz="2000" b="1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s-ES" sz="2000" b="1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Asocia un nombre a cada tipo de comunidad</a:t>
            </a:r>
          </a:p>
          <a:p>
            <a:endParaRPr lang="es-ES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endParaRPr lang="es-ES" b="1" dirty="0" smtClean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endParaRPr lang="es-E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4739992" y="3645024"/>
            <a:ext cx="439248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endParaRPr lang="es-ES" sz="2000" b="1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s-ES" sz="20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Se deja de muestrear si no aparecen especies nuevas: menos medidas y más rápido</a:t>
            </a:r>
          </a:p>
          <a:p>
            <a:pPr marL="342900" indent="-342900">
              <a:buFont typeface="Arial" pitchFamily="34" charset="0"/>
              <a:buChar char="•"/>
            </a:pPr>
            <a:endParaRPr lang="es-ES" sz="2000" b="1" dirty="0" smtClean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s-E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Subjetivo: </a:t>
            </a:r>
            <a:r>
              <a:rPr lang="es-E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baja reproductibilidad</a:t>
            </a:r>
          </a:p>
          <a:p>
            <a:pPr marL="342900" indent="-342900">
              <a:buFont typeface="Arial" pitchFamily="34" charset="0"/>
              <a:buChar char="•"/>
            </a:pPr>
            <a:endParaRPr lang="es-ES" sz="2000" b="1" dirty="0" smtClean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s-E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Muy complejo: requiere mucho conocimiento de flora local</a:t>
            </a:r>
            <a:endParaRPr lang="es-ES" sz="2000" b="1" dirty="0" smtClean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itchFamily="34" charset="0"/>
            </a:endParaRPr>
          </a:p>
        </p:txBody>
      </p:sp>
      <p:pic>
        <p:nvPicPr>
          <p:cNvPr id="24578" name="Picture 2" descr="Conceptos y métodos para el estudio de las comunidades vegetales - ppt  video online descargar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4" t="20504" r="3506" b="15203"/>
          <a:stretch/>
        </p:blipFill>
        <p:spPr bwMode="auto">
          <a:xfrm>
            <a:off x="1763688" y="932466"/>
            <a:ext cx="5300052" cy="27366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0453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13" grpId="0" build="p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 Título"/>
          <p:cNvSpPr txBox="1">
            <a:spLocks/>
          </p:cNvSpPr>
          <p:nvPr/>
        </p:nvSpPr>
        <p:spPr>
          <a:xfrm>
            <a:off x="107504" y="6569028"/>
            <a:ext cx="9217024" cy="216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3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9pPr>
          </a:lstStyle>
          <a:p>
            <a:pPr algn="l">
              <a:buClr>
                <a:srgbClr val="81C241"/>
              </a:buClr>
            </a:pPr>
            <a:r>
              <a:rPr lang="es-ES" sz="1600" b="1" dirty="0" smtClean="0">
                <a:solidFill>
                  <a:srgbClr val="316943"/>
                </a:solidFill>
                <a:latin typeface="Bahnschrift" pitchFamily="34" charset="0"/>
              </a:rPr>
              <a:t>Curso: </a:t>
            </a:r>
            <a:r>
              <a:rPr lang="es-ES" sz="1600" b="1" dirty="0" err="1" smtClean="0">
                <a:solidFill>
                  <a:srgbClr val="316943"/>
                </a:solidFill>
                <a:latin typeface="Bahnschrift" pitchFamily="34" charset="0"/>
              </a:rPr>
              <a:t>iNaturalist</a:t>
            </a:r>
            <a:r>
              <a:rPr lang="es-ES" sz="1600" b="1" dirty="0" smtClean="0">
                <a:solidFill>
                  <a:srgbClr val="316943"/>
                </a:solidFill>
                <a:latin typeface="Bahnschrift" pitchFamily="34" charset="0"/>
              </a:rPr>
              <a:t> y otras herramientas para  estudiar la biodiversidad</a:t>
            </a:r>
            <a:endParaRPr lang="es-ES" sz="1600" b="1" dirty="0">
              <a:solidFill>
                <a:srgbClr val="316943"/>
              </a:solidFill>
              <a:latin typeface="Bahnschrift" pitchFamily="34" charset="0"/>
            </a:endParaRPr>
          </a:p>
        </p:txBody>
      </p:sp>
      <p:sp>
        <p:nvSpPr>
          <p:cNvPr id="4" name="3 Rectángulo redondeado"/>
          <p:cNvSpPr/>
          <p:nvPr/>
        </p:nvSpPr>
        <p:spPr>
          <a:xfrm>
            <a:off x="539552" y="260648"/>
            <a:ext cx="7128792" cy="576064"/>
          </a:xfrm>
          <a:prstGeom prst="roundRect">
            <a:avLst/>
          </a:prstGeom>
          <a:solidFill>
            <a:schemeClr val="bg1">
              <a:lumMod val="60000"/>
              <a:lumOff val="4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81C241"/>
              </a:solidFill>
            </a:endParaRP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611560" y="260648"/>
            <a:ext cx="6984776" cy="564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8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1pPr>
            <a:lvl2pPr marR="0" lvl="1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2pPr>
            <a:lvl3pPr marR="0" lvl="2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3pPr>
            <a:lvl4pPr marR="0" lvl="3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4pPr>
            <a:lvl5pPr marR="0" lvl="4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5pPr>
            <a:lvl6pPr marR="0" lvl="5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6pPr>
            <a:lvl7pPr marR="0" lvl="6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7pPr>
            <a:lvl8pPr marR="0" lvl="7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8pPr>
            <a:lvl9pPr marR="0" lvl="8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9pPr>
          </a:lstStyle>
          <a:p>
            <a:pPr>
              <a:buClr>
                <a:srgbClr val="81C241"/>
              </a:buClr>
            </a:pPr>
            <a:r>
              <a:rPr lang="es-ES" sz="3200" b="1" dirty="0" smtClean="0">
                <a:solidFill>
                  <a:srgbClr val="3169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Inventarios de flora y vegetación</a:t>
            </a:r>
            <a:endParaRPr lang="es-ES" sz="3200" b="1" dirty="0">
              <a:solidFill>
                <a:srgbClr val="31694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itchFamily="34" charset="0"/>
            </a:endParaRPr>
          </a:p>
        </p:txBody>
      </p:sp>
      <p:sp>
        <p:nvSpPr>
          <p:cNvPr id="10" name="10 Subtítulo"/>
          <p:cNvSpPr txBox="1">
            <a:spLocks/>
          </p:cNvSpPr>
          <p:nvPr/>
        </p:nvSpPr>
        <p:spPr>
          <a:xfrm>
            <a:off x="8460432" y="0"/>
            <a:ext cx="683568" cy="54868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r"/>
            <a:r>
              <a:rPr lang="es-ES" sz="600" b="1" dirty="0">
                <a:solidFill>
                  <a:srgbClr val="457C57">
                    <a:lumMod val="75000"/>
                  </a:srgbClr>
                </a:solidFill>
                <a:latin typeface="Bahnschrift" pitchFamily="34" charset="0"/>
              </a:rPr>
              <a:t>Métodos de muestreo para estudiar la flora </a:t>
            </a:r>
          </a:p>
        </p:txBody>
      </p:sp>
      <p:sp>
        <p:nvSpPr>
          <p:cNvPr id="11" name="10 CuadroTexto"/>
          <p:cNvSpPr txBox="1"/>
          <p:nvPr/>
        </p:nvSpPr>
        <p:spPr>
          <a:xfrm>
            <a:off x="8423920" y="-16351"/>
            <a:ext cx="7200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>
                <a:solidFill>
                  <a:srgbClr val="316943"/>
                </a:solidFill>
                <a:latin typeface="Arial Nova" pitchFamily="34" charset="0"/>
              </a:rPr>
              <a:t>4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383064" y="1196752"/>
            <a:ext cx="4392488" cy="584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s-ES" sz="2000" b="1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Requieren de un diseño de muestreo y tipo de muestreo específico</a:t>
            </a:r>
          </a:p>
          <a:p>
            <a:pPr marL="342900" indent="-342900">
              <a:buFont typeface="Arial" pitchFamily="34" charset="0"/>
              <a:buChar char="•"/>
            </a:pPr>
            <a:endParaRPr lang="es-ES" sz="2000" b="1" dirty="0" smtClean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s-ES" sz="2000" b="1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Trabajos personales: autoría, localización, fecha. Aficionados o profesionales</a:t>
            </a:r>
          </a:p>
          <a:p>
            <a:pPr marL="342900" indent="-342900">
              <a:buFont typeface="Arial" pitchFamily="34" charset="0"/>
              <a:buChar char="•"/>
            </a:pPr>
            <a:endParaRPr lang="es-ES" sz="2000" b="1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s-ES" sz="2000" b="1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Una lista de especies...o mucho más</a:t>
            </a:r>
          </a:p>
          <a:p>
            <a:pPr marL="342900" indent="-342900">
              <a:buFont typeface="Arial" pitchFamily="34" charset="0"/>
              <a:buChar char="•"/>
            </a:pPr>
            <a:endParaRPr lang="es-ES" sz="2000" b="1" dirty="0" smtClean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s-ES" sz="2000" b="1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En función de las variables, complejidad variable</a:t>
            </a:r>
          </a:p>
          <a:p>
            <a:pPr marL="342900" indent="-342900">
              <a:buFont typeface="Arial" pitchFamily="34" charset="0"/>
              <a:buChar char="•"/>
            </a:pPr>
            <a:endParaRPr lang="es-ES" sz="2000" b="1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s-ES" sz="2000" b="1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Se pueden relacionar con hábitats concretos (fitosociología)</a:t>
            </a:r>
          </a:p>
          <a:p>
            <a:endParaRPr lang="es-ES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endParaRPr lang="es-ES" b="1" dirty="0" smtClean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endParaRPr lang="es-E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6626" name="Picture 2" descr="Muestreo de Flora | Biologia Ambiental Gr 358006_9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6241" y="893325"/>
            <a:ext cx="3287653" cy="36147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8" name="Picture 4" descr="Cómo se realiza un muestreo de vegetación? - Geoinnova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5773240" y="4508053"/>
            <a:ext cx="2035585" cy="204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82633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 Título"/>
          <p:cNvSpPr txBox="1">
            <a:spLocks/>
          </p:cNvSpPr>
          <p:nvPr/>
        </p:nvSpPr>
        <p:spPr>
          <a:xfrm>
            <a:off x="107504" y="6569028"/>
            <a:ext cx="9217024" cy="216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3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9pPr>
          </a:lstStyle>
          <a:p>
            <a:pPr algn="l">
              <a:buClr>
                <a:srgbClr val="81C241"/>
              </a:buClr>
            </a:pPr>
            <a:r>
              <a:rPr lang="es-ES" sz="1600" b="1" dirty="0" smtClean="0">
                <a:solidFill>
                  <a:srgbClr val="316943"/>
                </a:solidFill>
                <a:latin typeface="Bahnschrift" pitchFamily="34" charset="0"/>
              </a:rPr>
              <a:t>Curso: </a:t>
            </a:r>
            <a:r>
              <a:rPr lang="es-ES" sz="1600" b="1" dirty="0" err="1" smtClean="0">
                <a:solidFill>
                  <a:srgbClr val="316943"/>
                </a:solidFill>
                <a:latin typeface="Bahnschrift" pitchFamily="34" charset="0"/>
              </a:rPr>
              <a:t>iNaturalist</a:t>
            </a:r>
            <a:r>
              <a:rPr lang="es-ES" sz="1600" b="1" dirty="0" smtClean="0">
                <a:solidFill>
                  <a:srgbClr val="316943"/>
                </a:solidFill>
                <a:latin typeface="Bahnschrift" pitchFamily="34" charset="0"/>
              </a:rPr>
              <a:t> y otras herramientas para  estudiar la biodiversidad</a:t>
            </a:r>
            <a:endParaRPr lang="es-ES" sz="1600" b="1" dirty="0">
              <a:solidFill>
                <a:srgbClr val="316943"/>
              </a:solidFill>
              <a:latin typeface="Bahnschrift" pitchFamily="34" charset="0"/>
            </a:endParaRPr>
          </a:p>
        </p:txBody>
      </p:sp>
      <p:sp>
        <p:nvSpPr>
          <p:cNvPr id="4" name="3 Rectángulo redondeado"/>
          <p:cNvSpPr/>
          <p:nvPr/>
        </p:nvSpPr>
        <p:spPr>
          <a:xfrm>
            <a:off x="539552" y="260648"/>
            <a:ext cx="7128792" cy="576064"/>
          </a:xfrm>
          <a:prstGeom prst="roundRect">
            <a:avLst/>
          </a:prstGeom>
          <a:solidFill>
            <a:schemeClr val="bg1">
              <a:lumMod val="60000"/>
              <a:lumOff val="4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81C241"/>
              </a:solidFill>
            </a:endParaRP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611560" y="260648"/>
            <a:ext cx="6984776" cy="564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8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1pPr>
            <a:lvl2pPr marR="0" lvl="1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2pPr>
            <a:lvl3pPr marR="0" lvl="2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3pPr>
            <a:lvl4pPr marR="0" lvl="3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4pPr>
            <a:lvl5pPr marR="0" lvl="4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5pPr>
            <a:lvl6pPr marR="0" lvl="5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6pPr>
            <a:lvl7pPr marR="0" lvl="6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7pPr>
            <a:lvl8pPr marR="0" lvl="7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8pPr>
            <a:lvl9pPr marR="0" lvl="8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9pPr>
          </a:lstStyle>
          <a:p>
            <a:pPr>
              <a:buClr>
                <a:srgbClr val="81C241"/>
              </a:buClr>
            </a:pPr>
            <a:r>
              <a:rPr lang="es-ES" sz="3200" b="1" dirty="0" smtClean="0">
                <a:solidFill>
                  <a:srgbClr val="3169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Análisis de un inventario de flora</a:t>
            </a:r>
            <a:endParaRPr lang="es-ES" sz="3200" b="1" dirty="0">
              <a:solidFill>
                <a:srgbClr val="31694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itchFamily="34" charset="0"/>
            </a:endParaRPr>
          </a:p>
        </p:txBody>
      </p:sp>
      <p:sp>
        <p:nvSpPr>
          <p:cNvPr id="10" name="10 Subtítulo"/>
          <p:cNvSpPr txBox="1">
            <a:spLocks/>
          </p:cNvSpPr>
          <p:nvPr/>
        </p:nvSpPr>
        <p:spPr>
          <a:xfrm>
            <a:off x="8460432" y="0"/>
            <a:ext cx="683568" cy="54868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r"/>
            <a:r>
              <a:rPr lang="es-ES" sz="600" b="1" dirty="0">
                <a:solidFill>
                  <a:srgbClr val="457C57">
                    <a:lumMod val="75000"/>
                  </a:srgbClr>
                </a:solidFill>
                <a:latin typeface="Bahnschrift" pitchFamily="34" charset="0"/>
              </a:rPr>
              <a:t>Métodos de muestreo para estudiar la flora </a:t>
            </a:r>
          </a:p>
        </p:txBody>
      </p:sp>
      <p:sp>
        <p:nvSpPr>
          <p:cNvPr id="11" name="10 CuadroTexto"/>
          <p:cNvSpPr txBox="1"/>
          <p:nvPr/>
        </p:nvSpPr>
        <p:spPr>
          <a:xfrm>
            <a:off x="8423920" y="-16351"/>
            <a:ext cx="7200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>
                <a:solidFill>
                  <a:srgbClr val="316943"/>
                </a:solidFill>
                <a:latin typeface="Arial Nova" pitchFamily="34" charset="0"/>
              </a:rPr>
              <a:t>4</a:t>
            </a:r>
          </a:p>
        </p:txBody>
      </p:sp>
      <p:graphicFrame>
        <p:nvGraphicFramePr>
          <p:cNvPr id="3" name="2 Diagrama"/>
          <p:cNvGraphicFramePr/>
          <p:nvPr>
            <p:extLst>
              <p:ext uri="{D42A27DB-BD31-4B8C-83A1-F6EECF244321}">
                <p14:modId xmlns:p14="http://schemas.microsoft.com/office/powerpoint/2010/main" val="1923204955"/>
              </p:ext>
            </p:extLst>
          </p:nvPr>
        </p:nvGraphicFramePr>
        <p:xfrm>
          <a:off x="539552" y="1484784"/>
          <a:ext cx="4392488" cy="46166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4 Rectángulo"/>
          <p:cNvSpPr/>
          <p:nvPr/>
        </p:nvSpPr>
        <p:spPr>
          <a:xfrm>
            <a:off x="539552" y="1052736"/>
            <a:ext cx="38667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Variables que pueden incorporarse:</a:t>
            </a:r>
          </a:p>
        </p:txBody>
      </p:sp>
      <p:pic>
        <p:nvPicPr>
          <p:cNvPr id="25602" name="Picture 2" descr="C:\Users\angel\Desktop\TRABAJOS antiguos\TFG\FORESTALES\Fotografías de campo\13-05-2022 FERRADILLO\DSC_0404 (2)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43" r="47969"/>
          <a:stretch/>
        </p:blipFill>
        <p:spPr bwMode="auto">
          <a:xfrm>
            <a:off x="5220072" y="980728"/>
            <a:ext cx="3360531" cy="54792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9826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ABC13503-F1DB-4605-A182-1D341568E74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graphicEl>
                                              <a:dgm id="{ABC13503-F1DB-4605-A182-1D341568E74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27426A14-F696-4C9E-8C54-06E16988E2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graphicEl>
                                              <a:dgm id="{27426A14-F696-4C9E-8C54-06E16988E2D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977F71B5-201D-41AF-8600-56443C6BB86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graphicEl>
                                              <a:dgm id="{977F71B5-201D-41AF-8600-56443C6BB86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FA1FEAA6-8480-4BC1-B144-605E0E7641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graphicEl>
                                              <a:dgm id="{FA1FEAA6-8480-4BC1-B144-605E0E7641F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ABABB16F-E76A-4157-AAF6-D0BABB6F6C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graphicEl>
                                              <a:dgm id="{ABABB16F-E76A-4157-AAF6-D0BABB6F6CF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D07CB0AA-3C37-417A-96AD-414FA1FE45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graphicEl>
                                              <a:dgm id="{D07CB0AA-3C37-417A-96AD-414FA1FE458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FEDBCE74-B811-4343-91D0-7501D3C45EA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graphicEl>
                                              <a:dgm id="{FEDBCE74-B811-4343-91D0-7501D3C45EA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Dgm bld="one"/>
        </p:bldSub>
      </p:bldGraphic>
      <p:bldP spid="5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 Título"/>
          <p:cNvSpPr txBox="1">
            <a:spLocks/>
          </p:cNvSpPr>
          <p:nvPr/>
        </p:nvSpPr>
        <p:spPr>
          <a:xfrm>
            <a:off x="107504" y="6569028"/>
            <a:ext cx="9217024" cy="216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3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9pPr>
          </a:lstStyle>
          <a:p>
            <a:pPr algn="l">
              <a:buClr>
                <a:srgbClr val="81C241"/>
              </a:buClr>
            </a:pPr>
            <a:r>
              <a:rPr lang="es-ES" sz="1600" b="1" dirty="0" smtClean="0">
                <a:solidFill>
                  <a:srgbClr val="316943"/>
                </a:solidFill>
                <a:latin typeface="Bahnschrift" pitchFamily="34" charset="0"/>
              </a:rPr>
              <a:t>Curso: </a:t>
            </a:r>
            <a:r>
              <a:rPr lang="es-ES" sz="1600" b="1" dirty="0" err="1" smtClean="0">
                <a:solidFill>
                  <a:srgbClr val="316943"/>
                </a:solidFill>
                <a:latin typeface="Bahnschrift" pitchFamily="34" charset="0"/>
              </a:rPr>
              <a:t>iNaturalist</a:t>
            </a:r>
            <a:r>
              <a:rPr lang="es-ES" sz="1600" b="1" dirty="0" smtClean="0">
                <a:solidFill>
                  <a:srgbClr val="316943"/>
                </a:solidFill>
                <a:latin typeface="Bahnschrift" pitchFamily="34" charset="0"/>
              </a:rPr>
              <a:t> y otras herramientas para  estudiar la biodiversidad</a:t>
            </a:r>
            <a:endParaRPr lang="es-ES" sz="1600" b="1" dirty="0">
              <a:solidFill>
                <a:srgbClr val="316943"/>
              </a:solidFill>
              <a:latin typeface="Bahnschrift" pitchFamily="34" charset="0"/>
            </a:endParaRPr>
          </a:p>
        </p:txBody>
      </p:sp>
      <p:sp>
        <p:nvSpPr>
          <p:cNvPr id="4" name="3 Rectángulo redondeado"/>
          <p:cNvSpPr/>
          <p:nvPr/>
        </p:nvSpPr>
        <p:spPr>
          <a:xfrm>
            <a:off x="539552" y="260648"/>
            <a:ext cx="7128792" cy="576064"/>
          </a:xfrm>
          <a:prstGeom prst="roundRect">
            <a:avLst/>
          </a:prstGeom>
          <a:solidFill>
            <a:schemeClr val="bg1">
              <a:lumMod val="60000"/>
              <a:lumOff val="4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81C241"/>
              </a:solidFill>
            </a:endParaRP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611560" y="260648"/>
            <a:ext cx="6984776" cy="564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8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1pPr>
            <a:lvl2pPr marR="0" lvl="1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2pPr>
            <a:lvl3pPr marR="0" lvl="2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3pPr>
            <a:lvl4pPr marR="0" lvl="3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4pPr>
            <a:lvl5pPr marR="0" lvl="4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5pPr>
            <a:lvl6pPr marR="0" lvl="5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6pPr>
            <a:lvl7pPr marR="0" lvl="6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7pPr>
            <a:lvl8pPr marR="0" lvl="7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8pPr>
            <a:lvl9pPr marR="0" lvl="8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9pPr>
          </a:lstStyle>
          <a:p>
            <a:pPr>
              <a:buClr>
                <a:srgbClr val="81C241"/>
              </a:buClr>
            </a:pPr>
            <a:r>
              <a:rPr lang="es-ES" sz="3200" b="1" dirty="0" smtClean="0">
                <a:solidFill>
                  <a:srgbClr val="3169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Consulta de inventarios</a:t>
            </a:r>
            <a:endParaRPr lang="es-ES" sz="3200" b="1" dirty="0">
              <a:solidFill>
                <a:srgbClr val="31694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itchFamily="34" charset="0"/>
            </a:endParaRPr>
          </a:p>
        </p:txBody>
      </p:sp>
      <p:sp>
        <p:nvSpPr>
          <p:cNvPr id="10" name="10 Subtítulo"/>
          <p:cNvSpPr txBox="1">
            <a:spLocks/>
          </p:cNvSpPr>
          <p:nvPr/>
        </p:nvSpPr>
        <p:spPr>
          <a:xfrm>
            <a:off x="8460432" y="0"/>
            <a:ext cx="683568" cy="54868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r"/>
            <a:r>
              <a:rPr lang="es-ES" sz="600" b="1" dirty="0">
                <a:solidFill>
                  <a:srgbClr val="457C57">
                    <a:lumMod val="75000"/>
                  </a:srgbClr>
                </a:solidFill>
                <a:latin typeface="Bahnschrift" pitchFamily="34" charset="0"/>
              </a:rPr>
              <a:t>Métodos de muestreo para estudiar la flora </a:t>
            </a:r>
          </a:p>
        </p:txBody>
      </p:sp>
      <p:sp>
        <p:nvSpPr>
          <p:cNvPr id="11" name="10 CuadroTexto"/>
          <p:cNvSpPr txBox="1"/>
          <p:nvPr/>
        </p:nvSpPr>
        <p:spPr>
          <a:xfrm>
            <a:off x="8423920" y="-16351"/>
            <a:ext cx="7200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>
                <a:solidFill>
                  <a:srgbClr val="316943"/>
                </a:solidFill>
                <a:latin typeface="Arial Nova" pitchFamily="34" charset="0"/>
              </a:rPr>
              <a:t>4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383064" y="1196752"/>
            <a:ext cx="439248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s-ES" sz="2000" b="1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Proyectos e informes técnicos</a:t>
            </a:r>
          </a:p>
          <a:p>
            <a:pPr marL="342900" indent="-342900">
              <a:buFont typeface="Arial" pitchFamily="34" charset="0"/>
              <a:buChar char="•"/>
            </a:pPr>
            <a:endParaRPr lang="es-ES" sz="2000" b="1" dirty="0" smtClean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s-ES" sz="2000" b="1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Estudios de vegetación de un territorio</a:t>
            </a:r>
          </a:p>
          <a:p>
            <a:pPr marL="342900" indent="-342900">
              <a:buFont typeface="Arial" pitchFamily="34" charset="0"/>
              <a:buChar char="•"/>
            </a:pPr>
            <a:endParaRPr lang="es-ES" sz="2000" b="1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s-ES" sz="2000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Inventario Español de Especies Terrestres </a:t>
            </a:r>
            <a:r>
              <a:rPr lang="es-ES" sz="2000" b="1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(MITECO) – GBIF</a:t>
            </a:r>
          </a:p>
          <a:p>
            <a:pPr marL="342900" indent="-342900">
              <a:buFont typeface="Arial" pitchFamily="34" charset="0"/>
              <a:buChar char="•"/>
            </a:pPr>
            <a:endParaRPr lang="es-ES" sz="2000" b="1" dirty="0" smtClean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s-ES" sz="2000" b="1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SIVIM</a:t>
            </a:r>
          </a:p>
          <a:p>
            <a:pPr marL="342900" indent="-342900">
              <a:buFont typeface="Arial" pitchFamily="34" charset="0"/>
              <a:buChar char="•"/>
            </a:pPr>
            <a:endParaRPr lang="es-ES" sz="2000" b="1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itchFamily="34" charset="0"/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539552" y="4293096"/>
            <a:ext cx="41764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200" dirty="0">
                <a:solidFill>
                  <a:srgbClr val="00B050"/>
                </a:solidFill>
                <a:hlinkClick r:id="rId3"/>
              </a:rPr>
              <a:t>https://</a:t>
            </a:r>
            <a:r>
              <a:rPr lang="es-ES" sz="1200" dirty="0" smtClean="0">
                <a:solidFill>
                  <a:srgbClr val="00B050"/>
                </a:solidFill>
                <a:hlinkClick r:id="rId3"/>
              </a:rPr>
              <a:t>www.miteco.gob.es/es/biodiversidad/temas/inventarios-nacionales/inventario-especies-terrestres/inventario-nacional-de-biodiversidad/bdn-ieet-default.aspx</a:t>
            </a:r>
            <a:endParaRPr lang="es-ES" sz="1200" dirty="0" smtClean="0">
              <a:solidFill>
                <a:srgbClr val="00B050"/>
              </a:solidFill>
            </a:endParaRPr>
          </a:p>
          <a:p>
            <a:endParaRPr lang="es-ES" sz="1200" dirty="0">
              <a:solidFill>
                <a:srgbClr val="00B050"/>
              </a:solidFill>
            </a:endParaRP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1688" y="1152160"/>
            <a:ext cx="4211960" cy="3908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76907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2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835696" y="188640"/>
            <a:ext cx="5544616" cy="636800"/>
          </a:xfrm>
        </p:spPr>
        <p:txBody>
          <a:bodyPr>
            <a:noAutofit/>
          </a:bodyPr>
          <a:lstStyle/>
          <a:p>
            <a:pPr algn="l"/>
            <a:r>
              <a:rPr lang="es-ES" sz="3600" b="1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Referencias bibliográficas</a:t>
            </a:r>
            <a:endParaRPr lang="es-ES" sz="3600" b="1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itchFamily="34" charset="0"/>
            </a:endParaRPr>
          </a:p>
        </p:txBody>
      </p:sp>
      <p:sp>
        <p:nvSpPr>
          <p:cNvPr id="12" name="1 Título"/>
          <p:cNvSpPr txBox="1">
            <a:spLocks/>
          </p:cNvSpPr>
          <p:nvPr/>
        </p:nvSpPr>
        <p:spPr>
          <a:xfrm>
            <a:off x="40864" y="6569028"/>
            <a:ext cx="9217024" cy="216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3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9pPr>
          </a:lstStyle>
          <a:p>
            <a:pPr algn="l"/>
            <a:r>
              <a:rPr lang="es-ES" sz="1100" b="1" dirty="0" smtClean="0">
                <a:solidFill>
                  <a:schemeClr val="accent3"/>
                </a:solidFill>
                <a:latin typeface="Gadugi" pitchFamily="34" charset="0"/>
                <a:ea typeface="Gadugi" pitchFamily="34" charset="0"/>
                <a:cs typeface="Times New Roman" pitchFamily="18" charset="0"/>
              </a:rPr>
              <a:t>Curso: </a:t>
            </a:r>
            <a:r>
              <a:rPr lang="es-ES" sz="1100" b="1" dirty="0" err="1" smtClean="0">
                <a:solidFill>
                  <a:schemeClr val="accent3"/>
                </a:solidFill>
                <a:latin typeface="Gadugi" pitchFamily="34" charset="0"/>
                <a:ea typeface="Gadugi" pitchFamily="34" charset="0"/>
                <a:cs typeface="Times New Roman" pitchFamily="18" charset="0"/>
              </a:rPr>
              <a:t>iNaturalist</a:t>
            </a:r>
            <a:r>
              <a:rPr lang="es-ES" sz="1100" b="1" dirty="0" smtClean="0">
                <a:solidFill>
                  <a:schemeClr val="accent3"/>
                </a:solidFill>
                <a:latin typeface="Gadugi" pitchFamily="34" charset="0"/>
                <a:ea typeface="Gadugi" pitchFamily="34" charset="0"/>
                <a:cs typeface="Times New Roman" pitchFamily="18" charset="0"/>
              </a:rPr>
              <a:t> y otras herramientas para  estudiar la biodiversidad	</a:t>
            </a:r>
            <a:r>
              <a:rPr lang="es-ES" sz="1100" b="1" dirty="0">
                <a:solidFill>
                  <a:schemeClr val="accent3"/>
                </a:solidFill>
                <a:latin typeface="Gadugi" pitchFamily="34" charset="0"/>
                <a:ea typeface="Gadugi" pitchFamily="34" charset="0"/>
                <a:cs typeface="Times New Roman" pitchFamily="18" charset="0"/>
              </a:rPr>
              <a:t> </a:t>
            </a:r>
            <a:r>
              <a:rPr lang="es-ES" sz="1100" b="1" dirty="0" smtClean="0">
                <a:solidFill>
                  <a:schemeClr val="accent3"/>
                </a:solidFill>
                <a:latin typeface="Gadugi" pitchFamily="34" charset="0"/>
                <a:ea typeface="Gadugi" pitchFamily="34" charset="0"/>
                <a:cs typeface="Times New Roman" pitchFamily="18" charset="0"/>
              </a:rPr>
              <a:t>         Ángel Argüelles Longo</a:t>
            </a:r>
            <a:endParaRPr lang="es-ES" sz="1100" b="1" dirty="0">
              <a:solidFill>
                <a:schemeClr val="accent3"/>
              </a:solidFill>
              <a:latin typeface="Gadugi" pitchFamily="34" charset="0"/>
              <a:ea typeface="Gadugi" pitchFamily="34" charset="0"/>
              <a:cs typeface="Times New Roman" pitchFamily="18" charset="0"/>
            </a:endParaRPr>
          </a:p>
        </p:txBody>
      </p:sp>
      <p:sp>
        <p:nvSpPr>
          <p:cNvPr id="25" name="24 Rectángulo"/>
          <p:cNvSpPr/>
          <p:nvPr/>
        </p:nvSpPr>
        <p:spPr>
          <a:xfrm>
            <a:off x="1048976" y="1370888"/>
            <a:ext cx="7200800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itchFamily="34" charset="0"/>
              <a:buChar char="•"/>
            </a:pPr>
            <a:r>
              <a:rPr lang="nn-NO" sz="1400" dirty="0">
                <a:solidFill>
                  <a:srgbClr val="002060"/>
                </a:solidFill>
              </a:rPr>
              <a:t>Agrin, N., Kline, J. y Ueda, K. (2008) "</a:t>
            </a:r>
            <a:r>
              <a:rPr lang="nn-NO" sz="1400" dirty="0" smtClean="0">
                <a:solidFill>
                  <a:srgbClr val="002060"/>
                </a:solidFill>
              </a:rPr>
              <a:t>iNaturalist.org Final Project", </a:t>
            </a:r>
            <a:r>
              <a:rPr lang="nn-NO" sz="1400" dirty="0">
                <a:solidFill>
                  <a:srgbClr val="002060"/>
                </a:solidFill>
              </a:rPr>
              <a:t>pp. 1-42</a:t>
            </a:r>
            <a:r>
              <a:rPr lang="nn-NO" sz="1400" dirty="0" smtClean="0">
                <a:solidFill>
                  <a:srgbClr val="002060"/>
                </a:solidFill>
              </a:rPr>
              <a:t>.</a:t>
            </a:r>
          </a:p>
          <a:p>
            <a:pPr marL="285750" indent="-285750" algn="just">
              <a:buFont typeface="Arial" pitchFamily="34" charset="0"/>
              <a:buChar char="•"/>
            </a:pPr>
            <a:endParaRPr lang="nn-NO" sz="1400" dirty="0" smtClean="0">
              <a:solidFill>
                <a:srgbClr val="002060"/>
              </a:solidFill>
            </a:endParaRPr>
          </a:p>
          <a:p>
            <a:pPr marL="285750" indent="-285750" algn="just">
              <a:buFont typeface="Arial" pitchFamily="34" charset="0"/>
              <a:buChar char="•"/>
            </a:pPr>
            <a:r>
              <a:rPr lang="es-ES" sz="1400" dirty="0" err="1" smtClean="0">
                <a:solidFill>
                  <a:srgbClr val="002060"/>
                </a:solidFill>
              </a:rPr>
              <a:t>Grattarola</a:t>
            </a:r>
            <a:r>
              <a:rPr lang="es-ES" sz="1400" dirty="0" smtClean="0">
                <a:solidFill>
                  <a:srgbClr val="002060"/>
                </a:solidFill>
              </a:rPr>
              <a:t>, F., </a:t>
            </a:r>
            <a:r>
              <a:rPr lang="es-ES" sz="1400" dirty="0" err="1" smtClean="0">
                <a:solidFill>
                  <a:srgbClr val="002060"/>
                </a:solidFill>
              </a:rPr>
              <a:t>Bowler</a:t>
            </a:r>
            <a:r>
              <a:rPr lang="es-ES" sz="1400" dirty="0" smtClean="0">
                <a:solidFill>
                  <a:srgbClr val="002060"/>
                </a:solidFill>
              </a:rPr>
              <a:t>, D.E. </a:t>
            </a:r>
            <a:r>
              <a:rPr lang="es-ES" sz="1400" dirty="0">
                <a:solidFill>
                  <a:srgbClr val="002060"/>
                </a:solidFill>
              </a:rPr>
              <a:t>&amp; </a:t>
            </a:r>
            <a:r>
              <a:rPr lang="es-ES" sz="1400" dirty="0" err="1" smtClean="0">
                <a:solidFill>
                  <a:srgbClr val="002060"/>
                </a:solidFill>
              </a:rPr>
              <a:t>Keil,P</a:t>
            </a:r>
            <a:r>
              <a:rPr lang="es-ES" sz="1400" dirty="0" smtClean="0">
                <a:solidFill>
                  <a:srgbClr val="002060"/>
                </a:solidFill>
              </a:rPr>
              <a:t>. (2023) "</a:t>
            </a:r>
            <a:r>
              <a:rPr lang="en-US" sz="1400" dirty="0" smtClean="0">
                <a:solidFill>
                  <a:srgbClr val="002060"/>
                </a:solidFill>
              </a:rPr>
              <a:t>Integrating </a:t>
            </a:r>
            <a:r>
              <a:rPr lang="en-US" sz="1400" dirty="0">
                <a:solidFill>
                  <a:srgbClr val="002060"/>
                </a:solidFill>
              </a:rPr>
              <a:t>presence-only and presence–absence data to model changes in species geographic ranges: An example in the </a:t>
            </a:r>
            <a:r>
              <a:rPr lang="en-US" sz="1400" dirty="0" err="1" smtClean="0">
                <a:solidFill>
                  <a:srgbClr val="002060"/>
                </a:solidFill>
              </a:rPr>
              <a:t>Neotropics</a:t>
            </a:r>
            <a:r>
              <a:rPr lang="es-ES" sz="1400" dirty="0">
                <a:solidFill>
                  <a:srgbClr val="002060"/>
                </a:solidFill>
              </a:rPr>
              <a:t>". </a:t>
            </a:r>
            <a:r>
              <a:rPr lang="es-ES" sz="1400" dirty="0" err="1">
                <a:solidFill>
                  <a:srgbClr val="002060"/>
                </a:solidFill>
              </a:rPr>
              <a:t>Journal</a:t>
            </a:r>
            <a:r>
              <a:rPr lang="es-ES" sz="1400" dirty="0">
                <a:solidFill>
                  <a:srgbClr val="002060"/>
                </a:solidFill>
              </a:rPr>
              <a:t> of </a:t>
            </a:r>
            <a:r>
              <a:rPr lang="es-ES" sz="1400" dirty="0" err="1" smtClean="0">
                <a:solidFill>
                  <a:srgbClr val="002060"/>
                </a:solidFill>
              </a:rPr>
              <a:t>Biogeography</a:t>
            </a:r>
            <a:r>
              <a:rPr lang="es-ES" sz="1400" dirty="0" smtClean="0">
                <a:solidFill>
                  <a:srgbClr val="002060"/>
                </a:solidFill>
              </a:rPr>
              <a:t> </a:t>
            </a:r>
            <a:r>
              <a:rPr lang="es-ES" sz="1400" dirty="0" err="1" smtClean="0">
                <a:solidFill>
                  <a:srgbClr val="002060"/>
                </a:solidFill>
              </a:rPr>
              <a:t>Early</a:t>
            </a:r>
            <a:r>
              <a:rPr lang="es-ES" sz="1400" dirty="0" smtClean="0">
                <a:solidFill>
                  <a:srgbClr val="002060"/>
                </a:solidFill>
              </a:rPr>
              <a:t> View.</a:t>
            </a:r>
            <a:endParaRPr lang="nn-NO" sz="1400" dirty="0" smtClean="0">
              <a:solidFill>
                <a:srgbClr val="002060"/>
              </a:solidFill>
            </a:endParaRPr>
          </a:p>
          <a:p>
            <a:pPr marL="285750" indent="-285750" algn="just">
              <a:buFont typeface="Arial" pitchFamily="34" charset="0"/>
              <a:buChar char="•"/>
            </a:pPr>
            <a:endParaRPr lang="es-ES" sz="1400" dirty="0" smtClean="0">
              <a:solidFill>
                <a:srgbClr val="002060"/>
              </a:solidFill>
            </a:endParaRPr>
          </a:p>
          <a:p>
            <a:pPr marL="285750" indent="-285750" algn="just">
              <a:buFont typeface="Arial" pitchFamily="34" charset="0"/>
              <a:buChar char="•"/>
            </a:pPr>
            <a:r>
              <a:rPr lang="es-ES" sz="1400" dirty="0" err="1" smtClean="0">
                <a:solidFill>
                  <a:srgbClr val="002060"/>
                </a:solidFill>
              </a:rPr>
              <a:t>Whittaker</a:t>
            </a:r>
            <a:r>
              <a:rPr lang="es-ES" sz="1400" dirty="0" smtClean="0">
                <a:solidFill>
                  <a:srgbClr val="002060"/>
                </a:solidFill>
              </a:rPr>
              <a:t>, R.H. (1972</a:t>
            </a:r>
            <a:r>
              <a:rPr lang="es-ES" sz="1400" dirty="0">
                <a:solidFill>
                  <a:srgbClr val="002060"/>
                </a:solidFill>
              </a:rPr>
              <a:t>) "</a:t>
            </a:r>
            <a:r>
              <a:rPr lang="en-US" sz="1400" dirty="0" smtClean="0">
                <a:solidFill>
                  <a:srgbClr val="002060"/>
                </a:solidFill>
              </a:rPr>
              <a:t>Evolution </a:t>
            </a:r>
            <a:r>
              <a:rPr lang="en-US" sz="1400" dirty="0">
                <a:solidFill>
                  <a:srgbClr val="002060"/>
                </a:solidFill>
              </a:rPr>
              <a:t>and Measurement of Species </a:t>
            </a:r>
            <a:r>
              <a:rPr lang="en-US" sz="1400" dirty="0" smtClean="0">
                <a:solidFill>
                  <a:srgbClr val="002060"/>
                </a:solidFill>
              </a:rPr>
              <a:t>Diversity</a:t>
            </a:r>
            <a:r>
              <a:rPr lang="nn-NO" sz="1400" dirty="0" smtClean="0">
                <a:solidFill>
                  <a:srgbClr val="002060"/>
                </a:solidFill>
              </a:rPr>
              <a:t>. Taxon 2/3, pp. </a:t>
            </a:r>
            <a:r>
              <a:rPr lang="nn-NO" sz="1400" dirty="0" smtClean="0">
                <a:solidFill>
                  <a:srgbClr val="002060"/>
                </a:solidFill>
              </a:rPr>
              <a:t>213-251</a:t>
            </a:r>
          </a:p>
          <a:p>
            <a:pPr marL="285750" indent="-285750" algn="just">
              <a:buFont typeface="Arial" pitchFamily="34" charset="0"/>
              <a:buChar char="•"/>
            </a:pPr>
            <a:endParaRPr lang="nn-NO" sz="1400" dirty="0">
              <a:solidFill>
                <a:srgbClr val="002060"/>
              </a:solidFill>
            </a:endParaRPr>
          </a:p>
          <a:p>
            <a:pPr marL="285750" indent="-285750" algn="just">
              <a:buFont typeface="Arial" pitchFamily="34" charset="0"/>
              <a:buChar char="•"/>
            </a:pPr>
            <a:r>
              <a:rPr lang="nn-NO" sz="1400" i="1" dirty="0" smtClean="0">
                <a:solidFill>
                  <a:srgbClr val="002060"/>
                </a:solidFill>
              </a:rPr>
              <a:t>Las fotografías relativas a flora y las capturas de pantalla de la App son de elaboración propia</a:t>
            </a:r>
            <a:endParaRPr lang="es-ES" sz="1400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9140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6192180" y="1305596"/>
            <a:ext cx="1944216" cy="85328"/>
          </a:xfrm>
          <a:prstGeom prst="rect">
            <a:avLst/>
          </a:prstGeom>
          <a:solidFill>
            <a:srgbClr val="7171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026" name="Picture 2" descr="C:\Users\angel\Downloads\WhatsApp Image 2023-04-21 at 10.12.57.jpe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19" b="5878"/>
          <a:stretch/>
        </p:blipFill>
        <p:spPr bwMode="auto">
          <a:xfrm>
            <a:off x="6101936" y="1390924"/>
            <a:ext cx="2124701" cy="4199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10 Rectángulo"/>
          <p:cNvSpPr/>
          <p:nvPr/>
        </p:nvSpPr>
        <p:spPr>
          <a:xfrm>
            <a:off x="6192178" y="5590471"/>
            <a:ext cx="1944216" cy="85328"/>
          </a:xfrm>
          <a:prstGeom prst="rect">
            <a:avLst/>
          </a:prstGeom>
          <a:solidFill>
            <a:srgbClr val="7171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028" name="Picture 4" descr="Imágenes de Celular Png - Descarga gratuita en Freepik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E6E6E6"/>
              </a:clrFrom>
              <a:clrTo>
                <a:srgbClr val="E6E6E6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633" b="93610" l="9744" r="89776">
                        <a14:backgroundMark x1="50160" y1="38978" x2="50160" y2="38978"/>
                        <a14:backgroundMark x1="37061" y1="17732" x2="58626" y2="48243"/>
                        <a14:backgroundMark x1="40096" y1="49521" x2="66613" y2="835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3988" y="862276"/>
            <a:ext cx="5400600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1 Título"/>
          <p:cNvSpPr txBox="1">
            <a:spLocks/>
          </p:cNvSpPr>
          <p:nvPr/>
        </p:nvSpPr>
        <p:spPr>
          <a:xfrm>
            <a:off x="107504" y="6569028"/>
            <a:ext cx="9217024" cy="216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3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9pPr>
          </a:lstStyle>
          <a:p>
            <a:pPr algn="l"/>
            <a:r>
              <a:rPr lang="es-ES" sz="1600" b="1" dirty="0" smtClean="0">
                <a:solidFill>
                  <a:schemeClr val="accent3"/>
                </a:solidFill>
                <a:latin typeface="Bahnschrift" pitchFamily="34" charset="0"/>
              </a:rPr>
              <a:t>Curso: </a:t>
            </a:r>
            <a:r>
              <a:rPr lang="es-ES" sz="1600" b="1" dirty="0" err="1" smtClean="0">
                <a:solidFill>
                  <a:schemeClr val="accent3"/>
                </a:solidFill>
                <a:latin typeface="Bahnschrift" pitchFamily="34" charset="0"/>
              </a:rPr>
              <a:t>iNaturalist</a:t>
            </a:r>
            <a:r>
              <a:rPr lang="es-ES" sz="1600" b="1" dirty="0" smtClean="0">
                <a:solidFill>
                  <a:schemeClr val="accent3"/>
                </a:solidFill>
                <a:latin typeface="Bahnschrift" pitchFamily="34" charset="0"/>
              </a:rPr>
              <a:t> y otras herramientas para  estudiar la biodiversidad</a:t>
            </a:r>
            <a:endParaRPr lang="es-ES" sz="1600" b="1" dirty="0">
              <a:solidFill>
                <a:schemeClr val="accent3"/>
              </a:solidFill>
              <a:latin typeface="Bahnschrift" pitchFamily="34" charset="0"/>
            </a:endParaRPr>
          </a:p>
        </p:txBody>
      </p:sp>
      <p:sp>
        <p:nvSpPr>
          <p:cNvPr id="4" name="3 Rectángulo redondeado"/>
          <p:cNvSpPr/>
          <p:nvPr/>
        </p:nvSpPr>
        <p:spPr>
          <a:xfrm>
            <a:off x="539552" y="260648"/>
            <a:ext cx="6696744" cy="576064"/>
          </a:xfrm>
          <a:prstGeom prst="roundRect">
            <a:avLst/>
          </a:prstGeom>
          <a:solidFill>
            <a:schemeClr val="bg1">
              <a:lumMod val="60000"/>
              <a:lumOff val="4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539552" y="260648"/>
            <a:ext cx="6624736" cy="564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8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1pPr>
            <a:lvl2pPr marR="0" lvl="1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2pPr>
            <a:lvl3pPr marR="0" lvl="2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3pPr>
            <a:lvl4pPr marR="0" lvl="3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4pPr>
            <a:lvl5pPr marR="0" lvl="4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5pPr>
            <a:lvl6pPr marR="0" lvl="5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6pPr>
            <a:lvl7pPr marR="0" lvl="6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7pPr>
            <a:lvl8pPr marR="0" lvl="7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8pPr>
            <a:lvl9pPr marR="0" lvl="8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9pPr>
          </a:lstStyle>
          <a:p>
            <a:r>
              <a:rPr lang="es-ES" sz="3200" b="1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Principales herramientas de la </a:t>
            </a:r>
            <a:r>
              <a:rPr lang="es-ES" sz="3200" b="1" dirty="0" err="1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app</a:t>
            </a:r>
            <a:endParaRPr lang="es-ES" sz="3200" b="1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itchFamily="34" charset="0"/>
            </a:endParaRPr>
          </a:p>
        </p:txBody>
      </p:sp>
      <p:sp>
        <p:nvSpPr>
          <p:cNvPr id="7" name="10 Subtítulo"/>
          <p:cNvSpPr txBox="1">
            <a:spLocks/>
          </p:cNvSpPr>
          <p:nvPr/>
        </p:nvSpPr>
        <p:spPr>
          <a:xfrm>
            <a:off x="8460432" y="1"/>
            <a:ext cx="683568" cy="54868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r"/>
            <a:r>
              <a:rPr lang="es-ES" sz="600" b="1" smtClean="0">
                <a:solidFill>
                  <a:schemeClr val="accent4">
                    <a:lumMod val="75000"/>
                  </a:schemeClr>
                </a:solidFill>
                <a:latin typeface="Bahnschrift" pitchFamily="34" charset="0"/>
              </a:rPr>
              <a:t>Manejo de iNaturalist: ¿cómo registrar especies?</a:t>
            </a:r>
            <a:endParaRPr lang="es-ES" sz="600" b="1" dirty="0">
              <a:solidFill>
                <a:schemeClr val="accent4">
                  <a:lumMod val="75000"/>
                </a:schemeClr>
              </a:solidFill>
              <a:latin typeface="Bahnschrift" pitchFamily="34" charset="0"/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8423920" y="-16351"/>
            <a:ext cx="7200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 smtClean="0">
                <a:solidFill>
                  <a:schemeClr val="accent3"/>
                </a:solidFill>
                <a:latin typeface="Arial Nova" pitchFamily="34" charset="0"/>
              </a:rPr>
              <a:t>1</a:t>
            </a:r>
            <a:endParaRPr lang="es-ES" sz="1200" b="1" dirty="0">
              <a:solidFill>
                <a:schemeClr val="accent3"/>
              </a:solidFill>
              <a:latin typeface="Arial Nova" pitchFamily="34" charset="0"/>
            </a:endParaRPr>
          </a:p>
        </p:txBody>
      </p:sp>
      <p:graphicFrame>
        <p:nvGraphicFramePr>
          <p:cNvPr id="3" name="2 Diagrama"/>
          <p:cNvGraphicFramePr/>
          <p:nvPr>
            <p:extLst>
              <p:ext uri="{D42A27DB-BD31-4B8C-83A1-F6EECF244321}">
                <p14:modId xmlns:p14="http://schemas.microsoft.com/office/powerpoint/2010/main" val="3438483012"/>
              </p:ext>
            </p:extLst>
          </p:nvPr>
        </p:nvGraphicFramePr>
        <p:xfrm>
          <a:off x="395536" y="1627451"/>
          <a:ext cx="5328592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13" name="Picture 2" descr="A Community for Naturalists · iNaturalist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8" t="41485" r="10448" b="41485"/>
          <a:stretch/>
        </p:blipFill>
        <p:spPr bwMode="auto">
          <a:xfrm>
            <a:off x="2555776" y="1009827"/>
            <a:ext cx="2747724" cy="591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3351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33802AE3-20DE-4D96-84A0-0B3C41FEEF1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graphicEl>
                                              <a:dgm id="{33802AE3-20DE-4D96-84A0-0B3C41FEEF1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33B454AA-1F5E-4681-A38B-DBCCB13EF2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graphicEl>
                                              <a:dgm id="{33B454AA-1F5E-4681-A38B-DBCCB13EF2E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987A9EDC-1A2B-404B-997E-A4EACB6A81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graphicEl>
                                              <a:dgm id="{987A9EDC-1A2B-404B-997E-A4EACB6A815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AFD84EDF-B539-477F-B175-A3CC5437666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graphicEl>
                                              <a:dgm id="{AFD84EDF-B539-477F-B175-A3CC5437666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CC3C25B0-6E92-46BC-985F-6FA7199573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graphicEl>
                                              <a:dgm id="{CC3C25B0-6E92-46BC-985F-6FA7199573B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4AB5BB58-A5E9-4D81-90AE-28E6D3C902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graphicEl>
                                              <a:dgm id="{4AB5BB58-A5E9-4D81-90AE-28E6D3C9020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C9CD92FB-E520-41BE-AB39-7ABF28A9CED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graphicEl>
                                              <a:dgm id="{C9CD92FB-E520-41BE-AB39-7ABF28A9CED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0B4FC77F-AA7E-424A-80CF-8D2E722BE14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graphicEl>
                                              <a:dgm id="{0B4FC77F-AA7E-424A-80CF-8D2E722BE14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AA1AE90B-2060-48DD-B455-73005E16206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graphicEl>
                                              <a:dgm id="{AA1AE90B-2060-48DD-B455-73005E16206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3E88B458-A281-4E54-879E-B82466176F5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graphicEl>
                                              <a:dgm id="{3E88B458-A281-4E54-879E-B82466176F5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B08394E8-FC0C-474D-9878-A78E98230C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graphicEl>
                                              <a:dgm id="{B08394E8-FC0C-474D-9878-A78E98230CB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C8271B55-35BD-4A23-B939-9458CAB225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">
                                            <p:graphicEl>
                                              <a:dgm id="{C8271B55-35BD-4A23-B939-9458CAB2257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D00C51C1-FD83-40F1-95C4-C362CAB036F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>
                                            <p:graphicEl>
                                              <a:dgm id="{D00C51C1-FD83-40F1-95C4-C362CAB036F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4340ECE9-9D7E-46F2-A0F7-C0796CE8B08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">
                                            <p:graphicEl>
                                              <a:dgm id="{4340ECE9-9D7E-46F2-A0F7-C0796CE8B08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 uiExpand="1">
        <p:bldSub>
          <a:bldDgm bld="one"/>
        </p:bldSub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 Título"/>
          <p:cNvSpPr txBox="1">
            <a:spLocks/>
          </p:cNvSpPr>
          <p:nvPr/>
        </p:nvSpPr>
        <p:spPr>
          <a:xfrm>
            <a:off x="107504" y="6569028"/>
            <a:ext cx="9217024" cy="216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3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ExtraBold"/>
              <a:buNone/>
              <a:defRPr sz="24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9pPr>
          </a:lstStyle>
          <a:p>
            <a:pPr algn="l"/>
            <a:r>
              <a:rPr lang="es-ES" sz="1600" b="1" dirty="0" smtClean="0">
                <a:solidFill>
                  <a:schemeClr val="accent3"/>
                </a:solidFill>
                <a:latin typeface="Bahnschrift" pitchFamily="34" charset="0"/>
              </a:rPr>
              <a:t>Curso: </a:t>
            </a:r>
            <a:r>
              <a:rPr lang="es-ES" sz="1600" b="1" dirty="0" err="1" smtClean="0">
                <a:solidFill>
                  <a:schemeClr val="accent3"/>
                </a:solidFill>
                <a:latin typeface="Bahnschrift" pitchFamily="34" charset="0"/>
              </a:rPr>
              <a:t>iNaturalist</a:t>
            </a:r>
            <a:r>
              <a:rPr lang="es-ES" sz="1600" b="1" dirty="0" smtClean="0">
                <a:solidFill>
                  <a:schemeClr val="accent3"/>
                </a:solidFill>
                <a:latin typeface="Bahnschrift" pitchFamily="34" charset="0"/>
              </a:rPr>
              <a:t> y otras herramientas para  estudiar la biodiversidad</a:t>
            </a:r>
            <a:endParaRPr lang="es-ES" sz="1600" b="1" dirty="0">
              <a:solidFill>
                <a:schemeClr val="accent3"/>
              </a:solidFill>
              <a:latin typeface="Bahnschrift" pitchFamily="34" charset="0"/>
            </a:endParaRPr>
          </a:p>
        </p:txBody>
      </p:sp>
      <p:sp>
        <p:nvSpPr>
          <p:cNvPr id="4" name="3 Rectángulo redondeado"/>
          <p:cNvSpPr/>
          <p:nvPr/>
        </p:nvSpPr>
        <p:spPr>
          <a:xfrm>
            <a:off x="539552" y="260648"/>
            <a:ext cx="7596844" cy="576064"/>
          </a:xfrm>
          <a:prstGeom prst="roundRect">
            <a:avLst/>
          </a:prstGeom>
          <a:solidFill>
            <a:schemeClr val="bg1">
              <a:lumMod val="60000"/>
              <a:lumOff val="4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539552" y="260648"/>
            <a:ext cx="7488832" cy="564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8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1pPr>
            <a:lvl2pPr marR="0" lvl="1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2pPr>
            <a:lvl3pPr marR="0" lvl="2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3pPr>
            <a:lvl4pPr marR="0" lvl="3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4pPr>
            <a:lvl5pPr marR="0" lvl="4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5pPr>
            <a:lvl6pPr marR="0" lvl="5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6pPr>
            <a:lvl7pPr marR="0" lvl="6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7pPr>
            <a:lvl8pPr marR="0" lvl="7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8pPr>
            <a:lvl9pPr marR="0" lvl="8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 ExtraBold"/>
              <a:buNone/>
              <a:defRPr sz="120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9pPr>
          </a:lstStyle>
          <a:p>
            <a:r>
              <a:rPr lang="es-ES" sz="3200" b="1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¿Qué puedo añadir a una observación?</a:t>
            </a:r>
            <a:endParaRPr lang="es-ES" sz="3200" b="1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itchFamily="34" charset="0"/>
            </a:endParaRPr>
          </a:p>
        </p:txBody>
      </p:sp>
      <p:sp>
        <p:nvSpPr>
          <p:cNvPr id="7" name="10 Subtítulo"/>
          <p:cNvSpPr txBox="1">
            <a:spLocks/>
          </p:cNvSpPr>
          <p:nvPr/>
        </p:nvSpPr>
        <p:spPr>
          <a:xfrm>
            <a:off x="8460432" y="1"/>
            <a:ext cx="683568" cy="54868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r"/>
            <a:r>
              <a:rPr lang="es-ES" sz="600" b="1" smtClean="0">
                <a:solidFill>
                  <a:schemeClr val="accent4">
                    <a:lumMod val="75000"/>
                  </a:schemeClr>
                </a:solidFill>
                <a:latin typeface="Bahnschrift" pitchFamily="34" charset="0"/>
              </a:rPr>
              <a:t>Manejo de iNaturalist: ¿cómo registrar especies?</a:t>
            </a:r>
            <a:endParaRPr lang="es-ES" sz="600" b="1" dirty="0">
              <a:solidFill>
                <a:schemeClr val="accent4">
                  <a:lumMod val="75000"/>
                </a:schemeClr>
              </a:solidFill>
              <a:latin typeface="Bahnschrift" pitchFamily="34" charset="0"/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8423920" y="-16351"/>
            <a:ext cx="7200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 smtClean="0">
                <a:solidFill>
                  <a:schemeClr val="accent3"/>
                </a:solidFill>
                <a:latin typeface="Arial Nova" pitchFamily="34" charset="0"/>
              </a:rPr>
              <a:t>1</a:t>
            </a:r>
            <a:endParaRPr lang="es-ES" sz="1200" b="1" dirty="0">
              <a:solidFill>
                <a:schemeClr val="accent3"/>
              </a:solidFill>
              <a:latin typeface="Arial Nova" pitchFamily="34" charset="0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395536" y="1556792"/>
            <a:ext cx="352839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s-ES" sz="16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Animales:</a:t>
            </a:r>
            <a:r>
              <a:rPr lang="es-E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1600" dirty="0" smtClean="0">
                <a:solidFill>
                  <a:srgbClr val="00B050"/>
                </a:solidFill>
              </a:rPr>
              <a:t>foto de individuo (tanto vivo como muerto), evidencias de presencia, sonidos, etc.</a:t>
            </a:r>
          </a:p>
          <a:p>
            <a:pPr marL="285750" indent="-285750">
              <a:buFont typeface="Arial" pitchFamily="34" charset="0"/>
              <a:buChar char="•"/>
            </a:pPr>
            <a:endParaRPr lang="es-ES" sz="16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s-ES" sz="16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Plantas:</a:t>
            </a:r>
            <a:r>
              <a:rPr lang="es-ES" sz="1600" dirty="0" smtClean="0"/>
              <a:t> </a:t>
            </a:r>
            <a:r>
              <a:rPr lang="es-ES" sz="1600" dirty="0" smtClean="0">
                <a:solidFill>
                  <a:srgbClr val="00B050"/>
                </a:solidFill>
              </a:rPr>
              <a:t>foto de individuo, semillas, polen al microscopio...</a:t>
            </a:r>
          </a:p>
          <a:p>
            <a:pPr marL="285750" indent="-285750">
              <a:buFont typeface="Arial" pitchFamily="34" charset="0"/>
              <a:buChar char="•"/>
            </a:pPr>
            <a:endParaRPr lang="es-ES" sz="16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s-ES" sz="16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Hongos:</a:t>
            </a:r>
            <a:r>
              <a:rPr lang="es-ES" sz="1600" dirty="0" smtClean="0"/>
              <a:t> </a:t>
            </a:r>
            <a:r>
              <a:rPr lang="es-ES" sz="1600" dirty="0" smtClean="0">
                <a:solidFill>
                  <a:srgbClr val="00B050"/>
                </a:solidFill>
              </a:rPr>
              <a:t>foto, esporas u otras estructuras al microscopio</a:t>
            </a:r>
          </a:p>
          <a:p>
            <a:pPr marL="285750" indent="-285750">
              <a:buFont typeface="Arial" pitchFamily="34" charset="0"/>
              <a:buChar char="•"/>
            </a:pPr>
            <a:endParaRPr lang="es-ES" sz="16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s-ES" sz="16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Otros organismos </a:t>
            </a:r>
            <a:r>
              <a:rPr lang="es-ES" sz="1600" dirty="0" smtClean="0">
                <a:solidFill>
                  <a:srgbClr val="00B050"/>
                </a:solidFill>
              </a:rPr>
              <a:t>que se pueden incluir: algas (macro y micro), </a:t>
            </a:r>
            <a:r>
              <a:rPr lang="es-ES" sz="1600" dirty="0" err="1" smtClean="0">
                <a:solidFill>
                  <a:srgbClr val="00B050"/>
                </a:solidFill>
              </a:rPr>
              <a:t>micetozoos</a:t>
            </a:r>
            <a:r>
              <a:rPr lang="es-ES" sz="1600" dirty="0" smtClean="0">
                <a:solidFill>
                  <a:srgbClr val="00B050"/>
                </a:solidFill>
              </a:rPr>
              <a:t>...</a:t>
            </a:r>
            <a:r>
              <a:rPr lang="es-ES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¡cualquier cosa identificable!</a:t>
            </a:r>
            <a:endParaRPr lang="es-ES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218" name="Picture 2" descr="undefin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231460"/>
            <a:ext cx="5008586" cy="4436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85383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theme/theme1.xml><?xml version="1.0" encoding="utf-8"?>
<a:theme xmlns:a="http://schemas.openxmlformats.org/drawingml/2006/main" name="Environmental Protection Meeting XL by Slidesgo">
  <a:themeElements>
    <a:clrScheme name="Simple Light">
      <a:dk1>
        <a:srgbClr val="000000"/>
      </a:dk1>
      <a:lt1>
        <a:srgbClr val="FFFFFF"/>
      </a:lt1>
      <a:dk2>
        <a:srgbClr val="2D5C2E"/>
      </a:dk2>
      <a:lt2>
        <a:srgbClr val="F2F8E9"/>
      </a:lt2>
      <a:accent1>
        <a:srgbClr val="D4E273"/>
      </a:accent1>
      <a:accent2>
        <a:srgbClr val="B9D658"/>
      </a:accent2>
      <a:accent3>
        <a:srgbClr val="96C24D"/>
      </a:accent3>
      <a:accent4>
        <a:srgbClr val="6B964A"/>
      </a:accent4>
      <a:accent5>
        <a:srgbClr val="2D5C2E"/>
      </a:accent5>
      <a:accent6>
        <a:srgbClr val="1A411B"/>
      </a:accent6>
      <a:hlink>
        <a:srgbClr val="2D5C2E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lidesgo Final Pages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Natural Science Lesson XL by Slidesgo">
  <a:themeElements>
    <a:clrScheme name="Personalizado 16">
      <a:dk1>
        <a:srgbClr val="FFFFFF"/>
      </a:dk1>
      <a:lt1>
        <a:srgbClr val="81C241"/>
      </a:lt1>
      <a:dk2>
        <a:srgbClr val="316943"/>
      </a:dk2>
      <a:lt2>
        <a:srgbClr val="FFFFFF"/>
      </a:lt2>
      <a:accent1>
        <a:srgbClr val="C0D852"/>
      </a:accent1>
      <a:accent2>
        <a:srgbClr val="C0D852"/>
      </a:accent2>
      <a:accent3>
        <a:srgbClr val="316943"/>
      </a:accent3>
      <a:accent4>
        <a:srgbClr val="457C57"/>
      </a:accent4>
      <a:accent5>
        <a:srgbClr val="479A4C"/>
      </a:accent5>
      <a:accent6>
        <a:srgbClr val="FCF4DD"/>
      </a:accent6>
      <a:hlink>
        <a:srgbClr val="049A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Slidesgo Final Pages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Slidesgo Final Pages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Environmental Protection Meeting XL by Slidesgo</Template>
  <TotalTime>7921</TotalTime>
  <Words>6236</Words>
  <Application>Microsoft Office PowerPoint</Application>
  <PresentationFormat>Presentación en pantalla (4:3)</PresentationFormat>
  <Paragraphs>1166</Paragraphs>
  <Slides>79</Slides>
  <Notes>59</Notes>
  <HiddenSlides>0</HiddenSlides>
  <MMClips>0</MMClips>
  <ScaleCrop>false</ScaleCrop>
  <HeadingPairs>
    <vt:vector size="4" baseType="variant">
      <vt:variant>
        <vt:lpstr>Tema</vt:lpstr>
      </vt:variant>
      <vt:variant>
        <vt:i4>5</vt:i4>
      </vt:variant>
      <vt:variant>
        <vt:lpstr>Títulos de diapositiva</vt:lpstr>
      </vt:variant>
      <vt:variant>
        <vt:i4>79</vt:i4>
      </vt:variant>
    </vt:vector>
  </HeadingPairs>
  <TitlesOfParts>
    <vt:vector size="84" baseType="lpstr">
      <vt:lpstr>Environmental Protection Meeting XL by Slidesgo</vt:lpstr>
      <vt:lpstr>Slidesgo Final Pages</vt:lpstr>
      <vt:lpstr>Natural Science Lesson XL by Slidesgo</vt:lpstr>
      <vt:lpstr>1_Slidesgo Final Pages</vt:lpstr>
      <vt:lpstr>2_Slidesgo Final Pages</vt:lpstr>
      <vt:lpstr>y otras herramientas para   estudiar la biodiversidad</vt:lpstr>
      <vt:lpstr>Contenidos del curso</vt:lpstr>
      <vt:lpstr>Contenidos del curso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Contenidos del curso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Contenidos del curso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Contenidos del curso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Referencias bibliográficas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Ángel Argüelles Longo</dc:creator>
  <cp:lastModifiedBy>Ángel Argüelles Longo</cp:lastModifiedBy>
  <cp:revision>155</cp:revision>
  <dcterms:created xsi:type="dcterms:W3CDTF">2023-04-12T17:53:28Z</dcterms:created>
  <dcterms:modified xsi:type="dcterms:W3CDTF">2023-05-02T20:36:16Z</dcterms:modified>
</cp:coreProperties>
</file>