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1" r:id="rId1"/>
  </p:sld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51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315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36997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153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27087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0164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605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658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741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027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316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66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146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860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167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523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570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057886" y="2764854"/>
            <a:ext cx="846251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 smtClean="0">
                <a:solidFill>
                  <a:srgbClr val="FF0000"/>
                </a:solidFill>
                <a:latin typeface="Trebuchet MS" panose="020B0603020202020204" pitchFamily="34" charset="0"/>
              </a:rPr>
              <a:t>Técnica de visualización para mejorar el rendimiento en el estudio.</a:t>
            </a:r>
            <a:endParaRPr lang="es-ES" sz="6000" dirty="0">
              <a:solidFill>
                <a:srgbClr val="FF0000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Título 1"/>
          <p:cNvSpPr txBox="1">
            <a:spLocks/>
          </p:cNvSpPr>
          <p:nvPr/>
        </p:nvSpPr>
        <p:spPr>
          <a:xfrm>
            <a:off x="1838326" y="502073"/>
            <a:ext cx="8915399" cy="2262781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6000" dirty="0" smtClean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Claves de la memoria</a:t>
            </a:r>
          </a:p>
          <a:p>
            <a:pPr algn="ctr"/>
            <a:r>
              <a:rPr lang="es-ES" sz="6000" dirty="0" smtClean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Y</a:t>
            </a:r>
            <a:endParaRPr lang="es-ES" sz="6000" dirty="0">
              <a:solidFill>
                <a:srgbClr val="FF0000"/>
              </a:solidFill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199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115269" y="659382"/>
            <a:ext cx="808600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6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En nuestro lugar de estudio</a:t>
            </a:r>
            <a:r>
              <a:rPr lang="es-ES" sz="36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ES" sz="36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algn="just"/>
            <a:endParaRPr lang="es-ES" sz="3600" dirty="0" smtClean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ES" sz="36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Nos relajamos y en nuestro lugar ideal de descanso proyectamos la pantalla mental.</a:t>
            </a:r>
            <a:endParaRPr lang="es-ES" sz="36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3500" y="4085844"/>
            <a:ext cx="3238500" cy="277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58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673165" y="740794"/>
            <a:ext cx="885070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6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Nos visualizamos en nuestro lugar de estudio, muy atentos y concentrados y nos visualizamos estudiando y nos decimos mentalmente la asignatura y materia que vamos a estudiar. Y por último nos decimos mentalmente que recordaremos el día del examen</a:t>
            </a:r>
            <a:r>
              <a:rPr lang="es-ES" sz="36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ES" sz="3600" dirty="0" smtClean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ES" sz="3600" b="1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Imágenes en positivo</a:t>
            </a:r>
            <a:r>
              <a:rPr lang="es-ES" sz="36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.</a:t>
            </a:r>
            <a:endParaRPr lang="es-ES" sz="36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8300" y="4580068"/>
            <a:ext cx="2933700" cy="2277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591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614038" y="645903"/>
            <a:ext cx="88158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Contaremos del 1 al 3 y abriremos los ojos para ponernos a estudiar.</a:t>
            </a:r>
            <a:endParaRPr lang="es-ES" sz="36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422404" y="2791903"/>
            <a:ext cx="902664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6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Una vez terminado el estudio, volvemos a cerrar los ojos, hacemos unas respiraciones y en la pantalla mental nos visualizamos recordando lo estudiado, mencionamos asignatura y materia, el día del examen. Si ya lo sabemos mencionamos la fecha y la hora.</a:t>
            </a:r>
            <a:endParaRPr lang="es-ES" sz="36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Flecha derecha 3"/>
          <p:cNvSpPr/>
          <p:nvPr/>
        </p:nvSpPr>
        <p:spPr>
          <a:xfrm>
            <a:off x="1228725" y="2762789"/>
            <a:ext cx="1098430" cy="6953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029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35734" y="625954"/>
            <a:ext cx="109562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Contamos del 1 al 5 y salimos de la relajación.</a:t>
            </a:r>
            <a:endParaRPr lang="es-ES" sz="36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3512" y="2767547"/>
            <a:ext cx="2681288" cy="3871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582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33576" y="3057525"/>
            <a:ext cx="9466262" cy="2262781"/>
          </a:xfrm>
        </p:spPr>
        <p:txBody>
          <a:bodyPr>
            <a:noAutofit/>
          </a:bodyPr>
          <a:lstStyle/>
          <a:p>
            <a:r>
              <a:rPr lang="es-ES" sz="7200" dirty="0" smtClean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Claves de la memoria</a:t>
            </a:r>
            <a:endParaRPr lang="es-ES" sz="7200" dirty="0">
              <a:solidFill>
                <a:srgbClr val="FF0000"/>
              </a:solidFill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701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314395" y="601513"/>
            <a:ext cx="927753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b="1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Objetivos</a:t>
            </a:r>
            <a:r>
              <a:rPr lang="es-ES" sz="5400" b="1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:</a:t>
            </a:r>
          </a:p>
          <a:p>
            <a:endParaRPr lang="es-ES" sz="4400" dirty="0" smtClean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s-ES" sz="44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Mejorar </a:t>
            </a:r>
            <a:r>
              <a:rPr lang="es-ES" sz="44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la visualización</a:t>
            </a:r>
            <a:r>
              <a:rPr lang="es-ES" sz="44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indent="-742950">
              <a:buFont typeface="+mj-lt"/>
              <a:buAutoNum type="arabicPeriod"/>
            </a:pPr>
            <a:endParaRPr lang="es-ES" sz="4400" dirty="0" smtClean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s-ES" sz="44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Trabajar </a:t>
            </a:r>
            <a:r>
              <a:rPr lang="es-ES" sz="44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la </a:t>
            </a:r>
            <a:r>
              <a:rPr lang="es-ES" sz="44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memoria.</a:t>
            </a:r>
          </a:p>
          <a:p>
            <a:pPr marL="742950" indent="-742950">
              <a:buFont typeface="+mj-lt"/>
              <a:buAutoNum type="arabicPeriod"/>
            </a:pPr>
            <a:endParaRPr lang="es-ES" sz="4400" dirty="0" smtClean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s-ES" sz="44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Aprovechamos </a:t>
            </a:r>
            <a:r>
              <a:rPr lang="es-ES" sz="44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para relajar. </a:t>
            </a:r>
            <a:endParaRPr lang="es-ES" sz="44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01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547434" y="1838235"/>
            <a:ext cx="202469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ES" sz="36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Té</a:t>
            </a:r>
            <a:endParaRPr lang="es-ES" sz="3600" dirty="0" smtClean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ES" sz="36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Noé                    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36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Mayo.                 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36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Rayo.                  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36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Ley.                     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36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Joya</a:t>
            </a:r>
            <a:r>
              <a:rPr lang="es-ES" sz="36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.                   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36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Guía.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36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Fe</a:t>
            </a:r>
            <a:endParaRPr lang="es-ES" sz="36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670019" y="532142"/>
            <a:ext cx="78042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Hay que memorizar</a:t>
            </a:r>
            <a:r>
              <a:rPr lang="es-E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s-E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181725" y="1838235"/>
            <a:ext cx="452437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 startAt="9"/>
            </a:pPr>
            <a:r>
              <a:rPr lang="es-ES" sz="36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Pie.</a:t>
            </a:r>
          </a:p>
          <a:p>
            <a:pPr marL="742950" indent="-742950">
              <a:buFont typeface="+mj-lt"/>
              <a:buAutoNum type="arabicPeriod" startAt="9"/>
            </a:pPr>
            <a:r>
              <a:rPr lang="es-ES" sz="36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Tíos.</a:t>
            </a:r>
          </a:p>
          <a:p>
            <a:pPr marL="742950" indent="-742950">
              <a:buFont typeface="+mj-lt"/>
              <a:buAutoNum type="arabicPeriod" startAt="9"/>
            </a:pPr>
            <a:r>
              <a:rPr lang="es-ES" sz="36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Tata.</a:t>
            </a:r>
          </a:p>
          <a:p>
            <a:pPr marL="742950" indent="-742950">
              <a:buFont typeface="+mj-lt"/>
              <a:buAutoNum type="arabicPeriod" startAt="9"/>
            </a:pPr>
            <a:r>
              <a:rPr lang="es-ES" sz="36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Tina</a:t>
            </a:r>
            <a:r>
              <a:rPr lang="es-ES" sz="3600" dirty="0">
                <a:latin typeface="Trebuchet MS" panose="020B0603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indent="-742950">
              <a:buFont typeface="+mj-lt"/>
              <a:buAutoNum type="arabicPeriod" startAt="9"/>
            </a:pPr>
            <a:r>
              <a:rPr lang="es-ES" sz="36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Tomo.</a:t>
            </a:r>
          </a:p>
          <a:p>
            <a:pPr marL="742950" indent="-742950">
              <a:buFont typeface="+mj-lt"/>
              <a:buAutoNum type="arabicPeriod" startAt="9"/>
            </a:pPr>
            <a:r>
              <a:rPr lang="es-ES" sz="36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Toro</a:t>
            </a:r>
            <a:r>
              <a:rPr lang="es-ES" sz="3600" dirty="0">
                <a:latin typeface="Trebuchet MS" panose="020B0603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indent="-742950">
              <a:buFont typeface="+mj-lt"/>
              <a:buAutoNum type="arabicPeriod" startAt="9"/>
            </a:pPr>
            <a:r>
              <a:rPr lang="es-ES" sz="36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Tul.</a:t>
            </a:r>
          </a:p>
          <a:p>
            <a:pPr marL="742950" indent="-742950">
              <a:buFont typeface="+mj-lt"/>
              <a:buAutoNum type="arabicPeriod" startAt="9"/>
            </a:pPr>
            <a:r>
              <a:rPr lang="es-ES" sz="36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Teja.</a:t>
            </a:r>
            <a:endParaRPr lang="es-ES" sz="36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73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1785668" y="635299"/>
            <a:ext cx="97967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Formamos una </a:t>
            </a:r>
            <a:r>
              <a:rPr lang="es-ES" sz="3600" b="1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película en la pantalla mental</a:t>
            </a:r>
            <a:r>
              <a:rPr lang="es-ES" sz="28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, entre la palabra clave y otra cualquiera</a:t>
            </a:r>
            <a:r>
              <a:rPr lang="es-ES" sz="28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s-ES" sz="28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r>
              <a:rPr lang="es-ES" sz="28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(</a:t>
            </a:r>
            <a:r>
              <a:rPr lang="es-ES" sz="28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Se podría utilizar para memorizar conceptos de la clase).</a:t>
            </a:r>
            <a:endParaRPr lang="es-ES" sz="28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400" y="4010326"/>
            <a:ext cx="3806297" cy="2847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39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557068" y="3737574"/>
            <a:ext cx="1010153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 smtClean="0">
                <a:solidFill>
                  <a:srgbClr val="0070C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Con </a:t>
            </a:r>
            <a:r>
              <a:rPr lang="es-ES" sz="2400" dirty="0">
                <a:solidFill>
                  <a:srgbClr val="0070C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el </a:t>
            </a:r>
            <a:r>
              <a:rPr lang="es-ES" sz="2400" b="1" dirty="0">
                <a:solidFill>
                  <a:srgbClr val="0070C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nº 2 </a:t>
            </a:r>
            <a:r>
              <a:rPr lang="es-ES" sz="2400" dirty="0">
                <a:solidFill>
                  <a:srgbClr val="0070C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la palabra clave es </a:t>
            </a:r>
            <a:r>
              <a:rPr lang="es-ES" sz="2400" b="1" dirty="0">
                <a:solidFill>
                  <a:srgbClr val="0070C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Noé</a:t>
            </a:r>
            <a:r>
              <a:rPr lang="es-ES" sz="2400" dirty="0">
                <a:solidFill>
                  <a:srgbClr val="0070C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, </a:t>
            </a:r>
            <a:r>
              <a:rPr lang="es-ES" sz="2400" dirty="0">
                <a:solidFill>
                  <a:srgbClr val="0070C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visualizamos en la pantalla mental lo que significa para nosotros la palabra </a:t>
            </a:r>
            <a:r>
              <a:rPr lang="es-ES" sz="2400" dirty="0">
                <a:solidFill>
                  <a:srgbClr val="0070C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Noé. </a:t>
            </a:r>
            <a:r>
              <a:rPr lang="es-ES" sz="2400" dirty="0">
                <a:solidFill>
                  <a:srgbClr val="0070C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(Un Noé con toda su barba al lado del Arca.)</a:t>
            </a:r>
            <a:endParaRPr lang="es-ES" sz="2400" dirty="0">
              <a:solidFill>
                <a:srgbClr val="0070C0"/>
              </a:solidFill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ES" sz="2400" dirty="0">
                <a:solidFill>
                  <a:srgbClr val="0070C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Y hacemos una película entre la imagen que tenemos de la palabra </a:t>
            </a:r>
            <a:r>
              <a:rPr lang="es-ES" sz="2400" dirty="0">
                <a:solidFill>
                  <a:srgbClr val="0070C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Noé </a:t>
            </a:r>
            <a:r>
              <a:rPr lang="es-ES" sz="2400" dirty="0">
                <a:solidFill>
                  <a:srgbClr val="0070C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y otra palabra cualquiera. Cuanto más raras las imágenes mejor.</a:t>
            </a:r>
          </a:p>
          <a:p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1557068" y="688443"/>
            <a:ext cx="97967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b="1" dirty="0" smtClean="0">
                <a:solidFill>
                  <a:srgbClr val="0070C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Ejemplo: </a:t>
            </a:r>
            <a:endParaRPr lang="es-ES" sz="2400" b="1" dirty="0" smtClean="0">
              <a:solidFill>
                <a:srgbClr val="0070C0"/>
              </a:solidFill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algn="just"/>
            <a:endParaRPr lang="es-ES" sz="2400" b="1" dirty="0" smtClean="0">
              <a:solidFill>
                <a:srgbClr val="0070C0"/>
              </a:solidFill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ES" sz="2400" dirty="0" smtClean="0">
                <a:solidFill>
                  <a:srgbClr val="0070C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Con </a:t>
            </a:r>
            <a:r>
              <a:rPr lang="es-ES" sz="2400" dirty="0" smtClean="0">
                <a:solidFill>
                  <a:srgbClr val="0070C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el </a:t>
            </a:r>
            <a:r>
              <a:rPr lang="es-ES" sz="2400" b="1" dirty="0" smtClean="0">
                <a:solidFill>
                  <a:srgbClr val="0070C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nº 1 </a:t>
            </a:r>
            <a:r>
              <a:rPr lang="es-ES" sz="2400" dirty="0" smtClean="0">
                <a:solidFill>
                  <a:srgbClr val="0070C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la palabra clave es </a:t>
            </a:r>
            <a:r>
              <a:rPr lang="es-ES" sz="2400" b="1" dirty="0" smtClean="0">
                <a:solidFill>
                  <a:srgbClr val="0070C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té</a:t>
            </a:r>
            <a:r>
              <a:rPr lang="es-ES" sz="2400" dirty="0" smtClean="0">
                <a:solidFill>
                  <a:srgbClr val="0070C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, visualizamos en la pantalla mental lo que significa para nosotros la palabra té. (Una plantación de té, un salón de té, un juego de té, etc.)</a:t>
            </a:r>
          </a:p>
          <a:p>
            <a:pPr algn="just"/>
            <a:r>
              <a:rPr lang="es-ES" sz="2400" dirty="0" smtClean="0">
                <a:solidFill>
                  <a:srgbClr val="0070C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Y hacemos una película entre la imagen que tenemos de la palabra té y otra palabra cualquiera. Cuanto más raras las imágenes mejor.</a:t>
            </a:r>
            <a:endParaRPr lang="es-ES" sz="2400" dirty="0">
              <a:solidFill>
                <a:srgbClr val="0070C0"/>
              </a:solidFill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297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744691" y="787161"/>
            <a:ext cx="986628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Así continuaríamos </a:t>
            </a:r>
            <a:r>
              <a:rPr lang="es-ES" sz="2800" b="1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con el resto </a:t>
            </a:r>
            <a:r>
              <a:rPr lang="es-ES" sz="28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de las palabras </a:t>
            </a:r>
            <a:r>
              <a:rPr lang="es-ES" sz="28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claves.</a:t>
            </a:r>
          </a:p>
          <a:p>
            <a:endParaRPr lang="es-ES" sz="28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endParaRPr lang="es-ES" sz="2800" dirty="0" smtClean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r>
              <a:rPr lang="es-ES" sz="28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Una vez que hemos trabajado con varias palabras claves podremos comprobar que </a:t>
            </a:r>
            <a:r>
              <a:rPr lang="es-ES" sz="3200" b="1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recordando la palabra clave, recordaremos la palabra que le hemos asociado.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8200" y="4095750"/>
            <a:ext cx="2762250" cy="2762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01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745769" y="503747"/>
            <a:ext cx="969375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6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Es muy importante que al principio hagamos el ejercicio de visualizar con las claves en estado de relajación.</a:t>
            </a:r>
            <a:endParaRPr lang="es-ES" sz="36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0087" y="3099625"/>
            <a:ext cx="3681413" cy="235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60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81511" y="535915"/>
            <a:ext cx="964846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7200" dirty="0" smtClean="0">
                <a:solidFill>
                  <a:srgbClr val="FF0000"/>
                </a:solidFill>
                <a:latin typeface="Trebuchet MS" panose="020B0603020202020204" pitchFamily="34" charset="0"/>
              </a:rPr>
              <a:t>Técnica de visualización para mejorar el rendimiento en el estudio.</a:t>
            </a:r>
            <a:endParaRPr lang="es-ES" sz="7200" dirty="0">
              <a:solidFill>
                <a:srgbClr val="FF0000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97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579</TotalTime>
  <Words>427</Words>
  <Application>Microsoft Office PowerPoint</Application>
  <PresentationFormat>Panorámica</PresentationFormat>
  <Paragraphs>53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9" baseType="lpstr">
      <vt:lpstr>Arial</vt:lpstr>
      <vt:lpstr>Century Gothic</vt:lpstr>
      <vt:lpstr>Times New Roman</vt:lpstr>
      <vt:lpstr>Trebuchet MS</vt:lpstr>
      <vt:lpstr>Wingdings 3</vt:lpstr>
      <vt:lpstr>Espiral</vt:lpstr>
      <vt:lpstr>Presentación de PowerPoint</vt:lpstr>
      <vt:lpstr>Claves de la memoria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Claves de la memoria</dc:title>
  <dc:creator>.</dc:creator>
  <cp:lastModifiedBy>.</cp:lastModifiedBy>
  <cp:revision>12</cp:revision>
  <dcterms:created xsi:type="dcterms:W3CDTF">2021-03-16T07:59:28Z</dcterms:created>
  <dcterms:modified xsi:type="dcterms:W3CDTF">2021-04-04T15:19:43Z</dcterms:modified>
</cp:coreProperties>
</file>