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41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</p:sldMasterIdLst>
  <p:notesMasterIdLst>
    <p:notesMasterId r:id="rId95"/>
  </p:notesMasterIdLst>
  <p:sldIdLst>
    <p:sldId id="262" r:id="rId4"/>
    <p:sldId id="432" r:id="rId5"/>
    <p:sldId id="387" r:id="rId6"/>
    <p:sldId id="388" r:id="rId7"/>
    <p:sldId id="389" r:id="rId8"/>
    <p:sldId id="390" r:id="rId9"/>
    <p:sldId id="391" r:id="rId10"/>
    <p:sldId id="392" r:id="rId11"/>
    <p:sldId id="393" r:id="rId12"/>
    <p:sldId id="394" r:id="rId13"/>
    <p:sldId id="395" r:id="rId14"/>
    <p:sldId id="397" r:id="rId15"/>
    <p:sldId id="413" r:id="rId16"/>
    <p:sldId id="414" r:id="rId17"/>
    <p:sldId id="398" r:id="rId18"/>
    <p:sldId id="399" r:id="rId19"/>
    <p:sldId id="415" r:id="rId20"/>
    <p:sldId id="416" r:id="rId21"/>
    <p:sldId id="417" r:id="rId22"/>
    <p:sldId id="418" r:id="rId23"/>
    <p:sldId id="419" r:id="rId24"/>
    <p:sldId id="420" r:id="rId25"/>
    <p:sldId id="400" r:id="rId26"/>
    <p:sldId id="401" r:id="rId27"/>
    <p:sldId id="421" r:id="rId28"/>
    <p:sldId id="402" r:id="rId29"/>
    <p:sldId id="403" r:id="rId30"/>
    <p:sldId id="382" r:id="rId31"/>
    <p:sldId id="407" r:id="rId32"/>
    <p:sldId id="409" r:id="rId33"/>
    <p:sldId id="408" r:id="rId34"/>
    <p:sldId id="384" r:id="rId35"/>
    <p:sldId id="338" r:id="rId36"/>
    <p:sldId id="339" r:id="rId37"/>
    <p:sldId id="340" r:id="rId38"/>
    <p:sldId id="286" r:id="rId39"/>
    <p:sldId id="342" r:id="rId40"/>
    <p:sldId id="343" r:id="rId41"/>
    <p:sldId id="344" r:id="rId42"/>
    <p:sldId id="345" r:id="rId43"/>
    <p:sldId id="423" r:id="rId44"/>
    <p:sldId id="348" r:id="rId45"/>
    <p:sldId id="349" r:id="rId46"/>
    <p:sldId id="424" r:id="rId47"/>
    <p:sldId id="425" r:id="rId48"/>
    <p:sldId id="426" r:id="rId49"/>
    <p:sldId id="341" r:id="rId50"/>
    <p:sldId id="357" r:id="rId51"/>
    <p:sldId id="428" r:id="rId52"/>
    <p:sldId id="386" r:id="rId53"/>
    <p:sldId id="350" r:id="rId54"/>
    <p:sldId id="351" r:id="rId55"/>
    <p:sldId id="422" r:id="rId56"/>
    <p:sldId id="294" r:id="rId57"/>
    <p:sldId id="295" r:id="rId58"/>
    <p:sldId id="376" r:id="rId59"/>
    <p:sldId id="429" r:id="rId60"/>
    <p:sldId id="430" r:id="rId61"/>
    <p:sldId id="431" r:id="rId62"/>
    <p:sldId id="297" r:id="rId63"/>
    <p:sldId id="304" r:id="rId64"/>
    <p:sldId id="377" r:id="rId65"/>
    <p:sldId id="299" r:id="rId66"/>
    <p:sldId id="307" r:id="rId67"/>
    <p:sldId id="296" r:id="rId68"/>
    <p:sldId id="314" r:id="rId69"/>
    <p:sldId id="315" r:id="rId70"/>
    <p:sldId id="306" r:id="rId71"/>
    <p:sldId id="319" r:id="rId72"/>
    <p:sldId id="313" r:id="rId73"/>
    <p:sldId id="308" r:id="rId74"/>
    <p:sldId id="309" r:id="rId75"/>
    <p:sldId id="310" r:id="rId76"/>
    <p:sldId id="311" r:id="rId77"/>
    <p:sldId id="317" r:id="rId78"/>
    <p:sldId id="312" r:id="rId79"/>
    <p:sldId id="320" r:id="rId80"/>
    <p:sldId id="316" r:id="rId81"/>
    <p:sldId id="326" r:id="rId82"/>
    <p:sldId id="321" r:id="rId83"/>
    <p:sldId id="333" r:id="rId84"/>
    <p:sldId id="322" r:id="rId85"/>
    <p:sldId id="323" r:id="rId86"/>
    <p:sldId id="324" r:id="rId87"/>
    <p:sldId id="325" r:id="rId88"/>
    <p:sldId id="327" r:id="rId89"/>
    <p:sldId id="328" r:id="rId90"/>
    <p:sldId id="411" r:id="rId91"/>
    <p:sldId id="412" r:id="rId92"/>
    <p:sldId id="337" r:id="rId93"/>
    <p:sldId id="331" r:id="rId9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F1"/>
    <a:srgbClr val="0066FF"/>
    <a:srgbClr val="0033CC"/>
    <a:srgbClr val="0000FF"/>
    <a:srgbClr val="99CC00"/>
    <a:srgbClr val="FFFF00"/>
    <a:srgbClr val="9966FF"/>
    <a:srgbClr val="FF7C80"/>
    <a:srgbClr val="FF0066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97" autoAdjust="0"/>
    <p:restoredTop sz="94660"/>
  </p:normalViewPr>
  <p:slideViewPr>
    <p:cSldViewPr snapToGrid="0">
      <p:cViewPr varScale="1">
        <p:scale>
          <a:sx n="68" d="100"/>
          <a:sy n="68" d="100"/>
        </p:scale>
        <p:origin x="114" y="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633C4-5A01-41E3-8476-C25648CBE910}" type="datetimeFigureOut">
              <a:rPr lang="es-ES" smtClean="0"/>
              <a:t>14/10/2018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76C46-FFA9-47AE-8910-4376DDEB18F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3078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1996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174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67088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s-ES" dirty="0" smtClean="0">
                <a:solidFill>
                  <a:srgbClr val="000000"/>
                </a:solidFill>
                <a:latin typeface="Roboto Condensed"/>
              </a:rPr>
              <a:t>Entre el catálogo de razones que los compañeros y compañeras exponen para usar el Aprendizaje basado en Proyectos están: </a:t>
            </a:r>
          </a:p>
          <a:p>
            <a:pPr algn="just"/>
            <a:r>
              <a:rPr lang="es-ES" dirty="0" smtClean="0">
                <a:solidFill>
                  <a:srgbClr val="000000"/>
                </a:solidFill>
                <a:latin typeface="Roboto Condensed"/>
              </a:rPr>
              <a:t> ofrecer una enseñanza que contribuya al desarrollo de habilidades y competencias que no quedan satisfechas con una enseñanza más tradicional </a:t>
            </a:r>
          </a:p>
          <a:p>
            <a:pPr algn="just"/>
            <a:r>
              <a:rPr lang="es-ES" dirty="0" smtClean="0">
                <a:solidFill>
                  <a:srgbClr val="000000"/>
                </a:solidFill>
                <a:latin typeface="Roboto Condensed"/>
              </a:rPr>
              <a:t> dar respuesta a necesidades específicas de apoyo educativo; </a:t>
            </a:r>
          </a:p>
          <a:p>
            <a:pPr algn="just"/>
            <a:r>
              <a:rPr lang="es-ES" dirty="0" smtClean="0">
                <a:solidFill>
                  <a:srgbClr val="000000"/>
                </a:solidFill>
                <a:latin typeface="Roboto Condensed"/>
              </a:rPr>
              <a:t> motivar al alumnado y mejorar su autoestima </a:t>
            </a:r>
          </a:p>
          <a:p>
            <a:pPr algn="just"/>
            <a:r>
              <a:rPr lang="es-ES" dirty="0" smtClean="0">
                <a:solidFill>
                  <a:srgbClr val="000000"/>
                </a:solidFill>
                <a:latin typeface="Roboto Condensed"/>
              </a:rPr>
              <a:t> promover un aprendizaje crítico y activo y aprender a pensar </a:t>
            </a:r>
          </a:p>
          <a:p>
            <a:pPr algn="just"/>
            <a:r>
              <a:rPr lang="es-ES" dirty="0" smtClean="0">
                <a:solidFill>
                  <a:srgbClr val="000000"/>
                </a:solidFill>
                <a:latin typeface="Roboto Condensed"/>
              </a:rPr>
              <a:t> aumentar la implicación y la autonomía 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A4420-CDA4-423C-99B9-CE805BA8D0FF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2933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/>
              <a:pPr/>
              <a:t>14/10/2018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6121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/>
              <a:pPr/>
              <a:t>14/10/2018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6711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/>
              <a:pPr/>
              <a:t>14/10/2018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9267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3" name="Shape 843"/>
          <p:cNvGrpSpPr/>
          <p:nvPr/>
        </p:nvGrpSpPr>
        <p:grpSpPr>
          <a:xfrm>
            <a:off x="184" y="104"/>
            <a:ext cx="12213325" cy="6870012"/>
            <a:chOff x="3843650" y="2891150"/>
            <a:chExt cx="3447625" cy="2585725"/>
          </a:xfrm>
        </p:grpSpPr>
        <p:sp>
          <p:nvSpPr>
            <p:cNvPr id="844" name="Shape 844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0" t="0" r="0" b="0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45" name="Shape 845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0" t="0" r="0" b="0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46" name="Shape 846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0" t="0" r="0" b="0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47" name="Shape 847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0" t="0" r="0" b="0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48" name="Shape 848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0" t="0" r="0" b="0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49" name="Shape 849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0" t="0" r="0" b="0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50" name="Shape 850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0" t="0" r="0" b="0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51" name="Shape 851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0" t="0" r="0" b="0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52" name="Shape 852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0" t="0" r="0" b="0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53" name="Shape 853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0" t="0" r="0" b="0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54" name="Shape 854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0" t="0" r="0" b="0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55" name="Shape 855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0" t="0" r="0" b="0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56" name="Shape 856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0" t="0" r="0" b="0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57" name="Shape 857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0" t="0" r="0" b="0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58" name="Shape 858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0" t="0" r="0" b="0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59" name="Shape 859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0" t="0" r="0" b="0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60" name="Shape 860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0" t="0" r="0" b="0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61" name="Shape 861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0" t="0" r="0" b="0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62" name="Shape 862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0" t="0" r="0" b="0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63" name="Shape 863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0" t="0" r="0" b="0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64" name="Shape 864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0" t="0" r="0" b="0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65" name="Shape 865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0" t="0" r="0" b="0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66" name="Shape 866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67" name="Shape 867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0" t="0" r="0" b="0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68" name="Shape 868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0" t="0" r="0" b="0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69" name="Shape 869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0" t="0" r="0" b="0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70" name="Shape 870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0" t="0" r="0" b="0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71" name="Shape 871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0" t="0" r="0" b="0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72" name="Shape 872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0" t="0" r="0" b="0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73" name="Shape 873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0" t="0" r="0" b="0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74" name="Shape 874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0" t="0" r="0" b="0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75" name="Shape 875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0" t="0" r="0" b="0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76" name="Shape 876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0" t="0" r="0" b="0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77" name="Shape 877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0" t="0" r="0" b="0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78" name="Shape 878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0" t="0" r="0" b="0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79" name="Shape 879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0" t="0" r="0" b="0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80" name="Shape 880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0" t="0" r="0" b="0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81" name="Shape 881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0" t="0" r="0" b="0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82" name="Shape 882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0" t="0" r="0" b="0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83" name="Shape 883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0" t="0" r="0" b="0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84" name="Shape 884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0" t="0" r="0" b="0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85" name="Shape 885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0" t="0" r="0" b="0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86" name="Shape 886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0" t="0" r="0" b="0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87" name="Shape 887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0" t="0" r="0" b="0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88" name="Shape 888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0" t="0" r="0" b="0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89" name="Shape 889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0" t="0" r="0" b="0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90" name="Shape 890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0" t="0" r="0" b="0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91" name="Shape 891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0" t="0" r="0" b="0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92" name="Shape 892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0" t="0" r="0" b="0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93" name="Shape 893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0" t="0" r="0" b="0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94" name="Shape 894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0" t="0" r="0" b="0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95" name="Shape 895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0" t="0" r="0" b="0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96" name="Shape 896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0" t="0" r="0" b="0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97" name="Shape 897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0" t="0" r="0" b="0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98" name="Shape 898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0" t="0" r="0" b="0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899" name="Shape 899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0" t="0" r="0" b="0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00" name="Shape 900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0" t="0" r="0" b="0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01" name="Shape 901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0" t="0" r="0" b="0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02" name="Shape 902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0" t="0" r="0" b="0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03" name="Shape 903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0" t="0" r="0" b="0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04" name="Shape 904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0" t="0" r="0" b="0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05" name="Shape 905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0" t="0" r="0" b="0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06" name="Shape 906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07" name="Shape 907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0" t="0" r="0" b="0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08" name="Shape 908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0" t="0" r="0" b="0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09" name="Shape 909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0" t="0" r="0" b="0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10" name="Shape 910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0" t="0" r="0" b="0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11" name="Shape 911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12" name="Shape 912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0" t="0" r="0" b="0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13" name="Shape 913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0" t="0" r="0" b="0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14" name="Shape 914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0" t="0" r="0" b="0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15" name="Shape 915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0" t="0" r="0" b="0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16" name="Shape 916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0" t="0" r="0" b="0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17" name="Shape 917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0" t="0" r="0" b="0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18" name="Shape 918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0" t="0" r="0" b="0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19" name="Shape 919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0" t="0" r="0" b="0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20" name="Shape 920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0" t="0" r="0" b="0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21" name="Shape 921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0" t="0" r="0" b="0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22" name="Shape 922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0" t="0" r="0" b="0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23" name="Shape 923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0" t="0" r="0" b="0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24" name="Shape 924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0" t="0" r="0" b="0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25" name="Shape 925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0" t="0" r="0" b="0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26" name="Shape 926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0" t="0" r="0" b="0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27" name="Shape 927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0" t="0" r="0" b="0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28" name="Shape 928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0" t="0" r="0" b="0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29" name="Shape 929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0" t="0" r="0" b="0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30" name="Shape 930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0" t="0" r="0" b="0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31" name="Shape 931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0" t="0" r="0" b="0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32" name="Shape 932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0" t="0" r="0" b="0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33" name="Shape 933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0" t="0" r="0" b="0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34" name="Shape 934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0" t="0" r="0" b="0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35" name="Shape 935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0" t="0" r="0" b="0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36" name="Shape 936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0" t="0" r="0" b="0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37" name="Shape 937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0" t="0" r="0" b="0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38" name="Shape 938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0" t="0" r="0" b="0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39" name="Shape 939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0" t="0" r="0" b="0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40" name="Shape 940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0" t="0" r="0" b="0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41" name="Shape 941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0" t="0" r="0" b="0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42" name="Shape 942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0" t="0" r="0" b="0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43" name="Shape 943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0" t="0" r="0" b="0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44" name="Shape 944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0" t="0" r="0" b="0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45" name="Shape 945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0" t="0" r="0" b="0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46" name="Shape 946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0" t="0" r="0" b="0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47" name="Shape 947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0" t="0" r="0" b="0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48" name="Shape 948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0" t="0" r="0" b="0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49" name="Shape 949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0" t="0" r="0" b="0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50" name="Shape 950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0" t="0" r="0" b="0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51" name="Shape 951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0" t="0" r="0" b="0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52" name="Shape 952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0" t="0" r="0" b="0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53" name="Shape 953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0" t="0" r="0" b="0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54" name="Shape 954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0" t="0" r="0" b="0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55" name="Shape 955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0" t="0" r="0" b="0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56" name="Shape 956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0" t="0" r="0" b="0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57" name="Shape 957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0" t="0" r="0" b="0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58" name="Shape 958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0" t="0" r="0" b="0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59" name="Shape 959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0" t="0" r="0" b="0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60" name="Shape 960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0" t="0" r="0" b="0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61" name="Shape 961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0" t="0" r="0" b="0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62" name="Shape 962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0" t="0" r="0" b="0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63" name="Shape 963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0" t="0" r="0" b="0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64" name="Shape 964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0" t="0" r="0" b="0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65" name="Shape 965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0" t="0" r="0" b="0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66" name="Shape 966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0" t="0" r="0" b="0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67" name="Shape 967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0" t="0" r="0" b="0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68" name="Shape 968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0" t="0" r="0" b="0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69" name="Shape 969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0" t="0" r="0" b="0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70" name="Shape 970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0" t="0" r="0" b="0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71" name="Shape 971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0" t="0" r="0" b="0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72" name="Shape 972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0" t="0" r="0" b="0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73" name="Shape 973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0" t="0" r="0" b="0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74" name="Shape 974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0" t="0" r="0" b="0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75" name="Shape 975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76" name="Shape 976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0" t="0" r="0" b="0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77" name="Shape 977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0" t="0" r="0" b="0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78" name="Shape 978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0" t="0" r="0" b="0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79" name="Shape 979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0" t="0" r="0" b="0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80" name="Shape 980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81" name="Shape 981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0" t="0" r="0" b="0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82" name="Shape 982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0" t="0" r="0" b="0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83" name="Shape 983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0" t="0" r="0" b="0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84" name="Shape 984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0" t="0" r="0" b="0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85" name="Shape 985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0" t="0" r="0" b="0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86" name="Shape 986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0" t="0" r="0" b="0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87" name="Shape 987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0" t="0" r="0" b="0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88" name="Shape 988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89" name="Shape 989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0" t="0" r="0" b="0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90" name="Shape 990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0" t="0" r="0" b="0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91" name="Shape 991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0" t="0" r="0" b="0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92" name="Shape 992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0" t="0" r="0" b="0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93" name="Shape 993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0" t="0" r="0" b="0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94" name="Shape 994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0" t="0" r="0" b="0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95" name="Shape 995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0" t="0" r="0" b="0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96" name="Shape 996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0" t="0" r="0" b="0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97" name="Shape 997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0" t="0" r="0" b="0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98" name="Shape 998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0" t="0" r="0" b="0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999" name="Shape 999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0" t="0" r="0" b="0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1000" name="Shape 1000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0" t="0" r="0" b="0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1001" name="Shape 1001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0" t="0" r="0" b="0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1002" name="Shape 1002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1003" name="Shape 1003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0" t="0" r="0" b="0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1004" name="Shape 1004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1005" name="Shape 1005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0" t="0" r="0" b="0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1006" name="Shape 1006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0" t="0" r="0" b="0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1007" name="Shape 1007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0" t="0" r="0" b="0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1008" name="Shape 1008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0" t="0" r="0" b="0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1009" name="Shape 1009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0" t="0" r="0" b="0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1010" name="Shape 1010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0" t="0" r="0" b="0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1011" name="Shape 1011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0" t="0" r="0" b="0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1012" name="Shape 1012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0" t="0" r="0" b="0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1013" name="Shape 1013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0" t="0" r="0" b="0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1014" name="Shape 1014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0" t="0" r="0" b="0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1015" name="Shape 1015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0" t="0" r="0" b="0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1016" name="Shape 1016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0" t="0" r="0" b="0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  <p:sp>
          <p:nvSpPr>
            <p:cNvPr id="1017" name="Shape 1017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0" t="0" r="0" b="0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 sz="1800"/>
            </a:p>
          </p:txBody>
        </p:sp>
      </p:grpSp>
      <p:sp>
        <p:nvSpPr>
          <p:cNvPr id="1018" name="Shape 1018"/>
          <p:cNvSpPr txBox="1">
            <a:spLocks noGrp="1"/>
          </p:cNvSpPr>
          <p:nvPr>
            <p:ph type="title"/>
          </p:nvPr>
        </p:nvSpPr>
        <p:spPr>
          <a:xfrm>
            <a:off x="1509001" y="830700"/>
            <a:ext cx="9173999" cy="77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19" name="Shape 1019"/>
          <p:cNvSpPr txBox="1">
            <a:spLocks noGrp="1"/>
          </p:cNvSpPr>
          <p:nvPr>
            <p:ph type="body" idx="1"/>
          </p:nvPr>
        </p:nvSpPr>
        <p:spPr>
          <a:xfrm>
            <a:off x="1508967" y="1773151"/>
            <a:ext cx="4452799" cy="4642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22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buSzPct val="100000"/>
              <a:defRPr sz="2200"/>
            </a:lvl3pPr>
            <a:lvl4pPr>
              <a:spcBef>
                <a:spcPts val="0"/>
              </a:spcBef>
              <a:buSzPct val="100000"/>
              <a:defRPr sz="2200"/>
            </a:lvl4pPr>
            <a:lvl5pPr>
              <a:spcBef>
                <a:spcPts val="0"/>
              </a:spcBef>
              <a:buSzPct val="100000"/>
              <a:defRPr sz="2200"/>
            </a:lvl5pPr>
            <a:lvl6pPr>
              <a:spcBef>
                <a:spcPts val="0"/>
              </a:spcBef>
              <a:buSzPct val="100000"/>
              <a:defRPr sz="2200"/>
            </a:lvl6pPr>
            <a:lvl7pPr>
              <a:spcBef>
                <a:spcPts val="0"/>
              </a:spcBef>
              <a:buSzPct val="100000"/>
              <a:defRPr sz="2200"/>
            </a:lvl7pPr>
            <a:lvl8pPr>
              <a:spcBef>
                <a:spcPts val="0"/>
              </a:spcBef>
              <a:buSzPct val="100000"/>
              <a:defRPr sz="2200"/>
            </a:lvl8pPr>
            <a:lvl9pPr>
              <a:spcBef>
                <a:spcPts val="0"/>
              </a:spcBef>
              <a:buSzPct val="100000"/>
              <a:defRPr sz="2200"/>
            </a:lvl9pPr>
          </a:lstStyle>
          <a:p>
            <a:endParaRPr/>
          </a:p>
        </p:txBody>
      </p:sp>
      <p:sp>
        <p:nvSpPr>
          <p:cNvPr id="1020" name="Shape 1020"/>
          <p:cNvSpPr txBox="1">
            <a:spLocks noGrp="1"/>
          </p:cNvSpPr>
          <p:nvPr>
            <p:ph type="body" idx="2"/>
          </p:nvPr>
        </p:nvSpPr>
        <p:spPr>
          <a:xfrm>
            <a:off x="6230071" y="1773151"/>
            <a:ext cx="4452799" cy="4642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22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buSzPct val="100000"/>
              <a:defRPr sz="2200"/>
            </a:lvl3pPr>
            <a:lvl4pPr>
              <a:spcBef>
                <a:spcPts val="0"/>
              </a:spcBef>
              <a:buSzPct val="100000"/>
              <a:defRPr sz="2200"/>
            </a:lvl4pPr>
            <a:lvl5pPr>
              <a:spcBef>
                <a:spcPts val="0"/>
              </a:spcBef>
              <a:buSzPct val="100000"/>
              <a:defRPr sz="2200"/>
            </a:lvl5pPr>
            <a:lvl6pPr>
              <a:spcBef>
                <a:spcPts val="0"/>
              </a:spcBef>
              <a:buSzPct val="100000"/>
              <a:defRPr sz="2200"/>
            </a:lvl6pPr>
            <a:lvl7pPr>
              <a:spcBef>
                <a:spcPts val="0"/>
              </a:spcBef>
              <a:buSzPct val="100000"/>
              <a:defRPr sz="2200"/>
            </a:lvl7pPr>
            <a:lvl8pPr>
              <a:spcBef>
                <a:spcPts val="0"/>
              </a:spcBef>
              <a:buSzPct val="100000"/>
              <a:defRPr sz="2200"/>
            </a:lvl8pPr>
            <a:lvl9pPr>
              <a:spcBef>
                <a:spcPts val="0"/>
              </a:spcBef>
              <a:buSzPct val="100000"/>
              <a:defRPr sz="2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8386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bg>
      <p:bgPr>
        <a:solidFill>
          <a:srgbClr val="000000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09600" y="5875080"/>
            <a:ext cx="10972800" cy="69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360"/>
              </a:spcBef>
              <a:buClr>
                <a:srgbClr val="FFFF00"/>
              </a:buClr>
              <a:buSzPct val="100000"/>
              <a:buNone/>
              <a:defRPr sz="1800">
                <a:solidFill>
                  <a:srgbClr val="FFFF00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2515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95" b="0" i="0">
                <a:solidFill>
                  <a:schemeClr val="bg1"/>
                </a:solidFill>
                <a:latin typeface="Bodoni MT Poster Compressed"/>
                <a:cs typeface="Bodoni MT Poster Compresse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1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4214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Inverse">
    <p:bg>
      <p:bgPr>
        <a:solidFill>
          <a:srgbClr val="000000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482601" y="-762000"/>
            <a:ext cx="8381999" cy="838199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39038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200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770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036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882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/>
              <a:pPr/>
              <a:t>14/10/2018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1692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557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798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171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1510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144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7888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748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solidFill>
          <a:srgbClr val="95A5A6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Shape 206"/>
          <p:cNvGrpSpPr/>
          <p:nvPr/>
        </p:nvGrpSpPr>
        <p:grpSpPr>
          <a:xfrm>
            <a:off x="121" y="10"/>
            <a:ext cx="12202752" cy="6864065"/>
            <a:chOff x="3843650" y="238125"/>
            <a:chExt cx="3447625" cy="2585725"/>
          </a:xfrm>
        </p:grpSpPr>
        <p:sp>
          <p:nvSpPr>
            <p:cNvPr id="207" name="Shape 207"/>
            <p:cNvSpPr/>
            <p:nvPr/>
          </p:nvSpPr>
          <p:spPr>
            <a:xfrm>
              <a:off x="4904200" y="1929925"/>
              <a:ext cx="1327375" cy="316500"/>
            </a:xfrm>
            <a:custGeom>
              <a:avLst/>
              <a:gdLst/>
              <a:ahLst/>
              <a:cxnLst/>
              <a:rect l="0" t="0" r="0" b="0"/>
              <a:pathLst>
                <a:path w="53095" h="12660" extrusionOk="0">
                  <a:moveTo>
                    <a:pt x="48112" y="1"/>
                  </a:moveTo>
                  <a:lnTo>
                    <a:pt x="46496" y="34"/>
                  </a:lnTo>
                  <a:lnTo>
                    <a:pt x="43264" y="135"/>
                  </a:lnTo>
                  <a:lnTo>
                    <a:pt x="40032" y="236"/>
                  </a:lnTo>
                  <a:lnTo>
                    <a:pt x="36699" y="371"/>
                  </a:lnTo>
                  <a:lnTo>
                    <a:pt x="33365" y="438"/>
                  </a:lnTo>
                  <a:lnTo>
                    <a:pt x="29999" y="472"/>
                  </a:lnTo>
                  <a:lnTo>
                    <a:pt x="26666" y="506"/>
                  </a:lnTo>
                  <a:lnTo>
                    <a:pt x="20067" y="506"/>
                  </a:lnTo>
                  <a:lnTo>
                    <a:pt x="13501" y="472"/>
                  </a:lnTo>
                  <a:lnTo>
                    <a:pt x="6768" y="405"/>
                  </a:lnTo>
                  <a:lnTo>
                    <a:pt x="3569" y="371"/>
                  </a:lnTo>
                  <a:lnTo>
                    <a:pt x="1145" y="371"/>
                  </a:lnTo>
                  <a:lnTo>
                    <a:pt x="337" y="438"/>
                  </a:lnTo>
                  <a:lnTo>
                    <a:pt x="202" y="236"/>
                  </a:lnTo>
                  <a:lnTo>
                    <a:pt x="169" y="236"/>
                  </a:lnTo>
                  <a:lnTo>
                    <a:pt x="169" y="270"/>
                  </a:lnTo>
                  <a:lnTo>
                    <a:pt x="169" y="438"/>
                  </a:lnTo>
                  <a:lnTo>
                    <a:pt x="68" y="438"/>
                  </a:lnTo>
                  <a:lnTo>
                    <a:pt x="34" y="472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202" y="539"/>
                  </a:lnTo>
                  <a:lnTo>
                    <a:pt x="236" y="809"/>
                  </a:lnTo>
                  <a:lnTo>
                    <a:pt x="303" y="1045"/>
                  </a:lnTo>
                  <a:lnTo>
                    <a:pt x="472" y="1550"/>
                  </a:lnTo>
                  <a:lnTo>
                    <a:pt x="977" y="3065"/>
                  </a:lnTo>
                  <a:lnTo>
                    <a:pt x="2088" y="6330"/>
                  </a:lnTo>
                  <a:lnTo>
                    <a:pt x="4243" y="12593"/>
                  </a:lnTo>
                  <a:lnTo>
                    <a:pt x="4276" y="12626"/>
                  </a:lnTo>
                  <a:lnTo>
                    <a:pt x="4310" y="12660"/>
                  </a:lnTo>
                  <a:lnTo>
                    <a:pt x="4377" y="12660"/>
                  </a:lnTo>
                  <a:lnTo>
                    <a:pt x="4445" y="12626"/>
                  </a:lnTo>
                  <a:lnTo>
                    <a:pt x="4478" y="12559"/>
                  </a:lnTo>
                  <a:lnTo>
                    <a:pt x="4445" y="12525"/>
                  </a:lnTo>
                  <a:lnTo>
                    <a:pt x="2391" y="6229"/>
                  </a:lnTo>
                  <a:lnTo>
                    <a:pt x="1280" y="2997"/>
                  </a:lnTo>
                  <a:lnTo>
                    <a:pt x="741" y="1482"/>
                  </a:lnTo>
                  <a:lnTo>
                    <a:pt x="606" y="1011"/>
                  </a:lnTo>
                  <a:lnTo>
                    <a:pt x="438" y="573"/>
                  </a:lnTo>
                  <a:lnTo>
                    <a:pt x="1179" y="640"/>
                  </a:lnTo>
                  <a:lnTo>
                    <a:pt x="1953" y="640"/>
                  </a:lnTo>
                  <a:lnTo>
                    <a:pt x="3468" y="674"/>
                  </a:lnTo>
                  <a:lnTo>
                    <a:pt x="6498" y="674"/>
                  </a:lnTo>
                  <a:lnTo>
                    <a:pt x="13232" y="708"/>
                  </a:lnTo>
                  <a:lnTo>
                    <a:pt x="19932" y="775"/>
                  </a:lnTo>
                  <a:lnTo>
                    <a:pt x="26666" y="775"/>
                  </a:lnTo>
                  <a:lnTo>
                    <a:pt x="29931" y="742"/>
                  </a:lnTo>
                  <a:lnTo>
                    <a:pt x="33231" y="708"/>
                  </a:lnTo>
                  <a:lnTo>
                    <a:pt x="36497" y="607"/>
                  </a:lnTo>
                  <a:lnTo>
                    <a:pt x="39796" y="506"/>
                  </a:lnTo>
                  <a:lnTo>
                    <a:pt x="43062" y="405"/>
                  </a:lnTo>
                  <a:lnTo>
                    <a:pt x="46328" y="304"/>
                  </a:lnTo>
                  <a:lnTo>
                    <a:pt x="47944" y="270"/>
                  </a:lnTo>
                  <a:lnTo>
                    <a:pt x="49593" y="270"/>
                  </a:lnTo>
                  <a:lnTo>
                    <a:pt x="51210" y="304"/>
                  </a:lnTo>
                  <a:lnTo>
                    <a:pt x="52859" y="337"/>
                  </a:lnTo>
                  <a:lnTo>
                    <a:pt x="52624" y="674"/>
                  </a:lnTo>
                  <a:lnTo>
                    <a:pt x="52422" y="1011"/>
                  </a:lnTo>
                  <a:lnTo>
                    <a:pt x="52051" y="1752"/>
                  </a:lnTo>
                  <a:lnTo>
                    <a:pt x="51445" y="3267"/>
                  </a:lnTo>
                  <a:lnTo>
                    <a:pt x="50873" y="4647"/>
                  </a:lnTo>
                  <a:lnTo>
                    <a:pt x="50334" y="6095"/>
                  </a:lnTo>
                  <a:lnTo>
                    <a:pt x="49762" y="7542"/>
                  </a:lnTo>
                  <a:lnTo>
                    <a:pt x="49257" y="9058"/>
                  </a:lnTo>
                  <a:lnTo>
                    <a:pt x="48752" y="10539"/>
                  </a:lnTo>
                  <a:lnTo>
                    <a:pt x="48314" y="12054"/>
                  </a:lnTo>
                  <a:lnTo>
                    <a:pt x="26531" y="12121"/>
                  </a:lnTo>
                  <a:lnTo>
                    <a:pt x="15589" y="12088"/>
                  </a:lnTo>
                  <a:lnTo>
                    <a:pt x="10067" y="12054"/>
                  </a:lnTo>
                  <a:lnTo>
                    <a:pt x="7306" y="12088"/>
                  </a:lnTo>
                  <a:lnTo>
                    <a:pt x="4546" y="12121"/>
                  </a:lnTo>
                  <a:lnTo>
                    <a:pt x="4512" y="12155"/>
                  </a:lnTo>
                  <a:lnTo>
                    <a:pt x="4478" y="12189"/>
                  </a:lnTo>
                  <a:lnTo>
                    <a:pt x="4512" y="12256"/>
                  </a:lnTo>
                  <a:lnTo>
                    <a:pt x="4546" y="12256"/>
                  </a:lnTo>
                  <a:lnTo>
                    <a:pt x="7239" y="12323"/>
                  </a:lnTo>
                  <a:lnTo>
                    <a:pt x="9933" y="12357"/>
                  </a:lnTo>
                  <a:lnTo>
                    <a:pt x="15319" y="12323"/>
                  </a:lnTo>
                  <a:lnTo>
                    <a:pt x="48247" y="12323"/>
                  </a:lnTo>
                  <a:lnTo>
                    <a:pt x="48247" y="12391"/>
                  </a:lnTo>
                  <a:lnTo>
                    <a:pt x="48314" y="12424"/>
                  </a:lnTo>
                  <a:lnTo>
                    <a:pt x="48381" y="12424"/>
                  </a:lnTo>
                  <a:lnTo>
                    <a:pt x="48449" y="12357"/>
                  </a:lnTo>
                  <a:lnTo>
                    <a:pt x="48482" y="12323"/>
                  </a:lnTo>
                  <a:lnTo>
                    <a:pt x="48516" y="12323"/>
                  </a:lnTo>
                  <a:lnTo>
                    <a:pt x="48583" y="12290"/>
                  </a:lnTo>
                  <a:lnTo>
                    <a:pt x="48617" y="12222"/>
                  </a:lnTo>
                  <a:lnTo>
                    <a:pt x="48617" y="12121"/>
                  </a:lnTo>
                  <a:lnTo>
                    <a:pt x="48550" y="12054"/>
                  </a:lnTo>
                  <a:lnTo>
                    <a:pt x="49055" y="10640"/>
                  </a:lnTo>
                  <a:lnTo>
                    <a:pt x="49526" y="9226"/>
                  </a:lnTo>
                  <a:lnTo>
                    <a:pt x="49964" y="7812"/>
                  </a:lnTo>
                  <a:lnTo>
                    <a:pt x="50469" y="6398"/>
                  </a:lnTo>
                  <a:lnTo>
                    <a:pt x="51075" y="4748"/>
                  </a:lnTo>
                  <a:lnTo>
                    <a:pt x="51748" y="3132"/>
                  </a:lnTo>
                  <a:lnTo>
                    <a:pt x="52051" y="2459"/>
                  </a:lnTo>
                  <a:lnTo>
                    <a:pt x="52388" y="1752"/>
                  </a:lnTo>
                  <a:lnTo>
                    <a:pt x="52725" y="1078"/>
                  </a:lnTo>
                  <a:lnTo>
                    <a:pt x="52859" y="708"/>
                  </a:lnTo>
                  <a:lnTo>
                    <a:pt x="52960" y="371"/>
                  </a:lnTo>
                  <a:lnTo>
                    <a:pt x="53028" y="337"/>
                  </a:lnTo>
                  <a:lnTo>
                    <a:pt x="53061" y="337"/>
                  </a:lnTo>
                  <a:lnTo>
                    <a:pt x="53095" y="236"/>
                  </a:lnTo>
                  <a:lnTo>
                    <a:pt x="53061" y="135"/>
                  </a:lnTo>
                  <a:lnTo>
                    <a:pt x="53028" y="102"/>
                  </a:lnTo>
                  <a:lnTo>
                    <a:pt x="52960" y="102"/>
                  </a:lnTo>
                  <a:lnTo>
                    <a:pt x="51344" y="34"/>
                  </a:lnTo>
                  <a:lnTo>
                    <a:pt x="497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Shape 208"/>
            <p:cNvSpPr/>
            <p:nvPr/>
          </p:nvSpPr>
          <p:spPr>
            <a:xfrm>
              <a:off x="5562400" y="1903850"/>
              <a:ext cx="15175" cy="15175"/>
            </a:xfrm>
            <a:custGeom>
              <a:avLst/>
              <a:gdLst/>
              <a:ahLst/>
              <a:cxnLst/>
              <a:rect l="0" t="0" r="0" b="0"/>
              <a:pathLst>
                <a:path w="607" h="607" extrusionOk="0">
                  <a:moveTo>
                    <a:pt x="338" y="0"/>
                  </a:moveTo>
                  <a:lnTo>
                    <a:pt x="237" y="34"/>
                  </a:lnTo>
                  <a:lnTo>
                    <a:pt x="102" y="67"/>
                  </a:lnTo>
                  <a:lnTo>
                    <a:pt x="35" y="135"/>
                  </a:lnTo>
                  <a:lnTo>
                    <a:pt x="1" y="202"/>
                  </a:lnTo>
                  <a:lnTo>
                    <a:pt x="1" y="269"/>
                  </a:lnTo>
                  <a:lnTo>
                    <a:pt x="1" y="370"/>
                  </a:lnTo>
                  <a:lnTo>
                    <a:pt x="35" y="438"/>
                  </a:lnTo>
                  <a:lnTo>
                    <a:pt x="68" y="505"/>
                  </a:lnTo>
                  <a:lnTo>
                    <a:pt x="136" y="572"/>
                  </a:lnTo>
                  <a:lnTo>
                    <a:pt x="203" y="606"/>
                  </a:lnTo>
                  <a:lnTo>
                    <a:pt x="405" y="606"/>
                  </a:lnTo>
                  <a:lnTo>
                    <a:pt x="472" y="539"/>
                  </a:lnTo>
                  <a:lnTo>
                    <a:pt x="540" y="471"/>
                  </a:lnTo>
                  <a:lnTo>
                    <a:pt x="573" y="404"/>
                  </a:lnTo>
                  <a:lnTo>
                    <a:pt x="607" y="303"/>
                  </a:lnTo>
                  <a:lnTo>
                    <a:pt x="607" y="236"/>
                  </a:lnTo>
                  <a:lnTo>
                    <a:pt x="573" y="135"/>
                  </a:lnTo>
                  <a:lnTo>
                    <a:pt x="540" y="67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Shape 209"/>
            <p:cNvSpPr/>
            <p:nvPr/>
          </p:nvSpPr>
          <p:spPr>
            <a:xfrm>
              <a:off x="5150825" y="2276725"/>
              <a:ext cx="837500" cy="7600"/>
            </a:xfrm>
            <a:custGeom>
              <a:avLst/>
              <a:gdLst/>
              <a:ahLst/>
              <a:cxnLst/>
              <a:rect l="0" t="0" r="0" b="0"/>
              <a:pathLst>
                <a:path w="33500" h="304" extrusionOk="0">
                  <a:moveTo>
                    <a:pt x="23130" y="0"/>
                  </a:moveTo>
                  <a:lnTo>
                    <a:pt x="21009" y="67"/>
                  </a:lnTo>
                  <a:lnTo>
                    <a:pt x="18922" y="101"/>
                  </a:lnTo>
                  <a:lnTo>
                    <a:pt x="16834" y="135"/>
                  </a:lnTo>
                  <a:lnTo>
                    <a:pt x="4242" y="135"/>
                  </a:lnTo>
                  <a:lnTo>
                    <a:pt x="34" y="168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0" y="236"/>
                  </a:lnTo>
                  <a:lnTo>
                    <a:pt x="34" y="236"/>
                  </a:lnTo>
                  <a:lnTo>
                    <a:pt x="4242" y="303"/>
                  </a:lnTo>
                  <a:lnTo>
                    <a:pt x="8417" y="303"/>
                  </a:lnTo>
                  <a:lnTo>
                    <a:pt x="16834" y="269"/>
                  </a:lnTo>
                  <a:lnTo>
                    <a:pt x="18854" y="269"/>
                  </a:lnTo>
                  <a:lnTo>
                    <a:pt x="20874" y="202"/>
                  </a:lnTo>
                  <a:lnTo>
                    <a:pt x="22928" y="168"/>
                  </a:lnTo>
                  <a:lnTo>
                    <a:pt x="27069" y="168"/>
                  </a:lnTo>
                  <a:lnTo>
                    <a:pt x="29190" y="202"/>
                  </a:lnTo>
                  <a:lnTo>
                    <a:pt x="33433" y="303"/>
                  </a:lnTo>
                  <a:lnTo>
                    <a:pt x="33500" y="269"/>
                  </a:lnTo>
                  <a:lnTo>
                    <a:pt x="33500" y="202"/>
                  </a:lnTo>
                  <a:lnTo>
                    <a:pt x="33500" y="168"/>
                  </a:lnTo>
                  <a:lnTo>
                    <a:pt x="33433" y="135"/>
                  </a:lnTo>
                  <a:lnTo>
                    <a:pt x="29325" y="34"/>
                  </a:lnTo>
                  <a:lnTo>
                    <a:pt x="272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Shape 210"/>
            <p:cNvSpPr/>
            <p:nvPr/>
          </p:nvSpPr>
          <p:spPr>
            <a:xfrm>
              <a:off x="6030400" y="634550"/>
              <a:ext cx="6750" cy="14350"/>
            </a:xfrm>
            <a:custGeom>
              <a:avLst/>
              <a:gdLst/>
              <a:ahLst/>
              <a:cxnLst/>
              <a:rect l="0" t="0" r="0" b="0"/>
              <a:pathLst>
                <a:path w="270" h="574" extrusionOk="0">
                  <a:moveTo>
                    <a:pt x="169" y="1"/>
                  </a:moveTo>
                  <a:lnTo>
                    <a:pt x="135" y="34"/>
                  </a:lnTo>
                  <a:lnTo>
                    <a:pt x="34" y="236"/>
                  </a:lnTo>
                  <a:lnTo>
                    <a:pt x="0" y="472"/>
                  </a:lnTo>
                  <a:lnTo>
                    <a:pt x="34" y="573"/>
                  </a:lnTo>
                  <a:lnTo>
                    <a:pt x="169" y="573"/>
                  </a:lnTo>
                  <a:lnTo>
                    <a:pt x="202" y="472"/>
                  </a:lnTo>
                  <a:lnTo>
                    <a:pt x="236" y="304"/>
                  </a:lnTo>
                  <a:lnTo>
                    <a:pt x="270" y="102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Shape 211"/>
            <p:cNvSpPr/>
            <p:nvPr/>
          </p:nvSpPr>
          <p:spPr>
            <a:xfrm>
              <a:off x="5362925" y="2780900"/>
              <a:ext cx="430975" cy="42950"/>
            </a:xfrm>
            <a:custGeom>
              <a:avLst/>
              <a:gdLst/>
              <a:ahLst/>
              <a:cxnLst/>
              <a:rect l="0" t="0" r="0" b="0"/>
              <a:pathLst>
                <a:path w="17239" h="1718" extrusionOk="0">
                  <a:moveTo>
                    <a:pt x="17070" y="0"/>
                  </a:moveTo>
                  <a:lnTo>
                    <a:pt x="8552" y="34"/>
                  </a:lnTo>
                  <a:lnTo>
                    <a:pt x="4310" y="68"/>
                  </a:lnTo>
                  <a:lnTo>
                    <a:pt x="2256" y="68"/>
                  </a:lnTo>
                  <a:lnTo>
                    <a:pt x="1246" y="101"/>
                  </a:lnTo>
                  <a:lnTo>
                    <a:pt x="741" y="169"/>
                  </a:lnTo>
                  <a:lnTo>
                    <a:pt x="236" y="236"/>
                  </a:lnTo>
                  <a:lnTo>
                    <a:pt x="203" y="101"/>
                  </a:lnTo>
                  <a:lnTo>
                    <a:pt x="169" y="68"/>
                  </a:lnTo>
                  <a:lnTo>
                    <a:pt x="135" y="68"/>
                  </a:lnTo>
                  <a:lnTo>
                    <a:pt x="34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404"/>
                  </a:lnTo>
                  <a:lnTo>
                    <a:pt x="1" y="707"/>
                  </a:lnTo>
                  <a:lnTo>
                    <a:pt x="1" y="977"/>
                  </a:lnTo>
                  <a:lnTo>
                    <a:pt x="1" y="1347"/>
                  </a:lnTo>
                  <a:lnTo>
                    <a:pt x="1" y="1717"/>
                  </a:lnTo>
                  <a:lnTo>
                    <a:pt x="270" y="1717"/>
                  </a:lnTo>
                  <a:lnTo>
                    <a:pt x="203" y="1145"/>
                  </a:lnTo>
                  <a:lnTo>
                    <a:pt x="236" y="775"/>
                  </a:lnTo>
                  <a:lnTo>
                    <a:pt x="236" y="404"/>
                  </a:lnTo>
                  <a:lnTo>
                    <a:pt x="1246" y="438"/>
                  </a:lnTo>
                  <a:lnTo>
                    <a:pt x="2290" y="371"/>
                  </a:lnTo>
                  <a:lnTo>
                    <a:pt x="3300" y="303"/>
                  </a:lnTo>
                  <a:lnTo>
                    <a:pt x="4310" y="270"/>
                  </a:lnTo>
                  <a:lnTo>
                    <a:pt x="8552" y="270"/>
                  </a:lnTo>
                  <a:lnTo>
                    <a:pt x="16936" y="303"/>
                  </a:lnTo>
                  <a:lnTo>
                    <a:pt x="16969" y="1650"/>
                  </a:lnTo>
                  <a:lnTo>
                    <a:pt x="16969" y="1717"/>
                  </a:lnTo>
                  <a:lnTo>
                    <a:pt x="17239" y="1717"/>
                  </a:lnTo>
                  <a:lnTo>
                    <a:pt x="17239" y="741"/>
                  </a:lnTo>
                  <a:lnTo>
                    <a:pt x="17205" y="135"/>
                  </a:lnTo>
                  <a:lnTo>
                    <a:pt x="17205" y="101"/>
                  </a:lnTo>
                  <a:lnTo>
                    <a:pt x="17171" y="34"/>
                  </a:lnTo>
                  <a:lnTo>
                    <a:pt x="17138" y="34"/>
                  </a:lnTo>
                  <a:lnTo>
                    <a:pt x="170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Shape 212"/>
            <p:cNvSpPr/>
            <p:nvPr/>
          </p:nvSpPr>
          <p:spPr>
            <a:xfrm>
              <a:off x="4575925" y="2354150"/>
              <a:ext cx="326625" cy="469700"/>
            </a:xfrm>
            <a:custGeom>
              <a:avLst/>
              <a:gdLst/>
              <a:ahLst/>
              <a:cxnLst/>
              <a:rect l="0" t="0" r="0" b="0"/>
              <a:pathLst>
                <a:path w="13065" h="18788" extrusionOk="0">
                  <a:moveTo>
                    <a:pt x="1146" y="1"/>
                  </a:moveTo>
                  <a:lnTo>
                    <a:pt x="977" y="34"/>
                  </a:lnTo>
                  <a:lnTo>
                    <a:pt x="809" y="68"/>
                  </a:lnTo>
                  <a:lnTo>
                    <a:pt x="641" y="135"/>
                  </a:lnTo>
                  <a:lnTo>
                    <a:pt x="472" y="270"/>
                  </a:lnTo>
                  <a:lnTo>
                    <a:pt x="338" y="438"/>
                  </a:lnTo>
                  <a:lnTo>
                    <a:pt x="237" y="573"/>
                  </a:lnTo>
                  <a:lnTo>
                    <a:pt x="136" y="741"/>
                  </a:lnTo>
                  <a:lnTo>
                    <a:pt x="68" y="943"/>
                  </a:lnTo>
                  <a:lnTo>
                    <a:pt x="35" y="1112"/>
                  </a:lnTo>
                  <a:lnTo>
                    <a:pt x="1" y="1516"/>
                  </a:lnTo>
                  <a:lnTo>
                    <a:pt x="35" y="1953"/>
                  </a:lnTo>
                  <a:lnTo>
                    <a:pt x="68" y="2391"/>
                  </a:lnTo>
                  <a:lnTo>
                    <a:pt x="169" y="2795"/>
                  </a:lnTo>
                  <a:lnTo>
                    <a:pt x="338" y="3536"/>
                  </a:lnTo>
                  <a:lnTo>
                    <a:pt x="573" y="4310"/>
                  </a:lnTo>
                  <a:lnTo>
                    <a:pt x="809" y="5084"/>
                  </a:lnTo>
                  <a:lnTo>
                    <a:pt x="910" y="5387"/>
                  </a:lnTo>
                  <a:lnTo>
                    <a:pt x="1011" y="5690"/>
                  </a:lnTo>
                  <a:lnTo>
                    <a:pt x="1078" y="5825"/>
                  </a:lnTo>
                  <a:lnTo>
                    <a:pt x="1179" y="5926"/>
                  </a:lnTo>
                  <a:lnTo>
                    <a:pt x="1314" y="5993"/>
                  </a:lnTo>
                  <a:lnTo>
                    <a:pt x="1449" y="6027"/>
                  </a:lnTo>
                  <a:lnTo>
                    <a:pt x="1415" y="6094"/>
                  </a:lnTo>
                  <a:lnTo>
                    <a:pt x="1415" y="6633"/>
                  </a:lnTo>
                  <a:lnTo>
                    <a:pt x="1415" y="6869"/>
                  </a:lnTo>
                  <a:lnTo>
                    <a:pt x="1449" y="7138"/>
                  </a:lnTo>
                  <a:lnTo>
                    <a:pt x="1516" y="7374"/>
                  </a:lnTo>
                  <a:lnTo>
                    <a:pt x="1583" y="7609"/>
                  </a:lnTo>
                  <a:lnTo>
                    <a:pt x="1718" y="7845"/>
                  </a:lnTo>
                  <a:lnTo>
                    <a:pt x="1886" y="8081"/>
                  </a:lnTo>
                  <a:lnTo>
                    <a:pt x="2156" y="8384"/>
                  </a:lnTo>
                  <a:lnTo>
                    <a:pt x="2425" y="8721"/>
                  </a:lnTo>
                  <a:lnTo>
                    <a:pt x="2694" y="9024"/>
                  </a:lnTo>
                  <a:lnTo>
                    <a:pt x="2964" y="9360"/>
                  </a:lnTo>
                  <a:lnTo>
                    <a:pt x="3132" y="9596"/>
                  </a:lnTo>
                  <a:lnTo>
                    <a:pt x="3233" y="9865"/>
                  </a:lnTo>
                  <a:lnTo>
                    <a:pt x="3267" y="10135"/>
                  </a:lnTo>
                  <a:lnTo>
                    <a:pt x="3267" y="10404"/>
                  </a:lnTo>
                  <a:lnTo>
                    <a:pt x="3233" y="10673"/>
                  </a:lnTo>
                  <a:lnTo>
                    <a:pt x="3166" y="10943"/>
                  </a:lnTo>
                  <a:lnTo>
                    <a:pt x="3031" y="11178"/>
                  </a:lnTo>
                  <a:lnTo>
                    <a:pt x="2930" y="11448"/>
                  </a:lnTo>
                  <a:lnTo>
                    <a:pt x="2492" y="12188"/>
                  </a:lnTo>
                  <a:lnTo>
                    <a:pt x="2324" y="12559"/>
                  </a:lnTo>
                  <a:lnTo>
                    <a:pt x="2156" y="12895"/>
                  </a:lnTo>
                  <a:lnTo>
                    <a:pt x="2055" y="13266"/>
                  </a:lnTo>
                  <a:lnTo>
                    <a:pt x="1987" y="13636"/>
                  </a:lnTo>
                  <a:lnTo>
                    <a:pt x="1987" y="14074"/>
                  </a:lnTo>
                  <a:lnTo>
                    <a:pt x="2055" y="14511"/>
                  </a:lnTo>
                  <a:lnTo>
                    <a:pt x="2156" y="14915"/>
                  </a:lnTo>
                  <a:lnTo>
                    <a:pt x="2324" y="15319"/>
                  </a:lnTo>
                  <a:lnTo>
                    <a:pt x="2560" y="15723"/>
                  </a:lnTo>
                  <a:lnTo>
                    <a:pt x="2795" y="16128"/>
                  </a:lnTo>
                  <a:lnTo>
                    <a:pt x="3065" y="16498"/>
                  </a:lnTo>
                  <a:lnTo>
                    <a:pt x="3368" y="16868"/>
                  </a:lnTo>
                  <a:lnTo>
                    <a:pt x="3671" y="17171"/>
                  </a:lnTo>
                  <a:lnTo>
                    <a:pt x="4007" y="17474"/>
                  </a:lnTo>
                  <a:lnTo>
                    <a:pt x="4243" y="17676"/>
                  </a:lnTo>
                  <a:lnTo>
                    <a:pt x="4512" y="17845"/>
                  </a:lnTo>
                  <a:lnTo>
                    <a:pt x="4815" y="17979"/>
                  </a:lnTo>
                  <a:lnTo>
                    <a:pt x="5118" y="18080"/>
                  </a:lnTo>
                  <a:lnTo>
                    <a:pt x="5421" y="18181"/>
                  </a:lnTo>
                  <a:lnTo>
                    <a:pt x="5758" y="18249"/>
                  </a:lnTo>
                  <a:lnTo>
                    <a:pt x="6364" y="18249"/>
                  </a:lnTo>
                  <a:lnTo>
                    <a:pt x="6701" y="18181"/>
                  </a:lnTo>
                  <a:lnTo>
                    <a:pt x="6970" y="18080"/>
                  </a:lnTo>
                  <a:lnTo>
                    <a:pt x="7172" y="17912"/>
                  </a:lnTo>
                  <a:lnTo>
                    <a:pt x="7341" y="17710"/>
                  </a:lnTo>
                  <a:lnTo>
                    <a:pt x="7475" y="17474"/>
                  </a:lnTo>
                  <a:lnTo>
                    <a:pt x="7610" y="17205"/>
                  </a:lnTo>
                  <a:lnTo>
                    <a:pt x="7677" y="16902"/>
                  </a:lnTo>
                  <a:lnTo>
                    <a:pt x="7745" y="16599"/>
                  </a:lnTo>
                  <a:lnTo>
                    <a:pt x="7812" y="16161"/>
                  </a:lnTo>
                  <a:lnTo>
                    <a:pt x="7846" y="15757"/>
                  </a:lnTo>
                  <a:lnTo>
                    <a:pt x="7913" y="14882"/>
                  </a:lnTo>
                  <a:lnTo>
                    <a:pt x="7980" y="14444"/>
                  </a:lnTo>
                  <a:lnTo>
                    <a:pt x="8014" y="14006"/>
                  </a:lnTo>
                  <a:lnTo>
                    <a:pt x="8115" y="13569"/>
                  </a:lnTo>
                  <a:lnTo>
                    <a:pt x="8250" y="13165"/>
                  </a:lnTo>
                  <a:lnTo>
                    <a:pt x="8452" y="12727"/>
                  </a:lnTo>
                  <a:lnTo>
                    <a:pt x="8687" y="12357"/>
                  </a:lnTo>
                  <a:lnTo>
                    <a:pt x="8957" y="11986"/>
                  </a:lnTo>
                  <a:lnTo>
                    <a:pt x="9125" y="11818"/>
                  </a:lnTo>
                  <a:lnTo>
                    <a:pt x="9293" y="11683"/>
                  </a:lnTo>
                  <a:lnTo>
                    <a:pt x="9462" y="11582"/>
                  </a:lnTo>
                  <a:lnTo>
                    <a:pt x="9596" y="11515"/>
                  </a:lnTo>
                  <a:lnTo>
                    <a:pt x="9731" y="11481"/>
                  </a:lnTo>
                  <a:lnTo>
                    <a:pt x="10000" y="11481"/>
                  </a:lnTo>
                  <a:lnTo>
                    <a:pt x="10135" y="11549"/>
                  </a:lnTo>
                  <a:lnTo>
                    <a:pt x="10236" y="11582"/>
                  </a:lnTo>
                  <a:lnTo>
                    <a:pt x="10337" y="11683"/>
                  </a:lnTo>
                  <a:lnTo>
                    <a:pt x="10539" y="11852"/>
                  </a:lnTo>
                  <a:lnTo>
                    <a:pt x="10674" y="12121"/>
                  </a:lnTo>
                  <a:lnTo>
                    <a:pt x="10741" y="12390"/>
                  </a:lnTo>
                  <a:lnTo>
                    <a:pt x="10775" y="12693"/>
                  </a:lnTo>
                  <a:lnTo>
                    <a:pt x="10707" y="12727"/>
                  </a:lnTo>
                  <a:lnTo>
                    <a:pt x="10640" y="12761"/>
                  </a:lnTo>
                  <a:lnTo>
                    <a:pt x="10606" y="12828"/>
                  </a:lnTo>
                  <a:lnTo>
                    <a:pt x="10640" y="12862"/>
                  </a:lnTo>
                  <a:lnTo>
                    <a:pt x="10707" y="12895"/>
                  </a:lnTo>
                  <a:lnTo>
                    <a:pt x="10775" y="12929"/>
                  </a:lnTo>
                  <a:lnTo>
                    <a:pt x="11078" y="12895"/>
                  </a:lnTo>
                  <a:lnTo>
                    <a:pt x="11347" y="12862"/>
                  </a:lnTo>
                  <a:lnTo>
                    <a:pt x="11650" y="12794"/>
                  </a:lnTo>
                  <a:lnTo>
                    <a:pt x="11684" y="12761"/>
                  </a:lnTo>
                  <a:lnTo>
                    <a:pt x="11717" y="12727"/>
                  </a:lnTo>
                  <a:lnTo>
                    <a:pt x="11717" y="12660"/>
                  </a:lnTo>
                  <a:lnTo>
                    <a:pt x="11684" y="12592"/>
                  </a:lnTo>
                  <a:lnTo>
                    <a:pt x="11650" y="12559"/>
                  </a:lnTo>
                  <a:lnTo>
                    <a:pt x="11583" y="12559"/>
                  </a:lnTo>
                  <a:lnTo>
                    <a:pt x="11347" y="12626"/>
                  </a:lnTo>
                  <a:lnTo>
                    <a:pt x="11078" y="12660"/>
                  </a:lnTo>
                  <a:lnTo>
                    <a:pt x="11078" y="12390"/>
                  </a:lnTo>
                  <a:lnTo>
                    <a:pt x="11010" y="12155"/>
                  </a:lnTo>
                  <a:lnTo>
                    <a:pt x="10943" y="11919"/>
                  </a:lnTo>
                  <a:lnTo>
                    <a:pt x="10808" y="11683"/>
                  </a:lnTo>
                  <a:lnTo>
                    <a:pt x="10640" y="11515"/>
                  </a:lnTo>
                  <a:lnTo>
                    <a:pt x="10472" y="11347"/>
                  </a:lnTo>
                  <a:lnTo>
                    <a:pt x="10236" y="11246"/>
                  </a:lnTo>
                  <a:lnTo>
                    <a:pt x="9967" y="11178"/>
                  </a:lnTo>
                  <a:lnTo>
                    <a:pt x="9697" y="11178"/>
                  </a:lnTo>
                  <a:lnTo>
                    <a:pt x="9428" y="11246"/>
                  </a:lnTo>
                  <a:lnTo>
                    <a:pt x="9192" y="11380"/>
                  </a:lnTo>
                  <a:lnTo>
                    <a:pt x="8957" y="11549"/>
                  </a:lnTo>
                  <a:lnTo>
                    <a:pt x="8755" y="11751"/>
                  </a:lnTo>
                  <a:lnTo>
                    <a:pt x="8553" y="11986"/>
                  </a:lnTo>
                  <a:lnTo>
                    <a:pt x="8250" y="12424"/>
                  </a:lnTo>
                  <a:lnTo>
                    <a:pt x="8081" y="12761"/>
                  </a:lnTo>
                  <a:lnTo>
                    <a:pt x="7947" y="13131"/>
                  </a:lnTo>
                  <a:lnTo>
                    <a:pt x="7846" y="13468"/>
                  </a:lnTo>
                  <a:lnTo>
                    <a:pt x="7745" y="13804"/>
                  </a:lnTo>
                  <a:lnTo>
                    <a:pt x="7644" y="14545"/>
                  </a:lnTo>
                  <a:lnTo>
                    <a:pt x="7576" y="15286"/>
                  </a:lnTo>
                  <a:lnTo>
                    <a:pt x="7543" y="15824"/>
                  </a:lnTo>
                  <a:lnTo>
                    <a:pt x="7475" y="16363"/>
                  </a:lnTo>
                  <a:lnTo>
                    <a:pt x="7374" y="16902"/>
                  </a:lnTo>
                  <a:lnTo>
                    <a:pt x="7273" y="17171"/>
                  </a:lnTo>
                  <a:lnTo>
                    <a:pt x="7172" y="17407"/>
                  </a:lnTo>
                  <a:lnTo>
                    <a:pt x="7105" y="17542"/>
                  </a:lnTo>
                  <a:lnTo>
                    <a:pt x="7038" y="17643"/>
                  </a:lnTo>
                  <a:lnTo>
                    <a:pt x="6836" y="17811"/>
                  </a:lnTo>
                  <a:lnTo>
                    <a:pt x="6600" y="17912"/>
                  </a:lnTo>
                  <a:lnTo>
                    <a:pt x="6364" y="17946"/>
                  </a:lnTo>
                  <a:lnTo>
                    <a:pt x="6095" y="17946"/>
                  </a:lnTo>
                  <a:lnTo>
                    <a:pt x="5825" y="17912"/>
                  </a:lnTo>
                  <a:lnTo>
                    <a:pt x="5354" y="17811"/>
                  </a:lnTo>
                  <a:lnTo>
                    <a:pt x="4883" y="17643"/>
                  </a:lnTo>
                  <a:lnTo>
                    <a:pt x="4479" y="17441"/>
                  </a:lnTo>
                  <a:lnTo>
                    <a:pt x="4108" y="17138"/>
                  </a:lnTo>
                  <a:lnTo>
                    <a:pt x="3772" y="16801"/>
                  </a:lnTo>
                  <a:lnTo>
                    <a:pt x="3435" y="16464"/>
                  </a:lnTo>
                  <a:lnTo>
                    <a:pt x="3166" y="16060"/>
                  </a:lnTo>
                  <a:lnTo>
                    <a:pt x="2896" y="15656"/>
                  </a:lnTo>
                  <a:lnTo>
                    <a:pt x="2661" y="15252"/>
                  </a:lnTo>
                  <a:lnTo>
                    <a:pt x="2526" y="14915"/>
                  </a:lnTo>
                  <a:lnTo>
                    <a:pt x="2391" y="14612"/>
                  </a:lnTo>
                  <a:lnTo>
                    <a:pt x="2324" y="14276"/>
                  </a:lnTo>
                  <a:lnTo>
                    <a:pt x="2290" y="13939"/>
                  </a:lnTo>
                  <a:lnTo>
                    <a:pt x="2290" y="13602"/>
                  </a:lnTo>
                  <a:lnTo>
                    <a:pt x="2324" y="13266"/>
                  </a:lnTo>
                  <a:lnTo>
                    <a:pt x="2425" y="12929"/>
                  </a:lnTo>
                  <a:lnTo>
                    <a:pt x="2560" y="12592"/>
                  </a:lnTo>
                  <a:lnTo>
                    <a:pt x="2795" y="12222"/>
                  </a:lnTo>
                  <a:lnTo>
                    <a:pt x="3031" y="11852"/>
                  </a:lnTo>
                  <a:lnTo>
                    <a:pt x="3233" y="11481"/>
                  </a:lnTo>
                  <a:lnTo>
                    <a:pt x="3435" y="11077"/>
                  </a:lnTo>
                  <a:lnTo>
                    <a:pt x="3536" y="10741"/>
                  </a:lnTo>
                  <a:lnTo>
                    <a:pt x="3603" y="10438"/>
                  </a:lnTo>
                  <a:lnTo>
                    <a:pt x="3570" y="10135"/>
                  </a:lnTo>
                  <a:lnTo>
                    <a:pt x="3536" y="9832"/>
                  </a:lnTo>
                  <a:lnTo>
                    <a:pt x="3401" y="9562"/>
                  </a:lnTo>
                  <a:lnTo>
                    <a:pt x="3267" y="9293"/>
                  </a:lnTo>
                  <a:lnTo>
                    <a:pt x="3098" y="9024"/>
                  </a:lnTo>
                  <a:lnTo>
                    <a:pt x="2896" y="8788"/>
                  </a:lnTo>
                  <a:lnTo>
                    <a:pt x="2324" y="8148"/>
                  </a:lnTo>
                  <a:lnTo>
                    <a:pt x="2088" y="7811"/>
                  </a:lnTo>
                  <a:lnTo>
                    <a:pt x="1853" y="7475"/>
                  </a:lnTo>
                  <a:lnTo>
                    <a:pt x="1752" y="7306"/>
                  </a:lnTo>
                  <a:lnTo>
                    <a:pt x="1718" y="7138"/>
                  </a:lnTo>
                  <a:lnTo>
                    <a:pt x="1684" y="6801"/>
                  </a:lnTo>
                  <a:lnTo>
                    <a:pt x="1684" y="6094"/>
                  </a:lnTo>
                  <a:lnTo>
                    <a:pt x="1651" y="5993"/>
                  </a:lnTo>
                  <a:lnTo>
                    <a:pt x="1684" y="5960"/>
                  </a:lnTo>
                  <a:lnTo>
                    <a:pt x="1684" y="5892"/>
                  </a:lnTo>
                  <a:lnTo>
                    <a:pt x="1651" y="5825"/>
                  </a:lnTo>
                  <a:lnTo>
                    <a:pt x="1550" y="5791"/>
                  </a:lnTo>
                  <a:lnTo>
                    <a:pt x="1482" y="5791"/>
                  </a:lnTo>
                  <a:lnTo>
                    <a:pt x="1415" y="5758"/>
                  </a:lnTo>
                  <a:lnTo>
                    <a:pt x="1247" y="5589"/>
                  </a:lnTo>
                  <a:lnTo>
                    <a:pt x="1146" y="5354"/>
                  </a:lnTo>
                  <a:lnTo>
                    <a:pt x="1011" y="5084"/>
                  </a:lnTo>
                  <a:lnTo>
                    <a:pt x="843" y="4512"/>
                  </a:lnTo>
                  <a:lnTo>
                    <a:pt x="742" y="4074"/>
                  </a:lnTo>
                  <a:lnTo>
                    <a:pt x="573" y="3569"/>
                  </a:lnTo>
                  <a:lnTo>
                    <a:pt x="439" y="3031"/>
                  </a:lnTo>
                  <a:lnTo>
                    <a:pt x="338" y="2492"/>
                  </a:lnTo>
                  <a:lnTo>
                    <a:pt x="270" y="1953"/>
                  </a:lnTo>
                  <a:lnTo>
                    <a:pt x="270" y="1448"/>
                  </a:lnTo>
                  <a:lnTo>
                    <a:pt x="270" y="1213"/>
                  </a:lnTo>
                  <a:lnTo>
                    <a:pt x="338" y="943"/>
                  </a:lnTo>
                  <a:lnTo>
                    <a:pt x="405" y="741"/>
                  </a:lnTo>
                  <a:lnTo>
                    <a:pt x="540" y="539"/>
                  </a:lnTo>
                  <a:lnTo>
                    <a:pt x="708" y="371"/>
                  </a:lnTo>
                  <a:lnTo>
                    <a:pt x="944" y="270"/>
                  </a:lnTo>
                  <a:lnTo>
                    <a:pt x="1112" y="236"/>
                  </a:lnTo>
                  <a:lnTo>
                    <a:pt x="1112" y="236"/>
                  </a:lnTo>
                  <a:lnTo>
                    <a:pt x="977" y="337"/>
                  </a:lnTo>
                  <a:lnTo>
                    <a:pt x="843" y="472"/>
                  </a:lnTo>
                  <a:lnTo>
                    <a:pt x="742" y="640"/>
                  </a:lnTo>
                  <a:lnTo>
                    <a:pt x="674" y="842"/>
                  </a:lnTo>
                  <a:lnTo>
                    <a:pt x="674" y="1044"/>
                  </a:lnTo>
                  <a:lnTo>
                    <a:pt x="674" y="1246"/>
                  </a:lnTo>
                  <a:lnTo>
                    <a:pt x="742" y="1415"/>
                  </a:lnTo>
                  <a:lnTo>
                    <a:pt x="876" y="1549"/>
                  </a:lnTo>
                  <a:lnTo>
                    <a:pt x="910" y="1583"/>
                  </a:lnTo>
                  <a:lnTo>
                    <a:pt x="977" y="1583"/>
                  </a:lnTo>
                  <a:lnTo>
                    <a:pt x="1011" y="1549"/>
                  </a:lnTo>
                  <a:lnTo>
                    <a:pt x="1011" y="1482"/>
                  </a:lnTo>
                  <a:lnTo>
                    <a:pt x="910" y="1179"/>
                  </a:lnTo>
                  <a:lnTo>
                    <a:pt x="876" y="1044"/>
                  </a:lnTo>
                  <a:lnTo>
                    <a:pt x="910" y="876"/>
                  </a:lnTo>
                  <a:lnTo>
                    <a:pt x="944" y="741"/>
                  </a:lnTo>
                  <a:lnTo>
                    <a:pt x="1011" y="607"/>
                  </a:lnTo>
                  <a:lnTo>
                    <a:pt x="1213" y="405"/>
                  </a:lnTo>
                  <a:lnTo>
                    <a:pt x="1247" y="371"/>
                  </a:lnTo>
                  <a:lnTo>
                    <a:pt x="1213" y="304"/>
                  </a:lnTo>
                  <a:lnTo>
                    <a:pt x="1213" y="270"/>
                  </a:lnTo>
                  <a:lnTo>
                    <a:pt x="1146" y="236"/>
                  </a:lnTo>
                  <a:lnTo>
                    <a:pt x="1314" y="270"/>
                  </a:lnTo>
                  <a:lnTo>
                    <a:pt x="1449" y="270"/>
                  </a:lnTo>
                  <a:lnTo>
                    <a:pt x="1583" y="337"/>
                  </a:lnTo>
                  <a:lnTo>
                    <a:pt x="1718" y="405"/>
                  </a:lnTo>
                  <a:lnTo>
                    <a:pt x="1954" y="607"/>
                  </a:lnTo>
                  <a:lnTo>
                    <a:pt x="2122" y="876"/>
                  </a:lnTo>
                  <a:lnTo>
                    <a:pt x="2088" y="842"/>
                  </a:lnTo>
                  <a:lnTo>
                    <a:pt x="2021" y="842"/>
                  </a:lnTo>
                  <a:lnTo>
                    <a:pt x="1987" y="876"/>
                  </a:lnTo>
                  <a:lnTo>
                    <a:pt x="1954" y="910"/>
                  </a:lnTo>
                  <a:lnTo>
                    <a:pt x="1920" y="943"/>
                  </a:lnTo>
                  <a:lnTo>
                    <a:pt x="1886" y="943"/>
                  </a:lnTo>
                  <a:lnTo>
                    <a:pt x="1819" y="977"/>
                  </a:lnTo>
                  <a:lnTo>
                    <a:pt x="1785" y="1044"/>
                  </a:lnTo>
                  <a:lnTo>
                    <a:pt x="1752" y="1179"/>
                  </a:lnTo>
                  <a:lnTo>
                    <a:pt x="1785" y="1347"/>
                  </a:lnTo>
                  <a:lnTo>
                    <a:pt x="1785" y="1516"/>
                  </a:lnTo>
                  <a:lnTo>
                    <a:pt x="1853" y="1684"/>
                  </a:lnTo>
                  <a:lnTo>
                    <a:pt x="1954" y="1819"/>
                  </a:lnTo>
                  <a:lnTo>
                    <a:pt x="2088" y="1920"/>
                  </a:lnTo>
                  <a:lnTo>
                    <a:pt x="2156" y="1953"/>
                  </a:lnTo>
                  <a:lnTo>
                    <a:pt x="2223" y="1920"/>
                  </a:lnTo>
                  <a:lnTo>
                    <a:pt x="2257" y="1819"/>
                  </a:lnTo>
                  <a:lnTo>
                    <a:pt x="2223" y="1751"/>
                  </a:lnTo>
                  <a:lnTo>
                    <a:pt x="2290" y="1650"/>
                  </a:lnTo>
                  <a:lnTo>
                    <a:pt x="2257" y="1953"/>
                  </a:lnTo>
                  <a:lnTo>
                    <a:pt x="2189" y="2155"/>
                  </a:lnTo>
                  <a:lnTo>
                    <a:pt x="2055" y="2324"/>
                  </a:lnTo>
                  <a:lnTo>
                    <a:pt x="1920" y="2458"/>
                  </a:lnTo>
                  <a:lnTo>
                    <a:pt x="1752" y="2526"/>
                  </a:lnTo>
                  <a:lnTo>
                    <a:pt x="1550" y="2559"/>
                  </a:lnTo>
                  <a:lnTo>
                    <a:pt x="1381" y="2492"/>
                  </a:lnTo>
                  <a:lnTo>
                    <a:pt x="1314" y="2458"/>
                  </a:lnTo>
                  <a:lnTo>
                    <a:pt x="1213" y="2357"/>
                  </a:lnTo>
                  <a:lnTo>
                    <a:pt x="1146" y="2290"/>
                  </a:lnTo>
                  <a:lnTo>
                    <a:pt x="1112" y="2155"/>
                  </a:lnTo>
                  <a:lnTo>
                    <a:pt x="1045" y="2088"/>
                  </a:lnTo>
                  <a:lnTo>
                    <a:pt x="977" y="2088"/>
                  </a:lnTo>
                  <a:lnTo>
                    <a:pt x="944" y="2122"/>
                  </a:lnTo>
                  <a:lnTo>
                    <a:pt x="910" y="2189"/>
                  </a:lnTo>
                  <a:lnTo>
                    <a:pt x="1011" y="2391"/>
                  </a:lnTo>
                  <a:lnTo>
                    <a:pt x="1146" y="2593"/>
                  </a:lnTo>
                  <a:lnTo>
                    <a:pt x="1179" y="2997"/>
                  </a:lnTo>
                  <a:lnTo>
                    <a:pt x="1247" y="3401"/>
                  </a:lnTo>
                  <a:lnTo>
                    <a:pt x="1415" y="4209"/>
                  </a:lnTo>
                  <a:lnTo>
                    <a:pt x="1583" y="4983"/>
                  </a:lnTo>
                  <a:lnTo>
                    <a:pt x="1651" y="5421"/>
                  </a:lnTo>
                  <a:lnTo>
                    <a:pt x="1718" y="5825"/>
                  </a:lnTo>
                  <a:lnTo>
                    <a:pt x="1718" y="5859"/>
                  </a:lnTo>
                  <a:lnTo>
                    <a:pt x="1785" y="5892"/>
                  </a:lnTo>
                  <a:lnTo>
                    <a:pt x="1819" y="5859"/>
                  </a:lnTo>
                  <a:lnTo>
                    <a:pt x="1853" y="5825"/>
                  </a:lnTo>
                  <a:lnTo>
                    <a:pt x="1853" y="5421"/>
                  </a:lnTo>
                  <a:lnTo>
                    <a:pt x="1819" y="5051"/>
                  </a:lnTo>
                  <a:lnTo>
                    <a:pt x="1718" y="4276"/>
                  </a:lnTo>
                  <a:lnTo>
                    <a:pt x="1550" y="3502"/>
                  </a:lnTo>
                  <a:lnTo>
                    <a:pt x="1348" y="2728"/>
                  </a:lnTo>
                  <a:lnTo>
                    <a:pt x="1482" y="2795"/>
                  </a:lnTo>
                  <a:lnTo>
                    <a:pt x="1752" y="2795"/>
                  </a:lnTo>
                  <a:lnTo>
                    <a:pt x="1920" y="2728"/>
                  </a:lnTo>
                  <a:lnTo>
                    <a:pt x="2055" y="2627"/>
                  </a:lnTo>
                  <a:lnTo>
                    <a:pt x="2223" y="2492"/>
                  </a:lnTo>
                  <a:lnTo>
                    <a:pt x="2324" y="2324"/>
                  </a:lnTo>
                  <a:lnTo>
                    <a:pt x="2425" y="2155"/>
                  </a:lnTo>
                  <a:lnTo>
                    <a:pt x="2492" y="1953"/>
                  </a:lnTo>
                  <a:lnTo>
                    <a:pt x="2526" y="1785"/>
                  </a:lnTo>
                  <a:lnTo>
                    <a:pt x="2526" y="1583"/>
                  </a:lnTo>
                  <a:lnTo>
                    <a:pt x="2492" y="1381"/>
                  </a:lnTo>
                  <a:lnTo>
                    <a:pt x="2459" y="1213"/>
                  </a:lnTo>
                  <a:lnTo>
                    <a:pt x="2391" y="1011"/>
                  </a:lnTo>
                  <a:lnTo>
                    <a:pt x="2324" y="842"/>
                  </a:lnTo>
                  <a:lnTo>
                    <a:pt x="2223" y="674"/>
                  </a:lnTo>
                  <a:lnTo>
                    <a:pt x="1954" y="371"/>
                  </a:lnTo>
                  <a:lnTo>
                    <a:pt x="1819" y="270"/>
                  </a:lnTo>
                  <a:lnTo>
                    <a:pt x="1651" y="169"/>
                  </a:lnTo>
                  <a:lnTo>
                    <a:pt x="1482" y="102"/>
                  </a:lnTo>
                  <a:lnTo>
                    <a:pt x="1314" y="34"/>
                  </a:lnTo>
                  <a:lnTo>
                    <a:pt x="1146" y="1"/>
                  </a:lnTo>
                  <a:close/>
                  <a:moveTo>
                    <a:pt x="11785" y="12592"/>
                  </a:moveTo>
                  <a:lnTo>
                    <a:pt x="11751" y="12626"/>
                  </a:lnTo>
                  <a:lnTo>
                    <a:pt x="11717" y="12727"/>
                  </a:lnTo>
                  <a:lnTo>
                    <a:pt x="11684" y="12929"/>
                  </a:lnTo>
                  <a:lnTo>
                    <a:pt x="11684" y="13165"/>
                  </a:lnTo>
                  <a:lnTo>
                    <a:pt x="11684" y="13400"/>
                  </a:lnTo>
                  <a:lnTo>
                    <a:pt x="11751" y="13636"/>
                  </a:lnTo>
                  <a:lnTo>
                    <a:pt x="11886" y="14074"/>
                  </a:lnTo>
                  <a:lnTo>
                    <a:pt x="12020" y="14478"/>
                  </a:lnTo>
                  <a:lnTo>
                    <a:pt x="12222" y="15286"/>
                  </a:lnTo>
                  <a:lnTo>
                    <a:pt x="12357" y="16128"/>
                  </a:lnTo>
                  <a:lnTo>
                    <a:pt x="12492" y="16936"/>
                  </a:lnTo>
                  <a:lnTo>
                    <a:pt x="12660" y="17777"/>
                  </a:lnTo>
                  <a:lnTo>
                    <a:pt x="12458" y="17811"/>
                  </a:lnTo>
                  <a:lnTo>
                    <a:pt x="12290" y="17777"/>
                  </a:lnTo>
                  <a:lnTo>
                    <a:pt x="12155" y="17710"/>
                  </a:lnTo>
                  <a:lnTo>
                    <a:pt x="12020" y="17609"/>
                  </a:lnTo>
                  <a:lnTo>
                    <a:pt x="11886" y="17474"/>
                  </a:lnTo>
                  <a:lnTo>
                    <a:pt x="11785" y="17340"/>
                  </a:lnTo>
                  <a:lnTo>
                    <a:pt x="11650" y="16969"/>
                  </a:lnTo>
                  <a:lnTo>
                    <a:pt x="11515" y="16565"/>
                  </a:lnTo>
                  <a:lnTo>
                    <a:pt x="11448" y="16161"/>
                  </a:lnTo>
                  <a:lnTo>
                    <a:pt x="11347" y="15454"/>
                  </a:lnTo>
                  <a:lnTo>
                    <a:pt x="11212" y="14781"/>
                  </a:lnTo>
                  <a:lnTo>
                    <a:pt x="11044" y="14141"/>
                  </a:lnTo>
                  <a:lnTo>
                    <a:pt x="10943" y="13501"/>
                  </a:lnTo>
                  <a:lnTo>
                    <a:pt x="10842" y="13198"/>
                  </a:lnTo>
                  <a:lnTo>
                    <a:pt x="10775" y="13064"/>
                  </a:lnTo>
                  <a:lnTo>
                    <a:pt x="10707" y="12963"/>
                  </a:lnTo>
                  <a:lnTo>
                    <a:pt x="10640" y="12929"/>
                  </a:lnTo>
                  <a:lnTo>
                    <a:pt x="10606" y="12963"/>
                  </a:lnTo>
                  <a:lnTo>
                    <a:pt x="10539" y="13097"/>
                  </a:lnTo>
                  <a:lnTo>
                    <a:pt x="10539" y="13299"/>
                  </a:lnTo>
                  <a:lnTo>
                    <a:pt x="10573" y="13501"/>
                  </a:lnTo>
                  <a:lnTo>
                    <a:pt x="10640" y="13737"/>
                  </a:lnTo>
                  <a:lnTo>
                    <a:pt x="10909" y="14511"/>
                  </a:lnTo>
                  <a:lnTo>
                    <a:pt x="11078" y="15387"/>
                  </a:lnTo>
                  <a:lnTo>
                    <a:pt x="11212" y="16229"/>
                  </a:lnTo>
                  <a:lnTo>
                    <a:pt x="11347" y="16835"/>
                  </a:lnTo>
                  <a:lnTo>
                    <a:pt x="11448" y="17138"/>
                  </a:lnTo>
                  <a:lnTo>
                    <a:pt x="11583" y="17407"/>
                  </a:lnTo>
                  <a:lnTo>
                    <a:pt x="11751" y="17643"/>
                  </a:lnTo>
                  <a:lnTo>
                    <a:pt x="11919" y="17845"/>
                  </a:lnTo>
                  <a:lnTo>
                    <a:pt x="12155" y="17979"/>
                  </a:lnTo>
                  <a:lnTo>
                    <a:pt x="12290" y="18013"/>
                  </a:lnTo>
                  <a:lnTo>
                    <a:pt x="12424" y="18047"/>
                  </a:lnTo>
                  <a:lnTo>
                    <a:pt x="12492" y="18417"/>
                  </a:lnTo>
                  <a:lnTo>
                    <a:pt x="12559" y="18787"/>
                  </a:lnTo>
                  <a:lnTo>
                    <a:pt x="12896" y="18787"/>
                  </a:lnTo>
                  <a:lnTo>
                    <a:pt x="12795" y="18383"/>
                  </a:lnTo>
                  <a:lnTo>
                    <a:pt x="12626" y="18013"/>
                  </a:lnTo>
                  <a:lnTo>
                    <a:pt x="12828" y="17979"/>
                  </a:lnTo>
                  <a:lnTo>
                    <a:pt x="13030" y="17912"/>
                  </a:lnTo>
                  <a:lnTo>
                    <a:pt x="13064" y="17878"/>
                  </a:lnTo>
                  <a:lnTo>
                    <a:pt x="13064" y="17845"/>
                  </a:lnTo>
                  <a:lnTo>
                    <a:pt x="13064" y="17744"/>
                  </a:lnTo>
                  <a:lnTo>
                    <a:pt x="12997" y="17676"/>
                  </a:lnTo>
                  <a:lnTo>
                    <a:pt x="12896" y="17676"/>
                  </a:lnTo>
                  <a:lnTo>
                    <a:pt x="12593" y="16262"/>
                  </a:lnTo>
                  <a:lnTo>
                    <a:pt x="12357" y="14814"/>
                  </a:lnTo>
                  <a:lnTo>
                    <a:pt x="12290" y="14545"/>
                  </a:lnTo>
                  <a:lnTo>
                    <a:pt x="12222" y="14276"/>
                  </a:lnTo>
                  <a:lnTo>
                    <a:pt x="12054" y="13771"/>
                  </a:lnTo>
                  <a:lnTo>
                    <a:pt x="11987" y="13501"/>
                  </a:lnTo>
                  <a:lnTo>
                    <a:pt x="11919" y="13232"/>
                  </a:lnTo>
                  <a:lnTo>
                    <a:pt x="11919" y="12963"/>
                  </a:lnTo>
                  <a:lnTo>
                    <a:pt x="11919" y="12693"/>
                  </a:lnTo>
                  <a:lnTo>
                    <a:pt x="11919" y="12626"/>
                  </a:lnTo>
                  <a:lnTo>
                    <a:pt x="11852" y="125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Shape 213"/>
            <p:cNvSpPr/>
            <p:nvPr/>
          </p:nvSpPr>
          <p:spPr>
            <a:xfrm>
              <a:off x="4839400" y="1865975"/>
              <a:ext cx="1471300" cy="15175"/>
            </a:xfrm>
            <a:custGeom>
              <a:avLst/>
              <a:gdLst/>
              <a:ahLst/>
              <a:cxnLst/>
              <a:rect l="0" t="0" r="0" b="0"/>
              <a:pathLst>
                <a:path w="58852" h="607" extrusionOk="0">
                  <a:moveTo>
                    <a:pt x="25251" y="0"/>
                  </a:moveTo>
                  <a:lnTo>
                    <a:pt x="18551" y="34"/>
                  </a:lnTo>
                  <a:lnTo>
                    <a:pt x="11851" y="135"/>
                  </a:lnTo>
                  <a:lnTo>
                    <a:pt x="5151" y="269"/>
                  </a:lnTo>
                  <a:lnTo>
                    <a:pt x="2626" y="337"/>
                  </a:lnTo>
                  <a:lnTo>
                    <a:pt x="67" y="438"/>
                  </a:lnTo>
                  <a:lnTo>
                    <a:pt x="34" y="438"/>
                  </a:lnTo>
                  <a:lnTo>
                    <a:pt x="0" y="505"/>
                  </a:lnTo>
                  <a:lnTo>
                    <a:pt x="34" y="539"/>
                  </a:lnTo>
                  <a:lnTo>
                    <a:pt x="67" y="539"/>
                  </a:lnTo>
                  <a:lnTo>
                    <a:pt x="13467" y="303"/>
                  </a:lnTo>
                  <a:lnTo>
                    <a:pt x="20167" y="236"/>
                  </a:lnTo>
                  <a:lnTo>
                    <a:pt x="26867" y="168"/>
                  </a:lnTo>
                  <a:lnTo>
                    <a:pt x="33567" y="168"/>
                  </a:lnTo>
                  <a:lnTo>
                    <a:pt x="40267" y="236"/>
                  </a:lnTo>
                  <a:lnTo>
                    <a:pt x="46967" y="337"/>
                  </a:lnTo>
                  <a:lnTo>
                    <a:pt x="53667" y="471"/>
                  </a:lnTo>
                  <a:lnTo>
                    <a:pt x="58751" y="606"/>
                  </a:lnTo>
                  <a:lnTo>
                    <a:pt x="58818" y="572"/>
                  </a:lnTo>
                  <a:lnTo>
                    <a:pt x="58852" y="539"/>
                  </a:lnTo>
                  <a:lnTo>
                    <a:pt x="58818" y="471"/>
                  </a:lnTo>
                  <a:lnTo>
                    <a:pt x="58751" y="438"/>
                  </a:lnTo>
                  <a:lnTo>
                    <a:pt x="52051" y="236"/>
                  </a:lnTo>
                  <a:lnTo>
                    <a:pt x="45351" y="135"/>
                  </a:lnTo>
                  <a:lnTo>
                    <a:pt x="38651" y="34"/>
                  </a:lnTo>
                  <a:lnTo>
                    <a:pt x="319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Shape 214"/>
            <p:cNvSpPr/>
            <p:nvPr/>
          </p:nvSpPr>
          <p:spPr>
            <a:xfrm>
              <a:off x="6021975" y="655600"/>
              <a:ext cx="8450" cy="16850"/>
            </a:xfrm>
            <a:custGeom>
              <a:avLst/>
              <a:gdLst/>
              <a:ahLst/>
              <a:cxnLst/>
              <a:rect l="0" t="0" r="0" b="0"/>
              <a:pathLst>
                <a:path w="338" h="674" extrusionOk="0">
                  <a:moveTo>
                    <a:pt x="236" y="0"/>
                  </a:moveTo>
                  <a:lnTo>
                    <a:pt x="203" y="34"/>
                  </a:lnTo>
                  <a:lnTo>
                    <a:pt x="102" y="303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74"/>
                  </a:lnTo>
                  <a:lnTo>
                    <a:pt x="102" y="674"/>
                  </a:lnTo>
                  <a:lnTo>
                    <a:pt x="169" y="640"/>
                  </a:lnTo>
                  <a:lnTo>
                    <a:pt x="236" y="539"/>
                  </a:lnTo>
                  <a:lnTo>
                    <a:pt x="304" y="404"/>
                  </a:lnTo>
                  <a:lnTo>
                    <a:pt x="337" y="236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Shape 215"/>
            <p:cNvSpPr/>
            <p:nvPr/>
          </p:nvSpPr>
          <p:spPr>
            <a:xfrm>
              <a:off x="6037975" y="610975"/>
              <a:ext cx="7600" cy="13500"/>
            </a:xfrm>
            <a:custGeom>
              <a:avLst/>
              <a:gdLst/>
              <a:ahLst/>
              <a:cxnLst/>
              <a:rect l="0" t="0" r="0" b="0"/>
              <a:pathLst>
                <a:path w="304" h="540" extrusionOk="0">
                  <a:moveTo>
                    <a:pt x="202" y="1"/>
                  </a:moveTo>
                  <a:lnTo>
                    <a:pt x="135" y="35"/>
                  </a:lnTo>
                  <a:lnTo>
                    <a:pt x="34" y="237"/>
                  </a:lnTo>
                  <a:lnTo>
                    <a:pt x="0" y="439"/>
                  </a:lnTo>
                  <a:lnTo>
                    <a:pt x="34" y="506"/>
                  </a:lnTo>
                  <a:lnTo>
                    <a:pt x="135" y="540"/>
                  </a:lnTo>
                  <a:lnTo>
                    <a:pt x="202" y="506"/>
                  </a:lnTo>
                  <a:lnTo>
                    <a:pt x="236" y="439"/>
                  </a:lnTo>
                  <a:lnTo>
                    <a:pt x="270" y="270"/>
                  </a:lnTo>
                  <a:lnTo>
                    <a:pt x="303" y="102"/>
                  </a:lnTo>
                  <a:lnTo>
                    <a:pt x="303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Shape 216"/>
            <p:cNvSpPr/>
            <p:nvPr/>
          </p:nvSpPr>
          <p:spPr>
            <a:xfrm>
              <a:off x="6859475" y="2144575"/>
              <a:ext cx="111975" cy="69875"/>
            </a:xfrm>
            <a:custGeom>
              <a:avLst/>
              <a:gdLst/>
              <a:ahLst/>
              <a:cxnLst/>
              <a:rect l="0" t="0" r="0" b="0"/>
              <a:pathLst>
                <a:path w="4479" h="2795" extrusionOk="0">
                  <a:moveTo>
                    <a:pt x="4175" y="303"/>
                  </a:moveTo>
                  <a:lnTo>
                    <a:pt x="4209" y="707"/>
                  </a:lnTo>
                  <a:lnTo>
                    <a:pt x="4209" y="876"/>
                  </a:lnTo>
                  <a:lnTo>
                    <a:pt x="4175" y="1078"/>
                  </a:lnTo>
                  <a:lnTo>
                    <a:pt x="4108" y="1212"/>
                  </a:lnTo>
                  <a:lnTo>
                    <a:pt x="4007" y="1347"/>
                  </a:lnTo>
                  <a:lnTo>
                    <a:pt x="3838" y="1482"/>
                  </a:lnTo>
                  <a:lnTo>
                    <a:pt x="3603" y="1549"/>
                  </a:lnTo>
                  <a:lnTo>
                    <a:pt x="3569" y="1549"/>
                  </a:lnTo>
                  <a:lnTo>
                    <a:pt x="3502" y="1347"/>
                  </a:lnTo>
                  <a:lnTo>
                    <a:pt x="3367" y="1111"/>
                  </a:lnTo>
                  <a:lnTo>
                    <a:pt x="3266" y="909"/>
                  </a:lnTo>
                  <a:lnTo>
                    <a:pt x="3199" y="674"/>
                  </a:lnTo>
                  <a:lnTo>
                    <a:pt x="3704" y="505"/>
                  </a:lnTo>
                  <a:lnTo>
                    <a:pt x="4175" y="303"/>
                  </a:lnTo>
                  <a:close/>
                  <a:moveTo>
                    <a:pt x="3064" y="707"/>
                  </a:moveTo>
                  <a:lnTo>
                    <a:pt x="3064" y="909"/>
                  </a:lnTo>
                  <a:lnTo>
                    <a:pt x="3131" y="1111"/>
                  </a:lnTo>
                  <a:lnTo>
                    <a:pt x="3232" y="1381"/>
                  </a:lnTo>
                  <a:lnTo>
                    <a:pt x="3367" y="1616"/>
                  </a:lnTo>
                  <a:lnTo>
                    <a:pt x="2660" y="1818"/>
                  </a:lnTo>
                  <a:lnTo>
                    <a:pt x="2559" y="1549"/>
                  </a:lnTo>
                  <a:lnTo>
                    <a:pt x="2391" y="1246"/>
                  </a:lnTo>
                  <a:lnTo>
                    <a:pt x="2290" y="1111"/>
                  </a:lnTo>
                  <a:lnTo>
                    <a:pt x="2155" y="977"/>
                  </a:lnTo>
                  <a:lnTo>
                    <a:pt x="2189" y="977"/>
                  </a:lnTo>
                  <a:lnTo>
                    <a:pt x="3064" y="707"/>
                  </a:lnTo>
                  <a:close/>
                  <a:moveTo>
                    <a:pt x="1987" y="1044"/>
                  </a:moveTo>
                  <a:lnTo>
                    <a:pt x="2155" y="1347"/>
                  </a:lnTo>
                  <a:lnTo>
                    <a:pt x="2290" y="1616"/>
                  </a:lnTo>
                  <a:lnTo>
                    <a:pt x="2391" y="1886"/>
                  </a:lnTo>
                  <a:lnTo>
                    <a:pt x="2189" y="1953"/>
                  </a:lnTo>
                  <a:lnTo>
                    <a:pt x="1549" y="2155"/>
                  </a:lnTo>
                  <a:lnTo>
                    <a:pt x="1414" y="1919"/>
                  </a:lnTo>
                  <a:lnTo>
                    <a:pt x="1381" y="1785"/>
                  </a:lnTo>
                  <a:lnTo>
                    <a:pt x="1347" y="1616"/>
                  </a:lnTo>
                  <a:lnTo>
                    <a:pt x="1280" y="1482"/>
                  </a:lnTo>
                  <a:lnTo>
                    <a:pt x="1212" y="1347"/>
                  </a:lnTo>
                  <a:lnTo>
                    <a:pt x="1179" y="1347"/>
                  </a:lnTo>
                  <a:lnTo>
                    <a:pt x="1145" y="1414"/>
                  </a:lnTo>
                  <a:lnTo>
                    <a:pt x="1111" y="1482"/>
                  </a:lnTo>
                  <a:lnTo>
                    <a:pt x="1111" y="1684"/>
                  </a:lnTo>
                  <a:lnTo>
                    <a:pt x="1145" y="1852"/>
                  </a:lnTo>
                  <a:lnTo>
                    <a:pt x="1212" y="2020"/>
                  </a:lnTo>
                  <a:lnTo>
                    <a:pt x="1313" y="2222"/>
                  </a:lnTo>
                  <a:lnTo>
                    <a:pt x="775" y="2391"/>
                  </a:lnTo>
                  <a:lnTo>
                    <a:pt x="606" y="2458"/>
                  </a:lnTo>
                  <a:lnTo>
                    <a:pt x="472" y="2424"/>
                  </a:lnTo>
                  <a:lnTo>
                    <a:pt x="404" y="2323"/>
                  </a:lnTo>
                  <a:lnTo>
                    <a:pt x="337" y="2189"/>
                  </a:lnTo>
                  <a:lnTo>
                    <a:pt x="303" y="1886"/>
                  </a:lnTo>
                  <a:lnTo>
                    <a:pt x="236" y="1515"/>
                  </a:lnTo>
                  <a:lnTo>
                    <a:pt x="707" y="1448"/>
                  </a:lnTo>
                  <a:lnTo>
                    <a:pt x="1145" y="1347"/>
                  </a:lnTo>
                  <a:lnTo>
                    <a:pt x="1987" y="1044"/>
                  </a:lnTo>
                  <a:close/>
                  <a:moveTo>
                    <a:pt x="4276" y="0"/>
                  </a:moveTo>
                  <a:lnTo>
                    <a:pt x="4209" y="34"/>
                  </a:lnTo>
                  <a:lnTo>
                    <a:pt x="4175" y="67"/>
                  </a:lnTo>
                  <a:lnTo>
                    <a:pt x="3636" y="202"/>
                  </a:lnTo>
                  <a:lnTo>
                    <a:pt x="3131" y="404"/>
                  </a:lnTo>
                  <a:lnTo>
                    <a:pt x="2121" y="775"/>
                  </a:lnTo>
                  <a:lnTo>
                    <a:pt x="1044" y="1078"/>
                  </a:lnTo>
                  <a:lnTo>
                    <a:pt x="539" y="1246"/>
                  </a:lnTo>
                  <a:lnTo>
                    <a:pt x="34" y="1482"/>
                  </a:lnTo>
                  <a:lnTo>
                    <a:pt x="0" y="1515"/>
                  </a:lnTo>
                  <a:lnTo>
                    <a:pt x="34" y="1549"/>
                  </a:lnTo>
                  <a:lnTo>
                    <a:pt x="169" y="1515"/>
                  </a:lnTo>
                  <a:lnTo>
                    <a:pt x="135" y="1818"/>
                  </a:lnTo>
                  <a:lnTo>
                    <a:pt x="135" y="2121"/>
                  </a:lnTo>
                  <a:lnTo>
                    <a:pt x="236" y="2727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95"/>
                  </a:lnTo>
                  <a:lnTo>
                    <a:pt x="1448" y="2424"/>
                  </a:lnTo>
                  <a:lnTo>
                    <a:pt x="1549" y="2492"/>
                  </a:lnTo>
                  <a:lnTo>
                    <a:pt x="1650" y="2525"/>
                  </a:lnTo>
                  <a:lnTo>
                    <a:pt x="1684" y="2492"/>
                  </a:lnTo>
                  <a:lnTo>
                    <a:pt x="1717" y="2458"/>
                  </a:lnTo>
                  <a:lnTo>
                    <a:pt x="1684" y="2357"/>
                  </a:lnTo>
                  <a:lnTo>
                    <a:pt x="2525" y="2088"/>
                  </a:lnTo>
                  <a:lnTo>
                    <a:pt x="2593" y="2121"/>
                  </a:lnTo>
                  <a:lnTo>
                    <a:pt x="2626" y="2121"/>
                  </a:lnTo>
                  <a:lnTo>
                    <a:pt x="2660" y="2054"/>
                  </a:lnTo>
                  <a:lnTo>
                    <a:pt x="3670" y="1785"/>
                  </a:lnTo>
                  <a:lnTo>
                    <a:pt x="4074" y="1717"/>
                  </a:lnTo>
                  <a:lnTo>
                    <a:pt x="4276" y="1650"/>
                  </a:lnTo>
                  <a:lnTo>
                    <a:pt x="4377" y="1583"/>
                  </a:lnTo>
                  <a:lnTo>
                    <a:pt x="4411" y="1515"/>
                  </a:lnTo>
                  <a:lnTo>
                    <a:pt x="4478" y="1145"/>
                  </a:lnTo>
                  <a:lnTo>
                    <a:pt x="4478" y="808"/>
                  </a:lnTo>
                  <a:lnTo>
                    <a:pt x="4444" y="438"/>
                  </a:lnTo>
                  <a:lnTo>
                    <a:pt x="4377" y="101"/>
                  </a:lnTo>
                  <a:lnTo>
                    <a:pt x="4343" y="34"/>
                  </a:lnTo>
                  <a:lnTo>
                    <a:pt x="42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Shape 217"/>
            <p:cNvSpPr/>
            <p:nvPr/>
          </p:nvSpPr>
          <p:spPr>
            <a:xfrm>
              <a:off x="7089250" y="1504875"/>
              <a:ext cx="114500" cy="168375"/>
            </a:xfrm>
            <a:custGeom>
              <a:avLst/>
              <a:gdLst/>
              <a:ahLst/>
              <a:cxnLst/>
              <a:rect l="0" t="0" r="0" b="0"/>
              <a:pathLst>
                <a:path w="4580" h="6735" extrusionOk="0">
                  <a:moveTo>
                    <a:pt x="4411" y="0"/>
                  </a:moveTo>
                  <a:lnTo>
                    <a:pt x="4378" y="34"/>
                  </a:lnTo>
                  <a:lnTo>
                    <a:pt x="3334" y="1650"/>
                  </a:lnTo>
                  <a:lnTo>
                    <a:pt x="2324" y="3266"/>
                  </a:lnTo>
                  <a:lnTo>
                    <a:pt x="1785" y="4142"/>
                  </a:lnTo>
                  <a:lnTo>
                    <a:pt x="1213" y="4950"/>
                  </a:lnTo>
                  <a:lnTo>
                    <a:pt x="34" y="6599"/>
                  </a:lnTo>
                  <a:lnTo>
                    <a:pt x="1" y="6667"/>
                  </a:lnTo>
                  <a:lnTo>
                    <a:pt x="34" y="6700"/>
                  </a:lnTo>
                  <a:lnTo>
                    <a:pt x="102" y="6734"/>
                  </a:lnTo>
                  <a:lnTo>
                    <a:pt x="135" y="6700"/>
                  </a:lnTo>
                  <a:lnTo>
                    <a:pt x="472" y="6364"/>
                  </a:lnTo>
                  <a:lnTo>
                    <a:pt x="775" y="5993"/>
                  </a:lnTo>
                  <a:lnTo>
                    <a:pt x="1381" y="5219"/>
                  </a:lnTo>
                  <a:lnTo>
                    <a:pt x="1886" y="4411"/>
                  </a:lnTo>
                  <a:lnTo>
                    <a:pt x="2391" y="3603"/>
                  </a:lnTo>
                  <a:lnTo>
                    <a:pt x="3468" y="1886"/>
                  </a:lnTo>
                  <a:lnTo>
                    <a:pt x="4007" y="1010"/>
                  </a:lnTo>
                  <a:lnTo>
                    <a:pt x="4546" y="169"/>
                  </a:lnTo>
                  <a:lnTo>
                    <a:pt x="4580" y="101"/>
                  </a:lnTo>
                  <a:lnTo>
                    <a:pt x="4580" y="68"/>
                  </a:lnTo>
                  <a:lnTo>
                    <a:pt x="45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Shape 218"/>
            <p:cNvSpPr/>
            <p:nvPr/>
          </p:nvSpPr>
          <p:spPr>
            <a:xfrm>
              <a:off x="6601075" y="2117625"/>
              <a:ext cx="520200" cy="617850"/>
            </a:xfrm>
            <a:custGeom>
              <a:avLst/>
              <a:gdLst/>
              <a:ahLst/>
              <a:cxnLst/>
              <a:rect l="0" t="0" r="0" b="0"/>
              <a:pathLst>
                <a:path w="20808" h="24714" extrusionOk="0">
                  <a:moveTo>
                    <a:pt x="17710" y="8923"/>
                  </a:moveTo>
                  <a:lnTo>
                    <a:pt x="17979" y="10034"/>
                  </a:lnTo>
                  <a:lnTo>
                    <a:pt x="20470" y="20101"/>
                  </a:lnTo>
                  <a:lnTo>
                    <a:pt x="20369" y="20134"/>
                  </a:lnTo>
                  <a:lnTo>
                    <a:pt x="20369" y="20202"/>
                  </a:lnTo>
                  <a:lnTo>
                    <a:pt x="20369" y="20235"/>
                  </a:lnTo>
                  <a:lnTo>
                    <a:pt x="20437" y="20572"/>
                  </a:lnTo>
                  <a:lnTo>
                    <a:pt x="20470" y="20639"/>
                  </a:lnTo>
                  <a:lnTo>
                    <a:pt x="20437" y="20707"/>
                  </a:lnTo>
                  <a:lnTo>
                    <a:pt x="20403" y="20774"/>
                  </a:lnTo>
                  <a:lnTo>
                    <a:pt x="20336" y="20808"/>
                  </a:lnTo>
                  <a:lnTo>
                    <a:pt x="19326" y="21077"/>
                  </a:lnTo>
                  <a:lnTo>
                    <a:pt x="17272" y="21616"/>
                  </a:lnTo>
                  <a:lnTo>
                    <a:pt x="13232" y="22659"/>
                  </a:lnTo>
                  <a:lnTo>
                    <a:pt x="9495" y="23636"/>
                  </a:lnTo>
                  <a:lnTo>
                    <a:pt x="7542" y="24141"/>
                  </a:lnTo>
                  <a:lnTo>
                    <a:pt x="6835" y="24343"/>
                  </a:lnTo>
                  <a:lnTo>
                    <a:pt x="6431" y="24444"/>
                  </a:lnTo>
                  <a:lnTo>
                    <a:pt x="5993" y="24511"/>
                  </a:lnTo>
                  <a:lnTo>
                    <a:pt x="5589" y="24511"/>
                  </a:lnTo>
                  <a:lnTo>
                    <a:pt x="5387" y="24477"/>
                  </a:lnTo>
                  <a:lnTo>
                    <a:pt x="5219" y="24410"/>
                  </a:lnTo>
                  <a:lnTo>
                    <a:pt x="5084" y="24309"/>
                  </a:lnTo>
                  <a:lnTo>
                    <a:pt x="4983" y="24174"/>
                  </a:lnTo>
                  <a:lnTo>
                    <a:pt x="4882" y="24006"/>
                  </a:lnTo>
                  <a:lnTo>
                    <a:pt x="4848" y="23770"/>
                  </a:lnTo>
                  <a:lnTo>
                    <a:pt x="4815" y="23737"/>
                  </a:lnTo>
                  <a:lnTo>
                    <a:pt x="3468" y="18249"/>
                  </a:lnTo>
                  <a:lnTo>
                    <a:pt x="2189" y="12761"/>
                  </a:lnTo>
                  <a:lnTo>
                    <a:pt x="2626" y="12727"/>
                  </a:lnTo>
                  <a:lnTo>
                    <a:pt x="3064" y="12626"/>
                  </a:lnTo>
                  <a:lnTo>
                    <a:pt x="3939" y="12424"/>
                  </a:lnTo>
                  <a:lnTo>
                    <a:pt x="5690" y="11987"/>
                  </a:lnTo>
                  <a:lnTo>
                    <a:pt x="9697" y="11010"/>
                  </a:lnTo>
                  <a:lnTo>
                    <a:pt x="13737" y="10000"/>
                  </a:lnTo>
                  <a:lnTo>
                    <a:pt x="15723" y="9495"/>
                  </a:lnTo>
                  <a:lnTo>
                    <a:pt x="17710" y="8923"/>
                  </a:lnTo>
                  <a:close/>
                  <a:moveTo>
                    <a:pt x="15488" y="1"/>
                  </a:moveTo>
                  <a:lnTo>
                    <a:pt x="11616" y="876"/>
                  </a:lnTo>
                  <a:lnTo>
                    <a:pt x="7744" y="1819"/>
                  </a:lnTo>
                  <a:lnTo>
                    <a:pt x="3939" y="2829"/>
                  </a:lnTo>
                  <a:lnTo>
                    <a:pt x="101" y="3906"/>
                  </a:lnTo>
                  <a:lnTo>
                    <a:pt x="68" y="3940"/>
                  </a:lnTo>
                  <a:lnTo>
                    <a:pt x="34" y="3974"/>
                  </a:lnTo>
                  <a:lnTo>
                    <a:pt x="34" y="4075"/>
                  </a:lnTo>
                  <a:lnTo>
                    <a:pt x="0" y="4108"/>
                  </a:lnTo>
                  <a:lnTo>
                    <a:pt x="0" y="4176"/>
                  </a:lnTo>
                  <a:lnTo>
                    <a:pt x="1078" y="9091"/>
                  </a:lnTo>
                  <a:lnTo>
                    <a:pt x="2189" y="14007"/>
                  </a:lnTo>
                  <a:lnTo>
                    <a:pt x="3367" y="18922"/>
                  </a:lnTo>
                  <a:lnTo>
                    <a:pt x="4579" y="23804"/>
                  </a:lnTo>
                  <a:lnTo>
                    <a:pt x="4579" y="23838"/>
                  </a:lnTo>
                  <a:lnTo>
                    <a:pt x="4613" y="23871"/>
                  </a:lnTo>
                  <a:lnTo>
                    <a:pt x="4714" y="23905"/>
                  </a:lnTo>
                  <a:lnTo>
                    <a:pt x="4714" y="24040"/>
                  </a:lnTo>
                  <a:lnTo>
                    <a:pt x="4781" y="24208"/>
                  </a:lnTo>
                  <a:lnTo>
                    <a:pt x="4848" y="24309"/>
                  </a:lnTo>
                  <a:lnTo>
                    <a:pt x="4916" y="24410"/>
                  </a:lnTo>
                  <a:lnTo>
                    <a:pt x="5017" y="24511"/>
                  </a:lnTo>
                  <a:lnTo>
                    <a:pt x="5151" y="24578"/>
                  </a:lnTo>
                  <a:lnTo>
                    <a:pt x="5421" y="24646"/>
                  </a:lnTo>
                  <a:lnTo>
                    <a:pt x="5724" y="24713"/>
                  </a:lnTo>
                  <a:lnTo>
                    <a:pt x="6027" y="24679"/>
                  </a:lnTo>
                  <a:lnTo>
                    <a:pt x="6330" y="24646"/>
                  </a:lnTo>
                  <a:lnTo>
                    <a:pt x="6633" y="24612"/>
                  </a:lnTo>
                  <a:lnTo>
                    <a:pt x="11144" y="23434"/>
                  </a:lnTo>
                  <a:lnTo>
                    <a:pt x="20672" y="21010"/>
                  </a:lnTo>
                  <a:lnTo>
                    <a:pt x="20706" y="20976"/>
                  </a:lnTo>
                  <a:lnTo>
                    <a:pt x="20740" y="20942"/>
                  </a:lnTo>
                  <a:lnTo>
                    <a:pt x="20740" y="20841"/>
                  </a:lnTo>
                  <a:lnTo>
                    <a:pt x="20672" y="20437"/>
                  </a:lnTo>
                  <a:lnTo>
                    <a:pt x="20740" y="20437"/>
                  </a:lnTo>
                  <a:lnTo>
                    <a:pt x="20773" y="20404"/>
                  </a:lnTo>
                  <a:lnTo>
                    <a:pt x="20807" y="20336"/>
                  </a:lnTo>
                  <a:lnTo>
                    <a:pt x="20807" y="20269"/>
                  </a:lnTo>
                  <a:lnTo>
                    <a:pt x="18316" y="10202"/>
                  </a:lnTo>
                  <a:lnTo>
                    <a:pt x="17104" y="5287"/>
                  </a:lnTo>
                  <a:lnTo>
                    <a:pt x="16498" y="2728"/>
                  </a:lnTo>
                  <a:lnTo>
                    <a:pt x="16195" y="1482"/>
                  </a:lnTo>
                  <a:lnTo>
                    <a:pt x="15791" y="236"/>
                  </a:lnTo>
                  <a:lnTo>
                    <a:pt x="15757" y="169"/>
                  </a:lnTo>
                  <a:lnTo>
                    <a:pt x="15690" y="169"/>
                  </a:lnTo>
                  <a:lnTo>
                    <a:pt x="15656" y="203"/>
                  </a:lnTo>
                  <a:lnTo>
                    <a:pt x="15656" y="270"/>
                  </a:lnTo>
                  <a:lnTo>
                    <a:pt x="15892" y="1482"/>
                  </a:lnTo>
                  <a:lnTo>
                    <a:pt x="16161" y="2694"/>
                  </a:lnTo>
                  <a:lnTo>
                    <a:pt x="16801" y="5118"/>
                  </a:lnTo>
                  <a:lnTo>
                    <a:pt x="17642" y="8620"/>
                  </a:lnTo>
                  <a:lnTo>
                    <a:pt x="13770" y="9697"/>
                  </a:lnTo>
                  <a:lnTo>
                    <a:pt x="11851" y="10202"/>
                  </a:lnTo>
                  <a:lnTo>
                    <a:pt x="9899" y="10707"/>
                  </a:lnTo>
                  <a:lnTo>
                    <a:pt x="6128" y="11616"/>
                  </a:lnTo>
                  <a:lnTo>
                    <a:pt x="5118" y="11852"/>
                  </a:lnTo>
                  <a:lnTo>
                    <a:pt x="4108" y="12054"/>
                  </a:lnTo>
                  <a:lnTo>
                    <a:pt x="3098" y="12290"/>
                  </a:lnTo>
                  <a:lnTo>
                    <a:pt x="2626" y="12424"/>
                  </a:lnTo>
                  <a:lnTo>
                    <a:pt x="2155" y="12593"/>
                  </a:lnTo>
                  <a:lnTo>
                    <a:pt x="1179" y="8384"/>
                  </a:lnTo>
                  <a:lnTo>
                    <a:pt x="270" y="4142"/>
                  </a:lnTo>
                  <a:lnTo>
                    <a:pt x="4074" y="3065"/>
                  </a:lnTo>
                  <a:lnTo>
                    <a:pt x="7879" y="2055"/>
                  </a:lnTo>
                  <a:lnTo>
                    <a:pt x="11717" y="1112"/>
                  </a:lnTo>
                  <a:lnTo>
                    <a:pt x="15555" y="270"/>
                  </a:lnTo>
                  <a:lnTo>
                    <a:pt x="15622" y="236"/>
                  </a:lnTo>
                  <a:lnTo>
                    <a:pt x="15622" y="203"/>
                  </a:lnTo>
                  <a:lnTo>
                    <a:pt x="15656" y="102"/>
                  </a:lnTo>
                  <a:lnTo>
                    <a:pt x="15589" y="34"/>
                  </a:lnTo>
                  <a:lnTo>
                    <a:pt x="155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" name="Shape 219"/>
            <p:cNvSpPr/>
            <p:nvPr/>
          </p:nvSpPr>
          <p:spPr>
            <a:xfrm>
              <a:off x="6923450" y="1426600"/>
              <a:ext cx="69875" cy="218850"/>
            </a:xfrm>
            <a:custGeom>
              <a:avLst/>
              <a:gdLst/>
              <a:ahLst/>
              <a:cxnLst/>
              <a:rect l="0" t="0" r="0" b="0"/>
              <a:pathLst>
                <a:path w="2795" h="8754" extrusionOk="0">
                  <a:moveTo>
                    <a:pt x="1178" y="169"/>
                  </a:moveTo>
                  <a:lnTo>
                    <a:pt x="1347" y="202"/>
                  </a:lnTo>
                  <a:lnTo>
                    <a:pt x="1448" y="236"/>
                  </a:lnTo>
                  <a:lnTo>
                    <a:pt x="1515" y="303"/>
                  </a:lnTo>
                  <a:lnTo>
                    <a:pt x="1616" y="404"/>
                  </a:lnTo>
                  <a:lnTo>
                    <a:pt x="1683" y="539"/>
                  </a:lnTo>
                  <a:lnTo>
                    <a:pt x="1784" y="842"/>
                  </a:lnTo>
                  <a:lnTo>
                    <a:pt x="1852" y="1482"/>
                  </a:lnTo>
                  <a:lnTo>
                    <a:pt x="2391" y="5253"/>
                  </a:lnTo>
                  <a:lnTo>
                    <a:pt x="2458" y="5825"/>
                  </a:lnTo>
                  <a:lnTo>
                    <a:pt x="2492" y="6364"/>
                  </a:lnTo>
                  <a:lnTo>
                    <a:pt x="2525" y="6902"/>
                  </a:lnTo>
                  <a:lnTo>
                    <a:pt x="2525" y="7475"/>
                  </a:lnTo>
                  <a:lnTo>
                    <a:pt x="2458" y="7912"/>
                  </a:lnTo>
                  <a:lnTo>
                    <a:pt x="2391" y="8114"/>
                  </a:lnTo>
                  <a:lnTo>
                    <a:pt x="2290" y="8316"/>
                  </a:lnTo>
                  <a:lnTo>
                    <a:pt x="2256" y="8417"/>
                  </a:lnTo>
                  <a:lnTo>
                    <a:pt x="2189" y="8451"/>
                  </a:lnTo>
                  <a:lnTo>
                    <a:pt x="2121" y="8485"/>
                  </a:lnTo>
                  <a:lnTo>
                    <a:pt x="2054" y="8518"/>
                  </a:lnTo>
                  <a:lnTo>
                    <a:pt x="1919" y="8485"/>
                  </a:lnTo>
                  <a:lnTo>
                    <a:pt x="1751" y="8417"/>
                  </a:lnTo>
                  <a:lnTo>
                    <a:pt x="1616" y="8283"/>
                  </a:lnTo>
                  <a:lnTo>
                    <a:pt x="1481" y="8148"/>
                  </a:lnTo>
                  <a:lnTo>
                    <a:pt x="1279" y="7946"/>
                  </a:lnTo>
                  <a:lnTo>
                    <a:pt x="1178" y="7912"/>
                  </a:lnTo>
                  <a:lnTo>
                    <a:pt x="1111" y="7912"/>
                  </a:lnTo>
                  <a:lnTo>
                    <a:pt x="976" y="7138"/>
                  </a:lnTo>
                  <a:lnTo>
                    <a:pt x="875" y="6330"/>
                  </a:lnTo>
                  <a:lnTo>
                    <a:pt x="808" y="5488"/>
                  </a:lnTo>
                  <a:lnTo>
                    <a:pt x="673" y="4714"/>
                  </a:lnTo>
                  <a:lnTo>
                    <a:pt x="505" y="3704"/>
                  </a:lnTo>
                  <a:lnTo>
                    <a:pt x="370" y="2694"/>
                  </a:lnTo>
                  <a:lnTo>
                    <a:pt x="269" y="1717"/>
                  </a:lnTo>
                  <a:lnTo>
                    <a:pt x="168" y="707"/>
                  </a:lnTo>
                  <a:lnTo>
                    <a:pt x="236" y="707"/>
                  </a:lnTo>
                  <a:lnTo>
                    <a:pt x="404" y="640"/>
                  </a:lnTo>
                  <a:lnTo>
                    <a:pt x="539" y="539"/>
                  </a:lnTo>
                  <a:lnTo>
                    <a:pt x="875" y="337"/>
                  </a:lnTo>
                  <a:lnTo>
                    <a:pt x="1010" y="236"/>
                  </a:lnTo>
                  <a:lnTo>
                    <a:pt x="1178" y="169"/>
                  </a:lnTo>
                  <a:close/>
                  <a:moveTo>
                    <a:pt x="1212" y="0"/>
                  </a:moveTo>
                  <a:lnTo>
                    <a:pt x="976" y="68"/>
                  </a:lnTo>
                  <a:lnTo>
                    <a:pt x="707" y="202"/>
                  </a:lnTo>
                  <a:lnTo>
                    <a:pt x="438" y="371"/>
                  </a:lnTo>
                  <a:lnTo>
                    <a:pt x="168" y="573"/>
                  </a:lnTo>
                  <a:lnTo>
                    <a:pt x="168" y="505"/>
                  </a:lnTo>
                  <a:lnTo>
                    <a:pt x="135" y="438"/>
                  </a:lnTo>
                  <a:lnTo>
                    <a:pt x="67" y="404"/>
                  </a:lnTo>
                  <a:lnTo>
                    <a:pt x="34" y="438"/>
                  </a:lnTo>
                  <a:lnTo>
                    <a:pt x="0" y="505"/>
                  </a:lnTo>
                  <a:lnTo>
                    <a:pt x="0" y="977"/>
                  </a:lnTo>
                  <a:lnTo>
                    <a:pt x="0" y="1448"/>
                  </a:lnTo>
                  <a:lnTo>
                    <a:pt x="67" y="2391"/>
                  </a:lnTo>
                  <a:lnTo>
                    <a:pt x="202" y="3333"/>
                  </a:lnTo>
                  <a:lnTo>
                    <a:pt x="337" y="4276"/>
                  </a:lnTo>
                  <a:lnTo>
                    <a:pt x="539" y="5354"/>
                  </a:lnTo>
                  <a:lnTo>
                    <a:pt x="640" y="5926"/>
                  </a:lnTo>
                  <a:lnTo>
                    <a:pt x="707" y="6465"/>
                  </a:lnTo>
                  <a:lnTo>
                    <a:pt x="808" y="7407"/>
                  </a:lnTo>
                  <a:lnTo>
                    <a:pt x="842" y="7879"/>
                  </a:lnTo>
                  <a:lnTo>
                    <a:pt x="943" y="8350"/>
                  </a:lnTo>
                  <a:lnTo>
                    <a:pt x="976" y="8384"/>
                  </a:lnTo>
                  <a:lnTo>
                    <a:pt x="1010" y="8417"/>
                  </a:lnTo>
                  <a:lnTo>
                    <a:pt x="1111" y="8451"/>
                  </a:lnTo>
                  <a:lnTo>
                    <a:pt x="1178" y="8384"/>
                  </a:lnTo>
                  <a:lnTo>
                    <a:pt x="1212" y="8350"/>
                  </a:lnTo>
                  <a:lnTo>
                    <a:pt x="1178" y="8283"/>
                  </a:lnTo>
                  <a:lnTo>
                    <a:pt x="1178" y="8215"/>
                  </a:lnTo>
                  <a:lnTo>
                    <a:pt x="1347" y="8384"/>
                  </a:lnTo>
                  <a:lnTo>
                    <a:pt x="1515" y="8518"/>
                  </a:lnTo>
                  <a:lnTo>
                    <a:pt x="1683" y="8653"/>
                  </a:lnTo>
                  <a:lnTo>
                    <a:pt x="1885" y="8720"/>
                  </a:lnTo>
                  <a:lnTo>
                    <a:pt x="2054" y="8754"/>
                  </a:lnTo>
                  <a:lnTo>
                    <a:pt x="2256" y="8720"/>
                  </a:lnTo>
                  <a:lnTo>
                    <a:pt x="2323" y="8653"/>
                  </a:lnTo>
                  <a:lnTo>
                    <a:pt x="2424" y="8586"/>
                  </a:lnTo>
                  <a:lnTo>
                    <a:pt x="2559" y="8384"/>
                  </a:lnTo>
                  <a:lnTo>
                    <a:pt x="2660" y="8114"/>
                  </a:lnTo>
                  <a:lnTo>
                    <a:pt x="2761" y="7811"/>
                  </a:lnTo>
                  <a:lnTo>
                    <a:pt x="2795" y="7508"/>
                  </a:lnTo>
                  <a:lnTo>
                    <a:pt x="2795" y="7172"/>
                  </a:lnTo>
                  <a:lnTo>
                    <a:pt x="2795" y="6532"/>
                  </a:lnTo>
                  <a:lnTo>
                    <a:pt x="2727" y="5926"/>
                  </a:lnTo>
                  <a:lnTo>
                    <a:pt x="2391" y="3333"/>
                  </a:lnTo>
                  <a:lnTo>
                    <a:pt x="2189" y="2020"/>
                  </a:lnTo>
                  <a:lnTo>
                    <a:pt x="1953" y="741"/>
                  </a:lnTo>
                  <a:lnTo>
                    <a:pt x="1919" y="539"/>
                  </a:lnTo>
                  <a:lnTo>
                    <a:pt x="1852" y="371"/>
                  </a:lnTo>
                  <a:lnTo>
                    <a:pt x="1784" y="236"/>
                  </a:lnTo>
                  <a:lnTo>
                    <a:pt x="1683" y="135"/>
                  </a:lnTo>
                  <a:lnTo>
                    <a:pt x="1582" y="68"/>
                  </a:lnTo>
                  <a:lnTo>
                    <a:pt x="1481" y="34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" name="Shape 220"/>
            <p:cNvSpPr/>
            <p:nvPr/>
          </p:nvSpPr>
          <p:spPr>
            <a:xfrm>
              <a:off x="6956275" y="2530075"/>
              <a:ext cx="74925" cy="111125"/>
            </a:xfrm>
            <a:custGeom>
              <a:avLst/>
              <a:gdLst/>
              <a:ahLst/>
              <a:cxnLst/>
              <a:rect l="0" t="0" r="0" b="0"/>
              <a:pathLst>
                <a:path w="2997" h="4445" extrusionOk="0">
                  <a:moveTo>
                    <a:pt x="1381" y="303"/>
                  </a:moveTo>
                  <a:lnTo>
                    <a:pt x="1818" y="337"/>
                  </a:lnTo>
                  <a:lnTo>
                    <a:pt x="1852" y="337"/>
                  </a:lnTo>
                  <a:lnTo>
                    <a:pt x="1919" y="606"/>
                  </a:lnTo>
                  <a:lnTo>
                    <a:pt x="2020" y="943"/>
                  </a:lnTo>
                  <a:lnTo>
                    <a:pt x="2222" y="1381"/>
                  </a:lnTo>
                  <a:lnTo>
                    <a:pt x="2357" y="1987"/>
                  </a:lnTo>
                  <a:lnTo>
                    <a:pt x="2492" y="2593"/>
                  </a:lnTo>
                  <a:lnTo>
                    <a:pt x="2727" y="3805"/>
                  </a:lnTo>
                  <a:lnTo>
                    <a:pt x="2525" y="3805"/>
                  </a:lnTo>
                  <a:lnTo>
                    <a:pt x="2357" y="3838"/>
                  </a:lnTo>
                  <a:lnTo>
                    <a:pt x="1987" y="3973"/>
                  </a:lnTo>
                  <a:lnTo>
                    <a:pt x="1751" y="4040"/>
                  </a:lnTo>
                  <a:lnTo>
                    <a:pt x="1515" y="4074"/>
                  </a:lnTo>
                  <a:lnTo>
                    <a:pt x="1280" y="4108"/>
                  </a:lnTo>
                  <a:lnTo>
                    <a:pt x="1044" y="4141"/>
                  </a:lnTo>
                  <a:lnTo>
                    <a:pt x="673" y="2391"/>
                  </a:lnTo>
                  <a:lnTo>
                    <a:pt x="471" y="1482"/>
                  </a:lnTo>
                  <a:lnTo>
                    <a:pt x="202" y="640"/>
                  </a:lnTo>
                  <a:lnTo>
                    <a:pt x="236" y="640"/>
                  </a:lnTo>
                  <a:lnTo>
                    <a:pt x="404" y="572"/>
                  </a:lnTo>
                  <a:lnTo>
                    <a:pt x="572" y="505"/>
                  </a:lnTo>
                  <a:lnTo>
                    <a:pt x="909" y="370"/>
                  </a:lnTo>
                  <a:lnTo>
                    <a:pt x="1145" y="337"/>
                  </a:lnTo>
                  <a:lnTo>
                    <a:pt x="1381" y="303"/>
                  </a:lnTo>
                  <a:close/>
                  <a:moveTo>
                    <a:pt x="1381" y="0"/>
                  </a:moveTo>
                  <a:lnTo>
                    <a:pt x="1145" y="34"/>
                  </a:lnTo>
                  <a:lnTo>
                    <a:pt x="909" y="67"/>
                  </a:lnTo>
                  <a:lnTo>
                    <a:pt x="673" y="135"/>
                  </a:lnTo>
                  <a:lnTo>
                    <a:pt x="471" y="202"/>
                  </a:lnTo>
                  <a:lnTo>
                    <a:pt x="269" y="337"/>
                  </a:lnTo>
                  <a:lnTo>
                    <a:pt x="135" y="505"/>
                  </a:lnTo>
                  <a:lnTo>
                    <a:pt x="135" y="539"/>
                  </a:lnTo>
                  <a:lnTo>
                    <a:pt x="34" y="539"/>
                  </a:lnTo>
                  <a:lnTo>
                    <a:pt x="0" y="572"/>
                  </a:lnTo>
                  <a:lnTo>
                    <a:pt x="0" y="606"/>
                  </a:lnTo>
                  <a:lnTo>
                    <a:pt x="135" y="1515"/>
                  </a:lnTo>
                  <a:lnTo>
                    <a:pt x="337" y="2424"/>
                  </a:lnTo>
                  <a:lnTo>
                    <a:pt x="775" y="4209"/>
                  </a:lnTo>
                  <a:lnTo>
                    <a:pt x="808" y="4276"/>
                  </a:lnTo>
                  <a:lnTo>
                    <a:pt x="808" y="4343"/>
                  </a:lnTo>
                  <a:lnTo>
                    <a:pt x="842" y="4377"/>
                  </a:lnTo>
                  <a:lnTo>
                    <a:pt x="876" y="4444"/>
                  </a:lnTo>
                  <a:lnTo>
                    <a:pt x="943" y="4444"/>
                  </a:lnTo>
                  <a:lnTo>
                    <a:pt x="1448" y="4343"/>
                  </a:lnTo>
                  <a:lnTo>
                    <a:pt x="1919" y="4276"/>
                  </a:lnTo>
                  <a:lnTo>
                    <a:pt x="2121" y="4242"/>
                  </a:lnTo>
                  <a:lnTo>
                    <a:pt x="2357" y="4175"/>
                  </a:lnTo>
                  <a:lnTo>
                    <a:pt x="2761" y="4040"/>
                  </a:lnTo>
                  <a:lnTo>
                    <a:pt x="2795" y="4108"/>
                  </a:lnTo>
                  <a:lnTo>
                    <a:pt x="2828" y="4141"/>
                  </a:lnTo>
                  <a:lnTo>
                    <a:pt x="2896" y="4141"/>
                  </a:lnTo>
                  <a:lnTo>
                    <a:pt x="2997" y="4074"/>
                  </a:lnTo>
                  <a:lnTo>
                    <a:pt x="2997" y="4040"/>
                  </a:lnTo>
                  <a:lnTo>
                    <a:pt x="2997" y="3973"/>
                  </a:lnTo>
                  <a:lnTo>
                    <a:pt x="2828" y="2997"/>
                  </a:lnTo>
                  <a:lnTo>
                    <a:pt x="2626" y="2054"/>
                  </a:lnTo>
                  <a:lnTo>
                    <a:pt x="2357" y="1111"/>
                  </a:lnTo>
                  <a:lnTo>
                    <a:pt x="1953" y="135"/>
                  </a:lnTo>
                  <a:lnTo>
                    <a:pt x="2020" y="135"/>
                  </a:lnTo>
                  <a:lnTo>
                    <a:pt x="2054" y="101"/>
                  </a:lnTo>
                  <a:lnTo>
                    <a:pt x="2054" y="67"/>
                  </a:lnTo>
                  <a:lnTo>
                    <a:pt x="2020" y="0"/>
                  </a:lnTo>
                  <a:lnTo>
                    <a:pt x="1919" y="0"/>
                  </a:lnTo>
                  <a:lnTo>
                    <a:pt x="1886" y="34"/>
                  </a:lnTo>
                  <a:lnTo>
                    <a:pt x="1818" y="34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>
              <a:off x="6645675" y="2190850"/>
              <a:ext cx="331650" cy="88425"/>
            </a:xfrm>
            <a:custGeom>
              <a:avLst/>
              <a:gdLst/>
              <a:ahLst/>
              <a:cxnLst/>
              <a:rect l="0" t="0" r="0" b="0"/>
              <a:pathLst>
                <a:path w="13266" h="3537" extrusionOk="0">
                  <a:moveTo>
                    <a:pt x="13131" y="1"/>
                  </a:moveTo>
                  <a:lnTo>
                    <a:pt x="9933" y="910"/>
                  </a:lnTo>
                  <a:lnTo>
                    <a:pt x="6734" y="1752"/>
                  </a:lnTo>
                  <a:lnTo>
                    <a:pt x="3401" y="2560"/>
                  </a:lnTo>
                  <a:lnTo>
                    <a:pt x="2559" y="2762"/>
                  </a:lnTo>
                  <a:lnTo>
                    <a:pt x="1718" y="2930"/>
                  </a:lnTo>
                  <a:lnTo>
                    <a:pt x="876" y="3132"/>
                  </a:lnTo>
                  <a:lnTo>
                    <a:pt x="472" y="3233"/>
                  </a:lnTo>
                  <a:lnTo>
                    <a:pt x="68" y="3368"/>
                  </a:lnTo>
                  <a:lnTo>
                    <a:pt x="34" y="3401"/>
                  </a:lnTo>
                  <a:lnTo>
                    <a:pt x="1" y="3469"/>
                  </a:lnTo>
                  <a:lnTo>
                    <a:pt x="34" y="3502"/>
                  </a:lnTo>
                  <a:lnTo>
                    <a:pt x="102" y="3536"/>
                  </a:lnTo>
                  <a:lnTo>
                    <a:pt x="472" y="3502"/>
                  </a:lnTo>
                  <a:lnTo>
                    <a:pt x="876" y="3435"/>
                  </a:lnTo>
                  <a:lnTo>
                    <a:pt x="1650" y="3267"/>
                  </a:lnTo>
                  <a:lnTo>
                    <a:pt x="3233" y="2896"/>
                  </a:lnTo>
                  <a:lnTo>
                    <a:pt x="6566" y="2088"/>
                  </a:lnTo>
                  <a:lnTo>
                    <a:pt x="9899" y="1213"/>
                  </a:lnTo>
                  <a:lnTo>
                    <a:pt x="13199" y="270"/>
                  </a:lnTo>
                  <a:lnTo>
                    <a:pt x="13232" y="237"/>
                  </a:lnTo>
                  <a:lnTo>
                    <a:pt x="13266" y="203"/>
                  </a:lnTo>
                  <a:lnTo>
                    <a:pt x="13266" y="102"/>
                  </a:lnTo>
                  <a:lnTo>
                    <a:pt x="13232" y="35"/>
                  </a:lnTo>
                  <a:lnTo>
                    <a:pt x="131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Shape 222"/>
            <p:cNvSpPr/>
            <p:nvPr/>
          </p:nvSpPr>
          <p:spPr>
            <a:xfrm>
              <a:off x="7052225" y="2597400"/>
              <a:ext cx="16000" cy="8450"/>
            </a:xfrm>
            <a:custGeom>
              <a:avLst/>
              <a:gdLst/>
              <a:ahLst/>
              <a:cxnLst/>
              <a:rect l="0" t="0" r="0" b="0"/>
              <a:pathLst>
                <a:path w="640" h="338" extrusionOk="0">
                  <a:moveTo>
                    <a:pt x="505" y="1"/>
                  </a:moveTo>
                  <a:lnTo>
                    <a:pt x="236" y="135"/>
                  </a:lnTo>
                  <a:lnTo>
                    <a:pt x="135" y="169"/>
                  </a:lnTo>
                  <a:lnTo>
                    <a:pt x="0" y="236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169" y="337"/>
                  </a:lnTo>
                  <a:lnTo>
                    <a:pt x="303" y="304"/>
                  </a:lnTo>
                  <a:lnTo>
                    <a:pt x="472" y="236"/>
                  </a:lnTo>
                  <a:lnTo>
                    <a:pt x="606" y="169"/>
                  </a:lnTo>
                  <a:lnTo>
                    <a:pt x="640" y="135"/>
                  </a:lnTo>
                  <a:lnTo>
                    <a:pt x="640" y="102"/>
                  </a:lnTo>
                  <a:lnTo>
                    <a:pt x="640" y="34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Shape 223"/>
            <p:cNvSpPr/>
            <p:nvPr/>
          </p:nvSpPr>
          <p:spPr>
            <a:xfrm>
              <a:off x="7051375" y="2588975"/>
              <a:ext cx="11800" cy="7600"/>
            </a:xfrm>
            <a:custGeom>
              <a:avLst/>
              <a:gdLst/>
              <a:ahLst/>
              <a:cxnLst/>
              <a:rect l="0" t="0" r="0" b="0"/>
              <a:pathLst>
                <a:path w="472" h="304" extrusionOk="0">
                  <a:moveTo>
                    <a:pt x="371" y="1"/>
                  </a:moveTo>
                  <a:lnTo>
                    <a:pt x="270" y="35"/>
                  </a:lnTo>
                  <a:lnTo>
                    <a:pt x="68" y="136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4" y="270"/>
                  </a:lnTo>
                  <a:lnTo>
                    <a:pt x="102" y="304"/>
                  </a:lnTo>
                  <a:lnTo>
                    <a:pt x="337" y="237"/>
                  </a:lnTo>
                  <a:lnTo>
                    <a:pt x="438" y="169"/>
                  </a:lnTo>
                  <a:lnTo>
                    <a:pt x="472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Shape 224"/>
            <p:cNvSpPr/>
            <p:nvPr/>
          </p:nvSpPr>
          <p:spPr>
            <a:xfrm>
              <a:off x="7026125" y="2567950"/>
              <a:ext cx="60625" cy="54725"/>
            </a:xfrm>
            <a:custGeom>
              <a:avLst/>
              <a:gdLst/>
              <a:ahLst/>
              <a:cxnLst/>
              <a:rect l="0" t="0" r="0" b="0"/>
              <a:pathLst>
                <a:path w="2425" h="2189" extrusionOk="0">
                  <a:moveTo>
                    <a:pt x="1785" y="236"/>
                  </a:moveTo>
                  <a:lnTo>
                    <a:pt x="1987" y="741"/>
                  </a:lnTo>
                  <a:lnTo>
                    <a:pt x="2122" y="1111"/>
                  </a:lnTo>
                  <a:lnTo>
                    <a:pt x="2189" y="1347"/>
                  </a:lnTo>
                  <a:lnTo>
                    <a:pt x="2189" y="1414"/>
                  </a:lnTo>
                  <a:lnTo>
                    <a:pt x="2189" y="1482"/>
                  </a:lnTo>
                  <a:lnTo>
                    <a:pt x="2054" y="1583"/>
                  </a:lnTo>
                  <a:lnTo>
                    <a:pt x="1886" y="1650"/>
                  </a:lnTo>
                  <a:lnTo>
                    <a:pt x="1516" y="1751"/>
                  </a:lnTo>
                  <a:lnTo>
                    <a:pt x="1112" y="1852"/>
                  </a:lnTo>
                  <a:lnTo>
                    <a:pt x="910" y="1919"/>
                  </a:lnTo>
                  <a:lnTo>
                    <a:pt x="674" y="1953"/>
                  </a:lnTo>
                  <a:lnTo>
                    <a:pt x="539" y="1381"/>
                  </a:lnTo>
                  <a:lnTo>
                    <a:pt x="506" y="1078"/>
                  </a:lnTo>
                  <a:lnTo>
                    <a:pt x="472" y="909"/>
                  </a:lnTo>
                  <a:lnTo>
                    <a:pt x="405" y="775"/>
                  </a:lnTo>
                  <a:lnTo>
                    <a:pt x="1112" y="472"/>
                  </a:lnTo>
                  <a:lnTo>
                    <a:pt x="1785" y="236"/>
                  </a:lnTo>
                  <a:close/>
                  <a:moveTo>
                    <a:pt x="1819" y="0"/>
                  </a:moveTo>
                  <a:lnTo>
                    <a:pt x="1112" y="236"/>
                  </a:lnTo>
                  <a:lnTo>
                    <a:pt x="371" y="539"/>
                  </a:lnTo>
                  <a:lnTo>
                    <a:pt x="337" y="505"/>
                  </a:lnTo>
                  <a:lnTo>
                    <a:pt x="270" y="505"/>
                  </a:lnTo>
                  <a:lnTo>
                    <a:pt x="236" y="539"/>
                  </a:lnTo>
                  <a:lnTo>
                    <a:pt x="236" y="573"/>
                  </a:lnTo>
                  <a:lnTo>
                    <a:pt x="236" y="606"/>
                  </a:lnTo>
                  <a:lnTo>
                    <a:pt x="68" y="674"/>
                  </a:lnTo>
                  <a:lnTo>
                    <a:pt x="34" y="707"/>
                  </a:lnTo>
                  <a:lnTo>
                    <a:pt x="1" y="741"/>
                  </a:lnTo>
                  <a:lnTo>
                    <a:pt x="34" y="842"/>
                  </a:lnTo>
                  <a:lnTo>
                    <a:pt x="102" y="909"/>
                  </a:lnTo>
                  <a:lnTo>
                    <a:pt x="135" y="909"/>
                  </a:lnTo>
                  <a:lnTo>
                    <a:pt x="203" y="876"/>
                  </a:lnTo>
                  <a:lnTo>
                    <a:pt x="236" y="876"/>
                  </a:lnTo>
                  <a:lnTo>
                    <a:pt x="270" y="1179"/>
                  </a:lnTo>
                  <a:lnTo>
                    <a:pt x="304" y="1482"/>
                  </a:lnTo>
                  <a:lnTo>
                    <a:pt x="472" y="2088"/>
                  </a:lnTo>
                  <a:lnTo>
                    <a:pt x="539" y="2155"/>
                  </a:lnTo>
                  <a:lnTo>
                    <a:pt x="607" y="2189"/>
                  </a:lnTo>
                  <a:lnTo>
                    <a:pt x="842" y="2189"/>
                  </a:lnTo>
                  <a:lnTo>
                    <a:pt x="1112" y="2121"/>
                  </a:lnTo>
                  <a:lnTo>
                    <a:pt x="1583" y="1987"/>
                  </a:lnTo>
                  <a:lnTo>
                    <a:pt x="1987" y="1852"/>
                  </a:lnTo>
                  <a:lnTo>
                    <a:pt x="2155" y="1785"/>
                  </a:lnTo>
                  <a:lnTo>
                    <a:pt x="2357" y="1650"/>
                  </a:lnTo>
                  <a:lnTo>
                    <a:pt x="2391" y="1583"/>
                  </a:lnTo>
                  <a:lnTo>
                    <a:pt x="2425" y="1515"/>
                  </a:lnTo>
                  <a:lnTo>
                    <a:pt x="2425" y="1313"/>
                  </a:lnTo>
                  <a:lnTo>
                    <a:pt x="2324" y="1010"/>
                  </a:lnTo>
                  <a:lnTo>
                    <a:pt x="2223" y="707"/>
                  </a:lnTo>
                  <a:lnTo>
                    <a:pt x="1987" y="68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Shape 225"/>
            <p:cNvSpPr/>
            <p:nvPr/>
          </p:nvSpPr>
          <p:spPr>
            <a:xfrm>
              <a:off x="4553200" y="2754800"/>
              <a:ext cx="129650" cy="69050"/>
            </a:xfrm>
            <a:custGeom>
              <a:avLst/>
              <a:gdLst/>
              <a:ahLst/>
              <a:cxnLst/>
              <a:rect l="0" t="0" r="0" b="0"/>
              <a:pathLst>
                <a:path w="5186" h="2762" extrusionOk="0">
                  <a:moveTo>
                    <a:pt x="2189" y="304"/>
                  </a:moveTo>
                  <a:lnTo>
                    <a:pt x="2391" y="337"/>
                  </a:lnTo>
                  <a:lnTo>
                    <a:pt x="2560" y="405"/>
                  </a:lnTo>
                  <a:lnTo>
                    <a:pt x="2694" y="506"/>
                  </a:lnTo>
                  <a:lnTo>
                    <a:pt x="2829" y="607"/>
                  </a:lnTo>
                  <a:lnTo>
                    <a:pt x="2930" y="775"/>
                  </a:lnTo>
                  <a:lnTo>
                    <a:pt x="2997" y="977"/>
                  </a:lnTo>
                  <a:lnTo>
                    <a:pt x="3031" y="1213"/>
                  </a:lnTo>
                  <a:lnTo>
                    <a:pt x="3031" y="1415"/>
                  </a:lnTo>
                  <a:lnTo>
                    <a:pt x="2997" y="1617"/>
                  </a:lnTo>
                  <a:lnTo>
                    <a:pt x="2964" y="1819"/>
                  </a:lnTo>
                  <a:lnTo>
                    <a:pt x="2896" y="2021"/>
                  </a:lnTo>
                  <a:lnTo>
                    <a:pt x="2021" y="2122"/>
                  </a:lnTo>
                  <a:lnTo>
                    <a:pt x="1415" y="2122"/>
                  </a:lnTo>
                  <a:lnTo>
                    <a:pt x="1045" y="2054"/>
                  </a:lnTo>
                  <a:lnTo>
                    <a:pt x="708" y="1920"/>
                  </a:lnTo>
                  <a:lnTo>
                    <a:pt x="573" y="1852"/>
                  </a:lnTo>
                  <a:lnTo>
                    <a:pt x="472" y="1751"/>
                  </a:lnTo>
                  <a:lnTo>
                    <a:pt x="371" y="1684"/>
                  </a:lnTo>
                  <a:lnTo>
                    <a:pt x="304" y="1549"/>
                  </a:lnTo>
                  <a:lnTo>
                    <a:pt x="270" y="1415"/>
                  </a:lnTo>
                  <a:lnTo>
                    <a:pt x="304" y="1280"/>
                  </a:lnTo>
                  <a:lnTo>
                    <a:pt x="371" y="1145"/>
                  </a:lnTo>
                  <a:lnTo>
                    <a:pt x="506" y="977"/>
                  </a:lnTo>
                  <a:lnTo>
                    <a:pt x="641" y="842"/>
                  </a:lnTo>
                  <a:lnTo>
                    <a:pt x="809" y="708"/>
                  </a:lnTo>
                  <a:lnTo>
                    <a:pt x="1146" y="506"/>
                  </a:lnTo>
                  <a:lnTo>
                    <a:pt x="1583" y="371"/>
                  </a:lnTo>
                  <a:lnTo>
                    <a:pt x="1785" y="337"/>
                  </a:lnTo>
                  <a:lnTo>
                    <a:pt x="1987" y="304"/>
                  </a:lnTo>
                  <a:close/>
                  <a:moveTo>
                    <a:pt x="2156" y="1"/>
                  </a:moveTo>
                  <a:lnTo>
                    <a:pt x="1920" y="34"/>
                  </a:lnTo>
                  <a:lnTo>
                    <a:pt x="1651" y="68"/>
                  </a:lnTo>
                  <a:lnTo>
                    <a:pt x="1314" y="135"/>
                  </a:lnTo>
                  <a:lnTo>
                    <a:pt x="944" y="304"/>
                  </a:lnTo>
                  <a:lnTo>
                    <a:pt x="607" y="506"/>
                  </a:lnTo>
                  <a:lnTo>
                    <a:pt x="304" y="775"/>
                  </a:lnTo>
                  <a:lnTo>
                    <a:pt x="203" y="910"/>
                  </a:lnTo>
                  <a:lnTo>
                    <a:pt x="102" y="1044"/>
                  </a:lnTo>
                  <a:lnTo>
                    <a:pt x="35" y="1213"/>
                  </a:lnTo>
                  <a:lnTo>
                    <a:pt x="1" y="1381"/>
                  </a:lnTo>
                  <a:lnTo>
                    <a:pt x="35" y="1549"/>
                  </a:lnTo>
                  <a:lnTo>
                    <a:pt x="68" y="1718"/>
                  </a:lnTo>
                  <a:lnTo>
                    <a:pt x="169" y="1886"/>
                  </a:lnTo>
                  <a:lnTo>
                    <a:pt x="338" y="2054"/>
                  </a:lnTo>
                  <a:lnTo>
                    <a:pt x="540" y="2223"/>
                  </a:lnTo>
                  <a:lnTo>
                    <a:pt x="775" y="2324"/>
                  </a:lnTo>
                  <a:lnTo>
                    <a:pt x="1045" y="2391"/>
                  </a:lnTo>
                  <a:lnTo>
                    <a:pt x="1314" y="2425"/>
                  </a:lnTo>
                  <a:lnTo>
                    <a:pt x="1617" y="2458"/>
                  </a:lnTo>
                  <a:lnTo>
                    <a:pt x="1886" y="2425"/>
                  </a:lnTo>
                  <a:lnTo>
                    <a:pt x="2425" y="2391"/>
                  </a:lnTo>
                  <a:lnTo>
                    <a:pt x="2728" y="2324"/>
                  </a:lnTo>
                  <a:lnTo>
                    <a:pt x="2593" y="2559"/>
                  </a:lnTo>
                  <a:lnTo>
                    <a:pt x="2425" y="2761"/>
                  </a:lnTo>
                  <a:lnTo>
                    <a:pt x="2728" y="2761"/>
                  </a:lnTo>
                  <a:lnTo>
                    <a:pt x="2896" y="2559"/>
                  </a:lnTo>
                  <a:lnTo>
                    <a:pt x="2997" y="2324"/>
                  </a:lnTo>
                  <a:lnTo>
                    <a:pt x="3435" y="2290"/>
                  </a:lnTo>
                  <a:lnTo>
                    <a:pt x="3671" y="2324"/>
                  </a:lnTo>
                  <a:lnTo>
                    <a:pt x="3906" y="2357"/>
                  </a:lnTo>
                  <a:lnTo>
                    <a:pt x="4310" y="2526"/>
                  </a:lnTo>
                  <a:lnTo>
                    <a:pt x="4546" y="2627"/>
                  </a:lnTo>
                  <a:lnTo>
                    <a:pt x="4748" y="2761"/>
                  </a:lnTo>
                  <a:lnTo>
                    <a:pt x="5186" y="2761"/>
                  </a:lnTo>
                  <a:lnTo>
                    <a:pt x="5051" y="2627"/>
                  </a:lnTo>
                  <a:lnTo>
                    <a:pt x="4916" y="2492"/>
                  </a:lnTo>
                  <a:lnTo>
                    <a:pt x="4748" y="2391"/>
                  </a:lnTo>
                  <a:lnTo>
                    <a:pt x="4546" y="2290"/>
                  </a:lnTo>
                  <a:lnTo>
                    <a:pt x="4176" y="2122"/>
                  </a:lnTo>
                  <a:lnTo>
                    <a:pt x="3805" y="2021"/>
                  </a:lnTo>
                  <a:lnTo>
                    <a:pt x="3469" y="1987"/>
                  </a:lnTo>
                  <a:lnTo>
                    <a:pt x="3132" y="1987"/>
                  </a:lnTo>
                  <a:lnTo>
                    <a:pt x="3233" y="1583"/>
                  </a:lnTo>
                  <a:lnTo>
                    <a:pt x="3267" y="1179"/>
                  </a:lnTo>
                  <a:lnTo>
                    <a:pt x="3233" y="1011"/>
                  </a:lnTo>
                  <a:lnTo>
                    <a:pt x="3233" y="842"/>
                  </a:lnTo>
                  <a:lnTo>
                    <a:pt x="3166" y="674"/>
                  </a:lnTo>
                  <a:lnTo>
                    <a:pt x="3098" y="506"/>
                  </a:lnTo>
                  <a:lnTo>
                    <a:pt x="2997" y="371"/>
                  </a:lnTo>
                  <a:lnTo>
                    <a:pt x="2863" y="270"/>
                  </a:lnTo>
                  <a:lnTo>
                    <a:pt x="2728" y="169"/>
                  </a:lnTo>
                  <a:lnTo>
                    <a:pt x="2560" y="102"/>
                  </a:lnTo>
                  <a:lnTo>
                    <a:pt x="2358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Shape 226"/>
            <p:cNvSpPr/>
            <p:nvPr/>
          </p:nvSpPr>
          <p:spPr>
            <a:xfrm>
              <a:off x="7039600" y="1471200"/>
              <a:ext cx="157425" cy="198675"/>
            </a:xfrm>
            <a:custGeom>
              <a:avLst/>
              <a:gdLst/>
              <a:ahLst/>
              <a:cxnLst/>
              <a:rect l="0" t="0" r="0" b="0"/>
              <a:pathLst>
                <a:path w="6297" h="7947" extrusionOk="0">
                  <a:moveTo>
                    <a:pt x="5084" y="236"/>
                  </a:moveTo>
                  <a:lnTo>
                    <a:pt x="5252" y="337"/>
                  </a:lnTo>
                  <a:lnTo>
                    <a:pt x="5421" y="506"/>
                  </a:lnTo>
                  <a:lnTo>
                    <a:pt x="5555" y="674"/>
                  </a:lnTo>
                  <a:lnTo>
                    <a:pt x="5623" y="910"/>
                  </a:lnTo>
                  <a:lnTo>
                    <a:pt x="5690" y="1145"/>
                  </a:lnTo>
                  <a:lnTo>
                    <a:pt x="5724" y="1179"/>
                  </a:lnTo>
                  <a:lnTo>
                    <a:pt x="5286" y="1852"/>
                  </a:lnTo>
                  <a:lnTo>
                    <a:pt x="4714" y="2761"/>
                  </a:lnTo>
                  <a:lnTo>
                    <a:pt x="4444" y="3199"/>
                  </a:lnTo>
                  <a:lnTo>
                    <a:pt x="4141" y="3637"/>
                  </a:lnTo>
                  <a:lnTo>
                    <a:pt x="2795" y="5489"/>
                  </a:lnTo>
                  <a:lnTo>
                    <a:pt x="2155" y="6431"/>
                  </a:lnTo>
                  <a:lnTo>
                    <a:pt x="1852" y="6936"/>
                  </a:lnTo>
                  <a:lnTo>
                    <a:pt x="1583" y="7441"/>
                  </a:lnTo>
                  <a:lnTo>
                    <a:pt x="1179" y="7509"/>
                  </a:lnTo>
                  <a:lnTo>
                    <a:pt x="775" y="7509"/>
                  </a:lnTo>
                  <a:lnTo>
                    <a:pt x="573" y="7441"/>
                  </a:lnTo>
                  <a:lnTo>
                    <a:pt x="404" y="7340"/>
                  </a:lnTo>
                  <a:lnTo>
                    <a:pt x="303" y="7206"/>
                  </a:lnTo>
                  <a:lnTo>
                    <a:pt x="270" y="7105"/>
                  </a:lnTo>
                  <a:lnTo>
                    <a:pt x="236" y="6970"/>
                  </a:lnTo>
                  <a:lnTo>
                    <a:pt x="236" y="6835"/>
                  </a:lnTo>
                  <a:lnTo>
                    <a:pt x="270" y="6701"/>
                  </a:lnTo>
                  <a:lnTo>
                    <a:pt x="371" y="6398"/>
                  </a:lnTo>
                  <a:lnTo>
                    <a:pt x="505" y="6128"/>
                  </a:lnTo>
                  <a:lnTo>
                    <a:pt x="640" y="5859"/>
                  </a:lnTo>
                  <a:lnTo>
                    <a:pt x="1246" y="4782"/>
                  </a:lnTo>
                  <a:lnTo>
                    <a:pt x="1886" y="3738"/>
                  </a:lnTo>
                  <a:lnTo>
                    <a:pt x="2290" y="3098"/>
                  </a:lnTo>
                  <a:lnTo>
                    <a:pt x="2694" y="2492"/>
                  </a:lnTo>
                  <a:lnTo>
                    <a:pt x="3131" y="1886"/>
                  </a:lnTo>
                  <a:lnTo>
                    <a:pt x="3603" y="1347"/>
                  </a:lnTo>
                  <a:lnTo>
                    <a:pt x="4411" y="539"/>
                  </a:lnTo>
                  <a:lnTo>
                    <a:pt x="4512" y="405"/>
                  </a:lnTo>
                  <a:lnTo>
                    <a:pt x="4646" y="337"/>
                  </a:lnTo>
                  <a:lnTo>
                    <a:pt x="4781" y="270"/>
                  </a:lnTo>
                  <a:lnTo>
                    <a:pt x="4882" y="236"/>
                  </a:lnTo>
                  <a:close/>
                  <a:moveTo>
                    <a:pt x="4916" y="1"/>
                  </a:moveTo>
                  <a:lnTo>
                    <a:pt x="4646" y="68"/>
                  </a:lnTo>
                  <a:lnTo>
                    <a:pt x="4377" y="203"/>
                  </a:lnTo>
                  <a:lnTo>
                    <a:pt x="3973" y="539"/>
                  </a:lnTo>
                  <a:lnTo>
                    <a:pt x="3603" y="943"/>
                  </a:lnTo>
                  <a:lnTo>
                    <a:pt x="3232" y="1347"/>
                  </a:lnTo>
                  <a:lnTo>
                    <a:pt x="2896" y="1785"/>
                  </a:lnTo>
                  <a:lnTo>
                    <a:pt x="2559" y="2223"/>
                  </a:lnTo>
                  <a:lnTo>
                    <a:pt x="2256" y="2694"/>
                  </a:lnTo>
                  <a:lnTo>
                    <a:pt x="1684" y="3603"/>
                  </a:lnTo>
                  <a:lnTo>
                    <a:pt x="1179" y="4479"/>
                  </a:lnTo>
                  <a:lnTo>
                    <a:pt x="674" y="5320"/>
                  </a:lnTo>
                  <a:lnTo>
                    <a:pt x="472" y="5691"/>
                  </a:lnTo>
                  <a:lnTo>
                    <a:pt x="270" y="6027"/>
                  </a:lnTo>
                  <a:lnTo>
                    <a:pt x="101" y="6431"/>
                  </a:lnTo>
                  <a:lnTo>
                    <a:pt x="0" y="6802"/>
                  </a:lnTo>
                  <a:lnTo>
                    <a:pt x="0" y="6970"/>
                  </a:lnTo>
                  <a:lnTo>
                    <a:pt x="0" y="7105"/>
                  </a:lnTo>
                  <a:lnTo>
                    <a:pt x="34" y="7239"/>
                  </a:lnTo>
                  <a:lnTo>
                    <a:pt x="68" y="7340"/>
                  </a:lnTo>
                  <a:lnTo>
                    <a:pt x="135" y="7441"/>
                  </a:lnTo>
                  <a:lnTo>
                    <a:pt x="236" y="7509"/>
                  </a:lnTo>
                  <a:lnTo>
                    <a:pt x="438" y="7643"/>
                  </a:lnTo>
                  <a:lnTo>
                    <a:pt x="674" y="7711"/>
                  </a:lnTo>
                  <a:lnTo>
                    <a:pt x="1179" y="7711"/>
                  </a:lnTo>
                  <a:lnTo>
                    <a:pt x="1448" y="7677"/>
                  </a:lnTo>
                  <a:lnTo>
                    <a:pt x="1381" y="7812"/>
                  </a:lnTo>
                  <a:lnTo>
                    <a:pt x="1381" y="7879"/>
                  </a:lnTo>
                  <a:lnTo>
                    <a:pt x="1414" y="7946"/>
                  </a:lnTo>
                  <a:lnTo>
                    <a:pt x="1482" y="7946"/>
                  </a:lnTo>
                  <a:lnTo>
                    <a:pt x="1549" y="7913"/>
                  </a:lnTo>
                  <a:lnTo>
                    <a:pt x="1919" y="7340"/>
                  </a:lnTo>
                  <a:lnTo>
                    <a:pt x="2222" y="6768"/>
                  </a:lnTo>
                  <a:lnTo>
                    <a:pt x="2559" y="6229"/>
                  </a:lnTo>
                  <a:lnTo>
                    <a:pt x="2896" y="5657"/>
                  </a:lnTo>
                  <a:lnTo>
                    <a:pt x="3266" y="5118"/>
                  </a:lnTo>
                  <a:lnTo>
                    <a:pt x="3670" y="4613"/>
                  </a:lnTo>
                  <a:lnTo>
                    <a:pt x="4074" y="4108"/>
                  </a:lnTo>
                  <a:lnTo>
                    <a:pt x="4478" y="3570"/>
                  </a:lnTo>
                  <a:lnTo>
                    <a:pt x="4882" y="2963"/>
                  </a:lnTo>
                  <a:lnTo>
                    <a:pt x="5252" y="2324"/>
                  </a:lnTo>
                  <a:lnTo>
                    <a:pt x="4815" y="3199"/>
                  </a:lnTo>
                  <a:lnTo>
                    <a:pt x="4613" y="3637"/>
                  </a:lnTo>
                  <a:lnTo>
                    <a:pt x="4377" y="4041"/>
                  </a:lnTo>
                  <a:lnTo>
                    <a:pt x="3771" y="5017"/>
                  </a:lnTo>
                  <a:lnTo>
                    <a:pt x="3098" y="5926"/>
                  </a:lnTo>
                  <a:lnTo>
                    <a:pt x="1751" y="7778"/>
                  </a:lnTo>
                  <a:lnTo>
                    <a:pt x="1751" y="7812"/>
                  </a:lnTo>
                  <a:lnTo>
                    <a:pt x="1785" y="7879"/>
                  </a:lnTo>
                  <a:lnTo>
                    <a:pt x="1886" y="7879"/>
                  </a:lnTo>
                  <a:lnTo>
                    <a:pt x="2525" y="7071"/>
                  </a:lnTo>
                  <a:lnTo>
                    <a:pt x="3131" y="6229"/>
                  </a:lnTo>
                  <a:lnTo>
                    <a:pt x="3737" y="5388"/>
                  </a:lnTo>
                  <a:lnTo>
                    <a:pt x="4310" y="4512"/>
                  </a:lnTo>
                  <a:lnTo>
                    <a:pt x="4545" y="4108"/>
                  </a:lnTo>
                  <a:lnTo>
                    <a:pt x="4781" y="3671"/>
                  </a:lnTo>
                  <a:lnTo>
                    <a:pt x="5252" y="2829"/>
                  </a:lnTo>
                  <a:lnTo>
                    <a:pt x="5454" y="2391"/>
                  </a:lnTo>
                  <a:lnTo>
                    <a:pt x="5724" y="1953"/>
                  </a:lnTo>
                  <a:lnTo>
                    <a:pt x="5993" y="1549"/>
                  </a:lnTo>
                  <a:lnTo>
                    <a:pt x="6296" y="1179"/>
                  </a:lnTo>
                  <a:lnTo>
                    <a:pt x="6296" y="1112"/>
                  </a:lnTo>
                  <a:lnTo>
                    <a:pt x="6296" y="1078"/>
                  </a:lnTo>
                  <a:lnTo>
                    <a:pt x="6229" y="1044"/>
                  </a:lnTo>
                  <a:lnTo>
                    <a:pt x="6195" y="1078"/>
                  </a:lnTo>
                  <a:lnTo>
                    <a:pt x="5993" y="1280"/>
                  </a:lnTo>
                  <a:lnTo>
                    <a:pt x="5825" y="1482"/>
                  </a:lnTo>
                  <a:lnTo>
                    <a:pt x="5960" y="1213"/>
                  </a:lnTo>
                  <a:lnTo>
                    <a:pt x="5993" y="1078"/>
                  </a:lnTo>
                  <a:lnTo>
                    <a:pt x="5993" y="943"/>
                  </a:lnTo>
                  <a:lnTo>
                    <a:pt x="5993" y="910"/>
                  </a:lnTo>
                  <a:lnTo>
                    <a:pt x="5960" y="876"/>
                  </a:lnTo>
                  <a:lnTo>
                    <a:pt x="5926" y="876"/>
                  </a:lnTo>
                  <a:lnTo>
                    <a:pt x="5892" y="910"/>
                  </a:lnTo>
                  <a:lnTo>
                    <a:pt x="5791" y="640"/>
                  </a:lnTo>
                  <a:lnTo>
                    <a:pt x="5657" y="405"/>
                  </a:lnTo>
                  <a:lnTo>
                    <a:pt x="5522" y="203"/>
                  </a:lnTo>
                  <a:lnTo>
                    <a:pt x="5353" y="68"/>
                  </a:lnTo>
                  <a:lnTo>
                    <a:pt x="51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Shape 227"/>
            <p:cNvSpPr/>
            <p:nvPr/>
          </p:nvSpPr>
          <p:spPr>
            <a:xfrm>
              <a:off x="6976475" y="2197600"/>
              <a:ext cx="36200" cy="117850"/>
            </a:xfrm>
            <a:custGeom>
              <a:avLst/>
              <a:gdLst/>
              <a:ahLst/>
              <a:cxnLst/>
              <a:rect l="0" t="0" r="0" b="0"/>
              <a:pathLst>
                <a:path w="1448" h="4714" extrusionOk="0">
                  <a:moveTo>
                    <a:pt x="34" y="0"/>
                  </a:moveTo>
                  <a:lnTo>
                    <a:pt x="0" y="236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135" y="1044"/>
                  </a:lnTo>
                  <a:lnTo>
                    <a:pt x="438" y="2088"/>
                  </a:lnTo>
                  <a:lnTo>
                    <a:pt x="1145" y="4613"/>
                  </a:lnTo>
                  <a:lnTo>
                    <a:pt x="1179" y="4680"/>
                  </a:lnTo>
                  <a:lnTo>
                    <a:pt x="1212" y="4714"/>
                  </a:lnTo>
                  <a:lnTo>
                    <a:pt x="1313" y="4714"/>
                  </a:lnTo>
                  <a:lnTo>
                    <a:pt x="1381" y="4680"/>
                  </a:lnTo>
                  <a:lnTo>
                    <a:pt x="1414" y="4646"/>
                  </a:lnTo>
                  <a:lnTo>
                    <a:pt x="1448" y="4613"/>
                  </a:lnTo>
                  <a:lnTo>
                    <a:pt x="1448" y="4545"/>
                  </a:lnTo>
                  <a:lnTo>
                    <a:pt x="741" y="1987"/>
                  </a:lnTo>
                  <a:lnTo>
                    <a:pt x="606" y="1482"/>
                  </a:lnTo>
                  <a:lnTo>
                    <a:pt x="472" y="943"/>
                  </a:lnTo>
                  <a:lnTo>
                    <a:pt x="404" y="674"/>
                  </a:lnTo>
                  <a:lnTo>
                    <a:pt x="303" y="438"/>
                  </a:lnTo>
                  <a:lnTo>
                    <a:pt x="202" y="202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Shape 228"/>
            <p:cNvSpPr/>
            <p:nvPr/>
          </p:nvSpPr>
          <p:spPr>
            <a:xfrm>
              <a:off x="6639775" y="2213575"/>
              <a:ext cx="167525" cy="44650"/>
            </a:xfrm>
            <a:custGeom>
              <a:avLst/>
              <a:gdLst/>
              <a:ahLst/>
              <a:cxnLst/>
              <a:rect l="0" t="0" r="0" b="0"/>
              <a:pathLst>
                <a:path w="6701" h="1786" extrusionOk="0">
                  <a:moveTo>
                    <a:pt x="6600" y="1"/>
                  </a:moveTo>
                  <a:lnTo>
                    <a:pt x="5624" y="102"/>
                  </a:lnTo>
                  <a:lnTo>
                    <a:pt x="4647" y="270"/>
                  </a:lnTo>
                  <a:lnTo>
                    <a:pt x="2728" y="674"/>
                  </a:lnTo>
                  <a:lnTo>
                    <a:pt x="1718" y="910"/>
                  </a:lnTo>
                  <a:lnTo>
                    <a:pt x="708" y="1179"/>
                  </a:lnTo>
                  <a:lnTo>
                    <a:pt x="472" y="1247"/>
                  </a:lnTo>
                  <a:lnTo>
                    <a:pt x="270" y="1348"/>
                  </a:lnTo>
                  <a:lnTo>
                    <a:pt x="102" y="1482"/>
                  </a:lnTo>
                  <a:lnTo>
                    <a:pt x="1" y="1684"/>
                  </a:lnTo>
                  <a:lnTo>
                    <a:pt x="1" y="1752"/>
                  </a:lnTo>
                  <a:lnTo>
                    <a:pt x="35" y="1785"/>
                  </a:lnTo>
                  <a:lnTo>
                    <a:pt x="136" y="1785"/>
                  </a:lnTo>
                  <a:lnTo>
                    <a:pt x="270" y="1651"/>
                  </a:lnTo>
                  <a:lnTo>
                    <a:pt x="405" y="1550"/>
                  </a:lnTo>
                  <a:lnTo>
                    <a:pt x="607" y="1482"/>
                  </a:lnTo>
                  <a:lnTo>
                    <a:pt x="775" y="1415"/>
                  </a:lnTo>
                  <a:lnTo>
                    <a:pt x="1179" y="1314"/>
                  </a:lnTo>
                  <a:lnTo>
                    <a:pt x="1516" y="1247"/>
                  </a:lnTo>
                  <a:lnTo>
                    <a:pt x="3300" y="876"/>
                  </a:lnTo>
                  <a:lnTo>
                    <a:pt x="4142" y="708"/>
                  </a:lnTo>
                  <a:lnTo>
                    <a:pt x="4950" y="573"/>
                  </a:lnTo>
                  <a:lnTo>
                    <a:pt x="5792" y="405"/>
                  </a:lnTo>
                  <a:lnTo>
                    <a:pt x="6634" y="237"/>
                  </a:lnTo>
                  <a:lnTo>
                    <a:pt x="6667" y="237"/>
                  </a:lnTo>
                  <a:lnTo>
                    <a:pt x="6701" y="203"/>
                  </a:lnTo>
                  <a:lnTo>
                    <a:pt x="6701" y="102"/>
                  </a:lnTo>
                  <a:lnTo>
                    <a:pt x="6667" y="35"/>
                  </a:lnTo>
                  <a:lnTo>
                    <a:pt x="66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Shape 229"/>
            <p:cNvSpPr/>
            <p:nvPr/>
          </p:nvSpPr>
          <p:spPr>
            <a:xfrm>
              <a:off x="6685250" y="2227900"/>
              <a:ext cx="282825" cy="132175"/>
            </a:xfrm>
            <a:custGeom>
              <a:avLst/>
              <a:gdLst/>
              <a:ahLst/>
              <a:cxnLst/>
              <a:rect l="0" t="0" r="0" b="0"/>
              <a:pathLst>
                <a:path w="11313" h="5287" extrusionOk="0">
                  <a:moveTo>
                    <a:pt x="10336" y="270"/>
                  </a:moveTo>
                  <a:lnTo>
                    <a:pt x="10370" y="539"/>
                  </a:lnTo>
                  <a:lnTo>
                    <a:pt x="10403" y="808"/>
                  </a:lnTo>
                  <a:lnTo>
                    <a:pt x="10572" y="1347"/>
                  </a:lnTo>
                  <a:lnTo>
                    <a:pt x="10774" y="1852"/>
                  </a:lnTo>
                  <a:lnTo>
                    <a:pt x="10976" y="2357"/>
                  </a:lnTo>
                  <a:lnTo>
                    <a:pt x="10370" y="2626"/>
                  </a:lnTo>
                  <a:lnTo>
                    <a:pt x="9696" y="2862"/>
                  </a:lnTo>
                  <a:lnTo>
                    <a:pt x="9057" y="3098"/>
                  </a:lnTo>
                  <a:lnTo>
                    <a:pt x="8383" y="3300"/>
                  </a:lnTo>
                  <a:lnTo>
                    <a:pt x="7037" y="3603"/>
                  </a:lnTo>
                  <a:lnTo>
                    <a:pt x="5690" y="3906"/>
                  </a:lnTo>
                  <a:lnTo>
                    <a:pt x="4444" y="4108"/>
                  </a:lnTo>
                  <a:lnTo>
                    <a:pt x="3198" y="4343"/>
                  </a:lnTo>
                  <a:lnTo>
                    <a:pt x="2559" y="4512"/>
                  </a:lnTo>
                  <a:lnTo>
                    <a:pt x="1953" y="4680"/>
                  </a:lnTo>
                  <a:lnTo>
                    <a:pt x="1347" y="4882"/>
                  </a:lnTo>
                  <a:lnTo>
                    <a:pt x="774" y="5118"/>
                  </a:lnTo>
                  <a:lnTo>
                    <a:pt x="572" y="4478"/>
                  </a:lnTo>
                  <a:lnTo>
                    <a:pt x="370" y="3838"/>
                  </a:lnTo>
                  <a:lnTo>
                    <a:pt x="269" y="3266"/>
                  </a:lnTo>
                  <a:lnTo>
                    <a:pt x="236" y="2997"/>
                  </a:lnTo>
                  <a:lnTo>
                    <a:pt x="168" y="2727"/>
                  </a:lnTo>
                  <a:lnTo>
                    <a:pt x="808" y="2626"/>
                  </a:lnTo>
                  <a:lnTo>
                    <a:pt x="1448" y="2492"/>
                  </a:lnTo>
                  <a:lnTo>
                    <a:pt x="2727" y="2189"/>
                  </a:lnTo>
                  <a:lnTo>
                    <a:pt x="4007" y="1818"/>
                  </a:lnTo>
                  <a:lnTo>
                    <a:pt x="5252" y="1515"/>
                  </a:lnTo>
                  <a:lnTo>
                    <a:pt x="10336" y="270"/>
                  </a:lnTo>
                  <a:close/>
                  <a:moveTo>
                    <a:pt x="10336" y="0"/>
                  </a:moveTo>
                  <a:lnTo>
                    <a:pt x="5185" y="1246"/>
                  </a:lnTo>
                  <a:lnTo>
                    <a:pt x="2626" y="1818"/>
                  </a:lnTo>
                  <a:lnTo>
                    <a:pt x="1347" y="2189"/>
                  </a:lnTo>
                  <a:lnTo>
                    <a:pt x="741" y="2357"/>
                  </a:lnTo>
                  <a:lnTo>
                    <a:pt x="101" y="2593"/>
                  </a:lnTo>
                  <a:lnTo>
                    <a:pt x="67" y="2492"/>
                  </a:lnTo>
                  <a:lnTo>
                    <a:pt x="67" y="2525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929"/>
                  </a:lnTo>
                  <a:lnTo>
                    <a:pt x="34" y="3199"/>
                  </a:lnTo>
                  <a:lnTo>
                    <a:pt x="101" y="3704"/>
                  </a:lnTo>
                  <a:lnTo>
                    <a:pt x="202" y="4074"/>
                  </a:lnTo>
                  <a:lnTo>
                    <a:pt x="303" y="4444"/>
                  </a:lnTo>
                  <a:lnTo>
                    <a:pt x="539" y="5185"/>
                  </a:lnTo>
                  <a:lnTo>
                    <a:pt x="606" y="5253"/>
                  </a:lnTo>
                  <a:lnTo>
                    <a:pt x="640" y="5286"/>
                  </a:lnTo>
                  <a:lnTo>
                    <a:pt x="673" y="5286"/>
                  </a:lnTo>
                  <a:lnTo>
                    <a:pt x="741" y="5253"/>
                  </a:lnTo>
                  <a:lnTo>
                    <a:pt x="1347" y="5118"/>
                  </a:lnTo>
                  <a:lnTo>
                    <a:pt x="1953" y="4983"/>
                  </a:lnTo>
                  <a:lnTo>
                    <a:pt x="2592" y="4815"/>
                  </a:lnTo>
                  <a:lnTo>
                    <a:pt x="3198" y="4646"/>
                  </a:lnTo>
                  <a:lnTo>
                    <a:pt x="4579" y="4377"/>
                  </a:lnTo>
                  <a:lnTo>
                    <a:pt x="5993" y="4108"/>
                  </a:lnTo>
                  <a:lnTo>
                    <a:pt x="7340" y="3838"/>
                  </a:lnTo>
                  <a:lnTo>
                    <a:pt x="8653" y="3502"/>
                  </a:lnTo>
                  <a:lnTo>
                    <a:pt x="9292" y="3300"/>
                  </a:lnTo>
                  <a:lnTo>
                    <a:pt x="9932" y="3064"/>
                  </a:lnTo>
                  <a:lnTo>
                    <a:pt x="10572" y="2828"/>
                  </a:lnTo>
                  <a:lnTo>
                    <a:pt x="11211" y="2559"/>
                  </a:lnTo>
                  <a:lnTo>
                    <a:pt x="11245" y="2525"/>
                  </a:lnTo>
                  <a:lnTo>
                    <a:pt x="11279" y="2458"/>
                  </a:lnTo>
                  <a:lnTo>
                    <a:pt x="11312" y="2391"/>
                  </a:lnTo>
                  <a:lnTo>
                    <a:pt x="11279" y="2290"/>
                  </a:lnTo>
                  <a:lnTo>
                    <a:pt x="11043" y="1751"/>
                  </a:lnTo>
                  <a:lnTo>
                    <a:pt x="10875" y="1212"/>
                  </a:lnTo>
                  <a:lnTo>
                    <a:pt x="10504" y="101"/>
                  </a:lnTo>
                  <a:lnTo>
                    <a:pt x="10504" y="68"/>
                  </a:lnTo>
                  <a:lnTo>
                    <a:pt x="10504" y="34"/>
                  </a:lnTo>
                  <a:lnTo>
                    <a:pt x="10471" y="34"/>
                  </a:lnTo>
                  <a:lnTo>
                    <a:pt x="104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Shape 230"/>
            <p:cNvSpPr/>
            <p:nvPr/>
          </p:nvSpPr>
          <p:spPr>
            <a:xfrm>
              <a:off x="6644000" y="2278400"/>
              <a:ext cx="31150" cy="121225"/>
            </a:xfrm>
            <a:custGeom>
              <a:avLst/>
              <a:gdLst/>
              <a:ahLst/>
              <a:cxnLst/>
              <a:rect l="0" t="0" r="0" b="0"/>
              <a:pathLst>
                <a:path w="1246" h="4849" extrusionOk="0">
                  <a:moveTo>
                    <a:pt x="34" y="0"/>
                  </a:moveTo>
                  <a:lnTo>
                    <a:pt x="0" y="236"/>
                  </a:lnTo>
                  <a:lnTo>
                    <a:pt x="0" y="505"/>
                  </a:lnTo>
                  <a:lnTo>
                    <a:pt x="34" y="741"/>
                  </a:lnTo>
                  <a:lnTo>
                    <a:pt x="101" y="1010"/>
                  </a:lnTo>
                  <a:lnTo>
                    <a:pt x="337" y="1987"/>
                  </a:lnTo>
                  <a:lnTo>
                    <a:pt x="674" y="3401"/>
                  </a:lnTo>
                  <a:lnTo>
                    <a:pt x="842" y="4074"/>
                  </a:lnTo>
                  <a:lnTo>
                    <a:pt x="1044" y="4781"/>
                  </a:lnTo>
                  <a:lnTo>
                    <a:pt x="1078" y="4849"/>
                  </a:lnTo>
                  <a:lnTo>
                    <a:pt x="1179" y="4849"/>
                  </a:lnTo>
                  <a:lnTo>
                    <a:pt x="1246" y="4815"/>
                  </a:lnTo>
                  <a:lnTo>
                    <a:pt x="1246" y="4714"/>
                  </a:lnTo>
                  <a:lnTo>
                    <a:pt x="1145" y="4074"/>
                  </a:lnTo>
                  <a:lnTo>
                    <a:pt x="977" y="3435"/>
                  </a:lnTo>
                  <a:lnTo>
                    <a:pt x="674" y="2155"/>
                  </a:lnTo>
                  <a:lnTo>
                    <a:pt x="573" y="1616"/>
                  </a:lnTo>
                  <a:lnTo>
                    <a:pt x="438" y="1044"/>
                  </a:lnTo>
                  <a:lnTo>
                    <a:pt x="371" y="741"/>
                  </a:lnTo>
                  <a:lnTo>
                    <a:pt x="303" y="472"/>
                  </a:lnTo>
                  <a:lnTo>
                    <a:pt x="169" y="236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Shape 231"/>
            <p:cNvSpPr/>
            <p:nvPr/>
          </p:nvSpPr>
          <p:spPr>
            <a:xfrm>
              <a:off x="6672625" y="2313750"/>
              <a:ext cx="334175" cy="88400"/>
            </a:xfrm>
            <a:custGeom>
              <a:avLst/>
              <a:gdLst/>
              <a:ahLst/>
              <a:cxnLst/>
              <a:rect l="0" t="0" r="0" b="0"/>
              <a:pathLst>
                <a:path w="13367" h="3536" extrusionOk="0">
                  <a:moveTo>
                    <a:pt x="13198" y="0"/>
                  </a:moveTo>
                  <a:lnTo>
                    <a:pt x="11582" y="505"/>
                  </a:lnTo>
                  <a:lnTo>
                    <a:pt x="9932" y="977"/>
                  </a:lnTo>
                  <a:lnTo>
                    <a:pt x="6666" y="1886"/>
                  </a:lnTo>
                  <a:lnTo>
                    <a:pt x="5017" y="2290"/>
                  </a:lnTo>
                  <a:lnTo>
                    <a:pt x="3367" y="2694"/>
                  </a:lnTo>
                  <a:lnTo>
                    <a:pt x="2525" y="2862"/>
                  </a:lnTo>
                  <a:lnTo>
                    <a:pt x="1683" y="3031"/>
                  </a:lnTo>
                  <a:lnTo>
                    <a:pt x="842" y="3233"/>
                  </a:lnTo>
                  <a:lnTo>
                    <a:pt x="438" y="3334"/>
                  </a:lnTo>
                  <a:lnTo>
                    <a:pt x="34" y="3502"/>
                  </a:lnTo>
                  <a:lnTo>
                    <a:pt x="0" y="3536"/>
                  </a:lnTo>
                  <a:lnTo>
                    <a:pt x="438" y="3536"/>
                  </a:lnTo>
                  <a:lnTo>
                    <a:pt x="808" y="3468"/>
                  </a:lnTo>
                  <a:lnTo>
                    <a:pt x="1616" y="3334"/>
                  </a:lnTo>
                  <a:lnTo>
                    <a:pt x="3165" y="2963"/>
                  </a:lnTo>
                  <a:lnTo>
                    <a:pt x="6464" y="2189"/>
                  </a:lnTo>
                  <a:lnTo>
                    <a:pt x="8181" y="1751"/>
                  </a:lnTo>
                  <a:lnTo>
                    <a:pt x="9898" y="1280"/>
                  </a:lnTo>
                  <a:lnTo>
                    <a:pt x="11582" y="775"/>
                  </a:lnTo>
                  <a:lnTo>
                    <a:pt x="13299" y="270"/>
                  </a:lnTo>
                  <a:lnTo>
                    <a:pt x="13333" y="236"/>
                  </a:lnTo>
                  <a:lnTo>
                    <a:pt x="13366" y="202"/>
                  </a:lnTo>
                  <a:lnTo>
                    <a:pt x="13366" y="101"/>
                  </a:lnTo>
                  <a:lnTo>
                    <a:pt x="13333" y="34"/>
                  </a:lnTo>
                  <a:lnTo>
                    <a:pt x="13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Shape 232"/>
            <p:cNvSpPr/>
            <p:nvPr/>
          </p:nvSpPr>
          <p:spPr>
            <a:xfrm>
              <a:off x="6762675" y="2487150"/>
              <a:ext cx="15175" cy="24425"/>
            </a:xfrm>
            <a:custGeom>
              <a:avLst/>
              <a:gdLst/>
              <a:ahLst/>
              <a:cxnLst/>
              <a:rect l="0" t="0" r="0" b="0"/>
              <a:pathLst>
                <a:path w="607" h="977" extrusionOk="0">
                  <a:moveTo>
                    <a:pt x="337" y="0"/>
                  </a:moveTo>
                  <a:lnTo>
                    <a:pt x="169" y="101"/>
                  </a:lnTo>
                  <a:lnTo>
                    <a:pt x="68" y="168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70"/>
                  </a:lnTo>
                  <a:lnTo>
                    <a:pt x="135" y="370"/>
                  </a:lnTo>
                  <a:lnTo>
                    <a:pt x="236" y="303"/>
                  </a:lnTo>
                  <a:lnTo>
                    <a:pt x="371" y="236"/>
                  </a:lnTo>
                  <a:lnTo>
                    <a:pt x="270" y="606"/>
                  </a:lnTo>
                  <a:lnTo>
                    <a:pt x="236" y="808"/>
                  </a:lnTo>
                  <a:lnTo>
                    <a:pt x="270" y="875"/>
                  </a:lnTo>
                  <a:lnTo>
                    <a:pt x="304" y="976"/>
                  </a:lnTo>
                  <a:lnTo>
                    <a:pt x="371" y="976"/>
                  </a:lnTo>
                  <a:lnTo>
                    <a:pt x="438" y="943"/>
                  </a:lnTo>
                  <a:lnTo>
                    <a:pt x="472" y="842"/>
                  </a:lnTo>
                  <a:lnTo>
                    <a:pt x="506" y="741"/>
                  </a:lnTo>
                  <a:lnTo>
                    <a:pt x="506" y="505"/>
                  </a:lnTo>
                  <a:lnTo>
                    <a:pt x="607" y="303"/>
                  </a:lnTo>
                  <a:lnTo>
                    <a:pt x="607" y="202"/>
                  </a:lnTo>
                  <a:lnTo>
                    <a:pt x="607" y="101"/>
                  </a:lnTo>
                  <a:lnTo>
                    <a:pt x="539" y="67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Shape 233"/>
            <p:cNvSpPr/>
            <p:nvPr/>
          </p:nvSpPr>
          <p:spPr>
            <a:xfrm>
              <a:off x="7013500" y="2429050"/>
              <a:ext cx="7600" cy="5925"/>
            </a:xfrm>
            <a:custGeom>
              <a:avLst/>
              <a:gdLst/>
              <a:ahLst/>
              <a:cxnLst/>
              <a:rect l="0" t="0" r="0" b="0"/>
              <a:pathLst>
                <a:path w="304" h="237" extrusionOk="0">
                  <a:moveTo>
                    <a:pt x="135" y="1"/>
                  </a:moveTo>
                  <a:lnTo>
                    <a:pt x="68" y="35"/>
                  </a:lnTo>
                  <a:lnTo>
                    <a:pt x="1" y="68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68" y="237"/>
                  </a:lnTo>
                  <a:lnTo>
                    <a:pt x="203" y="237"/>
                  </a:lnTo>
                  <a:lnTo>
                    <a:pt x="270" y="203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Shape 234"/>
            <p:cNvSpPr/>
            <p:nvPr/>
          </p:nvSpPr>
          <p:spPr>
            <a:xfrm>
              <a:off x="7026975" y="2478725"/>
              <a:ext cx="15175" cy="27800"/>
            </a:xfrm>
            <a:custGeom>
              <a:avLst/>
              <a:gdLst/>
              <a:ahLst/>
              <a:cxnLst/>
              <a:rect l="0" t="0" r="0" b="0"/>
              <a:pathLst>
                <a:path w="607" h="1112" extrusionOk="0">
                  <a:moveTo>
                    <a:pt x="573" y="0"/>
                  </a:moveTo>
                  <a:lnTo>
                    <a:pt x="404" y="202"/>
                  </a:lnTo>
                  <a:lnTo>
                    <a:pt x="270" y="438"/>
                  </a:lnTo>
                  <a:lnTo>
                    <a:pt x="101" y="303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202" y="573"/>
                  </a:lnTo>
                  <a:lnTo>
                    <a:pt x="34" y="977"/>
                  </a:lnTo>
                  <a:lnTo>
                    <a:pt x="34" y="1010"/>
                  </a:lnTo>
                  <a:lnTo>
                    <a:pt x="68" y="1078"/>
                  </a:lnTo>
                  <a:lnTo>
                    <a:pt x="135" y="1111"/>
                  </a:lnTo>
                  <a:lnTo>
                    <a:pt x="202" y="1111"/>
                  </a:lnTo>
                  <a:lnTo>
                    <a:pt x="236" y="1078"/>
                  </a:lnTo>
                  <a:lnTo>
                    <a:pt x="270" y="1044"/>
                  </a:lnTo>
                  <a:lnTo>
                    <a:pt x="371" y="707"/>
                  </a:lnTo>
                  <a:lnTo>
                    <a:pt x="404" y="741"/>
                  </a:lnTo>
                  <a:lnTo>
                    <a:pt x="472" y="741"/>
                  </a:lnTo>
                  <a:lnTo>
                    <a:pt x="505" y="707"/>
                  </a:lnTo>
                  <a:lnTo>
                    <a:pt x="539" y="674"/>
                  </a:lnTo>
                  <a:lnTo>
                    <a:pt x="505" y="606"/>
                  </a:lnTo>
                  <a:lnTo>
                    <a:pt x="438" y="573"/>
                  </a:lnTo>
                  <a:lnTo>
                    <a:pt x="472" y="505"/>
                  </a:lnTo>
                  <a:lnTo>
                    <a:pt x="539" y="270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Shape 235"/>
            <p:cNvSpPr/>
            <p:nvPr/>
          </p:nvSpPr>
          <p:spPr>
            <a:xfrm>
              <a:off x="7005925" y="2460200"/>
              <a:ext cx="58950" cy="57275"/>
            </a:xfrm>
            <a:custGeom>
              <a:avLst/>
              <a:gdLst/>
              <a:ahLst/>
              <a:cxnLst/>
              <a:rect l="0" t="0" r="0" b="0"/>
              <a:pathLst>
                <a:path w="2358" h="2291" extrusionOk="0">
                  <a:moveTo>
                    <a:pt x="1886" y="236"/>
                  </a:moveTo>
                  <a:lnTo>
                    <a:pt x="1953" y="708"/>
                  </a:lnTo>
                  <a:lnTo>
                    <a:pt x="2054" y="1145"/>
                  </a:lnTo>
                  <a:lnTo>
                    <a:pt x="2088" y="1482"/>
                  </a:lnTo>
                  <a:lnTo>
                    <a:pt x="2122" y="1549"/>
                  </a:lnTo>
                  <a:lnTo>
                    <a:pt x="2122" y="1617"/>
                  </a:lnTo>
                  <a:lnTo>
                    <a:pt x="2088" y="1684"/>
                  </a:lnTo>
                  <a:lnTo>
                    <a:pt x="1987" y="1684"/>
                  </a:lnTo>
                  <a:lnTo>
                    <a:pt x="1381" y="1886"/>
                  </a:lnTo>
                  <a:lnTo>
                    <a:pt x="910" y="1987"/>
                  </a:lnTo>
                  <a:lnTo>
                    <a:pt x="708" y="2021"/>
                  </a:lnTo>
                  <a:lnTo>
                    <a:pt x="573" y="1953"/>
                  </a:lnTo>
                  <a:lnTo>
                    <a:pt x="472" y="1852"/>
                  </a:lnTo>
                  <a:lnTo>
                    <a:pt x="405" y="1684"/>
                  </a:lnTo>
                  <a:lnTo>
                    <a:pt x="304" y="1213"/>
                  </a:lnTo>
                  <a:lnTo>
                    <a:pt x="169" y="775"/>
                  </a:lnTo>
                  <a:lnTo>
                    <a:pt x="371" y="741"/>
                  </a:lnTo>
                  <a:lnTo>
                    <a:pt x="573" y="708"/>
                  </a:lnTo>
                  <a:lnTo>
                    <a:pt x="977" y="573"/>
                  </a:lnTo>
                  <a:lnTo>
                    <a:pt x="1448" y="472"/>
                  </a:lnTo>
                  <a:lnTo>
                    <a:pt x="1684" y="371"/>
                  </a:lnTo>
                  <a:lnTo>
                    <a:pt x="1886" y="236"/>
                  </a:lnTo>
                  <a:close/>
                  <a:moveTo>
                    <a:pt x="1819" y="1"/>
                  </a:moveTo>
                  <a:lnTo>
                    <a:pt x="1819" y="34"/>
                  </a:lnTo>
                  <a:lnTo>
                    <a:pt x="1852" y="135"/>
                  </a:lnTo>
                  <a:lnTo>
                    <a:pt x="1617" y="135"/>
                  </a:lnTo>
                  <a:lnTo>
                    <a:pt x="1347" y="169"/>
                  </a:lnTo>
                  <a:lnTo>
                    <a:pt x="910" y="337"/>
                  </a:lnTo>
                  <a:lnTo>
                    <a:pt x="472" y="472"/>
                  </a:lnTo>
                  <a:lnTo>
                    <a:pt x="270" y="539"/>
                  </a:lnTo>
                  <a:lnTo>
                    <a:pt x="68" y="640"/>
                  </a:lnTo>
                  <a:lnTo>
                    <a:pt x="34" y="674"/>
                  </a:lnTo>
                  <a:lnTo>
                    <a:pt x="1" y="708"/>
                  </a:lnTo>
                  <a:lnTo>
                    <a:pt x="1" y="741"/>
                  </a:lnTo>
                  <a:lnTo>
                    <a:pt x="1" y="775"/>
                  </a:lnTo>
                  <a:lnTo>
                    <a:pt x="34" y="775"/>
                  </a:lnTo>
                  <a:lnTo>
                    <a:pt x="68" y="1112"/>
                  </a:lnTo>
                  <a:lnTo>
                    <a:pt x="102" y="1448"/>
                  </a:lnTo>
                  <a:lnTo>
                    <a:pt x="169" y="1819"/>
                  </a:lnTo>
                  <a:lnTo>
                    <a:pt x="270" y="2088"/>
                  </a:lnTo>
                  <a:lnTo>
                    <a:pt x="371" y="2223"/>
                  </a:lnTo>
                  <a:lnTo>
                    <a:pt x="472" y="2256"/>
                  </a:lnTo>
                  <a:lnTo>
                    <a:pt x="607" y="2290"/>
                  </a:lnTo>
                  <a:lnTo>
                    <a:pt x="741" y="2290"/>
                  </a:lnTo>
                  <a:lnTo>
                    <a:pt x="1044" y="2223"/>
                  </a:lnTo>
                  <a:lnTo>
                    <a:pt x="1280" y="2155"/>
                  </a:lnTo>
                  <a:lnTo>
                    <a:pt x="1549" y="2088"/>
                  </a:lnTo>
                  <a:lnTo>
                    <a:pt x="1886" y="2021"/>
                  </a:lnTo>
                  <a:lnTo>
                    <a:pt x="2054" y="1953"/>
                  </a:lnTo>
                  <a:lnTo>
                    <a:pt x="2189" y="1886"/>
                  </a:lnTo>
                  <a:lnTo>
                    <a:pt x="2290" y="1785"/>
                  </a:lnTo>
                  <a:lnTo>
                    <a:pt x="2357" y="1684"/>
                  </a:lnTo>
                  <a:lnTo>
                    <a:pt x="2357" y="1549"/>
                  </a:lnTo>
                  <a:lnTo>
                    <a:pt x="2324" y="1381"/>
                  </a:lnTo>
                  <a:lnTo>
                    <a:pt x="2189" y="1112"/>
                  </a:lnTo>
                  <a:lnTo>
                    <a:pt x="2021" y="573"/>
                  </a:lnTo>
                  <a:lnTo>
                    <a:pt x="1886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Shape 236"/>
            <p:cNvSpPr/>
            <p:nvPr/>
          </p:nvSpPr>
          <p:spPr>
            <a:xfrm>
              <a:off x="6926800" y="2425700"/>
              <a:ext cx="63150" cy="54725"/>
            </a:xfrm>
            <a:custGeom>
              <a:avLst/>
              <a:gdLst/>
              <a:ahLst/>
              <a:cxnLst/>
              <a:rect l="0" t="0" r="0" b="0"/>
              <a:pathLst>
                <a:path w="2526" h="2189" extrusionOk="0">
                  <a:moveTo>
                    <a:pt x="1886" y="202"/>
                  </a:moveTo>
                  <a:lnTo>
                    <a:pt x="2021" y="236"/>
                  </a:lnTo>
                  <a:lnTo>
                    <a:pt x="2088" y="270"/>
                  </a:lnTo>
                  <a:lnTo>
                    <a:pt x="2156" y="539"/>
                  </a:lnTo>
                  <a:lnTo>
                    <a:pt x="2223" y="808"/>
                  </a:lnTo>
                  <a:lnTo>
                    <a:pt x="2290" y="1381"/>
                  </a:lnTo>
                  <a:lnTo>
                    <a:pt x="2290" y="1482"/>
                  </a:lnTo>
                  <a:lnTo>
                    <a:pt x="2223" y="1549"/>
                  </a:lnTo>
                  <a:lnTo>
                    <a:pt x="2189" y="1583"/>
                  </a:lnTo>
                  <a:lnTo>
                    <a:pt x="2088" y="1616"/>
                  </a:lnTo>
                  <a:lnTo>
                    <a:pt x="1920" y="1650"/>
                  </a:lnTo>
                  <a:lnTo>
                    <a:pt x="1785" y="1684"/>
                  </a:lnTo>
                  <a:lnTo>
                    <a:pt x="1684" y="1717"/>
                  </a:lnTo>
                  <a:lnTo>
                    <a:pt x="1415" y="1717"/>
                  </a:lnTo>
                  <a:lnTo>
                    <a:pt x="1246" y="1751"/>
                  </a:lnTo>
                  <a:lnTo>
                    <a:pt x="977" y="1886"/>
                  </a:lnTo>
                  <a:lnTo>
                    <a:pt x="842" y="1919"/>
                  </a:lnTo>
                  <a:lnTo>
                    <a:pt x="741" y="1886"/>
                  </a:lnTo>
                  <a:lnTo>
                    <a:pt x="674" y="1785"/>
                  </a:lnTo>
                  <a:lnTo>
                    <a:pt x="640" y="1684"/>
                  </a:lnTo>
                  <a:lnTo>
                    <a:pt x="573" y="1448"/>
                  </a:lnTo>
                  <a:lnTo>
                    <a:pt x="506" y="1212"/>
                  </a:lnTo>
                  <a:lnTo>
                    <a:pt x="371" y="606"/>
                  </a:lnTo>
                  <a:lnTo>
                    <a:pt x="640" y="472"/>
                  </a:lnTo>
                  <a:lnTo>
                    <a:pt x="943" y="371"/>
                  </a:lnTo>
                  <a:lnTo>
                    <a:pt x="1179" y="303"/>
                  </a:lnTo>
                  <a:lnTo>
                    <a:pt x="1549" y="202"/>
                  </a:lnTo>
                  <a:close/>
                  <a:moveTo>
                    <a:pt x="1886" y="0"/>
                  </a:moveTo>
                  <a:lnTo>
                    <a:pt x="1684" y="34"/>
                  </a:lnTo>
                  <a:lnTo>
                    <a:pt x="1482" y="68"/>
                  </a:lnTo>
                  <a:lnTo>
                    <a:pt x="876" y="202"/>
                  </a:lnTo>
                  <a:lnTo>
                    <a:pt x="573" y="303"/>
                  </a:lnTo>
                  <a:lnTo>
                    <a:pt x="304" y="438"/>
                  </a:lnTo>
                  <a:lnTo>
                    <a:pt x="270" y="371"/>
                  </a:lnTo>
                  <a:lnTo>
                    <a:pt x="236" y="371"/>
                  </a:lnTo>
                  <a:lnTo>
                    <a:pt x="236" y="404"/>
                  </a:lnTo>
                  <a:lnTo>
                    <a:pt x="203" y="472"/>
                  </a:lnTo>
                  <a:lnTo>
                    <a:pt x="34" y="573"/>
                  </a:lnTo>
                  <a:lnTo>
                    <a:pt x="1" y="640"/>
                  </a:lnTo>
                  <a:lnTo>
                    <a:pt x="1" y="741"/>
                  </a:lnTo>
                  <a:lnTo>
                    <a:pt x="68" y="775"/>
                  </a:lnTo>
                  <a:lnTo>
                    <a:pt x="135" y="775"/>
                  </a:lnTo>
                  <a:lnTo>
                    <a:pt x="203" y="707"/>
                  </a:lnTo>
                  <a:lnTo>
                    <a:pt x="236" y="1078"/>
                  </a:lnTo>
                  <a:lnTo>
                    <a:pt x="304" y="1414"/>
                  </a:lnTo>
                  <a:lnTo>
                    <a:pt x="405" y="1751"/>
                  </a:lnTo>
                  <a:lnTo>
                    <a:pt x="539" y="2088"/>
                  </a:lnTo>
                  <a:lnTo>
                    <a:pt x="573" y="2155"/>
                  </a:lnTo>
                  <a:lnTo>
                    <a:pt x="640" y="2189"/>
                  </a:lnTo>
                  <a:lnTo>
                    <a:pt x="775" y="2155"/>
                  </a:lnTo>
                  <a:lnTo>
                    <a:pt x="943" y="2121"/>
                  </a:lnTo>
                  <a:lnTo>
                    <a:pt x="1213" y="2054"/>
                  </a:lnTo>
                  <a:lnTo>
                    <a:pt x="1482" y="1987"/>
                  </a:lnTo>
                  <a:lnTo>
                    <a:pt x="1617" y="1953"/>
                  </a:lnTo>
                  <a:lnTo>
                    <a:pt x="1751" y="1987"/>
                  </a:lnTo>
                  <a:lnTo>
                    <a:pt x="1819" y="1987"/>
                  </a:lnTo>
                  <a:lnTo>
                    <a:pt x="1886" y="1953"/>
                  </a:lnTo>
                  <a:lnTo>
                    <a:pt x="1954" y="1886"/>
                  </a:lnTo>
                  <a:lnTo>
                    <a:pt x="2088" y="1852"/>
                  </a:lnTo>
                  <a:lnTo>
                    <a:pt x="2358" y="1785"/>
                  </a:lnTo>
                  <a:lnTo>
                    <a:pt x="2425" y="1751"/>
                  </a:lnTo>
                  <a:lnTo>
                    <a:pt x="2459" y="1684"/>
                  </a:lnTo>
                  <a:lnTo>
                    <a:pt x="2492" y="1515"/>
                  </a:lnTo>
                  <a:lnTo>
                    <a:pt x="2526" y="1347"/>
                  </a:lnTo>
                  <a:lnTo>
                    <a:pt x="2526" y="1179"/>
                  </a:lnTo>
                  <a:lnTo>
                    <a:pt x="2425" y="808"/>
                  </a:lnTo>
                  <a:lnTo>
                    <a:pt x="2324" y="472"/>
                  </a:lnTo>
                  <a:lnTo>
                    <a:pt x="2223" y="169"/>
                  </a:lnTo>
                  <a:lnTo>
                    <a:pt x="2156" y="68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Shape 237"/>
            <p:cNvSpPr/>
            <p:nvPr/>
          </p:nvSpPr>
          <p:spPr>
            <a:xfrm>
              <a:off x="6867875" y="2439150"/>
              <a:ext cx="63175" cy="58125"/>
            </a:xfrm>
            <a:custGeom>
              <a:avLst/>
              <a:gdLst/>
              <a:ahLst/>
              <a:cxnLst/>
              <a:rect l="0" t="0" r="0" b="0"/>
              <a:pathLst>
                <a:path w="2527" h="2325" extrusionOk="0">
                  <a:moveTo>
                    <a:pt x="1112" y="910"/>
                  </a:moveTo>
                  <a:lnTo>
                    <a:pt x="1112" y="977"/>
                  </a:lnTo>
                  <a:lnTo>
                    <a:pt x="1045" y="1045"/>
                  </a:lnTo>
                  <a:lnTo>
                    <a:pt x="977" y="1078"/>
                  </a:lnTo>
                  <a:lnTo>
                    <a:pt x="910" y="1078"/>
                  </a:lnTo>
                  <a:lnTo>
                    <a:pt x="1045" y="944"/>
                  </a:lnTo>
                  <a:lnTo>
                    <a:pt x="1112" y="910"/>
                  </a:lnTo>
                  <a:close/>
                  <a:moveTo>
                    <a:pt x="1886" y="270"/>
                  </a:moveTo>
                  <a:lnTo>
                    <a:pt x="1954" y="338"/>
                  </a:lnTo>
                  <a:lnTo>
                    <a:pt x="2055" y="506"/>
                  </a:lnTo>
                  <a:lnTo>
                    <a:pt x="2156" y="843"/>
                  </a:lnTo>
                  <a:lnTo>
                    <a:pt x="2257" y="1314"/>
                  </a:lnTo>
                  <a:lnTo>
                    <a:pt x="2257" y="1415"/>
                  </a:lnTo>
                  <a:lnTo>
                    <a:pt x="2223" y="1482"/>
                  </a:lnTo>
                  <a:lnTo>
                    <a:pt x="2156" y="1516"/>
                  </a:lnTo>
                  <a:lnTo>
                    <a:pt x="2088" y="1583"/>
                  </a:lnTo>
                  <a:lnTo>
                    <a:pt x="1886" y="1617"/>
                  </a:lnTo>
                  <a:lnTo>
                    <a:pt x="1718" y="1651"/>
                  </a:lnTo>
                  <a:lnTo>
                    <a:pt x="1482" y="1752"/>
                  </a:lnTo>
                  <a:lnTo>
                    <a:pt x="1482" y="1684"/>
                  </a:lnTo>
                  <a:lnTo>
                    <a:pt x="1415" y="1280"/>
                  </a:lnTo>
                  <a:lnTo>
                    <a:pt x="1348" y="876"/>
                  </a:lnTo>
                  <a:lnTo>
                    <a:pt x="1348" y="843"/>
                  </a:lnTo>
                  <a:lnTo>
                    <a:pt x="1348" y="809"/>
                  </a:lnTo>
                  <a:lnTo>
                    <a:pt x="1247" y="708"/>
                  </a:lnTo>
                  <a:lnTo>
                    <a:pt x="1078" y="708"/>
                  </a:lnTo>
                  <a:lnTo>
                    <a:pt x="977" y="775"/>
                  </a:lnTo>
                  <a:lnTo>
                    <a:pt x="775" y="910"/>
                  </a:lnTo>
                  <a:lnTo>
                    <a:pt x="674" y="1078"/>
                  </a:lnTo>
                  <a:lnTo>
                    <a:pt x="674" y="1179"/>
                  </a:lnTo>
                  <a:lnTo>
                    <a:pt x="708" y="1247"/>
                  </a:lnTo>
                  <a:lnTo>
                    <a:pt x="843" y="1280"/>
                  </a:lnTo>
                  <a:lnTo>
                    <a:pt x="944" y="1314"/>
                  </a:lnTo>
                  <a:lnTo>
                    <a:pt x="1078" y="1280"/>
                  </a:lnTo>
                  <a:lnTo>
                    <a:pt x="1179" y="1213"/>
                  </a:lnTo>
                  <a:lnTo>
                    <a:pt x="1213" y="1482"/>
                  </a:lnTo>
                  <a:lnTo>
                    <a:pt x="1280" y="1718"/>
                  </a:lnTo>
                  <a:lnTo>
                    <a:pt x="1314" y="1785"/>
                  </a:lnTo>
                  <a:lnTo>
                    <a:pt x="1348" y="1785"/>
                  </a:lnTo>
                  <a:lnTo>
                    <a:pt x="708" y="2088"/>
                  </a:lnTo>
                  <a:lnTo>
                    <a:pt x="607" y="1819"/>
                  </a:lnTo>
                  <a:lnTo>
                    <a:pt x="506" y="1550"/>
                  </a:lnTo>
                  <a:lnTo>
                    <a:pt x="405" y="1011"/>
                  </a:lnTo>
                  <a:lnTo>
                    <a:pt x="371" y="843"/>
                  </a:lnTo>
                  <a:lnTo>
                    <a:pt x="304" y="708"/>
                  </a:lnTo>
                  <a:lnTo>
                    <a:pt x="809" y="573"/>
                  </a:lnTo>
                  <a:lnTo>
                    <a:pt x="1314" y="405"/>
                  </a:lnTo>
                  <a:lnTo>
                    <a:pt x="1819" y="270"/>
                  </a:lnTo>
                  <a:close/>
                  <a:moveTo>
                    <a:pt x="1954" y="1"/>
                  </a:moveTo>
                  <a:lnTo>
                    <a:pt x="1045" y="237"/>
                  </a:lnTo>
                  <a:lnTo>
                    <a:pt x="573" y="371"/>
                  </a:lnTo>
                  <a:lnTo>
                    <a:pt x="136" y="540"/>
                  </a:lnTo>
                  <a:lnTo>
                    <a:pt x="102" y="540"/>
                  </a:lnTo>
                  <a:lnTo>
                    <a:pt x="68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42"/>
                  </a:lnTo>
                  <a:lnTo>
                    <a:pt x="136" y="742"/>
                  </a:lnTo>
                  <a:lnTo>
                    <a:pt x="304" y="1516"/>
                  </a:lnTo>
                  <a:lnTo>
                    <a:pt x="405" y="1886"/>
                  </a:lnTo>
                  <a:lnTo>
                    <a:pt x="573" y="2257"/>
                  </a:lnTo>
                  <a:lnTo>
                    <a:pt x="573" y="2290"/>
                  </a:lnTo>
                  <a:lnTo>
                    <a:pt x="641" y="2324"/>
                  </a:lnTo>
                  <a:lnTo>
                    <a:pt x="708" y="2290"/>
                  </a:lnTo>
                  <a:lnTo>
                    <a:pt x="1550" y="1954"/>
                  </a:lnTo>
                  <a:lnTo>
                    <a:pt x="2425" y="1684"/>
                  </a:lnTo>
                  <a:lnTo>
                    <a:pt x="2492" y="1651"/>
                  </a:lnTo>
                  <a:lnTo>
                    <a:pt x="2526" y="1583"/>
                  </a:lnTo>
                  <a:lnTo>
                    <a:pt x="2459" y="1179"/>
                  </a:lnTo>
                  <a:lnTo>
                    <a:pt x="2391" y="809"/>
                  </a:lnTo>
                  <a:lnTo>
                    <a:pt x="2257" y="405"/>
                  </a:lnTo>
                  <a:lnTo>
                    <a:pt x="2088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Shape 238"/>
            <p:cNvSpPr/>
            <p:nvPr/>
          </p:nvSpPr>
          <p:spPr>
            <a:xfrm>
              <a:off x="7017700" y="2426525"/>
              <a:ext cx="12650" cy="31175"/>
            </a:xfrm>
            <a:custGeom>
              <a:avLst/>
              <a:gdLst/>
              <a:ahLst/>
              <a:cxnLst/>
              <a:rect l="0" t="0" r="0" b="0"/>
              <a:pathLst>
                <a:path w="506" h="1247" extrusionOk="0">
                  <a:moveTo>
                    <a:pt x="405" y="1"/>
                  </a:moveTo>
                  <a:lnTo>
                    <a:pt x="270" y="270"/>
                  </a:lnTo>
                  <a:lnTo>
                    <a:pt x="169" y="573"/>
                  </a:lnTo>
                  <a:lnTo>
                    <a:pt x="35" y="876"/>
                  </a:lnTo>
                  <a:lnTo>
                    <a:pt x="1" y="1011"/>
                  </a:lnTo>
                  <a:lnTo>
                    <a:pt x="1" y="1179"/>
                  </a:lnTo>
                  <a:lnTo>
                    <a:pt x="1" y="1213"/>
                  </a:lnTo>
                  <a:lnTo>
                    <a:pt x="35" y="1247"/>
                  </a:lnTo>
                  <a:lnTo>
                    <a:pt x="68" y="1247"/>
                  </a:lnTo>
                  <a:lnTo>
                    <a:pt x="136" y="1213"/>
                  </a:lnTo>
                  <a:lnTo>
                    <a:pt x="203" y="1112"/>
                  </a:lnTo>
                  <a:lnTo>
                    <a:pt x="270" y="977"/>
                  </a:lnTo>
                  <a:lnTo>
                    <a:pt x="338" y="708"/>
                  </a:lnTo>
                  <a:lnTo>
                    <a:pt x="439" y="371"/>
                  </a:lnTo>
                  <a:lnTo>
                    <a:pt x="506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Shape 239"/>
            <p:cNvSpPr/>
            <p:nvPr/>
          </p:nvSpPr>
          <p:spPr>
            <a:xfrm>
              <a:off x="6901550" y="2507350"/>
              <a:ext cx="16025" cy="27800"/>
            </a:xfrm>
            <a:custGeom>
              <a:avLst/>
              <a:gdLst/>
              <a:ahLst/>
              <a:cxnLst/>
              <a:rect l="0" t="0" r="0" b="0"/>
              <a:pathLst>
                <a:path w="641" h="1112" extrusionOk="0">
                  <a:moveTo>
                    <a:pt x="405" y="707"/>
                  </a:moveTo>
                  <a:lnTo>
                    <a:pt x="405" y="741"/>
                  </a:lnTo>
                  <a:lnTo>
                    <a:pt x="405" y="808"/>
                  </a:lnTo>
                  <a:lnTo>
                    <a:pt x="371" y="875"/>
                  </a:lnTo>
                  <a:lnTo>
                    <a:pt x="337" y="909"/>
                  </a:lnTo>
                  <a:lnTo>
                    <a:pt x="304" y="875"/>
                  </a:lnTo>
                  <a:lnTo>
                    <a:pt x="236" y="842"/>
                  </a:lnTo>
                  <a:lnTo>
                    <a:pt x="236" y="774"/>
                  </a:lnTo>
                  <a:lnTo>
                    <a:pt x="337" y="707"/>
                  </a:lnTo>
                  <a:close/>
                  <a:moveTo>
                    <a:pt x="506" y="0"/>
                  </a:moveTo>
                  <a:lnTo>
                    <a:pt x="405" y="34"/>
                  </a:lnTo>
                  <a:lnTo>
                    <a:pt x="270" y="168"/>
                  </a:lnTo>
                  <a:lnTo>
                    <a:pt x="169" y="370"/>
                  </a:lnTo>
                  <a:lnTo>
                    <a:pt x="102" y="572"/>
                  </a:lnTo>
                  <a:lnTo>
                    <a:pt x="102" y="640"/>
                  </a:lnTo>
                  <a:lnTo>
                    <a:pt x="34" y="707"/>
                  </a:lnTo>
                  <a:lnTo>
                    <a:pt x="1" y="741"/>
                  </a:lnTo>
                  <a:lnTo>
                    <a:pt x="1" y="774"/>
                  </a:lnTo>
                  <a:lnTo>
                    <a:pt x="68" y="842"/>
                  </a:lnTo>
                  <a:lnTo>
                    <a:pt x="68" y="909"/>
                  </a:lnTo>
                  <a:lnTo>
                    <a:pt x="102" y="1010"/>
                  </a:lnTo>
                  <a:lnTo>
                    <a:pt x="135" y="1077"/>
                  </a:lnTo>
                  <a:lnTo>
                    <a:pt x="203" y="1111"/>
                  </a:lnTo>
                  <a:lnTo>
                    <a:pt x="371" y="1111"/>
                  </a:lnTo>
                  <a:lnTo>
                    <a:pt x="472" y="1077"/>
                  </a:lnTo>
                  <a:lnTo>
                    <a:pt x="539" y="976"/>
                  </a:lnTo>
                  <a:lnTo>
                    <a:pt x="573" y="909"/>
                  </a:lnTo>
                  <a:lnTo>
                    <a:pt x="607" y="808"/>
                  </a:lnTo>
                  <a:lnTo>
                    <a:pt x="607" y="707"/>
                  </a:lnTo>
                  <a:lnTo>
                    <a:pt x="573" y="640"/>
                  </a:lnTo>
                  <a:lnTo>
                    <a:pt x="539" y="572"/>
                  </a:lnTo>
                  <a:lnTo>
                    <a:pt x="472" y="539"/>
                  </a:lnTo>
                  <a:lnTo>
                    <a:pt x="304" y="505"/>
                  </a:lnTo>
                  <a:lnTo>
                    <a:pt x="371" y="370"/>
                  </a:lnTo>
                  <a:lnTo>
                    <a:pt x="438" y="236"/>
                  </a:lnTo>
                  <a:lnTo>
                    <a:pt x="539" y="135"/>
                  </a:lnTo>
                  <a:lnTo>
                    <a:pt x="607" y="101"/>
                  </a:lnTo>
                  <a:lnTo>
                    <a:pt x="640" y="101"/>
                  </a:lnTo>
                  <a:lnTo>
                    <a:pt x="640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Shape 240"/>
            <p:cNvSpPr/>
            <p:nvPr/>
          </p:nvSpPr>
          <p:spPr>
            <a:xfrm>
              <a:off x="6878825" y="2490500"/>
              <a:ext cx="63150" cy="55575"/>
            </a:xfrm>
            <a:custGeom>
              <a:avLst/>
              <a:gdLst/>
              <a:ahLst/>
              <a:cxnLst/>
              <a:rect l="0" t="0" r="0" b="0"/>
              <a:pathLst>
                <a:path w="2526" h="2223" extrusionOk="0">
                  <a:moveTo>
                    <a:pt x="1953" y="169"/>
                  </a:moveTo>
                  <a:lnTo>
                    <a:pt x="2021" y="203"/>
                  </a:lnTo>
                  <a:lnTo>
                    <a:pt x="2021" y="236"/>
                  </a:lnTo>
                  <a:lnTo>
                    <a:pt x="2122" y="741"/>
                  </a:lnTo>
                  <a:lnTo>
                    <a:pt x="2290" y="1650"/>
                  </a:lnTo>
                  <a:lnTo>
                    <a:pt x="1617" y="1852"/>
                  </a:lnTo>
                  <a:lnTo>
                    <a:pt x="1280" y="1920"/>
                  </a:lnTo>
                  <a:lnTo>
                    <a:pt x="943" y="1953"/>
                  </a:lnTo>
                  <a:lnTo>
                    <a:pt x="809" y="1953"/>
                  </a:lnTo>
                  <a:lnTo>
                    <a:pt x="674" y="1852"/>
                  </a:lnTo>
                  <a:lnTo>
                    <a:pt x="573" y="1751"/>
                  </a:lnTo>
                  <a:lnTo>
                    <a:pt x="506" y="1583"/>
                  </a:lnTo>
                  <a:lnTo>
                    <a:pt x="371" y="1179"/>
                  </a:lnTo>
                  <a:lnTo>
                    <a:pt x="304" y="809"/>
                  </a:lnTo>
                  <a:lnTo>
                    <a:pt x="977" y="607"/>
                  </a:lnTo>
                  <a:lnTo>
                    <a:pt x="1650" y="337"/>
                  </a:lnTo>
                  <a:lnTo>
                    <a:pt x="1852" y="203"/>
                  </a:lnTo>
                  <a:lnTo>
                    <a:pt x="1953" y="169"/>
                  </a:lnTo>
                  <a:close/>
                  <a:moveTo>
                    <a:pt x="2021" y="1"/>
                  </a:moveTo>
                  <a:lnTo>
                    <a:pt x="1145" y="337"/>
                  </a:lnTo>
                  <a:lnTo>
                    <a:pt x="270" y="607"/>
                  </a:lnTo>
                  <a:lnTo>
                    <a:pt x="236" y="573"/>
                  </a:lnTo>
                  <a:lnTo>
                    <a:pt x="203" y="506"/>
                  </a:lnTo>
                  <a:lnTo>
                    <a:pt x="169" y="506"/>
                  </a:lnTo>
                  <a:lnTo>
                    <a:pt x="102" y="539"/>
                  </a:lnTo>
                  <a:lnTo>
                    <a:pt x="102" y="573"/>
                  </a:lnTo>
                  <a:lnTo>
                    <a:pt x="102" y="640"/>
                  </a:lnTo>
                  <a:lnTo>
                    <a:pt x="68" y="640"/>
                  </a:lnTo>
                  <a:lnTo>
                    <a:pt x="34" y="708"/>
                  </a:lnTo>
                  <a:lnTo>
                    <a:pt x="1" y="775"/>
                  </a:lnTo>
                  <a:lnTo>
                    <a:pt x="34" y="809"/>
                  </a:lnTo>
                  <a:lnTo>
                    <a:pt x="102" y="842"/>
                  </a:lnTo>
                  <a:lnTo>
                    <a:pt x="169" y="1246"/>
                  </a:lnTo>
                  <a:lnTo>
                    <a:pt x="270" y="1617"/>
                  </a:lnTo>
                  <a:lnTo>
                    <a:pt x="371" y="1920"/>
                  </a:lnTo>
                  <a:lnTo>
                    <a:pt x="438" y="2088"/>
                  </a:lnTo>
                  <a:lnTo>
                    <a:pt x="539" y="2189"/>
                  </a:lnTo>
                  <a:lnTo>
                    <a:pt x="640" y="2223"/>
                  </a:lnTo>
                  <a:lnTo>
                    <a:pt x="943" y="2223"/>
                  </a:lnTo>
                  <a:lnTo>
                    <a:pt x="1314" y="2155"/>
                  </a:lnTo>
                  <a:lnTo>
                    <a:pt x="1886" y="2021"/>
                  </a:lnTo>
                  <a:lnTo>
                    <a:pt x="2189" y="1953"/>
                  </a:lnTo>
                  <a:lnTo>
                    <a:pt x="2458" y="1819"/>
                  </a:lnTo>
                  <a:lnTo>
                    <a:pt x="2526" y="1785"/>
                  </a:lnTo>
                  <a:lnTo>
                    <a:pt x="2526" y="1684"/>
                  </a:lnTo>
                  <a:lnTo>
                    <a:pt x="2324" y="876"/>
                  </a:lnTo>
                  <a:lnTo>
                    <a:pt x="2122" y="34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Shape 241"/>
            <p:cNvSpPr/>
            <p:nvPr/>
          </p:nvSpPr>
          <p:spPr>
            <a:xfrm>
              <a:off x="7032850" y="2440000"/>
              <a:ext cx="5925" cy="6750"/>
            </a:xfrm>
            <a:custGeom>
              <a:avLst/>
              <a:gdLst/>
              <a:ahLst/>
              <a:cxnLst/>
              <a:rect l="0" t="0" r="0" b="0"/>
              <a:pathLst>
                <a:path w="237" h="270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1" y="169"/>
                  </a:lnTo>
                  <a:lnTo>
                    <a:pt x="35" y="236"/>
                  </a:lnTo>
                  <a:lnTo>
                    <a:pt x="68" y="270"/>
                  </a:lnTo>
                  <a:lnTo>
                    <a:pt x="136" y="270"/>
                  </a:lnTo>
                  <a:lnTo>
                    <a:pt x="203" y="203"/>
                  </a:lnTo>
                  <a:lnTo>
                    <a:pt x="237" y="169"/>
                  </a:lnTo>
                  <a:lnTo>
                    <a:pt x="203" y="102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Shape 242"/>
            <p:cNvSpPr/>
            <p:nvPr/>
          </p:nvSpPr>
          <p:spPr>
            <a:xfrm>
              <a:off x="6807275" y="1085700"/>
              <a:ext cx="484000" cy="586700"/>
            </a:xfrm>
            <a:custGeom>
              <a:avLst/>
              <a:gdLst/>
              <a:ahLst/>
              <a:cxnLst/>
              <a:rect l="0" t="0" r="0" b="0"/>
              <a:pathLst>
                <a:path w="19360" h="23468" extrusionOk="0">
                  <a:moveTo>
                    <a:pt x="3839" y="14343"/>
                  </a:moveTo>
                  <a:lnTo>
                    <a:pt x="3873" y="15320"/>
                  </a:lnTo>
                  <a:lnTo>
                    <a:pt x="3906" y="16296"/>
                  </a:lnTo>
                  <a:lnTo>
                    <a:pt x="4007" y="17239"/>
                  </a:lnTo>
                  <a:lnTo>
                    <a:pt x="4108" y="18215"/>
                  </a:lnTo>
                  <a:lnTo>
                    <a:pt x="4277" y="19293"/>
                  </a:lnTo>
                  <a:lnTo>
                    <a:pt x="4479" y="20336"/>
                  </a:lnTo>
                  <a:lnTo>
                    <a:pt x="4647" y="21212"/>
                  </a:lnTo>
                  <a:lnTo>
                    <a:pt x="4714" y="21683"/>
                  </a:lnTo>
                  <a:lnTo>
                    <a:pt x="4782" y="22121"/>
                  </a:lnTo>
                  <a:lnTo>
                    <a:pt x="4344" y="21986"/>
                  </a:lnTo>
                  <a:lnTo>
                    <a:pt x="4142" y="21919"/>
                  </a:lnTo>
                  <a:lnTo>
                    <a:pt x="3940" y="21818"/>
                  </a:lnTo>
                  <a:lnTo>
                    <a:pt x="3805" y="21683"/>
                  </a:lnTo>
                  <a:lnTo>
                    <a:pt x="3637" y="21515"/>
                  </a:lnTo>
                  <a:lnTo>
                    <a:pt x="3536" y="21313"/>
                  </a:lnTo>
                  <a:lnTo>
                    <a:pt x="3435" y="21043"/>
                  </a:lnTo>
                  <a:lnTo>
                    <a:pt x="3300" y="20471"/>
                  </a:lnTo>
                  <a:lnTo>
                    <a:pt x="3199" y="19865"/>
                  </a:lnTo>
                  <a:lnTo>
                    <a:pt x="3065" y="18687"/>
                  </a:lnTo>
                  <a:lnTo>
                    <a:pt x="2930" y="17777"/>
                  </a:lnTo>
                  <a:lnTo>
                    <a:pt x="2829" y="16835"/>
                  </a:lnTo>
                  <a:lnTo>
                    <a:pt x="2795" y="16397"/>
                  </a:lnTo>
                  <a:lnTo>
                    <a:pt x="2762" y="15926"/>
                  </a:lnTo>
                  <a:lnTo>
                    <a:pt x="2762" y="15488"/>
                  </a:lnTo>
                  <a:lnTo>
                    <a:pt x="2795" y="15017"/>
                  </a:lnTo>
                  <a:lnTo>
                    <a:pt x="3031" y="14781"/>
                  </a:lnTo>
                  <a:lnTo>
                    <a:pt x="3267" y="14545"/>
                  </a:lnTo>
                  <a:lnTo>
                    <a:pt x="3401" y="14444"/>
                  </a:lnTo>
                  <a:lnTo>
                    <a:pt x="3536" y="14377"/>
                  </a:lnTo>
                  <a:lnTo>
                    <a:pt x="3671" y="14343"/>
                  </a:lnTo>
                  <a:close/>
                  <a:moveTo>
                    <a:pt x="742" y="8081"/>
                  </a:moveTo>
                  <a:lnTo>
                    <a:pt x="809" y="8115"/>
                  </a:lnTo>
                  <a:lnTo>
                    <a:pt x="1314" y="8115"/>
                  </a:lnTo>
                  <a:lnTo>
                    <a:pt x="1146" y="10034"/>
                  </a:lnTo>
                  <a:lnTo>
                    <a:pt x="1078" y="10977"/>
                  </a:lnTo>
                  <a:lnTo>
                    <a:pt x="1078" y="11919"/>
                  </a:lnTo>
                  <a:lnTo>
                    <a:pt x="1112" y="12896"/>
                  </a:lnTo>
                  <a:lnTo>
                    <a:pt x="1179" y="13872"/>
                  </a:lnTo>
                  <a:lnTo>
                    <a:pt x="1381" y="15825"/>
                  </a:lnTo>
                  <a:lnTo>
                    <a:pt x="1516" y="17575"/>
                  </a:lnTo>
                  <a:lnTo>
                    <a:pt x="1583" y="18451"/>
                  </a:lnTo>
                  <a:lnTo>
                    <a:pt x="1684" y="19326"/>
                  </a:lnTo>
                  <a:lnTo>
                    <a:pt x="1853" y="20134"/>
                  </a:lnTo>
                  <a:lnTo>
                    <a:pt x="2088" y="20909"/>
                  </a:lnTo>
                  <a:lnTo>
                    <a:pt x="2391" y="21683"/>
                  </a:lnTo>
                  <a:lnTo>
                    <a:pt x="2728" y="22457"/>
                  </a:lnTo>
                  <a:lnTo>
                    <a:pt x="2694" y="22626"/>
                  </a:lnTo>
                  <a:lnTo>
                    <a:pt x="2661" y="22794"/>
                  </a:lnTo>
                  <a:lnTo>
                    <a:pt x="2492" y="23097"/>
                  </a:lnTo>
                  <a:lnTo>
                    <a:pt x="2425" y="23198"/>
                  </a:lnTo>
                  <a:lnTo>
                    <a:pt x="2358" y="23232"/>
                  </a:lnTo>
                  <a:lnTo>
                    <a:pt x="2324" y="23265"/>
                  </a:lnTo>
                  <a:lnTo>
                    <a:pt x="2257" y="23265"/>
                  </a:lnTo>
                  <a:lnTo>
                    <a:pt x="2122" y="23164"/>
                  </a:lnTo>
                  <a:lnTo>
                    <a:pt x="2021" y="23030"/>
                  </a:lnTo>
                  <a:lnTo>
                    <a:pt x="1920" y="22828"/>
                  </a:lnTo>
                  <a:lnTo>
                    <a:pt x="1853" y="22659"/>
                  </a:lnTo>
                  <a:lnTo>
                    <a:pt x="1785" y="22424"/>
                  </a:lnTo>
                  <a:lnTo>
                    <a:pt x="1516" y="21447"/>
                  </a:lnTo>
                  <a:lnTo>
                    <a:pt x="1280" y="20471"/>
                  </a:lnTo>
                  <a:lnTo>
                    <a:pt x="1078" y="19326"/>
                  </a:lnTo>
                  <a:lnTo>
                    <a:pt x="876" y="18181"/>
                  </a:lnTo>
                  <a:lnTo>
                    <a:pt x="472" y="15858"/>
                  </a:lnTo>
                  <a:lnTo>
                    <a:pt x="371" y="15252"/>
                  </a:lnTo>
                  <a:lnTo>
                    <a:pt x="338" y="14680"/>
                  </a:lnTo>
                  <a:lnTo>
                    <a:pt x="270" y="13502"/>
                  </a:lnTo>
                  <a:lnTo>
                    <a:pt x="237" y="12357"/>
                  </a:lnTo>
                  <a:lnTo>
                    <a:pt x="270" y="11145"/>
                  </a:lnTo>
                  <a:lnTo>
                    <a:pt x="270" y="10135"/>
                  </a:lnTo>
                  <a:lnTo>
                    <a:pt x="338" y="9630"/>
                  </a:lnTo>
                  <a:lnTo>
                    <a:pt x="405" y="9125"/>
                  </a:lnTo>
                  <a:lnTo>
                    <a:pt x="573" y="8586"/>
                  </a:lnTo>
                  <a:lnTo>
                    <a:pt x="708" y="8081"/>
                  </a:lnTo>
                  <a:close/>
                  <a:moveTo>
                    <a:pt x="10808" y="1"/>
                  </a:moveTo>
                  <a:lnTo>
                    <a:pt x="10000" y="34"/>
                  </a:lnTo>
                  <a:lnTo>
                    <a:pt x="9192" y="102"/>
                  </a:lnTo>
                  <a:lnTo>
                    <a:pt x="8351" y="236"/>
                  </a:lnTo>
                  <a:lnTo>
                    <a:pt x="7543" y="405"/>
                  </a:lnTo>
                  <a:lnTo>
                    <a:pt x="6735" y="674"/>
                  </a:lnTo>
                  <a:lnTo>
                    <a:pt x="6330" y="809"/>
                  </a:lnTo>
                  <a:lnTo>
                    <a:pt x="5926" y="977"/>
                  </a:lnTo>
                  <a:lnTo>
                    <a:pt x="5590" y="1145"/>
                  </a:lnTo>
                  <a:lnTo>
                    <a:pt x="5287" y="1314"/>
                  </a:lnTo>
                  <a:lnTo>
                    <a:pt x="4681" y="1751"/>
                  </a:lnTo>
                  <a:lnTo>
                    <a:pt x="4108" y="2189"/>
                  </a:lnTo>
                  <a:lnTo>
                    <a:pt x="3536" y="2694"/>
                  </a:lnTo>
                  <a:lnTo>
                    <a:pt x="2997" y="3199"/>
                  </a:lnTo>
                  <a:lnTo>
                    <a:pt x="2459" y="3772"/>
                  </a:lnTo>
                  <a:lnTo>
                    <a:pt x="2021" y="4378"/>
                  </a:lnTo>
                  <a:lnTo>
                    <a:pt x="1583" y="5017"/>
                  </a:lnTo>
                  <a:lnTo>
                    <a:pt x="1247" y="5691"/>
                  </a:lnTo>
                  <a:lnTo>
                    <a:pt x="977" y="6398"/>
                  </a:lnTo>
                  <a:lnTo>
                    <a:pt x="742" y="7138"/>
                  </a:lnTo>
                  <a:lnTo>
                    <a:pt x="674" y="7509"/>
                  </a:lnTo>
                  <a:lnTo>
                    <a:pt x="607" y="7879"/>
                  </a:lnTo>
                  <a:lnTo>
                    <a:pt x="607" y="7913"/>
                  </a:lnTo>
                  <a:lnTo>
                    <a:pt x="573" y="7913"/>
                  </a:lnTo>
                  <a:lnTo>
                    <a:pt x="540" y="7946"/>
                  </a:lnTo>
                  <a:lnTo>
                    <a:pt x="338" y="8620"/>
                  </a:lnTo>
                  <a:lnTo>
                    <a:pt x="169" y="9293"/>
                  </a:lnTo>
                  <a:lnTo>
                    <a:pt x="102" y="9630"/>
                  </a:lnTo>
                  <a:lnTo>
                    <a:pt x="68" y="9933"/>
                  </a:lnTo>
                  <a:lnTo>
                    <a:pt x="35" y="10606"/>
                  </a:lnTo>
                  <a:lnTo>
                    <a:pt x="1" y="11919"/>
                  </a:lnTo>
                  <a:lnTo>
                    <a:pt x="1" y="12660"/>
                  </a:lnTo>
                  <a:lnTo>
                    <a:pt x="35" y="13434"/>
                  </a:lnTo>
                  <a:lnTo>
                    <a:pt x="68" y="14175"/>
                  </a:lnTo>
                  <a:lnTo>
                    <a:pt x="136" y="14916"/>
                  </a:lnTo>
                  <a:lnTo>
                    <a:pt x="338" y="16397"/>
                  </a:lnTo>
                  <a:lnTo>
                    <a:pt x="607" y="17912"/>
                  </a:lnTo>
                  <a:lnTo>
                    <a:pt x="843" y="19326"/>
                  </a:lnTo>
                  <a:lnTo>
                    <a:pt x="1112" y="20774"/>
                  </a:lnTo>
                  <a:lnTo>
                    <a:pt x="1348" y="21919"/>
                  </a:lnTo>
                  <a:lnTo>
                    <a:pt x="1482" y="22491"/>
                  </a:lnTo>
                  <a:lnTo>
                    <a:pt x="1583" y="22760"/>
                  </a:lnTo>
                  <a:lnTo>
                    <a:pt x="1718" y="22996"/>
                  </a:lnTo>
                  <a:lnTo>
                    <a:pt x="1785" y="23164"/>
                  </a:lnTo>
                  <a:lnTo>
                    <a:pt x="1886" y="23265"/>
                  </a:lnTo>
                  <a:lnTo>
                    <a:pt x="1987" y="23366"/>
                  </a:lnTo>
                  <a:lnTo>
                    <a:pt x="2055" y="23434"/>
                  </a:lnTo>
                  <a:lnTo>
                    <a:pt x="2156" y="23467"/>
                  </a:lnTo>
                  <a:lnTo>
                    <a:pt x="2358" y="23467"/>
                  </a:lnTo>
                  <a:lnTo>
                    <a:pt x="2425" y="23434"/>
                  </a:lnTo>
                  <a:lnTo>
                    <a:pt x="2593" y="23299"/>
                  </a:lnTo>
                  <a:lnTo>
                    <a:pt x="2762" y="23097"/>
                  </a:lnTo>
                  <a:lnTo>
                    <a:pt x="2896" y="22895"/>
                  </a:lnTo>
                  <a:lnTo>
                    <a:pt x="2964" y="22626"/>
                  </a:lnTo>
                  <a:lnTo>
                    <a:pt x="3031" y="22558"/>
                  </a:lnTo>
                  <a:lnTo>
                    <a:pt x="3031" y="22525"/>
                  </a:lnTo>
                  <a:lnTo>
                    <a:pt x="3031" y="22457"/>
                  </a:lnTo>
                  <a:lnTo>
                    <a:pt x="2997" y="22424"/>
                  </a:lnTo>
                  <a:lnTo>
                    <a:pt x="2997" y="22356"/>
                  </a:lnTo>
                  <a:lnTo>
                    <a:pt x="2964" y="22323"/>
                  </a:lnTo>
                  <a:lnTo>
                    <a:pt x="2627" y="21582"/>
                  </a:lnTo>
                  <a:lnTo>
                    <a:pt x="2324" y="20808"/>
                  </a:lnTo>
                  <a:lnTo>
                    <a:pt x="2122" y="20033"/>
                  </a:lnTo>
                  <a:lnTo>
                    <a:pt x="1920" y="19259"/>
                  </a:lnTo>
                  <a:lnTo>
                    <a:pt x="1853" y="18788"/>
                  </a:lnTo>
                  <a:lnTo>
                    <a:pt x="1785" y="18350"/>
                  </a:lnTo>
                  <a:lnTo>
                    <a:pt x="1718" y="17407"/>
                  </a:lnTo>
                  <a:lnTo>
                    <a:pt x="1684" y="16498"/>
                  </a:lnTo>
                  <a:lnTo>
                    <a:pt x="1617" y="15555"/>
                  </a:lnTo>
                  <a:lnTo>
                    <a:pt x="1583" y="15488"/>
                  </a:lnTo>
                  <a:lnTo>
                    <a:pt x="1617" y="15488"/>
                  </a:lnTo>
                  <a:lnTo>
                    <a:pt x="1785" y="15623"/>
                  </a:lnTo>
                  <a:lnTo>
                    <a:pt x="2021" y="15757"/>
                  </a:lnTo>
                  <a:lnTo>
                    <a:pt x="2257" y="15825"/>
                  </a:lnTo>
                  <a:lnTo>
                    <a:pt x="2391" y="15858"/>
                  </a:lnTo>
                  <a:lnTo>
                    <a:pt x="2526" y="15858"/>
                  </a:lnTo>
                  <a:lnTo>
                    <a:pt x="2526" y="16498"/>
                  </a:lnTo>
                  <a:lnTo>
                    <a:pt x="2593" y="17104"/>
                  </a:lnTo>
                  <a:lnTo>
                    <a:pt x="2964" y="19798"/>
                  </a:lnTo>
                  <a:lnTo>
                    <a:pt x="3031" y="20370"/>
                  </a:lnTo>
                  <a:lnTo>
                    <a:pt x="3132" y="20942"/>
                  </a:lnTo>
                  <a:lnTo>
                    <a:pt x="3031" y="21010"/>
                  </a:lnTo>
                  <a:lnTo>
                    <a:pt x="2964" y="21077"/>
                  </a:lnTo>
                  <a:lnTo>
                    <a:pt x="2829" y="21279"/>
                  </a:lnTo>
                  <a:lnTo>
                    <a:pt x="2694" y="21481"/>
                  </a:lnTo>
                  <a:lnTo>
                    <a:pt x="2694" y="21582"/>
                  </a:lnTo>
                  <a:lnTo>
                    <a:pt x="2694" y="21683"/>
                  </a:lnTo>
                  <a:lnTo>
                    <a:pt x="2728" y="21717"/>
                  </a:lnTo>
                  <a:lnTo>
                    <a:pt x="2762" y="21750"/>
                  </a:lnTo>
                  <a:lnTo>
                    <a:pt x="2795" y="21750"/>
                  </a:lnTo>
                  <a:lnTo>
                    <a:pt x="2829" y="21717"/>
                  </a:lnTo>
                  <a:lnTo>
                    <a:pt x="3031" y="21414"/>
                  </a:lnTo>
                  <a:lnTo>
                    <a:pt x="3199" y="21212"/>
                  </a:lnTo>
                  <a:lnTo>
                    <a:pt x="3334" y="21515"/>
                  </a:lnTo>
                  <a:lnTo>
                    <a:pt x="3502" y="21818"/>
                  </a:lnTo>
                  <a:lnTo>
                    <a:pt x="3637" y="21952"/>
                  </a:lnTo>
                  <a:lnTo>
                    <a:pt x="3772" y="22053"/>
                  </a:lnTo>
                  <a:lnTo>
                    <a:pt x="3940" y="22154"/>
                  </a:lnTo>
                  <a:lnTo>
                    <a:pt x="4108" y="22222"/>
                  </a:lnTo>
                  <a:lnTo>
                    <a:pt x="4479" y="22323"/>
                  </a:lnTo>
                  <a:lnTo>
                    <a:pt x="4849" y="22390"/>
                  </a:lnTo>
                  <a:lnTo>
                    <a:pt x="4883" y="22491"/>
                  </a:lnTo>
                  <a:lnTo>
                    <a:pt x="4916" y="22525"/>
                  </a:lnTo>
                  <a:lnTo>
                    <a:pt x="4950" y="22558"/>
                  </a:lnTo>
                  <a:lnTo>
                    <a:pt x="5051" y="22558"/>
                  </a:lnTo>
                  <a:lnTo>
                    <a:pt x="5118" y="22525"/>
                  </a:lnTo>
                  <a:lnTo>
                    <a:pt x="5118" y="22457"/>
                  </a:lnTo>
                  <a:lnTo>
                    <a:pt x="5118" y="22424"/>
                  </a:lnTo>
                  <a:lnTo>
                    <a:pt x="5051" y="22087"/>
                  </a:lnTo>
                  <a:lnTo>
                    <a:pt x="5118" y="22222"/>
                  </a:lnTo>
                  <a:lnTo>
                    <a:pt x="5186" y="22289"/>
                  </a:lnTo>
                  <a:lnTo>
                    <a:pt x="5253" y="22323"/>
                  </a:lnTo>
                  <a:lnTo>
                    <a:pt x="5354" y="22289"/>
                  </a:lnTo>
                  <a:lnTo>
                    <a:pt x="5388" y="22255"/>
                  </a:lnTo>
                  <a:lnTo>
                    <a:pt x="5388" y="22154"/>
                  </a:lnTo>
                  <a:lnTo>
                    <a:pt x="5354" y="22087"/>
                  </a:lnTo>
                  <a:lnTo>
                    <a:pt x="5253" y="22020"/>
                  </a:lnTo>
                  <a:lnTo>
                    <a:pt x="5186" y="21885"/>
                  </a:lnTo>
                  <a:lnTo>
                    <a:pt x="5152" y="21683"/>
                  </a:lnTo>
                  <a:lnTo>
                    <a:pt x="5118" y="21481"/>
                  </a:lnTo>
                  <a:lnTo>
                    <a:pt x="5051" y="20808"/>
                  </a:lnTo>
                  <a:lnTo>
                    <a:pt x="4984" y="19899"/>
                  </a:lnTo>
                  <a:lnTo>
                    <a:pt x="4916" y="18990"/>
                  </a:lnTo>
                  <a:lnTo>
                    <a:pt x="4782" y="17744"/>
                  </a:lnTo>
                  <a:lnTo>
                    <a:pt x="4613" y="16532"/>
                  </a:lnTo>
                  <a:lnTo>
                    <a:pt x="4479" y="15286"/>
                  </a:lnTo>
                  <a:lnTo>
                    <a:pt x="4445" y="14680"/>
                  </a:lnTo>
                  <a:lnTo>
                    <a:pt x="4411" y="14074"/>
                  </a:lnTo>
                  <a:lnTo>
                    <a:pt x="4378" y="14007"/>
                  </a:lnTo>
                  <a:lnTo>
                    <a:pt x="4344" y="13973"/>
                  </a:lnTo>
                  <a:lnTo>
                    <a:pt x="4277" y="14007"/>
                  </a:lnTo>
                  <a:lnTo>
                    <a:pt x="4243" y="14074"/>
                  </a:lnTo>
                  <a:lnTo>
                    <a:pt x="4209" y="14747"/>
                  </a:lnTo>
                  <a:lnTo>
                    <a:pt x="4243" y="15421"/>
                  </a:lnTo>
                  <a:lnTo>
                    <a:pt x="4310" y="16094"/>
                  </a:lnTo>
                  <a:lnTo>
                    <a:pt x="4378" y="16801"/>
                  </a:lnTo>
                  <a:lnTo>
                    <a:pt x="4546" y="18148"/>
                  </a:lnTo>
                  <a:lnTo>
                    <a:pt x="4647" y="18855"/>
                  </a:lnTo>
                  <a:lnTo>
                    <a:pt x="4681" y="19528"/>
                  </a:lnTo>
                  <a:lnTo>
                    <a:pt x="4775" y="20470"/>
                  </a:lnTo>
                  <a:lnTo>
                    <a:pt x="4411" y="18619"/>
                  </a:lnTo>
                  <a:lnTo>
                    <a:pt x="4243" y="17542"/>
                  </a:lnTo>
                  <a:lnTo>
                    <a:pt x="4142" y="16464"/>
                  </a:lnTo>
                  <a:lnTo>
                    <a:pt x="4075" y="15387"/>
                  </a:lnTo>
                  <a:lnTo>
                    <a:pt x="4041" y="14310"/>
                  </a:lnTo>
                  <a:lnTo>
                    <a:pt x="4075" y="14242"/>
                  </a:lnTo>
                  <a:lnTo>
                    <a:pt x="4041" y="14141"/>
                  </a:lnTo>
                  <a:lnTo>
                    <a:pt x="4007" y="14108"/>
                  </a:lnTo>
                  <a:lnTo>
                    <a:pt x="3974" y="14074"/>
                  </a:lnTo>
                  <a:lnTo>
                    <a:pt x="3906" y="14074"/>
                  </a:lnTo>
                  <a:lnTo>
                    <a:pt x="3873" y="14108"/>
                  </a:lnTo>
                  <a:lnTo>
                    <a:pt x="3704" y="14108"/>
                  </a:lnTo>
                  <a:lnTo>
                    <a:pt x="3536" y="14141"/>
                  </a:lnTo>
                  <a:lnTo>
                    <a:pt x="3368" y="14209"/>
                  </a:lnTo>
                  <a:lnTo>
                    <a:pt x="3199" y="14276"/>
                  </a:lnTo>
                  <a:lnTo>
                    <a:pt x="3031" y="14411"/>
                  </a:lnTo>
                  <a:lnTo>
                    <a:pt x="2829" y="14579"/>
                  </a:lnTo>
                  <a:lnTo>
                    <a:pt x="2694" y="14747"/>
                  </a:lnTo>
                  <a:lnTo>
                    <a:pt x="2627" y="14949"/>
                  </a:lnTo>
                  <a:lnTo>
                    <a:pt x="2627" y="15017"/>
                  </a:lnTo>
                  <a:lnTo>
                    <a:pt x="2560" y="15286"/>
                  </a:lnTo>
                  <a:lnTo>
                    <a:pt x="2526" y="15589"/>
                  </a:lnTo>
                  <a:lnTo>
                    <a:pt x="2425" y="15589"/>
                  </a:lnTo>
                  <a:lnTo>
                    <a:pt x="2290" y="15555"/>
                  </a:lnTo>
                  <a:lnTo>
                    <a:pt x="2156" y="15522"/>
                  </a:lnTo>
                  <a:lnTo>
                    <a:pt x="1920" y="15421"/>
                  </a:lnTo>
                  <a:lnTo>
                    <a:pt x="1785" y="15387"/>
                  </a:lnTo>
                  <a:lnTo>
                    <a:pt x="1651" y="15353"/>
                  </a:lnTo>
                  <a:lnTo>
                    <a:pt x="1617" y="15387"/>
                  </a:lnTo>
                  <a:lnTo>
                    <a:pt x="1583" y="15421"/>
                  </a:lnTo>
                  <a:lnTo>
                    <a:pt x="1415" y="13670"/>
                  </a:lnTo>
                  <a:lnTo>
                    <a:pt x="1348" y="12795"/>
                  </a:lnTo>
                  <a:lnTo>
                    <a:pt x="1314" y="11919"/>
                  </a:lnTo>
                  <a:lnTo>
                    <a:pt x="1314" y="10943"/>
                  </a:lnTo>
                  <a:lnTo>
                    <a:pt x="1381" y="10000"/>
                  </a:lnTo>
                  <a:lnTo>
                    <a:pt x="1482" y="9024"/>
                  </a:lnTo>
                  <a:lnTo>
                    <a:pt x="1516" y="8047"/>
                  </a:lnTo>
                  <a:lnTo>
                    <a:pt x="1550" y="8014"/>
                  </a:lnTo>
                  <a:lnTo>
                    <a:pt x="1550" y="7980"/>
                  </a:lnTo>
                  <a:lnTo>
                    <a:pt x="1516" y="7913"/>
                  </a:lnTo>
                  <a:lnTo>
                    <a:pt x="1482" y="7879"/>
                  </a:lnTo>
                  <a:lnTo>
                    <a:pt x="1415" y="7879"/>
                  </a:lnTo>
                  <a:lnTo>
                    <a:pt x="1617" y="7206"/>
                  </a:lnTo>
                  <a:lnTo>
                    <a:pt x="1886" y="6566"/>
                  </a:lnTo>
                  <a:lnTo>
                    <a:pt x="2189" y="5994"/>
                  </a:lnTo>
                  <a:lnTo>
                    <a:pt x="2560" y="5421"/>
                  </a:lnTo>
                  <a:lnTo>
                    <a:pt x="2997" y="4883"/>
                  </a:lnTo>
                  <a:lnTo>
                    <a:pt x="3435" y="4411"/>
                  </a:lnTo>
                  <a:lnTo>
                    <a:pt x="3940" y="3940"/>
                  </a:lnTo>
                  <a:lnTo>
                    <a:pt x="4479" y="3502"/>
                  </a:lnTo>
                  <a:lnTo>
                    <a:pt x="5085" y="3098"/>
                  </a:lnTo>
                  <a:lnTo>
                    <a:pt x="5724" y="2762"/>
                  </a:lnTo>
                  <a:lnTo>
                    <a:pt x="6398" y="2492"/>
                  </a:lnTo>
                  <a:lnTo>
                    <a:pt x="7071" y="2256"/>
                  </a:lnTo>
                  <a:lnTo>
                    <a:pt x="7745" y="2088"/>
                  </a:lnTo>
                  <a:lnTo>
                    <a:pt x="8452" y="1953"/>
                  </a:lnTo>
                  <a:lnTo>
                    <a:pt x="9159" y="1852"/>
                  </a:lnTo>
                  <a:lnTo>
                    <a:pt x="9899" y="1785"/>
                  </a:lnTo>
                  <a:lnTo>
                    <a:pt x="10707" y="1785"/>
                  </a:lnTo>
                  <a:lnTo>
                    <a:pt x="11482" y="1819"/>
                  </a:lnTo>
                  <a:lnTo>
                    <a:pt x="12256" y="1920"/>
                  </a:lnTo>
                  <a:lnTo>
                    <a:pt x="13030" y="2054"/>
                  </a:lnTo>
                  <a:lnTo>
                    <a:pt x="13737" y="2256"/>
                  </a:lnTo>
                  <a:lnTo>
                    <a:pt x="14478" y="2526"/>
                  </a:lnTo>
                  <a:lnTo>
                    <a:pt x="15185" y="2863"/>
                  </a:lnTo>
                  <a:lnTo>
                    <a:pt x="15892" y="3267"/>
                  </a:lnTo>
                  <a:lnTo>
                    <a:pt x="16566" y="3704"/>
                  </a:lnTo>
                  <a:lnTo>
                    <a:pt x="17172" y="4142"/>
                  </a:lnTo>
                  <a:lnTo>
                    <a:pt x="17778" y="4647"/>
                  </a:lnTo>
                  <a:lnTo>
                    <a:pt x="18081" y="4916"/>
                  </a:lnTo>
                  <a:lnTo>
                    <a:pt x="18350" y="5186"/>
                  </a:lnTo>
                  <a:lnTo>
                    <a:pt x="18821" y="5758"/>
                  </a:lnTo>
                  <a:lnTo>
                    <a:pt x="19057" y="6061"/>
                  </a:lnTo>
                  <a:lnTo>
                    <a:pt x="19259" y="6398"/>
                  </a:lnTo>
                  <a:lnTo>
                    <a:pt x="19360" y="6566"/>
                  </a:lnTo>
                  <a:lnTo>
                    <a:pt x="19360" y="6061"/>
                  </a:lnTo>
                  <a:lnTo>
                    <a:pt x="19124" y="5657"/>
                  </a:lnTo>
                  <a:lnTo>
                    <a:pt x="18889" y="5354"/>
                  </a:lnTo>
                  <a:lnTo>
                    <a:pt x="18619" y="5051"/>
                  </a:lnTo>
                  <a:lnTo>
                    <a:pt x="18047" y="4512"/>
                  </a:lnTo>
                  <a:lnTo>
                    <a:pt x="17778" y="4243"/>
                  </a:lnTo>
                  <a:lnTo>
                    <a:pt x="17475" y="4007"/>
                  </a:lnTo>
                  <a:lnTo>
                    <a:pt x="16801" y="3536"/>
                  </a:lnTo>
                  <a:lnTo>
                    <a:pt x="16128" y="3098"/>
                  </a:lnTo>
                  <a:lnTo>
                    <a:pt x="15455" y="2728"/>
                  </a:lnTo>
                  <a:lnTo>
                    <a:pt x="15084" y="2526"/>
                  </a:lnTo>
                  <a:lnTo>
                    <a:pt x="14714" y="2324"/>
                  </a:lnTo>
                  <a:lnTo>
                    <a:pt x="13973" y="2054"/>
                  </a:lnTo>
                  <a:lnTo>
                    <a:pt x="13199" y="1819"/>
                  </a:lnTo>
                  <a:lnTo>
                    <a:pt x="12424" y="1684"/>
                  </a:lnTo>
                  <a:lnTo>
                    <a:pt x="11616" y="1583"/>
                  </a:lnTo>
                  <a:lnTo>
                    <a:pt x="10808" y="1549"/>
                  </a:lnTo>
                  <a:lnTo>
                    <a:pt x="10000" y="1549"/>
                  </a:lnTo>
                  <a:lnTo>
                    <a:pt x="9192" y="1617"/>
                  </a:lnTo>
                  <a:lnTo>
                    <a:pt x="8519" y="1684"/>
                  </a:lnTo>
                  <a:lnTo>
                    <a:pt x="7846" y="1819"/>
                  </a:lnTo>
                  <a:lnTo>
                    <a:pt x="7172" y="1987"/>
                  </a:lnTo>
                  <a:lnTo>
                    <a:pt x="6532" y="2189"/>
                  </a:lnTo>
                  <a:lnTo>
                    <a:pt x="5926" y="2459"/>
                  </a:lnTo>
                  <a:lnTo>
                    <a:pt x="5287" y="2728"/>
                  </a:lnTo>
                  <a:lnTo>
                    <a:pt x="4714" y="3065"/>
                  </a:lnTo>
                  <a:lnTo>
                    <a:pt x="4142" y="3469"/>
                  </a:lnTo>
                  <a:lnTo>
                    <a:pt x="3637" y="3873"/>
                  </a:lnTo>
                  <a:lnTo>
                    <a:pt x="3132" y="4344"/>
                  </a:lnTo>
                  <a:lnTo>
                    <a:pt x="2694" y="4849"/>
                  </a:lnTo>
                  <a:lnTo>
                    <a:pt x="2290" y="5388"/>
                  </a:lnTo>
                  <a:lnTo>
                    <a:pt x="1954" y="5960"/>
                  </a:lnTo>
                  <a:lnTo>
                    <a:pt x="1651" y="6566"/>
                  </a:lnTo>
                  <a:lnTo>
                    <a:pt x="1415" y="7206"/>
                  </a:lnTo>
                  <a:lnTo>
                    <a:pt x="1213" y="7879"/>
                  </a:lnTo>
                  <a:lnTo>
                    <a:pt x="1045" y="7879"/>
                  </a:lnTo>
                  <a:lnTo>
                    <a:pt x="1247" y="7273"/>
                  </a:lnTo>
                  <a:lnTo>
                    <a:pt x="1449" y="6667"/>
                  </a:lnTo>
                  <a:lnTo>
                    <a:pt x="1684" y="6061"/>
                  </a:lnTo>
                  <a:lnTo>
                    <a:pt x="1987" y="5489"/>
                  </a:lnTo>
                  <a:lnTo>
                    <a:pt x="2156" y="5186"/>
                  </a:lnTo>
                  <a:lnTo>
                    <a:pt x="2358" y="4883"/>
                  </a:lnTo>
                  <a:lnTo>
                    <a:pt x="2795" y="4310"/>
                  </a:lnTo>
                  <a:lnTo>
                    <a:pt x="3300" y="3805"/>
                  </a:lnTo>
                  <a:lnTo>
                    <a:pt x="3805" y="3267"/>
                  </a:lnTo>
                  <a:lnTo>
                    <a:pt x="4411" y="2694"/>
                  </a:lnTo>
                  <a:lnTo>
                    <a:pt x="5051" y="2155"/>
                  </a:lnTo>
                  <a:lnTo>
                    <a:pt x="5388" y="1920"/>
                  </a:lnTo>
                  <a:lnTo>
                    <a:pt x="5724" y="1718"/>
                  </a:lnTo>
                  <a:lnTo>
                    <a:pt x="6095" y="1516"/>
                  </a:lnTo>
                  <a:lnTo>
                    <a:pt x="6499" y="1347"/>
                  </a:lnTo>
                  <a:lnTo>
                    <a:pt x="7240" y="1145"/>
                  </a:lnTo>
                  <a:lnTo>
                    <a:pt x="8014" y="1011"/>
                  </a:lnTo>
                  <a:lnTo>
                    <a:pt x="8822" y="876"/>
                  </a:lnTo>
                  <a:lnTo>
                    <a:pt x="9596" y="809"/>
                  </a:lnTo>
                  <a:lnTo>
                    <a:pt x="10337" y="775"/>
                  </a:lnTo>
                  <a:lnTo>
                    <a:pt x="11078" y="775"/>
                  </a:lnTo>
                  <a:lnTo>
                    <a:pt x="11818" y="809"/>
                  </a:lnTo>
                  <a:lnTo>
                    <a:pt x="12559" y="910"/>
                  </a:lnTo>
                  <a:lnTo>
                    <a:pt x="13300" y="1044"/>
                  </a:lnTo>
                  <a:lnTo>
                    <a:pt x="14040" y="1213"/>
                  </a:lnTo>
                  <a:lnTo>
                    <a:pt x="14747" y="1448"/>
                  </a:lnTo>
                  <a:lnTo>
                    <a:pt x="15421" y="1751"/>
                  </a:lnTo>
                  <a:lnTo>
                    <a:pt x="16162" y="2088"/>
                  </a:lnTo>
                  <a:lnTo>
                    <a:pt x="16835" y="2526"/>
                  </a:lnTo>
                  <a:lnTo>
                    <a:pt x="17475" y="2964"/>
                  </a:lnTo>
                  <a:lnTo>
                    <a:pt x="18114" y="3469"/>
                  </a:lnTo>
                  <a:lnTo>
                    <a:pt x="18619" y="3940"/>
                  </a:lnTo>
                  <a:lnTo>
                    <a:pt x="19158" y="4411"/>
                  </a:lnTo>
                  <a:lnTo>
                    <a:pt x="19360" y="4580"/>
                  </a:lnTo>
                  <a:lnTo>
                    <a:pt x="19360" y="4243"/>
                  </a:lnTo>
                  <a:lnTo>
                    <a:pt x="19124" y="4075"/>
                  </a:lnTo>
                  <a:lnTo>
                    <a:pt x="18788" y="3772"/>
                  </a:lnTo>
                  <a:lnTo>
                    <a:pt x="18451" y="3469"/>
                  </a:lnTo>
                  <a:lnTo>
                    <a:pt x="17744" y="2896"/>
                  </a:lnTo>
                  <a:lnTo>
                    <a:pt x="17138" y="2425"/>
                  </a:lnTo>
                  <a:lnTo>
                    <a:pt x="16465" y="2054"/>
                  </a:lnTo>
                  <a:lnTo>
                    <a:pt x="15791" y="1684"/>
                  </a:lnTo>
                  <a:lnTo>
                    <a:pt x="15118" y="1381"/>
                  </a:lnTo>
                  <a:lnTo>
                    <a:pt x="14343" y="1112"/>
                  </a:lnTo>
                  <a:lnTo>
                    <a:pt x="13603" y="876"/>
                  </a:lnTo>
                  <a:lnTo>
                    <a:pt x="12828" y="741"/>
                  </a:lnTo>
                  <a:lnTo>
                    <a:pt x="12054" y="640"/>
                  </a:lnTo>
                  <a:lnTo>
                    <a:pt x="11246" y="573"/>
                  </a:lnTo>
                  <a:lnTo>
                    <a:pt x="10472" y="573"/>
                  </a:lnTo>
                  <a:lnTo>
                    <a:pt x="9664" y="640"/>
                  </a:lnTo>
                  <a:lnTo>
                    <a:pt x="8889" y="708"/>
                  </a:lnTo>
                  <a:lnTo>
                    <a:pt x="8182" y="809"/>
                  </a:lnTo>
                  <a:lnTo>
                    <a:pt x="7442" y="943"/>
                  </a:lnTo>
                  <a:lnTo>
                    <a:pt x="6735" y="1112"/>
                  </a:lnTo>
                  <a:lnTo>
                    <a:pt x="6061" y="1347"/>
                  </a:lnTo>
                  <a:lnTo>
                    <a:pt x="5724" y="1516"/>
                  </a:lnTo>
                  <a:lnTo>
                    <a:pt x="5388" y="1684"/>
                  </a:lnTo>
                  <a:lnTo>
                    <a:pt x="5085" y="1920"/>
                  </a:lnTo>
                  <a:lnTo>
                    <a:pt x="4782" y="2155"/>
                  </a:lnTo>
                  <a:lnTo>
                    <a:pt x="4243" y="2661"/>
                  </a:lnTo>
                  <a:lnTo>
                    <a:pt x="3704" y="3166"/>
                  </a:lnTo>
                  <a:lnTo>
                    <a:pt x="3199" y="3637"/>
                  </a:lnTo>
                  <a:lnTo>
                    <a:pt x="2762" y="4142"/>
                  </a:lnTo>
                  <a:lnTo>
                    <a:pt x="2324" y="4647"/>
                  </a:lnTo>
                  <a:lnTo>
                    <a:pt x="1954" y="5219"/>
                  </a:lnTo>
                  <a:lnTo>
                    <a:pt x="1617" y="5859"/>
                  </a:lnTo>
                  <a:lnTo>
                    <a:pt x="1314" y="6499"/>
                  </a:lnTo>
                  <a:lnTo>
                    <a:pt x="1078" y="7206"/>
                  </a:lnTo>
                  <a:lnTo>
                    <a:pt x="910" y="7879"/>
                  </a:lnTo>
                  <a:lnTo>
                    <a:pt x="809" y="7879"/>
                  </a:lnTo>
                  <a:lnTo>
                    <a:pt x="1011" y="7138"/>
                  </a:lnTo>
                  <a:lnTo>
                    <a:pt x="1247" y="6398"/>
                  </a:lnTo>
                  <a:lnTo>
                    <a:pt x="1550" y="5657"/>
                  </a:lnTo>
                  <a:lnTo>
                    <a:pt x="1920" y="4950"/>
                  </a:lnTo>
                  <a:lnTo>
                    <a:pt x="2088" y="4613"/>
                  </a:lnTo>
                  <a:lnTo>
                    <a:pt x="2324" y="4310"/>
                  </a:lnTo>
                  <a:lnTo>
                    <a:pt x="2526" y="4007"/>
                  </a:lnTo>
                  <a:lnTo>
                    <a:pt x="2762" y="3738"/>
                  </a:lnTo>
                  <a:lnTo>
                    <a:pt x="3300" y="3199"/>
                  </a:lnTo>
                  <a:lnTo>
                    <a:pt x="3873" y="2694"/>
                  </a:lnTo>
                  <a:lnTo>
                    <a:pt x="4479" y="2223"/>
                  </a:lnTo>
                  <a:lnTo>
                    <a:pt x="5085" y="1751"/>
                  </a:lnTo>
                  <a:lnTo>
                    <a:pt x="5388" y="1549"/>
                  </a:lnTo>
                  <a:lnTo>
                    <a:pt x="5724" y="1347"/>
                  </a:lnTo>
                  <a:lnTo>
                    <a:pt x="6061" y="1179"/>
                  </a:lnTo>
                  <a:lnTo>
                    <a:pt x="6431" y="1011"/>
                  </a:lnTo>
                  <a:lnTo>
                    <a:pt x="7240" y="741"/>
                  </a:lnTo>
                  <a:lnTo>
                    <a:pt x="8048" y="539"/>
                  </a:lnTo>
                  <a:lnTo>
                    <a:pt x="8856" y="405"/>
                  </a:lnTo>
                  <a:lnTo>
                    <a:pt x="9697" y="270"/>
                  </a:lnTo>
                  <a:lnTo>
                    <a:pt x="10505" y="236"/>
                  </a:lnTo>
                  <a:lnTo>
                    <a:pt x="11347" y="236"/>
                  </a:lnTo>
                  <a:lnTo>
                    <a:pt x="12155" y="337"/>
                  </a:lnTo>
                  <a:lnTo>
                    <a:pt x="12929" y="438"/>
                  </a:lnTo>
                  <a:lnTo>
                    <a:pt x="13737" y="640"/>
                  </a:lnTo>
                  <a:lnTo>
                    <a:pt x="14512" y="876"/>
                  </a:lnTo>
                  <a:lnTo>
                    <a:pt x="15253" y="1145"/>
                  </a:lnTo>
                  <a:lnTo>
                    <a:pt x="16027" y="1482"/>
                  </a:lnTo>
                  <a:lnTo>
                    <a:pt x="16667" y="1819"/>
                  </a:lnTo>
                  <a:lnTo>
                    <a:pt x="17306" y="2223"/>
                  </a:lnTo>
                  <a:lnTo>
                    <a:pt x="17879" y="2661"/>
                  </a:lnTo>
                  <a:lnTo>
                    <a:pt x="18451" y="3166"/>
                  </a:lnTo>
                  <a:lnTo>
                    <a:pt x="19360" y="4041"/>
                  </a:lnTo>
                  <a:lnTo>
                    <a:pt x="19360" y="3671"/>
                  </a:lnTo>
                  <a:lnTo>
                    <a:pt x="18754" y="3098"/>
                  </a:lnTo>
                  <a:lnTo>
                    <a:pt x="18148" y="2560"/>
                  </a:lnTo>
                  <a:lnTo>
                    <a:pt x="17879" y="2290"/>
                  </a:lnTo>
                  <a:lnTo>
                    <a:pt x="17542" y="2088"/>
                  </a:lnTo>
                  <a:lnTo>
                    <a:pt x="16902" y="1684"/>
                  </a:lnTo>
                  <a:lnTo>
                    <a:pt x="16229" y="1314"/>
                  </a:lnTo>
                  <a:lnTo>
                    <a:pt x="15556" y="1011"/>
                  </a:lnTo>
                  <a:lnTo>
                    <a:pt x="14781" y="708"/>
                  </a:lnTo>
                  <a:lnTo>
                    <a:pt x="14007" y="438"/>
                  </a:lnTo>
                  <a:lnTo>
                    <a:pt x="13232" y="236"/>
                  </a:lnTo>
                  <a:lnTo>
                    <a:pt x="12424" y="102"/>
                  </a:lnTo>
                  <a:lnTo>
                    <a:pt x="11616" y="34"/>
                  </a:lnTo>
                  <a:lnTo>
                    <a:pt x="108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Shape 243"/>
            <p:cNvSpPr/>
            <p:nvPr/>
          </p:nvSpPr>
          <p:spPr>
            <a:xfrm>
              <a:off x="6964675" y="2496400"/>
              <a:ext cx="14350" cy="8450"/>
            </a:xfrm>
            <a:custGeom>
              <a:avLst/>
              <a:gdLst/>
              <a:ahLst/>
              <a:cxnLst/>
              <a:rect l="0" t="0" r="0" b="0"/>
              <a:pathLst>
                <a:path w="574" h="338" extrusionOk="0">
                  <a:moveTo>
                    <a:pt x="439" y="0"/>
                  </a:moveTo>
                  <a:lnTo>
                    <a:pt x="102" y="169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303"/>
                  </a:lnTo>
                  <a:lnTo>
                    <a:pt x="34" y="337"/>
                  </a:lnTo>
                  <a:lnTo>
                    <a:pt x="203" y="337"/>
                  </a:lnTo>
                  <a:lnTo>
                    <a:pt x="472" y="236"/>
                  </a:lnTo>
                  <a:lnTo>
                    <a:pt x="540" y="202"/>
                  </a:lnTo>
                  <a:lnTo>
                    <a:pt x="573" y="169"/>
                  </a:lnTo>
                  <a:lnTo>
                    <a:pt x="573" y="101"/>
                  </a:lnTo>
                  <a:lnTo>
                    <a:pt x="506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Shape 244"/>
            <p:cNvSpPr/>
            <p:nvPr/>
          </p:nvSpPr>
          <p:spPr>
            <a:xfrm>
              <a:off x="7014350" y="2516600"/>
              <a:ext cx="60625" cy="54725"/>
            </a:xfrm>
            <a:custGeom>
              <a:avLst/>
              <a:gdLst/>
              <a:ahLst/>
              <a:cxnLst/>
              <a:rect l="0" t="0" r="0" b="0"/>
              <a:pathLst>
                <a:path w="2425" h="2189" extrusionOk="0">
                  <a:moveTo>
                    <a:pt x="1886" y="270"/>
                  </a:moveTo>
                  <a:lnTo>
                    <a:pt x="2020" y="808"/>
                  </a:lnTo>
                  <a:lnTo>
                    <a:pt x="2088" y="1078"/>
                  </a:lnTo>
                  <a:lnTo>
                    <a:pt x="2155" y="1381"/>
                  </a:lnTo>
                  <a:lnTo>
                    <a:pt x="2155" y="1516"/>
                  </a:lnTo>
                  <a:lnTo>
                    <a:pt x="2121" y="1650"/>
                  </a:lnTo>
                  <a:lnTo>
                    <a:pt x="2054" y="1751"/>
                  </a:lnTo>
                  <a:lnTo>
                    <a:pt x="1886" y="1819"/>
                  </a:lnTo>
                  <a:lnTo>
                    <a:pt x="1313" y="1819"/>
                  </a:lnTo>
                  <a:lnTo>
                    <a:pt x="1044" y="1852"/>
                  </a:lnTo>
                  <a:lnTo>
                    <a:pt x="741" y="1920"/>
                  </a:lnTo>
                  <a:lnTo>
                    <a:pt x="640" y="1381"/>
                  </a:lnTo>
                  <a:lnTo>
                    <a:pt x="539" y="1044"/>
                  </a:lnTo>
                  <a:lnTo>
                    <a:pt x="472" y="674"/>
                  </a:lnTo>
                  <a:lnTo>
                    <a:pt x="472" y="640"/>
                  </a:lnTo>
                  <a:lnTo>
                    <a:pt x="842" y="539"/>
                  </a:lnTo>
                  <a:lnTo>
                    <a:pt x="1179" y="472"/>
                  </a:lnTo>
                  <a:lnTo>
                    <a:pt x="1549" y="371"/>
                  </a:lnTo>
                  <a:lnTo>
                    <a:pt x="1886" y="270"/>
                  </a:lnTo>
                  <a:close/>
                  <a:moveTo>
                    <a:pt x="1953" y="0"/>
                  </a:moveTo>
                  <a:lnTo>
                    <a:pt x="1886" y="34"/>
                  </a:lnTo>
                  <a:lnTo>
                    <a:pt x="1650" y="135"/>
                  </a:lnTo>
                  <a:lnTo>
                    <a:pt x="1414" y="169"/>
                  </a:lnTo>
                  <a:lnTo>
                    <a:pt x="909" y="236"/>
                  </a:lnTo>
                  <a:lnTo>
                    <a:pt x="674" y="303"/>
                  </a:lnTo>
                  <a:lnTo>
                    <a:pt x="472" y="337"/>
                  </a:lnTo>
                  <a:lnTo>
                    <a:pt x="34" y="539"/>
                  </a:lnTo>
                  <a:lnTo>
                    <a:pt x="0" y="573"/>
                  </a:lnTo>
                  <a:lnTo>
                    <a:pt x="0" y="606"/>
                  </a:lnTo>
                  <a:lnTo>
                    <a:pt x="0" y="674"/>
                  </a:lnTo>
                  <a:lnTo>
                    <a:pt x="68" y="741"/>
                  </a:lnTo>
                  <a:lnTo>
                    <a:pt x="169" y="741"/>
                  </a:lnTo>
                  <a:lnTo>
                    <a:pt x="270" y="707"/>
                  </a:lnTo>
                  <a:lnTo>
                    <a:pt x="303" y="909"/>
                  </a:lnTo>
                  <a:lnTo>
                    <a:pt x="337" y="1111"/>
                  </a:lnTo>
                  <a:lnTo>
                    <a:pt x="539" y="2088"/>
                  </a:lnTo>
                  <a:lnTo>
                    <a:pt x="606" y="2189"/>
                  </a:lnTo>
                  <a:lnTo>
                    <a:pt x="707" y="2189"/>
                  </a:lnTo>
                  <a:lnTo>
                    <a:pt x="876" y="2122"/>
                  </a:lnTo>
                  <a:lnTo>
                    <a:pt x="1111" y="2088"/>
                  </a:lnTo>
                  <a:lnTo>
                    <a:pt x="1549" y="2088"/>
                  </a:lnTo>
                  <a:lnTo>
                    <a:pt x="1751" y="2054"/>
                  </a:lnTo>
                  <a:lnTo>
                    <a:pt x="1953" y="2021"/>
                  </a:lnTo>
                  <a:lnTo>
                    <a:pt x="2155" y="1953"/>
                  </a:lnTo>
                  <a:lnTo>
                    <a:pt x="2323" y="1852"/>
                  </a:lnTo>
                  <a:lnTo>
                    <a:pt x="2391" y="1785"/>
                  </a:lnTo>
                  <a:lnTo>
                    <a:pt x="2424" y="1684"/>
                  </a:lnTo>
                  <a:lnTo>
                    <a:pt x="2391" y="1448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Shape 245"/>
            <p:cNvSpPr/>
            <p:nvPr/>
          </p:nvSpPr>
          <p:spPr>
            <a:xfrm>
              <a:off x="6044700" y="589950"/>
              <a:ext cx="8450" cy="13475"/>
            </a:xfrm>
            <a:custGeom>
              <a:avLst/>
              <a:gdLst/>
              <a:ahLst/>
              <a:cxnLst/>
              <a:rect l="0" t="0" r="0" b="0"/>
              <a:pathLst>
                <a:path w="338" h="539" extrusionOk="0">
                  <a:moveTo>
                    <a:pt x="236" y="0"/>
                  </a:moveTo>
                  <a:lnTo>
                    <a:pt x="203" y="34"/>
                  </a:lnTo>
                  <a:lnTo>
                    <a:pt x="68" y="202"/>
                  </a:lnTo>
                  <a:lnTo>
                    <a:pt x="34" y="303"/>
                  </a:lnTo>
                  <a:lnTo>
                    <a:pt x="1" y="438"/>
                  </a:lnTo>
                  <a:lnTo>
                    <a:pt x="34" y="505"/>
                  </a:lnTo>
                  <a:lnTo>
                    <a:pt x="135" y="539"/>
                  </a:lnTo>
                  <a:lnTo>
                    <a:pt x="203" y="505"/>
                  </a:lnTo>
                  <a:lnTo>
                    <a:pt x="236" y="438"/>
                  </a:lnTo>
                  <a:lnTo>
                    <a:pt x="270" y="270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Shape 246"/>
            <p:cNvSpPr/>
            <p:nvPr/>
          </p:nvSpPr>
          <p:spPr>
            <a:xfrm>
              <a:off x="6754250" y="2521650"/>
              <a:ext cx="64850" cy="53900"/>
            </a:xfrm>
            <a:custGeom>
              <a:avLst/>
              <a:gdLst/>
              <a:ahLst/>
              <a:cxnLst/>
              <a:rect l="0" t="0" r="0" b="0"/>
              <a:pathLst>
                <a:path w="2594" h="2156" extrusionOk="0">
                  <a:moveTo>
                    <a:pt x="1819" y="303"/>
                  </a:moveTo>
                  <a:lnTo>
                    <a:pt x="1954" y="404"/>
                  </a:lnTo>
                  <a:lnTo>
                    <a:pt x="2088" y="505"/>
                  </a:lnTo>
                  <a:lnTo>
                    <a:pt x="2156" y="674"/>
                  </a:lnTo>
                  <a:lnTo>
                    <a:pt x="2223" y="876"/>
                  </a:lnTo>
                  <a:lnTo>
                    <a:pt x="2257" y="1111"/>
                  </a:lnTo>
                  <a:lnTo>
                    <a:pt x="2324" y="1516"/>
                  </a:lnTo>
                  <a:lnTo>
                    <a:pt x="1954" y="1650"/>
                  </a:lnTo>
                  <a:lnTo>
                    <a:pt x="1550" y="1751"/>
                  </a:lnTo>
                  <a:lnTo>
                    <a:pt x="1179" y="1819"/>
                  </a:lnTo>
                  <a:lnTo>
                    <a:pt x="775" y="1886"/>
                  </a:lnTo>
                  <a:lnTo>
                    <a:pt x="573" y="1314"/>
                  </a:lnTo>
                  <a:lnTo>
                    <a:pt x="438" y="741"/>
                  </a:lnTo>
                  <a:lnTo>
                    <a:pt x="1011" y="505"/>
                  </a:lnTo>
                  <a:lnTo>
                    <a:pt x="1314" y="404"/>
                  </a:lnTo>
                  <a:lnTo>
                    <a:pt x="1617" y="337"/>
                  </a:lnTo>
                  <a:lnTo>
                    <a:pt x="1718" y="303"/>
                  </a:lnTo>
                  <a:close/>
                  <a:moveTo>
                    <a:pt x="1785" y="0"/>
                  </a:moveTo>
                  <a:lnTo>
                    <a:pt x="1550" y="68"/>
                  </a:lnTo>
                  <a:lnTo>
                    <a:pt x="1112" y="169"/>
                  </a:lnTo>
                  <a:lnTo>
                    <a:pt x="708" y="303"/>
                  </a:lnTo>
                  <a:lnTo>
                    <a:pt x="337" y="472"/>
                  </a:lnTo>
                  <a:lnTo>
                    <a:pt x="236" y="472"/>
                  </a:lnTo>
                  <a:lnTo>
                    <a:pt x="203" y="505"/>
                  </a:lnTo>
                  <a:lnTo>
                    <a:pt x="169" y="539"/>
                  </a:lnTo>
                  <a:lnTo>
                    <a:pt x="169" y="573"/>
                  </a:lnTo>
                  <a:lnTo>
                    <a:pt x="68" y="640"/>
                  </a:lnTo>
                  <a:lnTo>
                    <a:pt x="34" y="674"/>
                  </a:lnTo>
                  <a:lnTo>
                    <a:pt x="1" y="707"/>
                  </a:lnTo>
                  <a:lnTo>
                    <a:pt x="34" y="808"/>
                  </a:lnTo>
                  <a:lnTo>
                    <a:pt x="102" y="876"/>
                  </a:lnTo>
                  <a:lnTo>
                    <a:pt x="203" y="876"/>
                  </a:lnTo>
                  <a:lnTo>
                    <a:pt x="203" y="842"/>
                  </a:lnTo>
                  <a:lnTo>
                    <a:pt x="270" y="1179"/>
                  </a:lnTo>
                  <a:lnTo>
                    <a:pt x="337" y="1482"/>
                  </a:lnTo>
                  <a:lnTo>
                    <a:pt x="539" y="2054"/>
                  </a:lnTo>
                  <a:lnTo>
                    <a:pt x="607" y="2122"/>
                  </a:lnTo>
                  <a:lnTo>
                    <a:pt x="674" y="2155"/>
                  </a:lnTo>
                  <a:lnTo>
                    <a:pt x="1146" y="2122"/>
                  </a:lnTo>
                  <a:lnTo>
                    <a:pt x="1617" y="2021"/>
                  </a:lnTo>
                  <a:lnTo>
                    <a:pt x="2055" y="1886"/>
                  </a:lnTo>
                  <a:lnTo>
                    <a:pt x="2492" y="1718"/>
                  </a:lnTo>
                  <a:lnTo>
                    <a:pt x="2593" y="1650"/>
                  </a:lnTo>
                  <a:lnTo>
                    <a:pt x="2593" y="1549"/>
                  </a:lnTo>
                  <a:lnTo>
                    <a:pt x="2358" y="438"/>
                  </a:lnTo>
                  <a:lnTo>
                    <a:pt x="2324" y="303"/>
                  </a:lnTo>
                  <a:lnTo>
                    <a:pt x="2257" y="169"/>
                  </a:lnTo>
                  <a:lnTo>
                    <a:pt x="2156" y="101"/>
                  </a:lnTo>
                  <a:lnTo>
                    <a:pt x="2021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Shape 247"/>
            <p:cNvSpPr/>
            <p:nvPr/>
          </p:nvSpPr>
          <p:spPr>
            <a:xfrm>
              <a:off x="6746675" y="2465250"/>
              <a:ext cx="58100" cy="58100"/>
            </a:xfrm>
            <a:custGeom>
              <a:avLst/>
              <a:gdLst/>
              <a:ahLst/>
              <a:cxnLst/>
              <a:rect l="0" t="0" r="0" b="0"/>
              <a:pathLst>
                <a:path w="2324" h="2324" extrusionOk="0">
                  <a:moveTo>
                    <a:pt x="1853" y="236"/>
                  </a:moveTo>
                  <a:lnTo>
                    <a:pt x="2088" y="1617"/>
                  </a:lnTo>
                  <a:lnTo>
                    <a:pt x="1449" y="1819"/>
                  </a:lnTo>
                  <a:lnTo>
                    <a:pt x="1045" y="1987"/>
                  </a:lnTo>
                  <a:lnTo>
                    <a:pt x="809" y="2054"/>
                  </a:lnTo>
                  <a:lnTo>
                    <a:pt x="607" y="2088"/>
                  </a:lnTo>
                  <a:lnTo>
                    <a:pt x="405" y="1482"/>
                  </a:lnTo>
                  <a:lnTo>
                    <a:pt x="203" y="842"/>
                  </a:lnTo>
                  <a:lnTo>
                    <a:pt x="640" y="708"/>
                  </a:lnTo>
                  <a:lnTo>
                    <a:pt x="1045" y="573"/>
                  </a:lnTo>
                  <a:lnTo>
                    <a:pt x="1853" y="236"/>
                  </a:lnTo>
                  <a:close/>
                  <a:moveTo>
                    <a:pt x="1886" y="1"/>
                  </a:moveTo>
                  <a:lnTo>
                    <a:pt x="1011" y="304"/>
                  </a:lnTo>
                  <a:lnTo>
                    <a:pt x="573" y="472"/>
                  </a:lnTo>
                  <a:lnTo>
                    <a:pt x="135" y="640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1112"/>
                  </a:lnTo>
                  <a:lnTo>
                    <a:pt x="169" y="1482"/>
                  </a:lnTo>
                  <a:lnTo>
                    <a:pt x="405" y="2256"/>
                  </a:lnTo>
                  <a:lnTo>
                    <a:pt x="438" y="2324"/>
                  </a:lnTo>
                  <a:lnTo>
                    <a:pt x="708" y="2324"/>
                  </a:lnTo>
                  <a:lnTo>
                    <a:pt x="876" y="2290"/>
                  </a:lnTo>
                  <a:lnTo>
                    <a:pt x="1213" y="2155"/>
                  </a:lnTo>
                  <a:lnTo>
                    <a:pt x="2257" y="1819"/>
                  </a:lnTo>
                  <a:lnTo>
                    <a:pt x="2290" y="1819"/>
                  </a:lnTo>
                  <a:lnTo>
                    <a:pt x="2324" y="1785"/>
                  </a:lnTo>
                  <a:lnTo>
                    <a:pt x="2324" y="1684"/>
                  </a:lnTo>
                  <a:lnTo>
                    <a:pt x="2021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Shape 248"/>
            <p:cNvSpPr/>
            <p:nvPr/>
          </p:nvSpPr>
          <p:spPr>
            <a:xfrm>
              <a:off x="6794650" y="2591500"/>
              <a:ext cx="11825" cy="24450"/>
            </a:xfrm>
            <a:custGeom>
              <a:avLst/>
              <a:gdLst/>
              <a:ahLst/>
              <a:cxnLst/>
              <a:rect l="0" t="0" r="0" b="0"/>
              <a:pathLst>
                <a:path w="473" h="978" extrusionOk="0">
                  <a:moveTo>
                    <a:pt x="35" y="1"/>
                  </a:moveTo>
                  <a:lnTo>
                    <a:pt x="1" y="68"/>
                  </a:lnTo>
                  <a:lnTo>
                    <a:pt x="35" y="169"/>
                  </a:lnTo>
                  <a:lnTo>
                    <a:pt x="68" y="270"/>
                  </a:lnTo>
                  <a:lnTo>
                    <a:pt x="136" y="506"/>
                  </a:lnTo>
                  <a:lnTo>
                    <a:pt x="203" y="742"/>
                  </a:lnTo>
                  <a:lnTo>
                    <a:pt x="237" y="843"/>
                  </a:lnTo>
                  <a:lnTo>
                    <a:pt x="304" y="944"/>
                  </a:lnTo>
                  <a:lnTo>
                    <a:pt x="338" y="977"/>
                  </a:lnTo>
                  <a:lnTo>
                    <a:pt x="405" y="977"/>
                  </a:lnTo>
                  <a:lnTo>
                    <a:pt x="439" y="944"/>
                  </a:lnTo>
                  <a:lnTo>
                    <a:pt x="472" y="876"/>
                  </a:lnTo>
                  <a:lnTo>
                    <a:pt x="439" y="775"/>
                  </a:lnTo>
                  <a:lnTo>
                    <a:pt x="405" y="674"/>
                  </a:lnTo>
                  <a:lnTo>
                    <a:pt x="338" y="439"/>
                  </a:lnTo>
                  <a:lnTo>
                    <a:pt x="237" y="203"/>
                  </a:lnTo>
                  <a:lnTo>
                    <a:pt x="203" y="102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Shape 249"/>
            <p:cNvSpPr/>
            <p:nvPr/>
          </p:nvSpPr>
          <p:spPr>
            <a:xfrm>
              <a:off x="6770250" y="2573825"/>
              <a:ext cx="62300" cy="58100"/>
            </a:xfrm>
            <a:custGeom>
              <a:avLst/>
              <a:gdLst/>
              <a:ahLst/>
              <a:cxnLst/>
              <a:rect l="0" t="0" r="0" b="0"/>
              <a:pathLst>
                <a:path w="2492" h="2324" extrusionOk="0">
                  <a:moveTo>
                    <a:pt x="1886" y="237"/>
                  </a:moveTo>
                  <a:lnTo>
                    <a:pt x="2122" y="1078"/>
                  </a:lnTo>
                  <a:lnTo>
                    <a:pt x="2223" y="1415"/>
                  </a:lnTo>
                  <a:lnTo>
                    <a:pt x="2256" y="1583"/>
                  </a:lnTo>
                  <a:lnTo>
                    <a:pt x="2223" y="1684"/>
                  </a:lnTo>
                  <a:lnTo>
                    <a:pt x="2189" y="1752"/>
                  </a:lnTo>
                  <a:lnTo>
                    <a:pt x="2088" y="1819"/>
                  </a:lnTo>
                  <a:lnTo>
                    <a:pt x="1920" y="1886"/>
                  </a:lnTo>
                  <a:lnTo>
                    <a:pt x="1583" y="1954"/>
                  </a:lnTo>
                  <a:lnTo>
                    <a:pt x="1280" y="2021"/>
                  </a:lnTo>
                  <a:lnTo>
                    <a:pt x="943" y="2055"/>
                  </a:lnTo>
                  <a:lnTo>
                    <a:pt x="775" y="2055"/>
                  </a:lnTo>
                  <a:lnTo>
                    <a:pt x="674" y="2021"/>
                  </a:lnTo>
                  <a:lnTo>
                    <a:pt x="573" y="1954"/>
                  </a:lnTo>
                  <a:lnTo>
                    <a:pt x="506" y="1785"/>
                  </a:lnTo>
                  <a:lnTo>
                    <a:pt x="438" y="1247"/>
                  </a:lnTo>
                  <a:lnTo>
                    <a:pt x="371" y="944"/>
                  </a:lnTo>
                  <a:lnTo>
                    <a:pt x="270" y="674"/>
                  </a:lnTo>
                  <a:lnTo>
                    <a:pt x="472" y="674"/>
                  </a:lnTo>
                  <a:lnTo>
                    <a:pt x="674" y="641"/>
                  </a:lnTo>
                  <a:lnTo>
                    <a:pt x="1078" y="506"/>
                  </a:lnTo>
                  <a:lnTo>
                    <a:pt x="1886" y="237"/>
                  </a:lnTo>
                  <a:close/>
                  <a:moveTo>
                    <a:pt x="1920" y="1"/>
                  </a:moveTo>
                  <a:lnTo>
                    <a:pt x="977" y="270"/>
                  </a:lnTo>
                  <a:lnTo>
                    <a:pt x="506" y="405"/>
                  </a:lnTo>
                  <a:lnTo>
                    <a:pt x="34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4" y="641"/>
                  </a:lnTo>
                  <a:lnTo>
                    <a:pt x="102" y="674"/>
                  </a:lnTo>
                  <a:lnTo>
                    <a:pt x="68" y="708"/>
                  </a:lnTo>
                  <a:lnTo>
                    <a:pt x="68" y="742"/>
                  </a:lnTo>
                  <a:lnTo>
                    <a:pt x="169" y="1112"/>
                  </a:lnTo>
                  <a:lnTo>
                    <a:pt x="203" y="1516"/>
                  </a:lnTo>
                  <a:lnTo>
                    <a:pt x="270" y="1920"/>
                  </a:lnTo>
                  <a:lnTo>
                    <a:pt x="304" y="2122"/>
                  </a:lnTo>
                  <a:lnTo>
                    <a:pt x="405" y="2290"/>
                  </a:lnTo>
                  <a:lnTo>
                    <a:pt x="438" y="2324"/>
                  </a:lnTo>
                  <a:lnTo>
                    <a:pt x="775" y="2324"/>
                  </a:lnTo>
                  <a:lnTo>
                    <a:pt x="1078" y="2290"/>
                  </a:lnTo>
                  <a:lnTo>
                    <a:pt x="1650" y="2156"/>
                  </a:lnTo>
                  <a:lnTo>
                    <a:pt x="2021" y="2088"/>
                  </a:lnTo>
                  <a:lnTo>
                    <a:pt x="2189" y="2021"/>
                  </a:lnTo>
                  <a:lnTo>
                    <a:pt x="2357" y="1920"/>
                  </a:lnTo>
                  <a:lnTo>
                    <a:pt x="2425" y="1853"/>
                  </a:lnTo>
                  <a:lnTo>
                    <a:pt x="2458" y="1785"/>
                  </a:lnTo>
                  <a:lnTo>
                    <a:pt x="2492" y="1651"/>
                  </a:lnTo>
                  <a:lnTo>
                    <a:pt x="2458" y="1482"/>
                  </a:lnTo>
                  <a:lnTo>
                    <a:pt x="2458" y="1348"/>
                  </a:lnTo>
                  <a:lnTo>
                    <a:pt x="2256" y="708"/>
                  </a:lnTo>
                  <a:lnTo>
                    <a:pt x="2054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Shape 250"/>
            <p:cNvSpPr/>
            <p:nvPr/>
          </p:nvSpPr>
          <p:spPr>
            <a:xfrm>
              <a:off x="6988250" y="2412225"/>
              <a:ext cx="64825" cy="58100"/>
            </a:xfrm>
            <a:custGeom>
              <a:avLst/>
              <a:gdLst/>
              <a:ahLst/>
              <a:cxnLst/>
              <a:rect l="0" t="0" r="0" b="0"/>
              <a:pathLst>
                <a:path w="2593" h="2324" extrusionOk="0">
                  <a:moveTo>
                    <a:pt x="1953" y="169"/>
                  </a:moveTo>
                  <a:lnTo>
                    <a:pt x="2021" y="506"/>
                  </a:lnTo>
                  <a:lnTo>
                    <a:pt x="2088" y="809"/>
                  </a:lnTo>
                  <a:lnTo>
                    <a:pt x="2189" y="1145"/>
                  </a:lnTo>
                  <a:lnTo>
                    <a:pt x="2357" y="1448"/>
                  </a:lnTo>
                  <a:lnTo>
                    <a:pt x="2290" y="1482"/>
                  </a:lnTo>
                  <a:lnTo>
                    <a:pt x="2155" y="1549"/>
                  </a:lnTo>
                  <a:lnTo>
                    <a:pt x="1684" y="1718"/>
                  </a:lnTo>
                  <a:lnTo>
                    <a:pt x="674" y="2054"/>
                  </a:lnTo>
                  <a:lnTo>
                    <a:pt x="539" y="1347"/>
                  </a:lnTo>
                  <a:lnTo>
                    <a:pt x="438" y="1011"/>
                  </a:lnTo>
                  <a:lnTo>
                    <a:pt x="304" y="674"/>
                  </a:lnTo>
                  <a:lnTo>
                    <a:pt x="1953" y="169"/>
                  </a:lnTo>
                  <a:close/>
                  <a:moveTo>
                    <a:pt x="2021" y="1"/>
                  </a:moveTo>
                  <a:lnTo>
                    <a:pt x="236" y="506"/>
                  </a:lnTo>
                  <a:lnTo>
                    <a:pt x="169" y="506"/>
                  </a:lnTo>
                  <a:lnTo>
                    <a:pt x="169" y="539"/>
                  </a:lnTo>
                  <a:lnTo>
                    <a:pt x="68" y="539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41"/>
                  </a:lnTo>
                  <a:lnTo>
                    <a:pt x="135" y="708"/>
                  </a:lnTo>
                  <a:lnTo>
                    <a:pt x="169" y="1112"/>
                  </a:lnTo>
                  <a:lnTo>
                    <a:pt x="270" y="1482"/>
                  </a:lnTo>
                  <a:lnTo>
                    <a:pt x="438" y="2223"/>
                  </a:lnTo>
                  <a:lnTo>
                    <a:pt x="472" y="2290"/>
                  </a:lnTo>
                  <a:lnTo>
                    <a:pt x="506" y="2324"/>
                  </a:lnTo>
                  <a:lnTo>
                    <a:pt x="607" y="2324"/>
                  </a:lnTo>
                  <a:lnTo>
                    <a:pt x="1650" y="1987"/>
                  </a:lnTo>
                  <a:lnTo>
                    <a:pt x="2122" y="1886"/>
                  </a:lnTo>
                  <a:lnTo>
                    <a:pt x="2357" y="1785"/>
                  </a:lnTo>
                  <a:lnTo>
                    <a:pt x="2458" y="1751"/>
                  </a:lnTo>
                  <a:lnTo>
                    <a:pt x="2526" y="1684"/>
                  </a:lnTo>
                  <a:lnTo>
                    <a:pt x="2593" y="1549"/>
                  </a:lnTo>
                  <a:lnTo>
                    <a:pt x="2593" y="1482"/>
                  </a:lnTo>
                  <a:lnTo>
                    <a:pt x="2593" y="1381"/>
                  </a:lnTo>
                  <a:lnTo>
                    <a:pt x="2290" y="741"/>
                  </a:lnTo>
                  <a:lnTo>
                    <a:pt x="2189" y="405"/>
                  </a:lnTo>
                  <a:lnTo>
                    <a:pt x="2122" y="68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Shape 251"/>
            <p:cNvSpPr/>
            <p:nvPr/>
          </p:nvSpPr>
          <p:spPr>
            <a:xfrm>
              <a:off x="6893150" y="2546050"/>
              <a:ext cx="56400" cy="56425"/>
            </a:xfrm>
            <a:custGeom>
              <a:avLst/>
              <a:gdLst/>
              <a:ahLst/>
              <a:cxnLst/>
              <a:rect l="0" t="0" r="0" b="0"/>
              <a:pathLst>
                <a:path w="2256" h="2257" extrusionOk="0">
                  <a:moveTo>
                    <a:pt x="1751" y="236"/>
                  </a:moveTo>
                  <a:lnTo>
                    <a:pt x="2020" y="1583"/>
                  </a:lnTo>
                  <a:lnTo>
                    <a:pt x="1313" y="1785"/>
                  </a:lnTo>
                  <a:lnTo>
                    <a:pt x="606" y="1987"/>
                  </a:lnTo>
                  <a:lnTo>
                    <a:pt x="303" y="1011"/>
                  </a:lnTo>
                  <a:lnTo>
                    <a:pt x="236" y="775"/>
                  </a:lnTo>
                  <a:lnTo>
                    <a:pt x="236" y="607"/>
                  </a:lnTo>
                  <a:lnTo>
                    <a:pt x="269" y="573"/>
                  </a:lnTo>
                  <a:lnTo>
                    <a:pt x="337" y="540"/>
                  </a:lnTo>
                  <a:lnTo>
                    <a:pt x="572" y="472"/>
                  </a:lnTo>
                  <a:lnTo>
                    <a:pt x="842" y="472"/>
                  </a:lnTo>
                  <a:lnTo>
                    <a:pt x="1313" y="371"/>
                  </a:lnTo>
                  <a:lnTo>
                    <a:pt x="1751" y="236"/>
                  </a:lnTo>
                  <a:close/>
                  <a:moveTo>
                    <a:pt x="1784" y="1"/>
                  </a:moveTo>
                  <a:lnTo>
                    <a:pt x="1212" y="135"/>
                  </a:lnTo>
                  <a:lnTo>
                    <a:pt x="640" y="270"/>
                  </a:lnTo>
                  <a:lnTo>
                    <a:pt x="337" y="304"/>
                  </a:lnTo>
                  <a:lnTo>
                    <a:pt x="168" y="338"/>
                  </a:lnTo>
                  <a:lnTo>
                    <a:pt x="101" y="371"/>
                  </a:lnTo>
                  <a:lnTo>
                    <a:pt x="34" y="439"/>
                  </a:lnTo>
                  <a:lnTo>
                    <a:pt x="0" y="607"/>
                  </a:lnTo>
                  <a:lnTo>
                    <a:pt x="0" y="775"/>
                  </a:lnTo>
                  <a:lnTo>
                    <a:pt x="101" y="1078"/>
                  </a:lnTo>
                  <a:lnTo>
                    <a:pt x="303" y="1651"/>
                  </a:lnTo>
                  <a:lnTo>
                    <a:pt x="370" y="1819"/>
                  </a:lnTo>
                  <a:lnTo>
                    <a:pt x="505" y="2021"/>
                  </a:lnTo>
                  <a:lnTo>
                    <a:pt x="471" y="2055"/>
                  </a:lnTo>
                  <a:lnTo>
                    <a:pt x="438" y="2088"/>
                  </a:lnTo>
                  <a:lnTo>
                    <a:pt x="438" y="2189"/>
                  </a:lnTo>
                  <a:lnTo>
                    <a:pt x="505" y="2257"/>
                  </a:lnTo>
                  <a:lnTo>
                    <a:pt x="606" y="2257"/>
                  </a:lnTo>
                  <a:lnTo>
                    <a:pt x="1380" y="2021"/>
                  </a:lnTo>
                  <a:lnTo>
                    <a:pt x="2188" y="1752"/>
                  </a:lnTo>
                  <a:lnTo>
                    <a:pt x="2256" y="1718"/>
                  </a:lnTo>
                  <a:lnTo>
                    <a:pt x="2256" y="1617"/>
                  </a:lnTo>
                  <a:lnTo>
                    <a:pt x="2121" y="843"/>
                  </a:lnTo>
                  <a:lnTo>
                    <a:pt x="1953" y="68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2" name="Shape 252"/>
            <p:cNvSpPr/>
            <p:nvPr/>
          </p:nvSpPr>
          <p:spPr>
            <a:xfrm>
              <a:off x="6779500" y="2537650"/>
              <a:ext cx="16875" cy="23575"/>
            </a:xfrm>
            <a:custGeom>
              <a:avLst/>
              <a:gdLst/>
              <a:ahLst/>
              <a:cxnLst/>
              <a:rect l="0" t="0" r="0" b="0"/>
              <a:pathLst>
                <a:path w="675" h="943" extrusionOk="0">
                  <a:moveTo>
                    <a:pt x="270" y="0"/>
                  </a:moveTo>
                  <a:lnTo>
                    <a:pt x="203" y="34"/>
                  </a:lnTo>
                  <a:lnTo>
                    <a:pt x="169" y="67"/>
                  </a:lnTo>
                  <a:lnTo>
                    <a:pt x="136" y="202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68" y="741"/>
                  </a:lnTo>
                  <a:lnTo>
                    <a:pt x="136" y="741"/>
                  </a:lnTo>
                  <a:lnTo>
                    <a:pt x="506" y="606"/>
                  </a:lnTo>
                  <a:lnTo>
                    <a:pt x="506" y="775"/>
                  </a:lnTo>
                  <a:lnTo>
                    <a:pt x="506" y="876"/>
                  </a:lnTo>
                  <a:lnTo>
                    <a:pt x="573" y="909"/>
                  </a:lnTo>
                  <a:lnTo>
                    <a:pt x="573" y="943"/>
                  </a:lnTo>
                  <a:lnTo>
                    <a:pt x="607" y="909"/>
                  </a:lnTo>
                  <a:lnTo>
                    <a:pt x="641" y="876"/>
                  </a:lnTo>
                  <a:lnTo>
                    <a:pt x="674" y="808"/>
                  </a:lnTo>
                  <a:lnTo>
                    <a:pt x="674" y="640"/>
                  </a:lnTo>
                  <a:lnTo>
                    <a:pt x="641" y="438"/>
                  </a:lnTo>
                  <a:lnTo>
                    <a:pt x="573" y="236"/>
                  </a:lnTo>
                  <a:lnTo>
                    <a:pt x="540" y="404"/>
                  </a:lnTo>
                  <a:lnTo>
                    <a:pt x="472" y="404"/>
                  </a:lnTo>
                  <a:lnTo>
                    <a:pt x="237" y="505"/>
                  </a:lnTo>
                  <a:lnTo>
                    <a:pt x="270" y="370"/>
                  </a:lnTo>
                  <a:lnTo>
                    <a:pt x="270" y="236"/>
                  </a:lnTo>
                  <a:lnTo>
                    <a:pt x="304" y="168"/>
                  </a:lnTo>
                  <a:lnTo>
                    <a:pt x="304" y="135"/>
                  </a:lnTo>
                  <a:lnTo>
                    <a:pt x="338" y="101"/>
                  </a:lnTo>
                  <a:lnTo>
                    <a:pt x="338" y="67"/>
                  </a:lnTo>
                  <a:lnTo>
                    <a:pt x="304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3" name="Shape 253"/>
            <p:cNvSpPr/>
            <p:nvPr/>
          </p:nvSpPr>
          <p:spPr>
            <a:xfrm>
              <a:off x="6819075" y="2507350"/>
              <a:ext cx="59775" cy="53875"/>
            </a:xfrm>
            <a:custGeom>
              <a:avLst/>
              <a:gdLst/>
              <a:ahLst/>
              <a:cxnLst/>
              <a:rect l="0" t="0" r="0" b="0"/>
              <a:pathLst>
                <a:path w="2391" h="2155" extrusionOk="0">
                  <a:moveTo>
                    <a:pt x="1616" y="236"/>
                  </a:moveTo>
                  <a:lnTo>
                    <a:pt x="1717" y="269"/>
                  </a:lnTo>
                  <a:lnTo>
                    <a:pt x="1785" y="303"/>
                  </a:lnTo>
                  <a:lnTo>
                    <a:pt x="1818" y="370"/>
                  </a:lnTo>
                  <a:lnTo>
                    <a:pt x="1886" y="572"/>
                  </a:lnTo>
                  <a:lnTo>
                    <a:pt x="1919" y="774"/>
                  </a:lnTo>
                  <a:lnTo>
                    <a:pt x="2121" y="1616"/>
                  </a:lnTo>
                  <a:lnTo>
                    <a:pt x="1381" y="1784"/>
                  </a:lnTo>
                  <a:lnTo>
                    <a:pt x="606" y="1886"/>
                  </a:lnTo>
                  <a:lnTo>
                    <a:pt x="505" y="1582"/>
                  </a:lnTo>
                  <a:lnTo>
                    <a:pt x="472" y="1279"/>
                  </a:lnTo>
                  <a:lnTo>
                    <a:pt x="371" y="673"/>
                  </a:lnTo>
                  <a:lnTo>
                    <a:pt x="674" y="572"/>
                  </a:lnTo>
                  <a:lnTo>
                    <a:pt x="943" y="471"/>
                  </a:lnTo>
                  <a:lnTo>
                    <a:pt x="1212" y="370"/>
                  </a:lnTo>
                  <a:lnTo>
                    <a:pt x="1515" y="269"/>
                  </a:lnTo>
                  <a:lnTo>
                    <a:pt x="1616" y="236"/>
                  </a:lnTo>
                  <a:close/>
                  <a:moveTo>
                    <a:pt x="1852" y="0"/>
                  </a:moveTo>
                  <a:lnTo>
                    <a:pt x="1650" y="34"/>
                  </a:lnTo>
                  <a:lnTo>
                    <a:pt x="1448" y="67"/>
                  </a:lnTo>
                  <a:lnTo>
                    <a:pt x="1078" y="202"/>
                  </a:lnTo>
                  <a:lnTo>
                    <a:pt x="741" y="337"/>
                  </a:lnTo>
                  <a:lnTo>
                    <a:pt x="337" y="471"/>
                  </a:lnTo>
                  <a:lnTo>
                    <a:pt x="337" y="438"/>
                  </a:lnTo>
                  <a:lnTo>
                    <a:pt x="303" y="370"/>
                  </a:lnTo>
                  <a:lnTo>
                    <a:pt x="270" y="370"/>
                  </a:lnTo>
                  <a:lnTo>
                    <a:pt x="202" y="404"/>
                  </a:lnTo>
                  <a:lnTo>
                    <a:pt x="169" y="438"/>
                  </a:lnTo>
                  <a:lnTo>
                    <a:pt x="169" y="505"/>
                  </a:lnTo>
                  <a:lnTo>
                    <a:pt x="68" y="539"/>
                  </a:lnTo>
                  <a:lnTo>
                    <a:pt x="34" y="539"/>
                  </a:lnTo>
                  <a:lnTo>
                    <a:pt x="0" y="572"/>
                  </a:lnTo>
                  <a:lnTo>
                    <a:pt x="0" y="640"/>
                  </a:lnTo>
                  <a:lnTo>
                    <a:pt x="68" y="707"/>
                  </a:lnTo>
                  <a:lnTo>
                    <a:pt x="101" y="741"/>
                  </a:lnTo>
                  <a:lnTo>
                    <a:pt x="169" y="741"/>
                  </a:lnTo>
                  <a:lnTo>
                    <a:pt x="202" y="1077"/>
                  </a:lnTo>
                  <a:lnTo>
                    <a:pt x="236" y="1414"/>
                  </a:lnTo>
                  <a:lnTo>
                    <a:pt x="303" y="1717"/>
                  </a:lnTo>
                  <a:lnTo>
                    <a:pt x="404" y="2054"/>
                  </a:lnTo>
                  <a:lnTo>
                    <a:pt x="438" y="2121"/>
                  </a:lnTo>
                  <a:lnTo>
                    <a:pt x="505" y="2155"/>
                  </a:lnTo>
                  <a:lnTo>
                    <a:pt x="1414" y="2020"/>
                  </a:lnTo>
                  <a:lnTo>
                    <a:pt x="2290" y="1818"/>
                  </a:lnTo>
                  <a:lnTo>
                    <a:pt x="2357" y="1751"/>
                  </a:lnTo>
                  <a:lnTo>
                    <a:pt x="2391" y="1650"/>
                  </a:lnTo>
                  <a:lnTo>
                    <a:pt x="1953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4" name="Shape 254"/>
            <p:cNvSpPr/>
            <p:nvPr/>
          </p:nvSpPr>
          <p:spPr>
            <a:xfrm>
              <a:off x="6827475" y="2467775"/>
              <a:ext cx="15175" cy="29500"/>
            </a:xfrm>
            <a:custGeom>
              <a:avLst/>
              <a:gdLst/>
              <a:ahLst/>
              <a:cxnLst/>
              <a:rect l="0" t="0" r="0" b="0"/>
              <a:pathLst>
                <a:path w="607" h="1180" extrusionOk="0">
                  <a:moveTo>
                    <a:pt x="405" y="203"/>
                  </a:moveTo>
                  <a:lnTo>
                    <a:pt x="371" y="337"/>
                  </a:lnTo>
                  <a:lnTo>
                    <a:pt x="304" y="506"/>
                  </a:lnTo>
                  <a:lnTo>
                    <a:pt x="270" y="472"/>
                  </a:lnTo>
                  <a:lnTo>
                    <a:pt x="237" y="405"/>
                  </a:lnTo>
                  <a:lnTo>
                    <a:pt x="203" y="337"/>
                  </a:lnTo>
                  <a:lnTo>
                    <a:pt x="203" y="270"/>
                  </a:lnTo>
                  <a:lnTo>
                    <a:pt x="304" y="203"/>
                  </a:lnTo>
                  <a:close/>
                  <a:moveTo>
                    <a:pt x="338" y="1"/>
                  </a:moveTo>
                  <a:lnTo>
                    <a:pt x="203" y="34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236"/>
                  </a:lnTo>
                  <a:lnTo>
                    <a:pt x="35" y="405"/>
                  </a:lnTo>
                  <a:lnTo>
                    <a:pt x="102" y="573"/>
                  </a:lnTo>
                  <a:lnTo>
                    <a:pt x="203" y="674"/>
                  </a:lnTo>
                  <a:lnTo>
                    <a:pt x="136" y="741"/>
                  </a:lnTo>
                  <a:lnTo>
                    <a:pt x="68" y="809"/>
                  </a:lnTo>
                  <a:lnTo>
                    <a:pt x="68" y="910"/>
                  </a:lnTo>
                  <a:lnTo>
                    <a:pt x="68" y="977"/>
                  </a:lnTo>
                  <a:lnTo>
                    <a:pt x="136" y="1078"/>
                  </a:lnTo>
                  <a:lnTo>
                    <a:pt x="203" y="1145"/>
                  </a:lnTo>
                  <a:lnTo>
                    <a:pt x="304" y="1179"/>
                  </a:lnTo>
                  <a:lnTo>
                    <a:pt x="439" y="1145"/>
                  </a:lnTo>
                  <a:lnTo>
                    <a:pt x="506" y="1044"/>
                  </a:lnTo>
                  <a:lnTo>
                    <a:pt x="540" y="943"/>
                  </a:lnTo>
                  <a:lnTo>
                    <a:pt x="540" y="809"/>
                  </a:lnTo>
                  <a:lnTo>
                    <a:pt x="472" y="674"/>
                  </a:lnTo>
                  <a:lnTo>
                    <a:pt x="405" y="573"/>
                  </a:lnTo>
                  <a:lnTo>
                    <a:pt x="506" y="506"/>
                  </a:lnTo>
                  <a:lnTo>
                    <a:pt x="573" y="371"/>
                  </a:lnTo>
                  <a:lnTo>
                    <a:pt x="607" y="236"/>
                  </a:lnTo>
                  <a:lnTo>
                    <a:pt x="607" y="102"/>
                  </a:lnTo>
                  <a:lnTo>
                    <a:pt x="573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Shape 255"/>
            <p:cNvSpPr/>
            <p:nvPr/>
          </p:nvSpPr>
          <p:spPr>
            <a:xfrm>
              <a:off x="6984050" y="2574675"/>
              <a:ext cx="27800" cy="22750"/>
            </a:xfrm>
            <a:custGeom>
              <a:avLst/>
              <a:gdLst/>
              <a:ahLst/>
              <a:cxnLst/>
              <a:rect l="0" t="0" r="0" b="0"/>
              <a:pathLst>
                <a:path w="1112" h="910" extrusionOk="0">
                  <a:moveTo>
                    <a:pt x="101" y="1"/>
                  </a:moveTo>
                  <a:lnTo>
                    <a:pt x="68" y="68"/>
                  </a:lnTo>
                  <a:lnTo>
                    <a:pt x="101" y="203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539"/>
                  </a:lnTo>
                  <a:lnTo>
                    <a:pt x="101" y="573"/>
                  </a:lnTo>
                  <a:lnTo>
                    <a:pt x="169" y="539"/>
                  </a:lnTo>
                  <a:lnTo>
                    <a:pt x="236" y="708"/>
                  </a:lnTo>
                  <a:lnTo>
                    <a:pt x="303" y="842"/>
                  </a:lnTo>
                  <a:lnTo>
                    <a:pt x="337" y="876"/>
                  </a:lnTo>
                  <a:lnTo>
                    <a:pt x="371" y="910"/>
                  </a:lnTo>
                  <a:lnTo>
                    <a:pt x="438" y="876"/>
                  </a:lnTo>
                  <a:lnTo>
                    <a:pt x="438" y="809"/>
                  </a:lnTo>
                  <a:lnTo>
                    <a:pt x="404" y="640"/>
                  </a:lnTo>
                  <a:lnTo>
                    <a:pt x="371" y="472"/>
                  </a:lnTo>
                  <a:lnTo>
                    <a:pt x="438" y="438"/>
                  </a:lnTo>
                  <a:lnTo>
                    <a:pt x="775" y="337"/>
                  </a:lnTo>
                  <a:lnTo>
                    <a:pt x="909" y="304"/>
                  </a:lnTo>
                  <a:lnTo>
                    <a:pt x="1078" y="236"/>
                  </a:lnTo>
                  <a:lnTo>
                    <a:pt x="1111" y="169"/>
                  </a:lnTo>
                  <a:lnTo>
                    <a:pt x="1111" y="135"/>
                  </a:lnTo>
                  <a:lnTo>
                    <a:pt x="1078" y="102"/>
                  </a:lnTo>
                  <a:lnTo>
                    <a:pt x="943" y="68"/>
                  </a:lnTo>
                  <a:lnTo>
                    <a:pt x="808" y="102"/>
                  </a:lnTo>
                  <a:lnTo>
                    <a:pt x="573" y="135"/>
                  </a:lnTo>
                  <a:lnTo>
                    <a:pt x="303" y="236"/>
                  </a:lnTo>
                  <a:lnTo>
                    <a:pt x="20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Shape 256"/>
            <p:cNvSpPr/>
            <p:nvPr/>
          </p:nvSpPr>
          <p:spPr>
            <a:xfrm>
              <a:off x="6808975" y="2453475"/>
              <a:ext cx="55575" cy="55575"/>
            </a:xfrm>
            <a:custGeom>
              <a:avLst/>
              <a:gdLst/>
              <a:ahLst/>
              <a:cxnLst/>
              <a:rect l="0" t="0" r="0" b="0"/>
              <a:pathLst>
                <a:path w="2223" h="2223" extrusionOk="0">
                  <a:moveTo>
                    <a:pt x="1650" y="236"/>
                  </a:moveTo>
                  <a:lnTo>
                    <a:pt x="1717" y="371"/>
                  </a:lnTo>
                  <a:lnTo>
                    <a:pt x="1785" y="707"/>
                  </a:lnTo>
                  <a:lnTo>
                    <a:pt x="1953" y="1482"/>
                  </a:lnTo>
                  <a:lnTo>
                    <a:pt x="1246" y="1717"/>
                  </a:lnTo>
                  <a:lnTo>
                    <a:pt x="539" y="1953"/>
                  </a:lnTo>
                  <a:lnTo>
                    <a:pt x="371" y="1381"/>
                  </a:lnTo>
                  <a:lnTo>
                    <a:pt x="270" y="943"/>
                  </a:lnTo>
                  <a:lnTo>
                    <a:pt x="236" y="808"/>
                  </a:lnTo>
                  <a:lnTo>
                    <a:pt x="236" y="741"/>
                  </a:lnTo>
                  <a:lnTo>
                    <a:pt x="943" y="438"/>
                  </a:lnTo>
                  <a:lnTo>
                    <a:pt x="1280" y="303"/>
                  </a:lnTo>
                  <a:lnTo>
                    <a:pt x="1650" y="236"/>
                  </a:lnTo>
                  <a:close/>
                  <a:moveTo>
                    <a:pt x="1751" y="0"/>
                  </a:moveTo>
                  <a:lnTo>
                    <a:pt x="1347" y="34"/>
                  </a:lnTo>
                  <a:lnTo>
                    <a:pt x="909" y="135"/>
                  </a:lnTo>
                  <a:lnTo>
                    <a:pt x="505" y="337"/>
                  </a:lnTo>
                  <a:lnTo>
                    <a:pt x="337" y="438"/>
                  </a:lnTo>
                  <a:lnTo>
                    <a:pt x="169" y="539"/>
                  </a:lnTo>
                  <a:lnTo>
                    <a:pt x="101" y="539"/>
                  </a:lnTo>
                  <a:lnTo>
                    <a:pt x="34" y="573"/>
                  </a:lnTo>
                  <a:lnTo>
                    <a:pt x="0" y="606"/>
                  </a:lnTo>
                  <a:lnTo>
                    <a:pt x="0" y="674"/>
                  </a:lnTo>
                  <a:lnTo>
                    <a:pt x="0" y="775"/>
                  </a:lnTo>
                  <a:lnTo>
                    <a:pt x="68" y="1010"/>
                  </a:lnTo>
                  <a:lnTo>
                    <a:pt x="337" y="2121"/>
                  </a:lnTo>
                  <a:lnTo>
                    <a:pt x="337" y="2189"/>
                  </a:lnTo>
                  <a:lnTo>
                    <a:pt x="371" y="2222"/>
                  </a:lnTo>
                  <a:lnTo>
                    <a:pt x="472" y="2222"/>
                  </a:lnTo>
                  <a:lnTo>
                    <a:pt x="1313" y="1953"/>
                  </a:lnTo>
                  <a:lnTo>
                    <a:pt x="2121" y="1684"/>
                  </a:lnTo>
                  <a:lnTo>
                    <a:pt x="2189" y="1650"/>
                  </a:lnTo>
                  <a:lnTo>
                    <a:pt x="2222" y="1616"/>
                  </a:lnTo>
                  <a:lnTo>
                    <a:pt x="2222" y="1549"/>
                  </a:lnTo>
                  <a:lnTo>
                    <a:pt x="2222" y="1482"/>
                  </a:lnTo>
                  <a:lnTo>
                    <a:pt x="2088" y="1212"/>
                  </a:lnTo>
                  <a:lnTo>
                    <a:pt x="2054" y="909"/>
                  </a:lnTo>
                  <a:lnTo>
                    <a:pt x="1953" y="270"/>
                  </a:lnTo>
                  <a:lnTo>
                    <a:pt x="1919" y="202"/>
                  </a:lnTo>
                  <a:lnTo>
                    <a:pt x="1886" y="101"/>
                  </a:lnTo>
                  <a:lnTo>
                    <a:pt x="1818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7" name="Shape 257"/>
            <p:cNvSpPr/>
            <p:nvPr/>
          </p:nvSpPr>
          <p:spPr>
            <a:xfrm>
              <a:off x="6914175" y="2562050"/>
              <a:ext cx="15175" cy="24425"/>
            </a:xfrm>
            <a:custGeom>
              <a:avLst/>
              <a:gdLst/>
              <a:ahLst/>
              <a:cxnLst/>
              <a:rect l="0" t="0" r="0" b="0"/>
              <a:pathLst>
                <a:path w="607" h="977" extrusionOk="0">
                  <a:moveTo>
                    <a:pt x="270" y="1"/>
                  </a:moveTo>
                  <a:lnTo>
                    <a:pt x="135" y="102"/>
                  </a:lnTo>
                  <a:lnTo>
                    <a:pt x="34" y="236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05"/>
                  </a:lnTo>
                  <a:lnTo>
                    <a:pt x="169" y="304"/>
                  </a:lnTo>
                  <a:lnTo>
                    <a:pt x="270" y="236"/>
                  </a:lnTo>
                  <a:lnTo>
                    <a:pt x="304" y="203"/>
                  </a:lnTo>
                  <a:lnTo>
                    <a:pt x="270" y="270"/>
                  </a:lnTo>
                  <a:lnTo>
                    <a:pt x="203" y="405"/>
                  </a:lnTo>
                  <a:lnTo>
                    <a:pt x="203" y="472"/>
                  </a:lnTo>
                  <a:lnTo>
                    <a:pt x="236" y="539"/>
                  </a:lnTo>
                  <a:lnTo>
                    <a:pt x="405" y="539"/>
                  </a:lnTo>
                  <a:lnTo>
                    <a:pt x="405" y="640"/>
                  </a:lnTo>
                  <a:lnTo>
                    <a:pt x="270" y="708"/>
                  </a:lnTo>
                  <a:lnTo>
                    <a:pt x="102" y="809"/>
                  </a:lnTo>
                  <a:lnTo>
                    <a:pt x="34" y="842"/>
                  </a:lnTo>
                  <a:lnTo>
                    <a:pt x="68" y="910"/>
                  </a:lnTo>
                  <a:lnTo>
                    <a:pt x="102" y="943"/>
                  </a:lnTo>
                  <a:lnTo>
                    <a:pt x="169" y="977"/>
                  </a:lnTo>
                  <a:lnTo>
                    <a:pt x="337" y="910"/>
                  </a:lnTo>
                  <a:lnTo>
                    <a:pt x="472" y="809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07" y="506"/>
                  </a:lnTo>
                  <a:lnTo>
                    <a:pt x="573" y="438"/>
                  </a:lnTo>
                  <a:lnTo>
                    <a:pt x="539" y="405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506" y="169"/>
                  </a:lnTo>
                  <a:lnTo>
                    <a:pt x="472" y="102"/>
                  </a:lnTo>
                  <a:lnTo>
                    <a:pt x="405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Shape 258"/>
            <p:cNvSpPr/>
            <p:nvPr/>
          </p:nvSpPr>
          <p:spPr>
            <a:xfrm>
              <a:off x="6841800" y="2524175"/>
              <a:ext cx="14325" cy="21900"/>
            </a:xfrm>
            <a:custGeom>
              <a:avLst/>
              <a:gdLst/>
              <a:ahLst/>
              <a:cxnLst/>
              <a:rect l="0" t="0" r="0" b="0"/>
              <a:pathLst>
                <a:path w="573" h="876" extrusionOk="0">
                  <a:moveTo>
                    <a:pt x="337" y="0"/>
                  </a:moveTo>
                  <a:lnTo>
                    <a:pt x="236" y="34"/>
                  </a:lnTo>
                  <a:lnTo>
                    <a:pt x="135" y="101"/>
                  </a:lnTo>
                  <a:lnTo>
                    <a:pt x="68" y="169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0" y="472"/>
                  </a:lnTo>
                  <a:lnTo>
                    <a:pt x="68" y="573"/>
                  </a:lnTo>
                  <a:lnTo>
                    <a:pt x="135" y="606"/>
                  </a:lnTo>
                  <a:lnTo>
                    <a:pt x="202" y="573"/>
                  </a:lnTo>
                  <a:lnTo>
                    <a:pt x="303" y="505"/>
                  </a:lnTo>
                  <a:lnTo>
                    <a:pt x="371" y="505"/>
                  </a:lnTo>
                  <a:lnTo>
                    <a:pt x="404" y="573"/>
                  </a:lnTo>
                  <a:lnTo>
                    <a:pt x="371" y="606"/>
                  </a:lnTo>
                  <a:lnTo>
                    <a:pt x="303" y="674"/>
                  </a:lnTo>
                  <a:lnTo>
                    <a:pt x="101" y="674"/>
                  </a:lnTo>
                  <a:lnTo>
                    <a:pt x="34" y="707"/>
                  </a:lnTo>
                  <a:lnTo>
                    <a:pt x="0" y="741"/>
                  </a:lnTo>
                  <a:lnTo>
                    <a:pt x="34" y="775"/>
                  </a:lnTo>
                  <a:lnTo>
                    <a:pt x="101" y="842"/>
                  </a:lnTo>
                  <a:lnTo>
                    <a:pt x="169" y="876"/>
                  </a:lnTo>
                  <a:lnTo>
                    <a:pt x="371" y="842"/>
                  </a:lnTo>
                  <a:lnTo>
                    <a:pt x="438" y="808"/>
                  </a:lnTo>
                  <a:lnTo>
                    <a:pt x="505" y="741"/>
                  </a:lnTo>
                  <a:lnTo>
                    <a:pt x="573" y="640"/>
                  </a:lnTo>
                  <a:lnTo>
                    <a:pt x="573" y="573"/>
                  </a:lnTo>
                  <a:lnTo>
                    <a:pt x="573" y="472"/>
                  </a:lnTo>
                  <a:lnTo>
                    <a:pt x="539" y="404"/>
                  </a:lnTo>
                  <a:lnTo>
                    <a:pt x="472" y="371"/>
                  </a:lnTo>
                  <a:lnTo>
                    <a:pt x="404" y="337"/>
                  </a:lnTo>
                  <a:lnTo>
                    <a:pt x="270" y="337"/>
                  </a:lnTo>
                  <a:lnTo>
                    <a:pt x="169" y="404"/>
                  </a:lnTo>
                  <a:lnTo>
                    <a:pt x="135" y="337"/>
                  </a:lnTo>
                  <a:lnTo>
                    <a:pt x="169" y="303"/>
                  </a:lnTo>
                  <a:lnTo>
                    <a:pt x="270" y="202"/>
                  </a:lnTo>
                  <a:lnTo>
                    <a:pt x="472" y="101"/>
                  </a:lnTo>
                  <a:lnTo>
                    <a:pt x="472" y="68"/>
                  </a:lnTo>
                  <a:lnTo>
                    <a:pt x="438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Shape 259"/>
            <p:cNvSpPr/>
            <p:nvPr/>
          </p:nvSpPr>
          <p:spPr>
            <a:xfrm>
              <a:off x="6716375" y="2637800"/>
              <a:ext cx="66525" cy="59800"/>
            </a:xfrm>
            <a:custGeom>
              <a:avLst/>
              <a:gdLst/>
              <a:ahLst/>
              <a:cxnLst/>
              <a:rect l="0" t="0" r="0" b="0"/>
              <a:pathLst>
                <a:path w="2661" h="2392" extrusionOk="0">
                  <a:moveTo>
                    <a:pt x="1953" y="304"/>
                  </a:moveTo>
                  <a:lnTo>
                    <a:pt x="2021" y="371"/>
                  </a:lnTo>
                  <a:lnTo>
                    <a:pt x="2088" y="472"/>
                  </a:lnTo>
                  <a:lnTo>
                    <a:pt x="2358" y="1347"/>
                  </a:lnTo>
                  <a:lnTo>
                    <a:pt x="2459" y="1718"/>
                  </a:lnTo>
                  <a:lnTo>
                    <a:pt x="2257" y="1718"/>
                  </a:lnTo>
                  <a:lnTo>
                    <a:pt x="2088" y="1751"/>
                  </a:lnTo>
                  <a:lnTo>
                    <a:pt x="1650" y="1852"/>
                  </a:lnTo>
                  <a:lnTo>
                    <a:pt x="1246" y="1987"/>
                  </a:lnTo>
                  <a:lnTo>
                    <a:pt x="977" y="2088"/>
                  </a:lnTo>
                  <a:lnTo>
                    <a:pt x="876" y="2122"/>
                  </a:lnTo>
                  <a:lnTo>
                    <a:pt x="809" y="2088"/>
                  </a:lnTo>
                  <a:lnTo>
                    <a:pt x="741" y="2054"/>
                  </a:lnTo>
                  <a:lnTo>
                    <a:pt x="708" y="1987"/>
                  </a:lnTo>
                  <a:lnTo>
                    <a:pt x="674" y="1852"/>
                  </a:lnTo>
                  <a:lnTo>
                    <a:pt x="640" y="1684"/>
                  </a:lnTo>
                  <a:lnTo>
                    <a:pt x="438" y="876"/>
                  </a:lnTo>
                  <a:lnTo>
                    <a:pt x="876" y="708"/>
                  </a:lnTo>
                  <a:lnTo>
                    <a:pt x="1213" y="607"/>
                  </a:lnTo>
                  <a:lnTo>
                    <a:pt x="1381" y="573"/>
                  </a:lnTo>
                  <a:lnTo>
                    <a:pt x="1549" y="472"/>
                  </a:lnTo>
                  <a:lnTo>
                    <a:pt x="1718" y="371"/>
                  </a:lnTo>
                  <a:lnTo>
                    <a:pt x="1852" y="304"/>
                  </a:lnTo>
                  <a:close/>
                  <a:moveTo>
                    <a:pt x="2021" y="1"/>
                  </a:moveTo>
                  <a:lnTo>
                    <a:pt x="1785" y="102"/>
                  </a:lnTo>
                  <a:lnTo>
                    <a:pt x="1583" y="203"/>
                  </a:lnTo>
                  <a:lnTo>
                    <a:pt x="1347" y="337"/>
                  </a:lnTo>
                  <a:lnTo>
                    <a:pt x="1145" y="405"/>
                  </a:lnTo>
                  <a:lnTo>
                    <a:pt x="573" y="607"/>
                  </a:lnTo>
                  <a:lnTo>
                    <a:pt x="304" y="708"/>
                  </a:lnTo>
                  <a:lnTo>
                    <a:pt x="34" y="842"/>
                  </a:lnTo>
                  <a:lnTo>
                    <a:pt x="1" y="910"/>
                  </a:lnTo>
                  <a:lnTo>
                    <a:pt x="1" y="977"/>
                  </a:lnTo>
                  <a:lnTo>
                    <a:pt x="68" y="1044"/>
                  </a:lnTo>
                  <a:lnTo>
                    <a:pt x="135" y="1044"/>
                  </a:lnTo>
                  <a:lnTo>
                    <a:pt x="304" y="943"/>
                  </a:lnTo>
                  <a:lnTo>
                    <a:pt x="337" y="1280"/>
                  </a:lnTo>
                  <a:lnTo>
                    <a:pt x="405" y="1617"/>
                  </a:lnTo>
                  <a:lnTo>
                    <a:pt x="607" y="2290"/>
                  </a:lnTo>
                  <a:lnTo>
                    <a:pt x="640" y="2357"/>
                  </a:lnTo>
                  <a:lnTo>
                    <a:pt x="708" y="2391"/>
                  </a:lnTo>
                  <a:lnTo>
                    <a:pt x="943" y="2324"/>
                  </a:lnTo>
                  <a:lnTo>
                    <a:pt x="1179" y="2256"/>
                  </a:lnTo>
                  <a:lnTo>
                    <a:pt x="1617" y="2088"/>
                  </a:lnTo>
                  <a:lnTo>
                    <a:pt x="2021" y="1987"/>
                  </a:lnTo>
                  <a:lnTo>
                    <a:pt x="2459" y="1953"/>
                  </a:lnTo>
                  <a:lnTo>
                    <a:pt x="2560" y="1920"/>
                  </a:lnTo>
                  <a:lnTo>
                    <a:pt x="2627" y="1886"/>
                  </a:lnTo>
                  <a:lnTo>
                    <a:pt x="2661" y="1785"/>
                  </a:lnTo>
                  <a:lnTo>
                    <a:pt x="2661" y="1684"/>
                  </a:lnTo>
                  <a:lnTo>
                    <a:pt x="2627" y="1482"/>
                  </a:lnTo>
                  <a:lnTo>
                    <a:pt x="2391" y="775"/>
                  </a:lnTo>
                  <a:lnTo>
                    <a:pt x="2122" y="68"/>
                  </a:lnTo>
                  <a:lnTo>
                    <a:pt x="2088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Shape 260"/>
            <p:cNvSpPr/>
            <p:nvPr/>
          </p:nvSpPr>
          <p:spPr>
            <a:xfrm>
              <a:off x="6851050" y="2572150"/>
              <a:ext cx="24425" cy="21900"/>
            </a:xfrm>
            <a:custGeom>
              <a:avLst/>
              <a:gdLst/>
              <a:ahLst/>
              <a:cxnLst/>
              <a:rect l="0" t="0" r="0" b="0"/>
              <a:pathLst>
                <a:path w="977" h="876" extrusionOk="0">
                  <a:moveTo>
                    <a:pt x="304" y="1"/>
                  </a:moveTo>
                  <a:lnTo>
                    <a:pt x="203" y="68"/>
                  </a:lnTo>
                  <a:lnTo>
                    <a:pt x="102" y="135"/>
                  </a:lnTo>
                  <a:lnTo>
                    <a:pt x="1" y="270"/>
                  </a:lnTo>
                  <a:lnTo>
                    <a:pt x="34" y="304"/>
                  </a:lnTo>
                  <a:lnTo>
                    <a:pt x="68" y="304"/>
                  </a:lnTo>
                  <a:lnTo>
                    <a:pt x="203" y="236"/>
                  </a:lnTo>
                  <a:lnTo>
                    <a:pt x="371" y="203"/>
                  </a:lnTo>
                  <a:lnTo>
                    <a:pt x="337" y="371"/>
                  </a:lnTo>
                  <a:lnTo>
                    <a:pt x="304" y="506"/>
                  </a:lnTo>
                  <a:lnTo>
                    <a:pt x="236" y="640"/>
                  </a:lnTo>
                  <a:lnTo>
                    <a:pt x="236" y="741"/>
                  </a:lnTo>
                  <a:lnTo>
                    <a:pt x="270" y="809"/>
                  </a:lnTo>
                  <a:lnTo>
                    <a:pt x="304" y="876"/>
                  </a:lnTo>
                  <a:lnTo>
                    <a:pt x="573" y="876"/>
                  </a:lnTo>
                  <a:lnTo>
                    <a:pt x="910" y="809"/>
                  </a:lnTo>
                  <a:lnTo>
                    <a:pt x="943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10" y="573"/>
                  </a:lnTo>
                  <a:lnTo>
                    <a:pt x="842" y="573"/>
                  </a:lnTo>
                  <a:lnTo>
                    <a:pt x="573" y="640"/>
                  </a:lnTo>
                  <a:lnTo>
                    <a:pt x="472" y="674"/>
                  </a:lnTo>
                  <a:lnTo>
                    <a:pt x="438" y="674"/>
                  </a:lnTo>
                  <a:lnTo>
                    <a:pt x="472" y="607"/>
                  </a:lnTo>
                  <a:lnTo>
                    <a:pt x="539" y="371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Shape 261"/>
            <p:cNvSpPr/>
            <p:nvPr/>
          </p:nvSpPr>
          <p:spPr>
            <a:xfrm>
              <a:off x="6775300" y="2626025"/>
              <a:ext cx="66525" cy="53050"/>
            </a:xfrm>
            <a:custGeom>
              <a:avLst/>
              <a:gdLst/>
              <a:ahLst/>
              <a:cxnLst/>
              <a:rect l="0" t="0" r="0" b="0"/>
              <a:pathLst>
                <a:path w="2661" h="2122" extrusionOk="0">
                  <a:moveTo>
                    <a:pt x="2122" y="236"/>
                  </a:moveTo>
                  <a:lnTo>
                    <a:pt x="2189" y="303"/>
                  </a:lnTo>
                  <a:lnTo>
                    <a:pt x="2256" y="438"/>
                  </a:lnTo>
                  <a:lnTo>
                    <a:pt x="2290" y="606"/>
                  </a:lnTo>
                  <a:lnTo>
                    <a:pt x="2391" y="1111"/>
                  </a:lnTo>
                  <a:lnTo>
                    <a:pt x="2391" y="1246"/>
                  </a:lnTo>
                  <a:lnTo>
                    <a:pt x="2391" y="1347"/>
                  </a:lnTo>
                  <a:lnTo>
                    <a:pt x="2357" y="1448"/>
                  </a:lnTo>
                  <a:lnTo>
                    <a:pt x="2324" y="1515"/>
                  </a:lnTo>
                  <a:lnTo>
                    <a:pt x="2189" y="1650"/>
                  </a:lnTo>
                  <a:lnTo>
                    <a:pt x="2021" y="1751"/>
                  </a:lnTo>
                  <a:lnTo>
                    <a:pt x="1819" y="1818"/>
                  </a:lnTo>
                  <a:lnTo>
                    <a:pt x="1617" y="1852"/>
                  </a:lnTo>
                  <a:lnTo>
                    <a:pt x="1179" y="1886"/>
                  </a:lnTo>
                  <a:lnTo>
                    <a:pt x="1044" y="1886"/>
                  </a:lnTo>
                  <a:lnTo>
                    <a:pt x="943" y="1785"/>
                  </a:lnTo>
                  <a:lnTo>
                    <a:pt x="842" y="1650"/>
                  </a:lnTo>
                  <a:lnTo>
                    <a:pt x="775" y="1515"/>
                  </a:lnTo>
                  <a:lnTo>
                    <a:pt x="674" y="1145"/>
                  </a:lnTo>
                  <a:lnTo>
                    <a:pt x="607" y="775"/>
                  </a:lnTo>
                  <a:lnTo>
                    <a:pt x="1112" y="640"/>
                  </a:lnTo>
                  <a:lnTo>
                    <a:pt x="1583" y="472"/>
                  </a:lnTo>
                  <a:lnTo>
                    <a:pt x="2054" y="236"/>
                  </a:lnTo>
                  <a:close/>
                  <a:moveTo>
                    <a:pt x="1987" y="0"/>
                  </a:moveTo>
                  <a:lnTo>
                    <a:pt x="1650" y="169"/>
                  </a:lnTo>
                  <a:lnTo>
                    <a:pt x="1381" y="303"/>
                  </a:lnTo>
                  <a:lnTo>
                    <a:pt x="1112" y="404"/>
                  </a:lnTo>
                  <a:lnTo>
                    <a:pt x="539" y="539"/>
                  </a:ln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102" y="640"/>
                  </a:lnTo>
                  <a:lnTo>
                    <a:pt x="34" y="640"/>
                  </a:lnTo>
                  <a:lnTo>
                    <a:pt x="1" y="674"/>
                  </a:lnTo>
                  <a:lnTo>
                    <a:pt x="1" y="775"/>
                  </a:lnTo>
                  <a:lnTo>
                    <a:pt x="68" y="842"/>
                  </a:lnTo>
                  <a:lnTo>
                    <a:pt x="135" y="842"/>
                  </a:lnTo>
                  <a:lnTo>
                    <a:pt x="405" y="808"/>
                  </a:lnTo>
                  <a:lnTo>
                    <a:pt x="438" y="1179"/>
                  </a:lnTo>
                  <a:lnTo>
                    <a:pt x="539" y="1583"/>
                  </a:lnTo>
                  <a:lnTo>
                    <a:pt x="640" y="1751"/>
                  </a:lnTo>
                  <a:lnTo>
                    <a:pt x="708" y="1886"/>
                  </a:lnTo>
                  <a:lnTo>
                    <a:pt x="809" y="2020"/>
                  </a:lnTo>
                  <a:lnTo>
                    <a:pt x="943" y="2088"/>
                  </a:lnTo>
                  <a:lnTo>
                    <a:pt x="1179" y="2121"/>
                  </a:lnTo>
                  <a:lnTo>
                    <a:pt x="1415" y="2121"/>
                  </a:lnTo>
                  <a:lnTo>
                    <a:pt x="1650" y="2088"/>
                  </a:lnTo>
                  <a:lnTo>
                    <a:pt x="1852" y="2054"/>
                  </a:lnTo>
                  <a:lnTo>
                    <a:pt x="2223" y="1987"/>
                  </a:lnTo>
                  <a:lnTo>
                    <a:pt x="2391" y="1919"/>
                  </a:lnTo>
                  <a:lnTo>
                    <a:pt x="2458" y="1886"/>
                  </a:lnTo>
                  <a:lnTo>
                    <a:pt x="2526" y="1818"/>
                  </a:lnTo>
                  <a:lnTo>
                    <a:pt x="2627" y="1616"/>
                  </a:lnTo>
                  <a:lnTo>
                    <a:pt x="2660" y="1448"/>
                  </a:lnTo>
                  <a:lnTo>
                    <a:pt x="2627" y="1246"/>
                  </a:lnTo>
                  <a:lnTo>
                    <a:pt x="2593" y="1044"/>
                  </a:lnTo>
                  <a:lnTo>
                    <a:pt x="2526" y="505"/>
                  </a:lnTo>
                  <a:lnTo>
                    <a:pt x="2458" y="236"/>
                  </a:lnTo>
                  <a:lnTo>
                    <a:pt x="2391" y="135"/>
                  </a:lnTo>
                  <a:lnTo>
                    <a:pt x="2324" y="34"/>
                  </a:lnTo>
                  <a:lnTo>
                    <a:pt x="22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Shape 262"/>
            <p:cNvSpPr/>
            <p:nvPr/>
          </p:nvSpPr>
          <p:spPr>
            <a:xfrm>
              <a:off x="6698700" y="2537650"/>
              <a:ext cx="58100" cy="48825"/>
            </a:xfrm>
            <a:custGeom>
              <a:avLst/>
              <a:gdLst/>
              <a:ahLst/>
              <a:cxnLst/>
              <a:rect l="0" t="0" r="0" b="0"/>
              <a:pathLst>
                <a:path w="2324" h="1953" extrusionOk="0">
                  <a:moveTo>
                    <a:pt x="1650" y="236"/>
                  </a:moveTo>
                  <a:lnTo>
                    <a:pt x="1718" y="269"/>
                  </a:lnTo>
                  <a:lnTo>
                    <a:pt x="1785" y="303"/>
                  </a:lnTo>
                  <a:lnTo>
                    <a:pt x="1886" y="438"/>
                  </a:lnTo>
                  <a:lnTo>
                    <a:pt x="1987" y="606"/>
                  </a:lnTo>
                  <a:lnTo>
                    <a:pt x="2021" y="808"/>
                  </a:lnTo>
                  <a:lnTo>
                    <a:pt x="2088" y="1010"/>
                  </a:lnTo>
                  <a:lnTo>
                    <a:pt x="2122" y="1414"/>
                  </a:lnTo>
                  <a:lnTo>
                    <a:pt x="1516" y="1549"/>
                  </a:lnTo>
                  <a:lnTo>
                    <a:pt x="910" y="1684"/>
                  </a:lnTo>
                  <a:lnTo>
                    <a:pt x="472" y="1684"/>
                  </a:lnTo>
                  <a:lnTo>
                    <a:pt x="371" y="1381"/>
                  </a:lnTo>
                  <a:lnTo>
                    <a:pt x="169" y="741"/>
                  </a:lnTo>
                  <a:lnTo>
                    <a:pt x="809" y="471"/>
                  </a:lnTo>
                  <a:lnTo>
                    <a:pt x="1112" y="337"/>
                  </a:lnTo>
                  <a:lnTo>
                    <a:pt x="1482" y="236"/>
                  </a:lnTo>
                  <a:close/>
                  <a:moveTo>
                    <a:pt x="1684" y="0"/>
                  </a:moveTo>
                  <a:lnTo>
                    <a:pt x="1482" y="34"/>
                  </a:lnTo>
                  <a:lnTo>
                    <a:pt x="1112" y="168"/>
                  </a:lnTo>
                  <a:lnTo>
                    <a:pt x="607" y="370"/>
                  </a:lnTo>
                  <a:lnTo>
                    <a:pt x="102" y="606"/>
                  </a:lnTo>
                  <a:lnTo>
                    <a:pt x="68" y="572"/>
                  </a:lnTo>
                  <a:lnTo>
                    <a:pt x="1" y="572"/>
                  </a:lnTo>
                  <a:lnTo>
                    <a:pt x="1" y="640"/>
                  </a:lnTo>
                  <a:lnTo>
                    <a:pt x="34" y="943"/>
                  </a:lnTo>
                  <a:lnTo>
                    <a:pt x="102" y="1280"/>
                  </a:lnTo>
                  <a:lnTo>
                    <a:pt x="304" y="1886"/>
                  </a:lnTo>
                  <a:lnTo>
                    <a:pt x="371" y="1919"/>
                  </a:lnTo>
                  <a:lnTo>
                    <a:pt x="438" y="1953"/>
                  </a:lnTo>
                  <a:lnTo>
                    <a:pt x="876" y="1886"/>
                  </a:lnTo>
                  <a:lnTo>
                    <a:pt x="1347" y="1818"/>
                  </a:lnTo>
                  <a:lnTo>
                    <a:pt x="1819" y="1717"/>
                  </a:lnTo>
                  <a:lnTo>
                    <a:pt x="2256" y="1583"/>
                  </a:lnTo>
                  <a:lnTo>
                    <a:pt x="2324" y="1515"/>
                  </a:lnTo>
                  <a:lnTo>
                    <a:pt x="2324" y="1448"/>
                  </a:lnTo>
                  <a:lnTo>
                    <a:pt x="2088" y="370"/>
                  </a:lnTo>
                  <a:lnTo>
                    <a:pt x="2021" y="135"/>
                  </a:lnTo>
                  <a:lnTo>
                    <a:pt x="1953" y="67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" name="Shape 263"/>
            <p:cNvSpPr/>
            <p:nvPr/>
          </p:nvSpPr>
          <p:spPr>
            <a:xfrm>
              <a:off x="6740800" y="2658000"/>
              <a:ext cx="19375" cy="24450"/>
            </a:xfrm>
            <a:custGeom>
              <a:avLst/>
              <a:gdLst/>
              <a:ahLst/>
              <a:cxnLst/>
              <a:rect l="0" t="0" r="0" b="0"/>
              <a:pathLst>
                <a:path w="775" h="978" extrusionOk="0">
                  <a:moveTo>
                    <a:pt x="741" y="1"/>
                  </a:moveTo>
                  <a:lnTo>
                    <a:pt x="673" y="34"/>
                  </a:lnTo>
                  <a:lnTo>
                    <a:pt x="606" y="34"/>
                  </a:lnTo>
                  <a:lnTo>
                    <a:pt x="505" y="135"/>
                  </a:lnTo>
                  <a:lnTo>
                    <a:pt x="269" y="472"/>
                  </a:lnTo>
                  <a:lnTo>
                    <a:pt x="67" y="708"/>
                  </a:lnTo>
                  <a:lnTo>
                    <a:pt x="0" y="809"/>
                  </a:lnTo>
                  <a:lnTo>
                    <a:pt x="0" y="876"/>
                  </a:lnTo>
                  <a:lnTo>
                    <a:pt x="0" y="977"/>
                  </a:lnTo>
                  <a:lnTo>
                    <a:pt x="67" y="977"/>
                  </a:lnTo>
                  <a:lnTo>
                    <a:pt x="135" y="943"/>
                  </a:lnTo>
                  <a:lnTo>
                    <a:pt x="269" y="809"/>
                  </a:lnTo>
                  <a:lnTo>
                    <a:pt x="471" y="573"/>
                  </a:lnTo>
                  <a:lnTo>
                    <a:pt x="673" y="337"/>
                  </a:lnTo>
                  <a:lnTo>
                    <a:pt x="774" y="203"/>
                  </a:lnTo>
                  <a:lnTo>
                    <a:pt x="774" y="135"/>
                  </a:lnTo>
                  <a:lnTo>
                    <a:pt x="774" y="68"/>
                  </a:lnTo>
                  <a:lnTo>
                    <a:pt x="774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Shape 264"/>
            <p:cNvSpPr/>
            <p:nvPr/>
          </p:nvSpPr>
          <p:spPr>
            <a:xfrm>
              <a:off x="6705450" y="2585625"/>
              <a:ext cx="62300" cy="57250"/>
            </a:xfrm>
            <a:custGeom>
              <a:avLst/>
              <a:gdLst/>
              <a:ahLst/>
              <a:cxnLst/>
              <a:rect l="0" t="0" r="0" b="0"/>
              <a:pathLst>
                <a:path w="2492" h="2290" extrusionOk="0">
                  <a:moveTo>
                    <a:pt x="2087" y="270"/>
                  </a:moveTo>
                  <a:lnTo>
                    <a:pt x="2155" y="505"/>
                  </a:lnTo>
                  <a:lnTo>
                    <a:pt x="2188" y="741"/>
                  </a:lnTo>
                  <a:lnTo>
                    <a:pt x="2222" y="1212"/>
                  </a:lnTo>
                  <a:lnTo>
                    <a:pt x="2222" y="1381"/>
                  </a:lnTo>
                  <a:lnTo>
                    <a:pt x="2155" y="1515"/>
                  </a:lnTo>
                  <a:lnTo>
                    <a:pt x="2054" y="1583"/>
                  </a:lnTo>
                  <a:lnTo>
                    <a:pt x="1919" y="1650"/>
                  </a:lnTo>
                  <a:lnTo>
                    <a:pt x="1616" y="1751"/>
                  </a:lnTo>
                  <a:lnTo>
                    <a:pt x="1481" y="1818"/>
                  </a:lnTo>
                  <a:lnTo>
                    <a:pt x="1347" y="1886"/>
                  </a:lnTo>
                  <a:lnTo>
                    <a:pt x="1212" y="1953"/>
                  </a:lnTo>
                  <a:lnTo>
                    <a:pt x="976" y="2054"/>
                  </a:lnTo>
                  <a:lnTo>
                    <a:pt x="741" y="2088"/>
                  </a:lnTo>
                  <a:lnTo>
                    <a:pt x="673" y="2054"/>
                  </a:lnTo>
                  <a:lnTo>
                    <a:pt x="606" y="1987"/>
                  </a:lnTo>
                  <a:lnTo>
                    <a:pt x="505" y="1549"/>
                  </a:lnTo>
                  <a:lnTo>
                    <a:pt x="438" y="1179"/>
                  </a:lnTo>
                  <a:lnTo>
                    <a:pt x="337" y="808"/>
                  </a:lnTo>
                  <a:lnTo>
                    <a:pt x="572" y="674"/>
                  </a:lnTo>
                  <a:lnTo>
                    <a:pt x="808" y="606"/>
                  </a:lnTo>
                  <a:lnTo>
                    <a:pt x="1077" y="539"/>
                  </a:lnTo>
                  <a:lnTo>
                    <a:pt x="1347" y="472"/>
                  </a:lnTo>
                  <a:lnTo>
                    <a:pt x="1751" y="438"/>
                  </a:lnTo>
                  <a:lnTo>
                    <a:pt x="1919" y="371"/>
                  </a:lnTo>
                  <a:lnTo>
                    <a:pt x="2087" y="270"/>
                  </a:lnTo>
                  <a:close/>
                  <a:moveTo>
                    <a:pt x="2087" y="0"/>
                  </a:moveTo>
                  <a:lnTo>
                    <a:pt x="2054" y="34"/>
                  </a:lnTo>
                  <a:lnTo>
                    <a:pt x="1953" y="101"/>
                  </a:lnTo>
                  <a:lnTo>
                    <a:pt x="1818" y="169"/>
                  </a:lnTo>
                  <a:lnTo>
                    <a:pt x="1549" y="270"/>
                  </a:lnTo>
                  <a:lnTo>
                    <a:pt x="1279" y="303"/>
                  </a:lnTo>
                  <a:lnTo>
                    <a:pt x="976" y="337"/>
                  </a:lnTo>
                  <a:lnTo>
                    <a:pt x="707" y="371"/>
                  </a:lnTo>
                  <a:lnTo>
                    <a:pt x="438" y="438"/>
                  </a:lnTo>
                  <a:lnTo>
                    <a:pt x="303" y="505"/>
                  </a:lnTo>
                  <a:lnTo>
                    <a:pt x="202" y="606"/>
                  </a:lnTo>
                  <a:lnTo>
                    <a:pt x="101" y="674"/>
                  </a:lnTo>
                  <a:lnTo>
                    <a:pt x="0" y="808"/>
                  </a:lnTo>
                  <a:lnTo>
                    <a:pt x="0" y="876"/>
                  </a:lnTo>
                  <a:lnTo>
                    <a:pt x="34" y="909"/>
                  </a:lnTo>
                  <a:lnTo>
                    <a:pt x="67" y="943"/>
                  </a:lnTo>
                  <a:lnTo>
                    <a:pt x="135" y="909"/>
                  </a:lnTo>
                  <a:lnTo>
                    <a:pt x="236" y="876"/>
                  </a:lnTo>
                  <a:lnTo>
                    <a:pt x="236" y="1179"/>
                  </a:lnTo>
                  <a:lnTo>
                    <a:pt x="269" y="1515"/>
                  </a:lnTo>
                  <a:lnTo>
                    <a:pt x="337" y="1818"/>
                  </a:lnTo>
                  <a:lnTo>
                    <a:pt x="438" y="2121"/>
                  </a:lnTo>
                  <a:lnTo>
                    <a:pt x="505" y="2222"/>
                  </a:lnTo>
                  <a:lnTo>
                    <a:pt x="572" y="2290"/>
                  </a:lnTo>
                  <a:lnTo>
                    <a:pt x="842" y="2290"/>
                  </a:lnTo>
                  <a:lnTo>
                    <a:pt x="1111" y="2222"/>
                  </a:lnTo>
                  <a:lnTo>
                    <a:pt x="1313" y="2155"/>
                  </a:lnTo>
                  <a:lnTo>
                    <a:pt x="1481" y="2088"/>
                  </a:lnTo>
                  <a:lnTo>
                    <a:pt x="1650" y="2020"/>
                  </a:lnTo>
                  <a:lnTo>
                    <a:pt x="1953" y="1953"/>
                  </a:lnTo>
                  <a:lnTo>
                    <a:pt x="2087" y="1886"/>
                  </a:lnTo>
                  <a:lnTo>
                    <a:pt x="2222" y="1785"/>
                  </a:lnTo>
                  <a:lnTo>
                    <a:pt x="2323" y="1684"/>
                  </a:lnTo>
                  <a:lnTo>
                    <a:pt x="2424" y="1515"/>
                  </a:lnTo>
                  <a:lnTo>
                    <a:pt x="2458" y="1347"/>
                  </a:lnTo>
                  <a:lnTo>
                    <a:pt x="2491" y="1145"/>
                  </a:lnTo>
                  <a:lnTo>
                    <a:pt x="2458" y="775"/>
                  </a:lnTo>
                  <a:lnTo>
                    <a:pt x="2357" y="371"/>
                  </a:lnTo>
                  <a:lnTo>
                    <a:pt x="2222" y="34"/>
                  </a:lnTo>
                  <a:lnTo>
                    <a:pt x="21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" name="Shape 265"/>
            <p:cNvSpPr/>
            <p:nvPr/>
          </p:nvSpPr>
          <p:spPr>
            <a:xfrm>
              <a:off x="6806450" y="2643700"/>
              <a:ext cx="14325" cy="23600"/>
            </a:xfrm>
            <a:custGeom>
              <a:avLst/>
              <a:gdLst/>
              <a:ahLst/>
              <a:cxnLst/>
              <a:rect l="0" t="0" r="0" b="0"/>
              <a:pathLst>
                <a:path w="573" h="944" extrusionOk="0">
                  <a:moveTo>
                    <a:pt x="337" y="236"/>
                  </a:moveTo>
                  <a:lnTo>
                    <a:pt x="337" y="472"/>
                  </a:lnTo>
                  <a:lnTo>
                    <a:pt x="270" y="707"/>
                  </a:lnTo>
                  <a:lnTo>
                    <a:pt x="236" y="707"/>
                  </a:lnTo>
                  <a:lnTo>
                    <a:pt x="202" y="539"/>
                  </a:lnTo>
                  <a:lnTo>
                    <a:pt x="236" y="404"/>
                  </a:lnTo>
                  <a:lnTo>
                    <a:pt x="270" y="303"/>
                  </a:lnTo>
                  <a:lnTo>
                    <a:pt x="337" y="236"/>
                  </a:lnTo>
                  <a:close/>
                  <a:moveTo>
                    <a:pt x="303" y="0"/>
                  </a:moveTo>
                  <a:lnTo>
                    <a:pt x="202" y="68"/>
                  </a:lnTo>
                  <a:lnTo>
                    <a:pt x="135" y="135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5"/>
                  </a:lnTo>
                  <a:lnTo>
                    <a:pt x="0" y="640"/>
                  </a:lnTo>
                  <a:lnTo>
                    <a:pt x="34" y="775"/>
                  </a:lnTo>
                  <a:lnTo>
                    <a:pt x="101" y="876"/>
                  </a:lnTo>
                  <a:lnTo>
                    <a:pt x="135" y="909"/>
                  </a:lnTo>
                  <a:lnTo>
                    <a:pt x="202" y="943"/>
                  </a:lnTo>
                  <a:lnTo>
                    <a:pt x="337" y="909"/>
                  </a:lnTo>
                  <a:lnTo>
                    <a:pt x="438" y="842"/>
                  </a:lnTo>
                  <a:lnTo>
                    <a:pt x="472" y="775"/>
                  </a:lnTo>
                  <a:lnTo>
                    <a:pt x="505" y="674"/>
                  </a:lnTo>
                  <a:lnTo>
                    <a:pt x="573" y="404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68"/>
                  </a:lnTo>
                  <a:lnTo>
                    <a:pt x="404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" name="Shape 266"/>
            <p:cNvSpPr/>
            <p:nvPr/>
          </p:nvSpPr>
          <p:spPr>
            <a:xfrm>
              <a:off x="6932700" y="2630225"/>
              <a:ext cx="5925" cy="5075"/>
            </a:xfrm>
            <a:custGeom>
              <a:avLst/>
              <a:gdLst/>
              <a:ahLst/>
              <a:cxnLst/>
              <a:rect l="0" t="0" r="0" b="0"/>
              <a:pathLst>
                <a:path w="237" h="203" extrusionOk="0">
                  <a:moveTo>
                    <a:pt x="68" y="1"/>
                  </a:moveTo>
                  <a:lnTo>
                    <a:pt x="34" y="34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68" y="203"/>
                  </a:lnTo>
                  <a:lnTo>
                    <a:pt x="135" y="203"/>
                  </a:lnTo>
                  <a:lnTo>
                    <a:pt x="202" y="169"/>
                  </a:lnTo>
                  <a:lnTo>
                    <a:pt x="236" y="169"/>
                  </a:lnTo>
                  <a:lnTo>
                    <a:pt x="236" y="102"/>
                  </a:lnTo>
                  <a:lnTo>
                    <a:pt x="236" y="68"/>
                  </a:lnTo>
                  <a:lnTo>
                    <a:pt x="202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" name="Shape 267"/>
            <p:cNvSpPr/>
            <p:nvPr/>
          </p:nvSpPr>
          <p:spPr>
            <a:xfrm>
              <a:off x="6903250" y="2595725"/>
              <a:ext cx="58925" cy="53875"/>
            </a:xfrm>
            <a:custGeom>
              <a:avLst/>
              <a:gdLst/>
              <a:ahLst/>
              <a:cxnLst/>
              <a:rect l="0" t="0" r="0" b="0"/>
              <a:pathLst>
                <a:path w="2357" h="2155" extrusionOk="0">
                  <a:moveTo>
                    <a:pt x="1885" y="202"/>
                  </a:moveTo>
                  <a:lnTo>
                    <a:pt x="1986" y="640"/>
                  </a:lnTo>
                  <a:lnTo>
                    <a:pt x="2087" y="1044"/>
                  </a:lnTo>
                  <a:lnTo>
                    <a:pt x="2121" y="1313"/>
                  </a:lnTo>
                  <a:lnTo>
                    <a:pt x="2121" y="1448"/>
                  </a:lnTo>
                  <a:lnTo>
                    <a:pt x="2087" y="1515"/>
                  </a:lnTo>
                  <a:lnTo>
                    <a:pt x="2020" y="1549"/>
                  </a:lnTo>
                  <a:lnTo>
                    <a:pt x="1481" y="1751"/>
                  </a:lnTo>
                  <a:lnTo>
                    <a:pt x="1077" y="1886"/>
                  </a:lnTo>
                  <a:lnTo>
                    <a:pt x="943" y="1919"/>
                  </a:lnTo>
                  <a:lnTo>
                    <a:pt x="808" y="1919"/>
                  </a:lnTo>
                  <a:lnTo>
                    <a:pt x="741" y="1886"/>
                  </a:lnTo>
                  <a:lnTo>
                    <a:pt x="673" y="1751"/>
                  </a:lnTo>
                  <a:lnTo>
                    <a:pt x="640" y="1583"/>
                  </a:lnTo>
                  <a:lnTo>
                    <a:pt x="505" y="1145"/>
                  </a:lnTo>
                  <a:lnTo>
                    <a:pt x="370" y="707"/>
                  </a:lnTo>
                  <a:lnTo>
                    <a:pt x="1885" y="202"/>
                  </a:lnTo>
                  <a:close/>
                  <a:moveTo>
                    <a:pt x="1919" y="0"/>
                  </a:moveTo>
                  <a:lnTo>
                    <a:pt x="1347" y="202"/>
                  </a:lnTo>
                  <a:lnTo>
                    <a:pt x="774" y="371"/>
                  </a:lnTo>
                  <a:lnTo>
                    <a:pt x="370" y="438"/>
                  </a:lnTo>
                  <a:lnTo>
                    <a:pt x="202" y="505"/>
                  </a:lnTo>
                  <a:lnTo>
                    <a:pt x="101" y="573"/>
                  </a:lnTo>
                  <a:lnTo>
                    <a:pt x="34" y="640"/>
                  </a:lnTo>
                  <a:lnTo>
                    <a:pt x="0" y="707"/>
                  </a:lnTo>
                  <a:lnTo>
                    <a:pt x="34" y="775"/>
                  </a:lnTo>
                  <a:lnTo>
                    <a:pt x="34" y="808"/>
                  </a:lnTo>
                  <a:lnTo>
                    <a:pt x="67" y="842"/>
                  </a:lnTo>
                  <a:lnTo>
                    <a:pt x="202" y="842"/>
                  </a:lnTo>
                  <a:lnTo>
                    <a:pt x="236" y="775"/>
                  </a:lnTo>
                  <a:lnTo>
                    <a:pt x="236" y="1078"/>
                  </a:lnTo>
                  <a:lnTo>
                    <a:pt x="303" y="1381"/>
                  </a:lnTo>
                  <a:lnTo>
                    <a:pt x="505" y="1919"/>
                  </a:lnTo>
                  <a:lnTo>
                    <a:pt x="572" y="2054"/>
                  </a:lnTo>
                  <a:lnTo>
                    <a:pt x="673" y="2121"/>
                  </a:lnTo>
                  <a:lnTo>
                    <a:pt x="774" y="2155"/>
                  </a:lnTo>
                  <a:lnTo>
                    <a:pt x="909" y="2155"/>
                  </a:lnTo>
                  <a:lnTo>
                    <a:pt x="1145" y="2088"/>
                  </a:lnTo>
                  <a:lnTo>
                    <a:pt x="1414" y="2020"/>
                  </a:lnTo>
                  <a:lnTo>
                    <a:pt x="1919" y="1852"/>
                  </a:lnTo>
                  <a:lnTo>
                    <a:pt x="2054" y="1785"/>
                  </a:lnTo>
                  <a:lnTo>
                    <a:pt x="2188" y="1717"/>
                  </a:lnTo>
                  <a:lnTo>
                    <a:pt x="2289" y="1650"/>
                  </a:lnTo>
                  <a:lnTo>
                    <a:pt x="2323" y="1549"/>
                  </a:lnTo>
                  <a:lnTo>
                    <a:pt x="2357" y="1381"/>
                  </a:lnTo>
                  <a:lnTo>
                    <a:pt x="2357" y="1179"/>
                  </a:lnTo>
                  <a:lnTo>
                    <a:pt x="2289" y="775"/>
                  </a:lnTo>
                  <a:lnTo>
                    <a:pt x="2155" y="404"/>
                  </a:lnTo>
                  <a:lnTo>
                    <a:pt x="2020" y="68"/>
                  </a:lnTo>
                  <a:lnTo>
                    <a:pt x="19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" name="Shape 268"/>
            <p:cNvSpPr/>
            <p:nvPr/>
          </p:nvSpPr>
          <p:spPr>
            <a:xfrm>
              <a:off x="6844325" y="2609175"/>
              <a:ext cx="64000" cy="55600"/>
            </a:xfrm>
            <a:custGeom>
              <a:avLst/>
              <a:gdLst/>
              <a:ahLst/>
              <a:cxnLst/>
              <a:rect l="0" t="0" r="0" b="0"/>
              <a:pathLst>
                <a:path w="2560" h="2224" extrusionOk="0">
                  <a:moveTo>
                    <a:pt x="1852" y="304"/>
                  </a:moveTo>
                  <a:lnTo>
                    <a:pt x="1953" y="338"/>
                  </a:lnTo>
                  <a:lnTo>
                    <a:pt x="1987" y="371"/>
                  </a:lnTo>
                  <a:lnTo>
                    <a:pt x="2020" y="439"/>
                  </a:lnTo>
                  <a:lnTo>
                    <a:pt x="2020" y="708"/>
                  </a:lnTo>
                  <a:lnTo>
                    <a:pt x="2054" y="977"/>
                  </a:lnTo>
                  <a:lnTo>
                    <a:pt x="2121" y="1247"/>
                  </a:lnTo>
                  <a:lnTo>
                    <a:pt x="2256" y="1482"/>
                  </a:lnTo>
                  <a:lnTo>
                    <a:pt x="1549" y="1752"/>
                  </a:lnTo>
                  <a:lnTo>
                    <a:pt x="1179" y="1886"/>
                  </a:lnTo>
                  <a:lnTo>
                    <a:pt x="808" y="1954"/>
                  </a:lnTo>
                  <a:lnTo>
                    <a:pt x="741" y="1954"/>
                  </a:lnTo>
                  <a:lnTo>
                    <a:pt x="640" y="1853"/>
                  </a:lnTo>
                  <a:lnTo>
                    <a:pt x="573" y="1718"/>
                  </a:lnTo>
                  <a:lnTo>
                    <a:pt x="472" y="1550"/>
                  </a:lnTo>
                  <a:lnTo>
                    <a:pt x="236" y="809"/>
                  </a:lnTo>
                  <a:lnTo>
                    <a:pt x="977" y="540"/>
                  </a:lnTo>
                  <a:lnTo>
                    <a:pt x="1179" y="472"/>
                  </a:lnTo>
                  <a:lnTo>
                    <a:pt x="1549" y="338"/>
                  </a:lnTo>
                  <a:lnTo>
                    <a:pt x="1717" y="304"/>
                  </a:lnTo>
                  <a:close/>
                  <a:moveTo>
                    <a:pt x="1886" y="1"/>
                  </a:moveTo>
                  <a:lnTo>
                    <a:pt x="1717" y="35"/>
                  </a:lnTo>
                  <a:lnTo>
                    <a:pt x="1381" y="136"/>
                  </a:lnTo>
                  <a:lnTo>
                    <a:pt x="68" y="607"/>
                  </a:lnTo>
                  <a:lnTo>
                    <a:pt x="0" y="674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101" y="843"/>
                  </a:lnTo>
                  <a:lnTo>
                    <a:pt x="135" y="1078"/>
                  </a:lnTo>
                  <a:lnTo>
                    <a:pt x="202" y="1280"/>
                  </a:lnTo>
                  <a:lnTo>
                    <a:pt x="337" y="1718"/>
                  </a:lnTo>
                  <a:lnTo>
                    <a:pt x="404" y="1987"/>
                  </a:lnTo>
                  <a:lnTo>
                    <a:pt x="472" y="2122"/>
                  </a:lnTo>
                  <a:lnTo>
                    <a:pt x="505" y="2189"/>
                  </a:lnTo>
                  <a:lnTo>
                    <a:pt x="573" y="2223"/>
                  </a:lnTo>
                  <a:lnTo>
                    <a:pt x="775" y="2223"/>
                  </a:lnTo>
                  <a:lnTo>
                    <a:pt x="977" y="2189"/>
                  </a:lnTo>
                  <a:lnTo>
                    <a:pt x="1414" y="2088"/>
                  </a:lnTo>
                  <a:lnTo>
                    <a:pt x="1684" y="1987"/>
                  </a:lnTo>
                  <a:lnTo>
                    <a:pt x="1953" y="1886"/>
                  </a:lnTo>
                  <a:lnTo>
                    <a:pt x="2492" y="1651"/>
                  </a:lnTo>
                  <a:lnTo>
                    <a:pt x="2525" y="1617"/>
                  </a:lnTo>
                  <a:lnTo>
                    <a:pt x="2525" y="1583"/>
                  </a:lnTo>
                  <a:lnTo>
                    <a:pt x="2559" y="1516"/>
                  </a:lnTo>
                  <a:lnTo>
                    <a:pt x="2525" y="1482"/>
                  </a:lnTo>
                  <a:lnTo>
                    <a:pt x="2391" y="1247"/>
                  </a:lnTo>
                  <a:lnTo>
                    <a:pt x="2290" y="977"/>
                  </a:lnTo>
                  <a:lnTo>
                    <a:pt x="2256" y="708"/>
                  </a:lnTo>
                  <a:lnTo>
                    <a:pt x="2256" y="439"/>
                  </a:lnTo>
                  <a:lnTo>
                    <a:pt x="2256" y="304"/>
                  </a:lnTo>
                  <a:lnTo>
                    <a:pt x="2222" y="203"/>
                  </a:lnTo>
                  <a:lnTo>
                    <a:pt x="2155" y="102"/>
                  </a:lnTo>
                  <a:lnTo>
                    <a:pt x="2054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" name="Shape 269"/>
            <p:cNvSpPr/>
            <p:nvPr/>
          </p:nvSpPr>
          <p:spPr>
            <a:xfrm>
              <a:off x="6835050" y="2561200"/>
              <a:ext cx="56425" cy="55575"/>
            </a:xfrm>
            <a:custGeom>
              <a:avLst/>
              <a:gdLst/>
              <a:ahLst/>
              <a:cxnLst/>
              <a:rect l="0" t="0" r="0" b="0"/>
              <a:pathLst>
                <a:path w="2257" h="2223" extrusionOk="0">
                  <a:moveTo>
                    <a:pt x="1651" y="237"/>
                  </a:moveTo>
                  <a:lnTo>
                    <a:pt x="1752" y="573"/>
                  </a:lnTo>
                  <a:lnTo>
                    <a:pt x="1853" y="944"/>
                  </a:lnTo>
                  <a:lnTo>
                    <a:pt x="1954" y="1381"/>
                  </a:lnTo>
                  <a:lnTo>
                    <a:pt x="1987" y="1482"/>
                  </a:lnTo>
                  <a:lnTo>
                    <a:pt x="1987" y="1550"/>
                  </a:lnTo>
                  <a:lnTo>
                    <a:pt x="1954" y="1550"/>
                  </a:lnTo>
                  <a:lnTo>
                    <a:pt x="1853" y="1583"/>
                  </a:lnTo>
                  <a:lnTo>
                    <a:pt x="1516" y="1617"/>
                  </a:lnTo>
                  <a:lnTo>
                    <a:pt x="1213" y="1684"/>
                  </a:lnTo>
                  <a:lnTo>
                    <a:pt x="876" y="1819"/>
                  </a:lnTo>
                  <a:lnTo>
                    <a:pt x="573" y="1954"/>
                  </a:lnTo>
                  <a:lnTo>
                    <a:pt x="540" y="1954"/>
                  </a:lnTo>
                  <a:lnTo>
                    <a:pt x="506" y="1886"/>
                  </a:lnTo>
                  <a:lnTo>
                    <a:pt x="439" y="1617"/>
                  </a:lnTo>
                  <a:lnTo>
                    <a:pt x="338" y="1213"/>
                  </a:lnTo>
                  <a:lnTo>
                    <a:pt x="203" y="472"/>
                  </a:lnTo>
                  <a:lnTo>
                    <a:pt x="1078" y="304"/>
                  </a:lnTo>
                  <a:lnTo>
                    <a:pt x="1449" y="237"/>
                  </a:lnTo>
                  <a:close/>
                  <a:moveTo>
                    <a:pt x="1550" y="1"/>
                  </a:moveTo>
                  <a:lnTo>
                    <a:pt x="1247" y="68"/>
                  </a:lnTo>
                  <a:lnTo>
                    <a:pt x="674" y="169"/>
                  </a:lnTo>
                  <a:lnTo>
                    <a:pt x="405" y="270"/>
                  </a:lnTo>
                  <a:lnTo>
                    <a:pt x="136" y="338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39"/>
                  </a:lnTo>
                  <a:lnTo>
                    <a:pt x="1" y="708"/>
                  </a:lnTo>
                  <a:lnTo>
                    <a:pt x="68" y="944"/>
                  </a:lnTo>
                  <a:lnTo>
                    <a:pt x="169" y="1449"/>
                  </a:lnTo>
                  <a:lnTo>
                    <a:pt x="237" y="1853"/>
                  </a:lnTo>
                  <a:lnTo>
                    <a:pt x="304" y="2055"/>
                  </a:lnTo>
                  <a:lnTo>
                    <a:pt x="371" y="2122"/>
                  </a:lnTo>
                  <a:lnTo>
                    <a:pt x="439" y="2189"/>
                  </a:lnTo>
                  <a:lnTo>
                    <a:pt x="506" y="2223"/>
                  </a:lnTo>
                  <a:lnTo>
                    <a:pt x="607" y="2189"/>
                  </a:lnTo>
                  <a:lnTo>
                    <a:pt x="843" y="2122"/>
                  </a:lnTo>
                  <a:lnTo>
                    <a:pt x="1179" y="1920"/>
                  </a:lnTo>
                  <a:lnTo>
                    <a:pt x="1449" y="1886"/>
                  </a:lnTo>
                  <a:lnTo>
                    <a:pt x="1684" y="1853"/>
                  </a:lnTo>
                  <a:lnTo>
                    <a:pt x="1920" y="1819"/>
                  </a:lnTo>
                  <a:lnTo>
                    <a:pt x="2156" y="1752"/>
                  </a:lnTo>
                  <a:lnTo>
                    <a:pt x="2223" y="1684"/>
                  </a:lnTo>
                  <a:lnTo>
                    <a:pt x="2257" y="1617"/>
                  </a:lnTo>
                  <a:lnTo>
                    <a:pt x="2223" y="1449"/>
                  </a:lnTo>
                  <a:lnTo>
                    <a:pt x="2156" y="1179"/>
                  </a:lnTo>
                  <a:lnTo>
                    <a:pt x="2021" y="607"/>
                  </a:lnTo>
                  <a:lnTo>
                    <a:pt x="1920" y="338"/>
                  </a:lnTo>
                  <a:lnTo>
                    <a:pt x="1819" y="102"/>
                  </a:lnTo>
                  <a:lnTo>
                    <a:pt x="1752" y="35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Shape 270"/>
            <p:cNvSpPr/>
            <p:nvPr/>
          </p:nvSpPr>
          <p:spPr>
            <a:xfrm>
              <a:off x="6862825" y="2622650"/>
              <a:ext cx="26125" cy="29475"/>
            </a:xfrm>
            <a:custGeom>
              <a:avLst/>
              <a:gdLst/>
              <a:ahLst/>
              <a:cxnLst/>
              <a:rect l="0" t="0" r="0" b="0"/>
              <a:pathLst>
                <a:path w="1045" h="1179" extrusionOk="0">
                  <a:moveTo>
                    <a:pt x="809" y="203"/>
                  </a:moveTo>
                  <a:lnTo>
                    <a:pt x="843" y="337"/>
                  </a:lnTo>
                  <a:lnTo>
                    <a:pt x="876" y="506"/>
                  </a:lnTo>
                  <a:lnTo>
                    <a:pt x="843" y="674"/>
                  </a:lnTo>
                  <a:lnTo>
                    <a:pt x="809" y="708"/>
                  </a:lnTo>
                  <a:lnTo>
                    <a:pt x="809" y="775"/>
                  </a:lnTo>
                  <a:lnTo>
                    <a:pt x="708" y="775"/>
                  </a:lnTo>
                  <a:lnTo>
                    <a:pt x="641" y="741"/>
                  </a:lnTo>
                  <a:lnTo>
                    <a:pt x="641" y="640"/>
                  </a:lnTo>
                  <a:lnTo>
                    <a:pt x="641" y="539"/>
                  </a:lnTo>
                  <a:lnTo>
                    <a:pt x="641" y="304"/>
                  </a:lnTo>
                  <a:lnTo>
                    <a:pt x="708" y="304"/>
                  </a:lnTo>
                  <a:lnTo>
                    <a:pt x="775" y="270"/>
                  </a:lnTo>
                  <a:lnTo>
                    <a:pt x="809" y="203"/>
                  </a:lnTo>
                  <a:close/>
                  <a:moveTo>
                    <a:pt x="203" y="371"/>
                  </a:moveTo>
                  <a:lnTo>
                    <a:pt x="270" y="405"/>
                  </a:lnTo>
                  <a:lnTo>
                    <a:pt x="338" y="405"/>
                  </a:lnTo>
                  <a:lnTo>
                    <a:pt x="405" y="438"/>
                  </a:lnTo>
                  <a:lnTo>
                    <a:pt x="371" y="573"/>
                  </a:lnTo>
                  <a:lnTo>
                    <a:pt x="338" y="708"/>
                  </a:lnTo>
                  <a:lnTo>
                    <a:pt x="304" y="842"/>
                  </a:lnTo>
                  <a:lnTo>
                    <a:pt x="203" y="977"/>
                  </a:lnTo>
                  <a:lnTo>
                    <a:pt x="169" y="842"/>
                  </a:lnTo>
                  <a:lnTo>
                    <a:pt x="136" y="674"/>
                  </a:lnTo>
                  <a:lnTo>
                    <a:pt x="169" y="539"/>
                  </a:lnTo>
                  <a:lnTo>
                    <a:pt x="203" y="371"/>
                  </a:lnTo>
                  <a:close/>
                  <a:moveTo>
                    <a:pt x="742" y="1"/>
                  </a:moveTo>
                  <a:lnTo>
                    <a:pt x="708" y="34"/>
                  </a:lnTo>
                  <a:lnTo>
                    <a:pt x="674" y="68"/>
                  </a:lnTo>
                  <a:lnTo>
                    <a:pt x="641" y="102"/>
                  </a:lnTo>
                  <a:lnTo>
                    <a:pt x="573" y="203"/>
                  </a:lnTo>
                  <a:lnTo>
                    <a:pt x="540" y="304"/>
                  </a:lnTo>
                  <a:lnTo>
                    <a:pt x="506" y="270"/>
                  </a:lnTo>
                  <a:lnTo>
                    <a:pt x="439" y="203"/>
                  </a:lnTo>
                  <a:lnTo>
                    <a:pt x="405" y="169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270" y="169"/>
                  </a:lnTo>
                  <a:lnTo>
                    <a:pt x="203" y="270"/>
                  </a:lnTo>
                  <a:lnTo>
                    <a:pt x="102" y="337"/>
                  </a:lnTo>
                  <a:lnTo>
                    <a:pt x="35" y="438"/>
                  </a:lnTo>
                  <a:lnTo>
                    <a:pt x="1" y="573"/>
                  </a:lnTo>
                  <a:lnTo>
                    <a:pt x="1" y="674"/>
                  </a:lnTo>
                  <a:lnTo>
                    <a:pt x="1" y="809"/>
                  </a:lnTo>
                  <a:lnTo>
                    <a:pt x="1" y="943"/>
                  </a:lnTo>
                  <a:lnTo>
                    <a:pt x="68" y="1044"/>
                  </a:lnTo>
                  <a:lnTo>
                    <a:pt x="136" y="1145"/>
                  </a:lnTo>
                  <a:lnTo>
                    <a:pt x="203" y="1179"/>
                  </a:lnTo>
                  <a:lnTo>
                    <a:pt x="270" y="1179"/>
                  </a:lnTo>
                  <a:lnTo>
                    <a:pt x="405" y="1011"/>
                  </a:lnTo>
                  <a:lnTo>
                    <a:pt x="506" y="775"/>
                  </a:lnTo>
                  <a:lnTo>
                    <a:pt x="540" y="876"/>
                  </a:lnTo>
                  <a:lnTo>
                    <a:pt x="607" y="943"/>
                  </a:lnTo>
                  <a:lnTo>
                    <a:pt x="708" y="977"/>
                  </a:lnTo>
                  <a:lnTo>
                    <a:pt x="809" y="943"/>
                  </a:lnTo>
                  <a:lnTo>
                    <a:pt x="910" y="876"/>
                  </a:lnTo>
                  <a:lnTo>
                    <a:pt x="977" y="775"/>
                  </a:lnTo>
                  <a:lnTo>
                    <a:pt x="1045" y="640"/>
                  </a:lnTo>
                  <a:lnTo>
                    <a:pt x="1045" y="506"/>
                  </a:lnTo>
                  <a:lnTo>
                    <a:pt x="1045" y="304"/>
                  </a:lnTo>
                  <a:lnTo>
                    <a:pt x="977" y="169"/>
                  </a:lnTo>
                  <a:lnTo>
                    <a:pt x="944" y="68"/>
                  </a:lnTo>
                  <a:lnTo>
                    <a:pt x="910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Shape 271"/>
            <p:cNvSpPr/>
            <p:nvPr/>
          </p:nvSpPr>
          <p:spPr>
            <a:xfrm>
              <a:off x="6254275" y="238125"/>
              <a:ext cx="974725" cy="642225"/>
            </a:xfrm>
            <a:custGeom>
              <a:avLst/>
              <a:gdLst/>
              <a:ahLst/>
              <a:cxnLst/>
              <a:rect l="0" t="0" r="0" b="0"/>
              <a:pathLst>
                <a:path w="38989" h="25689" extrusionOk="0">
                  <a:moveTo>
                    <a:pt x="1" y="0"/>
                  </a:moveTo>
                  <a:lnTo>
                    <a:pt x="68" y="135"/>
                  </a:lnTo>
                  <a:lnTo>
                    <a:pt x="439" y="909"/>
                  </a:lnTo>
                  <a:lnTo>
                    <a:pt x="843" y="1683"/>
                  </a:lnTo>
                  <a:lnTo>
                    <a:pt x="1280" y="2424"/>
                  </a:lnTo>
                  <a:lnTo>
                    <a:pt x="1684" y="3198"/>
                  </a:lnTo>
                  <a:lnTo>
                    <a:pt x="2156" y="4108"/>
                  </a:lnTo>
                  <a:lnTo>
                    <a:pt x="2661" y="5050"/>
                  </a:lnTo>
                  <a:lnTo>
                    <a:pt x="3704" y="6868"/>
                  </a:lnTo>
                  <a:lnTo>
                    <a:pt x="4782" y="8686"/>
                  </a:lnTo>
                  <a:lnTo>
                    <a:pt x="5826" y="10471"/>
                  </a:lnTo>
                  <a:lnTo>
                    <a:pt x="6802" y="12222"/>
                  </a:lnTo>
                  <a:lnTo>
                    <a:pt x="7711" y="14006"/>
                  </a:lnTo>
                  <a:lnTo>
                    <a:pt x="9462" y="17575"/>
                  </a:lnTo>
                  <a:lnTo>
                    <a:pt x="10404" y="19359"/>
                  </a:lnTo>
                  <a:lnTo>
                    <a:pt x="11347" y="21110"/>
                  </a:lnTo>
                  <a:lnTo>
                    <a:pt x="11852" y="21952"/>
                  </a:lnTo>
                  <a:lnTo>
                    <a:pt x="12391" y="22793"/>
                  </a:lnTo>
                  <a:lnTo>
                    <a:pt x="12930" y="23635"/>
                  </a:lnTo>
                  <a:lnTo>
                    <a:pt x="13502" y="24443"/>
                  </a:lnTo>
                  <a:lnTo>
                    <a:pt x="13704" y="24780"/>
                  </a:lnTo>
                  <a:lnTo>
                    <a:pt x="13940" y="25049"/>
                  </a:lnTo>
                  <a:lnTo>
                    <a:pt x="14209" y="25318"/>
                  </a:lnTo>
                  <a:lnTo>
                    <a:pt x="14546" y="25487"/>
                  </a:lnTo>
                  <a:lnTo>
                    <a:pt x="14882" y="25621"/>
                  </a:lnTo>
                  <a:lnTo>
                    <a:pt x="15219" y="25689"/>
                  </a:lnTo>
                  <a:lnTo>
                    <a:pt x="15589" y="25689"/>
                  </a:lnTo>
                  <a:lnTo>
                    <a:pt x="15960" y="25621"/>
                  </a:lnTo>
                  <a:lnTo>
                    <a:pt x="15993" y="25655"/>
                  </a:lnTo>
                  <a:lnTo>
                    <a:pt x="16094" y="25621"/>
                  </a:lnTo>
                  <a:lnTo>
                    <a:pt x="18788" y="24140"/>
                  </a:lnTo>
                  <a:lnTo>
                    <a:pt x="21481" y="22659"/>
                  </a:lnTo>
                  <a:lnTo>
                    <a:pt x="24208" y="21144"/>
                  </a:lnTo>
                  <a:lnTo>
                    <a:pt x="26935" y="19696"/>
                  </a:lnTo>
                  <a:lnTo>
                    <a:pt x="29663" y="18282"/>
                  </a:lnTo>
                  <a:lnTo>
                    <a:pt x="32423" y="16901"/>
                  </a:lnTo>
                  <a:lnTo>
                    <a:pt x="33770" y="16194"/>
                  </a:lnTo>
                  <a:lnTo>
                    <a:pt x="34443" y="15824"/>
                  </a:lnTo>
                  <a:lnTo>
                    <a:pt x="35117" y="15420"/>
                  </a:lnTo>
                  <a:lnTo>
                    <a:pt x="36430" y="14646"/>
                  </a:lnTo>
                  <a:lnTo>
                    <a:pt x="37103" y="14275"/>
                  </a:lnTo>
                  <a:lnTo>
                    <a:pt x="37810" y="13972"/>
                  </a:lnTo>
                  <a:lnTo>
                    <a:pt x="38080" y="13871"/>
                  </a:lnTo>
                  <a:lnTo>
                    <a:pt x="38282" y="13737"/>
                  </a:lnTo>
                  <a:lnTo>
                    <a:pt x="38484" y="13568"/>
                  </a:lnTo>
                  <a:lnTo>
                    <a:pt x="38652" y="13434"/>
                  </a:lnTo>
                  <a:lnTo>
                    <a:pt x="38753" y="13232"/>
                  </a:lnTo>
                  <a:lnTo>
                    <a:pt x="38854" y="13063"/>
                  </a:lnTo>
                  <a:lnTo>
                    <a:pt x="38921" y="12861"/>
                  </a:lnTo>
                  <a:lnTo>
                    <a:pt x="38955" y="12626"/>
                  </a:lnTo>
                  <a:lnTo>
                    <a:pt x="38989" y="12424"/>
                  </a:lnTo>
                  <a:lnTo>
                    <a:pt x="38955" y="12188"/>
                  </a:lnTo>
                  <a:lnTo>
                    <a:pt x="38921" y="11952"/>
                  </a:lnTo>
                  <a:lnTo>
                    <a:pt x="38854" y="11683"/>
                  </a:lnTo>
                  <a:lnTo>
                    <a:pt x="38753" y="11447"/>
                  </a:lnTo>
                  <a:lnTo>
                    <a:pt x="38618" y="11178"/>
                  </a:lnTo>
                  <a:lnTo>
                    <a:pt x="38315" y="10639"/>
                  </a:lnTo>
                  <a:lnTo>
                    <a:pt x="36935" y="8013"/>
                  </a:lnTo>
                  <a:lnTo>
                    <a:pt x="35487" y="5387"/>
                  </a:lnTo>
                  <a:lnTo>
                    <a:pt x="34006" y="2727"/>
                  </a:lnTo>
                  <a:lnTo>
                    <a:pt x="33265" y="1380"/>
                  </a:lnTo>
                  <a:lnTo>
                    <a:pt x="32928" y="673"/>
                  </a:lnTo>
                  <a:lnTo>
                    <a:pt x="32625" y="0"/>
                  </a:lnTo>
                  <a:lnTo>
                    <a:pt x="32390" y="0"/>
                  </a:lnTo>
                  <a:lnTo>
                    <a:pt x="32659" y="640"/>
                  </a:lnTo>
                  <a:lnTo>
                    <a:pt x="32962" y="1279"/>
                  </a:lnTo>
                  <a:lnTo>
                    <a:pt x="33635" y="2559"/>
                  </a:lnTo>
                  <a:lnTo>
                    <a:pt x="34342" y="3804"/>
                  </a:lnTo>
                  <a:lnTo>
                    <a:pt x="35016" y="5050"/>
                  </a:lnTo>
                  <a:lnTo>
                    <a:pt x="35824" y="6464"/>
                  </a:lnTo>
                  <a:lnTo>
                    <a:pt x="36632" y="7878"/>
                  </a:lnTo>
                  <a:lnTo>
                    <a:pt x="37642" y="9730"/>
                  </a:lnTo>
                  <a:lnTo>
                    <a:pt x="38248" y="10908"/>
                  </a:lnTo>
                  <a:lnTo>
                    <a:pt x="38450" y="11346"/>
                  </a:lnTo>
                  <a:lnTo>
                    <a:pt x="38585" y="11750"/>
                  </a:lnTo>
                  <a:lnTo>
                    <a:pt x="38686" y="12121"/>
                  </a:lnTo>
                  <a:lnTo>
                    <a:pt x="38719" y="12491"/>
                  </a:lnTo>
                  <a:lnTo>
                    <a:pt x="38719" y="12693"/>
                  </a:lnTo>
                  <a:lnTo>
                    <a:pt x="38686" y="12861"/>
                  </a:lnTo>
                  <a:lnTo>
                    <a:pt x="38618" y="13030"/>
                  </a:lnTo>
                  <a:lnTo>
                    <a:pt x="38551" y="13198"/>
                  </a:lnTo>
                  <a:lnTo>
                    <a:pt x="38416" y="13333"/>
                  </a:lnTo>
                  <a:lnTo>
                    <a:pt x="38282" y="13467"/>
                  </a:lnTo>
                  <a:lnTo>
                    <a:pt x="38113" y="13602"/>
                  </a:lnTo>
                  <a:lnTo>
                    <a:pt x="37878" y="13737"/>
                  </a:lnTo>
                  <a:lnTo>
                    <a:pt x="37238" y="14006"/>
                  </a:lnTo>
                  <a:lnTo>
                    <a:pt x="36632" y="14309"/>
                  </a:lnTo>
                  <a:lnTo>
                    <a:pt x="35487" y="15016"/>
                  </a:lnTo>
                  <a:lnTo>
                    <a:pt x="34107" y="15757"/>
                  </a:lnTo>
                  <a:lnTo>
                    <a:pt x="32760" y="16464"/>
                  </a:lnTo>
                  <a:lnTo>
                    <a:pt x="29898" y="17911"/>
                  </a:lnTo>
                  <a:lnTo>
                    <a:pt x="27036" y="19359"/>
                  </a:lnTo>
                  <a:lnTo>
                    <a:pt x="24377" y="20773"/>
                  </a:lnTo>
                  <a:lnTo>
                    <a:pt x="21717" y="22221"/>
                  </a:lnTo>
                  <a:lnTo>
                    <a:pt x="19091" y="23702"/>
                  </a:lnTo>
                  <a:lnTo>
                    <a:pt x="16465" y="25184"/>
                  </a:lnTo>
                  <a:lnTo>
                    <a:pt x="16397" y="25184"/>
                  </a:lnTo>
                  <a:lnTo>
                    <a:pt x="16027" y="25318"/>
                  </a:lnTo>
                  <a:lnTo>
                    <a:pt x="15690" y="25386"/>
                  </a:lnTo>
                  <a:lnTo>
                    <a:pt x="15320" y="25453"/>
                  </a:lnTo>
                  <a:lnTo>
                    <a:pt x="15152" y="25453"/>
                  </a:lnTo>
                  <a:lnTo>
                    <a:pt x="14950" y="25419"/>
                  </a:lnTo>
                  <a:lnTo>
                    <a:pt x="14714" y="25352"/>
                  </a:lnTo>
                  <a:lnTo>
                    <a:pt x="14512" y="25251"/>
                  </a:lnTo>
                  <a:lnTo>
                    <a:pt x="14344" y="25150"/>
                  </a:lnTo>
                  <a:lnTo>
                    <a:pt x="14175" y="24982"/>
                  </a:lnTo>
                  <a:lnTo>
                    <a:pt x="14041" y="24813"/>
                  </a:lnTo>
                  <a:lnTo>
                    <a:pt x="13872" y="24645"/>
                  </a:lnTo>
                  <a:lnTo>
                    <a:pt x="13637" y="24275"/>
                  </a:lnTo>
                  <a:lnTo>
                    <a:pt x="13603" y="24241"/>
                  </a:lnTo>
                  <a:lnTo>
                    <a:pt x="13064" y="23366"/>
                  </a:lnTo>
                  <a:lnTo>
                    <a:pt x="12526" y="22524"/>
                  </a:lnTo>
                  <a:lnTo>
                    <a:pt x="11515" y="20740"/>
                  </a:lnTo>
                  <a:lnTo>
                    <a:pt x="10573" y="18955"/>
                  </a:lnTo>
                  <a:lnTo>
                    <a:pt x="9630" y="17137"/>
                  </a:lnTo>
                  <a:lnTo>
                    <a:pt x="7778" y="13535"/>
                  </a:lnTo>
                  <a:lnTo>
                    <a:pt x="6802" y="11716"/>
                  </a:lnTo>
                  <a:lnTo>
                    <a:pt x="5826" y="9966"/>
                  </a:lnTo>
                  <a:lnTo>
                    <a:pt x="5287" y="9057"/>
                  </a:lnTo>
                  <a:lnTo>
                    <a:pt x="4748" y="8148"/>
                  </a:lnTo>
                  <a:lnTo>
                    <a:pt x="4209" y="7272"/>
                  </a:lnTo>
                  <a:lnTo>
                    <a:pt x="3671" y="6363"/>
                  </a:lnTo>
                  <a:lnTo>
                    <a:pt x="2593" y="4411"/>
                  </a:lnTo>
                  <a:lnTo>
                    <a:pt x="1583" y="2424"/>
                  </a:lnTo>
                  <a:lnTo>
                    <a:pt x="1280" y="1818"/>
                  </a:lnTo>
                  <a:lnTo>
                    <a:pt x="944" y="1212"/>
                  </a:lnTo>
                  <a:lnTo>
                    <a:pt x="607" y="606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Shape 272"/>
            <p:cNvSpPr/>
            <p:nvPr/>
          </p:nvSpPr>
          <p:spPr>
            <a:xfrm>
              <a:off x="6883875" y="670750"/>
              <a:ext cx="53900" cy="50525"/>
            </a:xfrm>
            <a:custGeom>
              <a:avLst/>
              <a:gdLst/>
              <a:ahLst/>
              <a:cxnLst/>
              <a:rect l="0" t="0" r="0" b="0"/>
              <a:pathLst>
                <a:path w="2156" h="2021" extrusionOk="0">
                  <a:moveTo>
                    <a:pt x="1044" y="270"/>
                  </a:moveTo>
                  <a:lnTo>
                    <a:pt x="1246" y="303"/>
                  </a:lnTo>
                  <a:lnTo>
                    <a:pt x="1415" y="404"/>
                  </a:lnTo>
                  <a:lnTo>
                    <a:pt x="1583" y="505"/>
                  </a:lnTo>
                  <a:lnTo>
                    <a:pt x="1718" y="674"/>
                  </a:lnTo>
                  <a:lnTo>
                    <a:pt x="1819" y="808"/>
                  </a:lnTo>
                  <a:lnTo>
                    <a:pt x="1886" y="977"/>
                  </a:lnTo>
                  <a:lnTo>
                    <a:pt x="1920" y="1179"/>
                  </a:lnTo>
                  <a:lnTo>
                    <a:pt x="1886" y="1347"/>
                  </a:lnTo>
                  <a:lnTo>
                    <a:pt x="1751" y="1482"/>
                  </a:lnTo>
                  <a:lnTo>
                    <a:pt x="1617" y="1583"/>
                  </a:lnTo>
                  <a:lnTo>
                    <a:pt x="1448" y="1684"/>
                  </a:lnTo>
                  <a:lnTo>
                    <a:pt x="1246" y="1751"/>
                  </a:lnTo>
                  <a:lnTo>
                    <a:pt x="1078" y="1785"/>
                  </a:lnTo>
                  <a:lnTo>
                    <a:pt x="910" y="1785"/>
                  </a:lnTo>
                  <a:lnTo>
                    <a:pt x="741" y="1751"/>
                  </a:lnTo>
                  <a:lnTo>
                    <a:pt x="607" y="1717"/>
                  </a:lnTo>
                  <a:lnTo>
                    <a:pt x="506" y="1616"/>
                  </a:lnTo>
                  <a:lnTo>
                    <a:pt x="405" y="1515"/>
                  </a:lnTo>
                  <a:lnTo>
                    <a:pt x="337" y="1414"/>
                  </a:lnTo>
                  <a:lnTo>
                    <a:pt x="270" y="1280"/>
                  </a:lnTo>
                  <a:lnTo>
                    <a:pt x="270" y="1111"/>
                  </a:lnTo>
                  <a:lnTo>
                    <a:pt x="236" y="977"/>
                  </a:lnTo>
                  <a:lnTo>
                    <a:pt x="270" y="775"/>
                  </a:lnTo>
                  <a:lnTo>
                    <a:pt x="337" y="606"/>
                  </a:lnTo>
                  <a:lnTo>
                    <a:pt x="438" y="472"/>
                  </a:lnTo>
                  <a:lnTo>
                    <a:pt x="573" y="337"/>
                  </a:lnTo>
                  <a:lnTo>
                    <a:pt x="640" y="371"/>
                  </a:lnTo>
                  <a:lnTo>
                    <a:pt x="708" y="337"/>
                  </a:lnTo>
                  <a:lnTo>
                    <a:pt x="876" y="270"/>
                  </a:lnTo>
                  <a:close/>
                  <a:moveTo>
                    <a:pt x="708" y="0"/>
                  </a:moveTo>
                  <a:lnTo>
                    <a:pt x="506" y="34"/>
                  </a:lnTo>
                  <a:lnTo>
                    <a:pt x="371" y="169"/>
                  </a:lnTo>
                  <a:lnTo>
                    <a:pt x="236" y="303"/>
                  </a:lnTo>
                  <a:lnTo>
                    <a:pt x="135" y="472"/>
                  </a:lnTo>
                  <a:lnTo>
                    <a:pt x="68" y="674"/>
                  </a:lnTo>
                  <a:lnTo>
                    <a:pt x="1" y="842"/>
                  </a:lnTo>
                  <a:lnTo>
                    <a:pt x="1" y="1044"/>
                  </a:lnTo>
                  <a:lnTo>
                    <a:pt x="1" y="1246"/>
                  </a:lnTo>
                  <a:lnTo>
                    <a:pt x="68" y="1448"/>
                  </a:lnTo>
                  <a:lnTo>
                    <a:pt x="169" y="1616"/>
                  </a:lnTo>
                  <a:lnTo>
                    <a:pt x="304" y="1785"/>
                  </a:lnTo>
                  <a:lnTo>
                    <a:pt x="472" y="1886"/>
                  </a:lnTo>
                  <a:lnTo>
                    <a:pt x="640" y="1987"/>
                  </a:lnTo>
                  <a:lnTo>
                    <a:pt x="842" y="2020"/>
                  </a:lnTo>
                  <a:lnTo>
                    <a:pt x="1280" y="2020"/>
                  </a:lnTo>
                  <a:lnTo>
                    <a:pt x="1516" y="1919"/>
                  </a:lnTo>
                  <a:lnTo>
                    <a:pt x="1718" y="1818"/>
                  </a:lnTo>
                  <a:lnTo>
                    <a:pt x="1886" y="1684"/>
                  </a:lnTo>
                  <a:lnTo>
                    <a:pt x="2021" y="1515"/>
                  </a:lnTo>
                  <a:lnTo>
                    <a:pt x="2122" y="1313"/>
                  </a:lnTo>
                  <a:lnTo>
                    <a:pt x="2155" y="1078"/>
                  </a:lnTo>
                  <a:lnTo>
                    <a:pt x="2122" y="842"/>
                  </a:lnTo>
                  <a:lnTo>
                    <a:pt x="2054" y="674"/>
                  </a:lnTo>
                  <a:lnTo>
                    <a:pt x="1953" y="539"/>
                  </a:lnTo>
                  <a:lnTo>
                    <a:pt x="1819" y="371"/>
                  </a:lnTo>
                  <a:lnTo>
                    <a:pt x="1650" y="270"/>
                  </a:lnTo>
                  <a:lnTo>
                    <a:pt x="1482" y="169"/>
                  </a:lnTo>
                  <a:lnTo>
                    <a:pt x="1314" y="68"/>
                  </a:lnTo>
                  <a:lnTo>
                    <a:pt x="1112" y="34"/>
                  </a:lnTo>
                  <a:lnTo>
                    <a:pt x="943" y="34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Shape 273"/>
            <p:cNvSpPr/>
            <p:nvPr/>
          </p:nvSpPr>
          <p:spPr>
            <a:xfrm>
              <a:off x="6979825" y="2369300"/>
              <a:ext cx="63150" cy="42100"/>
            </a:xfrm>
            <a:custGeom>
              <a:avLst/>
              <a:gdLst/>
              <a:ahLst/>
              <a:cxnLst/>
              <a:rect l="0" t="0" r="0" b="0"/>
              <a:pathLst>
                <a:path w="2526" h="1684" extrusionOk="0">
                  <a:moveTo>
                    <a:pt x="2055" y="203"/>
                  </a:moveTo>
                  <a:lnTo>
                    <a:pt x="2156" y="539"/>
                  </a:lnTo>
                  <a:lnTo>
                    <a:pt x="2257" y="910"/>
                  </a:lnTo>
                  <a:lnTo>
                    <a:pt x="2223" y="1011"/>
                  </a:lnTo>
                  <a:lnTo>
                    <a:pt x="2156" y="1112"/>
                  </a:lnTo>
                  <a:lnTo>
                    <a:pt x="2021" y="1179"/>
                  </a:lnTo>
                  <a:lnTo>
                    <a:pt x="1886" y="1213"/>
                  </a:lnTo>
                  <a:lnTo>
                    <a:pt x="1550" y="1246"/>
                  </a:lnTo>
                  <a:lnTo>
                    <a:pt x="1280" y="1280"/>
                  </a:lnTo>
                  <a:lnTo>
                    <a:pt x="1078" y="1347"/>
                  </a:lnTo>
                  <a:lnTo>
                    <a:pt x="809" y="1415"/>
                  </a:lnTo>
                  <a:lnTo>
                    <a:pt x="674" y="1415"/>
                  </a:lnTo>
                  <a:lnTo>
                    <a:pt x="540" y="1381"/>
                  </a:lnTo>
                  <a:lnTo>
                    <a:pt x="472" y="1347"/>
                  </a:lnTo>
                  <a:lnTo>
                    <a:pt x="405" y="1246"/>
                  </a:lnTo>
                  <a:lnTo>
                    <a:pt x="338" y="977"/>
                  </a:lnTo>
                  <a:lnTo>
                    <a:pt x="270" y="741"/>
                  </a:lnTo>
                  <a:lnTo>
                    <a:pt x="472" y="640"/>
                  </a:lnTo>
                  <a:lnTo>
                    <a:pt x="674" y="573"/>
                  </a:lnTo>
                  <a:lnTo>
                    <a:pt x="1146" y="506"/>
                  </a:lnTo>
                  <a:lnTo>
                    <a:pt x="1617" y="371"/>
                  </a:lnTo>
                  <a:lnTo>
                    <a:pt x="2055" y="203"/>
                  </a:lnTo>
                  <a:close/>
                  <a:moveTo>
                    <a:pt x="2088" y="1"/>
                  </a:moveTo>
                  <a:lnTo>
                    <a:pt x="1819" y="102"/>
                  </a:lnTo>
                  <a:lnTo>
                    <a:pt x="1516" y="203"/>
                  </a:lnTo>
                  <a:lnTo>
                    <a:pt x="944" y="337"/>
                  </a:lnTo>
                  <a:lnTo>
                    <a:pt x="540" y="438"/>
                  </a:lnTo>
                  <a:lnTo>
                    <a:pt x="371" y="472"/>
                  </a:lnTo>
                  <a:lnTo>
                    <a:pt x="169" y="539"/>
                  </a:lnTo>
                  <a:lnTo>
                    <a:pt x="169" y="506"/>
                  </a:lnTo>
                  <a:lnTo>
                    <a:pt x="136" y="539"/>
                  </a:lnTo>
                  <a:lnTo>
                    <a:pt x="35" y="607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809"/>
                  </a:lnTo>
                  <a:lnTo>
                    <a:pt x="102" y="1011"/>
                  </a:lnTo>
                  <a:lnTo>
                    <a:pt x="169" y="1213"/>
                  </a:lnTo>
                  <a:lnTo>
                    <a:pt x="304" y="1583"/>
                  </a:lnTo>
                  <a:lnTo>
                    <a:pt x="338" y="1650"/>
                  </a:lnTo>
                  <a:lnTo>
                    <a:pt x="439" y="1684"/>
                  </a:lnTo>
                  <a:lnTo>
                    <a:pt x="2425" y="1314"/>
                  </a:lnTo>
                  <a:lnTo>
                    <a:pt x="2492" y="1280"/>
                  </a:lnTo>
                  <a:lnTo>
                    <a:pt x="2526" y="1213"/>
                  </a:lnTo>
                  <a:lnTo>
                    <a:pt x="2425" y="607"/>
                  </a:lnTo>
                  <a:lnTo>
                    <a:pt x="2324" y="337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Shape 274"/>
            <p:cNvSpPr/>
            <p:nvPr/>
          </p:nvSpPr>
          <p:spPr>
            <a:xfrm>
              <a:off x="6897350" y="685900"/>
              <a:ext cx="26125" cy="20225"/>
            </a:xfrm>
            <a:custGeom>
              <a:avLst/>
              <a:gdLst/>
              <a:ahLst/>
              <a:cxnLst/>
              <a:rect l="0" t="0" r="0" b="0"/>
              <a:pathLst>
                <a:path w="1045" h="809" extrusionOk="0">
                  <a:moveTo>
                    <a:pt x="539" y="236"/>
                  </a:moveTo>
                  <a:lnTo>
                    <a:pt x="674" y="371"/>
                  </a:lnTo>
                  <a:lnTo>
                    <a:pt x="741" y="539"/>
                  </a:lnTo>
                  <a:lnTo>
                    <a:pt x="472" y="606"/>
                  </a:lnTo>
                  <a:lnTo>
                    <a:pt x="371" y="640"/>
                  </a:lnTo>
                  <a:lnTo>
                    <a:pt x="303" y="573"/>
                  </a:lnTo>
                  <a:lnTo>
                    <a:pt x="236" y="505"/>
                  </a:lnTo>
                  <a:lnTo>
                    <a:pt x="236" y="404"/>
                  </a:lnTo>
                  <a:lnTo>
                    <a:pt x="539" y="236"/>
                  </a:lnTo>
                  <a:close/>
                  <a:moveTo>
                    <a:pt x="472" y="0"/>
                  </a:moveTo>
                  <a:lnTo>
                    <a:pt x="236" y="135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0" y="438"/>
                  </a:lnTo>
                  <a:lnTo>
                    <a:pt x="68" y="472"/>
                  </a:lnTo>
                  <a:lnTo>
                    <a:pt x="101" y="573"/>
                  </a:lnTo>
                  <a:lnTo>
                    <a:pt x="169" y="674"/>
                  </a:lnTo>
                  <a:lnTo>
                    <a:pt x="236" y="741"/>
                  </a:lnTo>
                  <a:lnTo>
                    <a:pt x="371" y="808"/>
                  </a:lnTo>
                  <a:lnTo>
                    <a:pt x="539" y="808"/>
                  </a:lnTo>
                  <a:lnTo>
                    <a:pt x="674" y="741"/>
                  </a:lnTo>
                  <a:lnTo>
                    <a:pt x="977" y="606"/>
                  </a:lnTo>
                  <a:lnTo>
                    <a:pt x="1044" y="573"/>
                  </a:lnTo>
                  <a:lnTo>
                    <a:pt x="1044" y="505"/>
                  </a:lnTo>
                  <a:lnTo>
                    <a:pt x="1010" y="472"/>
                  </a:lnTo>
                  <a:lnTo>
                    <a:pt x="943" y="438"/>
                  </a:lnTo>
                  <a:lnTo>
                    <a:pt x="909" y="438"/>
                  </a:lnTo>
                  <a:lnTo>
                    <a:pt x="876" y="303"/>
                  </a:lnTo>
                  <a:lnTo>
                    <a:pt x="808" y="202"/>
                  </a:lnTo>
                  <a:lnTo>
                    <a:pt x="707" y="101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Shape 275"/>
            <p:cNvSpPr/>
            <p:nvPr/>
          </p:nvSpPr>
          <p:spPr>
            <a:xfrm>
              <a:off x="6942800" y="2476200"/>
              <a:ext cx="61475" cy="58100"/>
            </a:xfrm>
            <a:custGeom>
              <a:avLst/>
              <a:gdLst/>
              <a:ahLst/>
              <a:cxnLst/>
              <a:rect l="0" t="0" r="0" b="0"/>
              <a:pathLst>
                <a:path w="2459" h="2324" extrusionOk="0">
                  <a:moveTo>
                    <a:pt x="1886" y="270"/>
                  </a:moveTo>
                  <a:lnTo>
                    <a:pt x="2223" y="1280"/>
                  </a:lnTo>
                  <a:lnTo>
                    <a:pt x="2256" y="1414"/>
                  </a:lnTo>
                  <a:lnTo>
                    <a:pt x="2256" y="1482"/>
                  </a:lnTo>
                  <a:lnTo>
                    <a:pt x="2189" y="1549"/>
                  </a:lnTo>
                  <a:lnTo>
                    <a:pt x="2054" y="1616"/>
                  </a:lnTo>
                  <a:lnTo>
                    <a:pt x="1751" y="1717"/>
                  </a:lnTo>
                  <a:lnTo>
                    <a:pt x="1448" y="1818"/>
                  </a:lnTo>
                  <a:lnTo>
                    <a:pt x="943" y="1987"/>
                  </a:lnTo>
                  <a:lnTo>
                    <a:pt x="741" y="2020"/>
                  </a:lnTo>
                  <a:lnTo>
                    <a:pt x="674" y="2054"/>
                  </a:lnTo>
                  <a:lnTo>
                    <a:pt x="606" y="2020"/>
                  </a:lnTo>
                  <a:lnTo>
                    <a:pt x="573" y="1987"/>
                  </a:lnTo>
                  <a:lnTo>
                    <a:pt x="505" y="1953"/>
                  </a:lnTo>
                  <a:lnTo>
                    <a:pt x="438" y="1717"/>
                  </a:lnTo>
                  <a:lnTo>
                    <a:pt x="337" y="1482"/>
                  </a:lnTo>
                  <a:lnTo>
                    <a:pt x="270" y="1212"/>
                  </a:lnTo>
                  <a:lnTo>
                    <a:pt x="135" y="707"/>
                  </a:lnTo>
                  <a:lnTo>
                    <a:pt x="169" y="674"/>
                  </a:lnTo>
                  <a:lnTo>
                    <a:pt x="202" y="640"/>
                  </a:lnTo>
                  <a:lnTo>
                    <a:pt x="303" y="606"/>
                  </a:lnTo>
                  <a:lnTo>
                    <a:pt x="505" y="539"/>
                  </a:lnTo>
                  <a:lnTo>
                    <a:pt x="876" y="505"/>
                  </a:lnTo>
                  <a:lnTo>
                    <a:pt x="1852" y="270"/>
                  </a:lnTo>
                  <a:close/>
                  <a:moveTo>
                    <a:pt x="1819" y="0"/>
                  </a:moveTo>
                  <a:lnTo>
                    <a:pt x="1819" y="68"/>
                  </a:lnTo>
                  <a:lnTo>
                    <a:pt x="1785" y="68"/>
                  </a:lnTo>
                  <a:lnTo>
                    <a:pt x="539" y="337"/>
                  </a:lnTo>
                  <a:lnTo>
                    <a:pt x="270" y="404"/>
                  </a:lnTo>
                  <a:lnTo>
                    <a:pt x="135" y="472"/>
                  </a:lnTo>
                  <a:lnTo>
                    <a:pt x="68" y="505"/>
                  </a:lnTo>
                  <a:lnTo>
                    <a:pt x="34" y="573"/>
                  </a:lnTo>
                  <a:lnTo>
                    <a:pt x="0" y="606"/>
                  </a:lnTo>
                  <a:lnTo>
                    <a:pt x="0" y="842"/>
                  </a:lnTo>
                  <a:lnTo>
                    <a:pt x="0" y="1044"/>
                  </a:lnTo>
                  <a:lnTo>
                    <a:pt x="101" y="1482"/>
                  </a:lnTo>
                  <a:lnTo>
                    <a:pt x="236" y="1886"/>
                  </a:lnTo>
                  <a:lnTo>
                    <a:pt x="404" y="2290"/>
                  </a:lnTo>
                  <a:lnTo>
                    <a:pt x="472" y="2323"/>
                  </a:lnTo>
                  <a:lnTo>
                    <a:pt x="539" y="2323"/>
                  </a:lnTo>
                  <a:lnTo>
                    <a:pt x="1044" y="2189"/>
                  </a:lnTo>
                  <a:lnTo>
                    <a:pt x="1516" y="2054"/>
                  </a:lnTo>
                  <a:lnTo>
                    <a:pt x="1987" y="1852"/>
                  </a:lnTo>
                  <a:lnTo>
                    <a:pt x="2425" y="1650"/>
                  </a:lnTo>
                  <a:lnTo>
                    <a:pt x="2458" y="1616"/>
                  </a:lnTo>
                  <a:lnTo>
                    <a:pt x="2458" y="1549"/>
                  </a:lnTo>
                  <a:lnTo>
                    <a:pt x="1953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Shape 276"/>
            <p:cNvSpPr/>
            <p:nvPr/>
          </p:nvSpPr>
          <p:spPr>
            <a:xfrm>
              <a:off x="6845150" y="1283500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Shape 277"/>
            <p:cNvSpPr/>
            <p:nvPr/>
          </p:nvSpPr>
          <p:spPr>
            <a:xfrm>
              <a:off x="6918400" y="2384450"/>
              <a:ext cx="60625" cy="39575"/>
            </a:xfrm>
            <a:custGeom>
              <a:avLst/>
              <a:gdLst/>
              <a:ahLst/>
              <a:cxnLst/>
              <a:rect l="0" t="0" r="0" b="0"/>
              <a:pathLst>
                <a:path w="2425" h="1583" extrusionOk="0">
                  <a:moveTo>
                    <a:pt x="1852" y="270"/>
                  </a:moveTo>
                  <a:lnTo>
                    <a:pt x="1885" y="438"/>
                  </a:lnTo>
                  <a:lnTo>
                    <a:pt x="2121" y="775"/>
                  </a:lnTo>
                  <a:lnTo>
                    <a:pt x="2155" y="876"/>
                  </a:lnTo>
                  <a:lnTo>
                    <a:pt x="2155" y="977"/>
                  </a:lnTo>
                  <a:lnTo>
                    <a:pt x="2155" y="1044"/>
                  </a:lnTo>
                  <a:lnTo>
                    <a:pt x="2087" y="1078"/>
                  </a:lnTo>
                  <a:lnTo>
                    <a:pt x="1919" y="1145"/>
                  </a:lnTo>
                  <a:lnTo>
                    <a:pt x="1717" y="1145"/>
                  </a:lnTo>
                  <a:lnTo>
                    <a:pt x="1347" y="1179"/>
                  </a:lnTo>
                  <a:lnTo>
                    <a:pt x="976" y="1246"/>
                  </a:lnTo>
                  <a:lnTo>
                    <a:pt x="640" y="1347"/>
                  </a:lnTo>
                  <a:lnTo>
                    <a:pt x="539" y="1044"/>
                  </a:lnTo>
                  <a:lnTo>
                    <a:pt x="438" y="741"/>
                  </a:lnTo>
                  <a:lnTo>
                    <a:pt x="1145" y="539"/>
                  </a:lnTo>
                  <a:lnTo>
                    <a:pt x="1852" y="270"/>
                  </a:lnTo>
                  <a:close/>
                  <a:moveTo>
                    <a:pt x="1919" y="1"/>
                  </a:moveTo>
                  <a:lnTo>
                    <a:pt x="1145" y="270"/>
                  </a:lnTo>
                  <a:lnTo>
                    <a:pt x="337" y="539"/>
                  </a:lnTo>
                  <a:lnTo>
                    <a:pt x="269" y="506"/>
                  </a:lnTo>
                  <a:lnTo>
                    <a:pt x="236" y="573"/>
                  </a:lnTo>
                  <a:lnTo>
                    <a:pt x="67" y="607"/>
                  </a:lnTo>
                  <a:lnTo>
                    <a:pt x="0" y="674"/>
                  </a:lnTo>
                  <a:lnTo>
                    <a:pt x="0" y="741"/>
                  </a:lnTo>
                  <a:lnTo>
                    <a:pt x="34" y="775"/>
                  </a:lnTo>
                  <a:lnTo>
                    <a:pt x="135" y="809"/>
                  </a:lnTo>
                  <a:lnTo>
                    <a:pt x="269" y="775"/>
                  </a:lnTo>
                  <a:lnTo>
                    <a:pt x="370" y="1145"/>
                  </a:lnTo>
                  <a:lnTo>
                    <a:pt x="471" y="1516"/>
                  </a:lnTo>
                  <a:lnTo>
                    <a:pt x="505" y="1583"/>
                  </a:lnTo>
                  <a:lnTo>
                    <a:pt x="606" y="1583"/>
                  </a:lnTo>
                  <a:lnTo>
                    <a:pt x="1212" y="1415"/>
                  </a:lnTo>
                  <a:lnTo>
                    <a:pt x="1818" y="1347"/>
                  </a:lnTo>
                  <a:lnTo>
                    <a:pt x="2054" y="1347"/>
                  </a:lnTo>
                  <a:lnTo>
                    <a:pt x="2188" y="1314"/>
                  </a:lnTo>
                  <a:lnTo>
                    <a:pt x="2290" y="1246"/>
                  </a:lnTo>
                  <a:lnTo>
                    <a:pt x="2391" y="1112"/>
                  </a:lnTo>
                  <a:lnTo>
                    <a:pt x="2424" y="977"/>
                  </a:lnTo>
                  <a:lnTo>
                    <a:pt x="2391" y="842"/>
                  </a:lnTo>
                  <a:lnTo>
                    <a:pt x="2323" y="708"/>
                  </a:lnTo>
                  <a:lnTo>
                    <a:pt x="2155" y="405"/>
                  </a:lnTo>
                  <a:lnTo>
                    <a:pt x="2087" y="236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Shape 278"/>
            <p:cNvSpPr/>
            <p:nvPr/>
          </p:nvSpPr>
          <p:spPr>
            <a:xfrm>
              <a:off x="6689450" y="2435800"/>
              <a:ext cx="87550" cy="43800"/>
            </a:xfrm>
            <a:custGeom>
              <a:avLst/>
              <a:gdLst/>
              <a:ahLst/>
              <a:cxnLst/>
              <a:rect l="0" t="0" r="0" b="0"/>
              <a:pathLst>
                <a:path w="3502" h="1752" extrusionOk="0">
                  <a:moveTo>
                    <a:pt x="2694" y="270"/>
                  </a:moveTo>
                  <a:lnTo>
                    <a:pt x="2761" y="303"/>
                  </a:lnTo>
                  <a:lnTo>
                    <a:pt x="2828" y="303"/>
                  </a:lnTo>
                  <a:lnTo>
                    <a:pt x="2896" y="371"/>
                  </a:lnTo>
                  <a:lnTo>
                    <a:pt x="2929" y="438"/>
                  </a:lnTo>
                  <a:lnTo>
                    <a:pt x="2997" y="674"/>
                  </a:lnTo>
                  <a:lnTo>
                    <a:pt x="2761" y="808"/>
                  </a:lnTo>
                  <a:lnTo>
                    <a:pt x="2458" y="909"/>
                  </a:lnTo>
                  <a:lnTo>
                    <a:pt x="1886" y="1078"/>
                  </a:lnTo>
                  <a:lnTo>
                    <a:pt x="1212" y="1313"/>
                  </a:lnTo>
                  <a:lnTo>
                    <a:pt x="1010" y="1381"/>
                  </a:lnTo>
                  <a:lnTo>
                    <a:pt x="876" y="1414"/>
                  </a:lnTo>
                  <a:lnTo>
                    <a:pt x="775" y="1414"/>
                  </a:lnTo>
                  <a:lnTo>
                    <a:pt x="707" y="1381"/>
                  </a:lnTo>
                  <a:lnTo>
                    <a:pt x="674" y="1313"/>
                  </a:lnTo>
                  <a:lnTo>
                    <a:pt x="876" y="1280"/>
                  </a:lnTo>
                  <a:lnTo>
                    <a:pt x="1044" y="1212"/>
                  </a:lnTo>
                  <a:lnTo>
                    <a:pt x="1246" y="1111"/>
                  </a:lnTo>
                  <a:lnTo>
                    <a:pt x="1482" y="1078"/>
                  </a:lnTo>
                  <a:lnTo>
                    <a:pt x="1549" y="1044"/>
                  </a:lnTo>
                  <a:lnTo>
                    <a:pt x="1583" y="977"/>
                  </a:lnTo>
                  <a:lnTo>
                    <a:pt x="1616" y="943"/>
                  </a:lnTo>
                  <a:lnTo>
                    <a:pt x="1616" y="876"/>
                  </a:lnTo>
                  <a:lnTo>
                    <a:pt x="1583" y="808"/>
                  </a:lnTo>
                  <a:lnTo>
                    <a:pt x="1515" y="741"/>
                  </a:lnTo>
                  <a:lnTo>
                    <a:pt x="1381" y="741"/>
                  </a:lnTo>
                  <a:lnTo>
                    <a:pt x="1179" y="775"/>
                  </a:lnTo>
                  <a:lnTo>
                    <a:pt x="977" y="842"/>
                  </a:lnTo>
                  <a:lnTo>
                    <a:pt x="808" y="977"/>
                  </a:lnTo>
                  <a:lnTo>
                    <a:pt x="640" y="1111"/>
                  </a:lnTo>
                  <a:lnTo>
                    <a:pt x="674" y="909"/>
                  </a:lnTo>
                  <a:lnTo>
                    <a:pt x="1549" y="573"/>
                  </a:lnTo>
                  <a:lnTo>
                    <a:pt x="2256" y="371"/>
                  </a:lnTo>
                  <a:lnTo>
                    <a:pt x="2492" y="337"/>
                  </a:lnTo>
                  <a:lnTo>
                    <a:pt x="2694" y="270"/>
                  </a:lnTo>
                  <a:close/>
                  <a:moveTo>
                    <a:pt x="2862" y="0"/>
                  </a:moveTo>
                  <a:lnTo>
                    <a:pt x="2626" y="34"/>
                  </a:lnTo>
                  <a:lnTo>
                    <a:pt x="2424" y="68"/>
                  </a:lnTo>
                  <a:lnTo>
                    <a:pt x="1987" y="169"/>
                  </a:lnTo>
                  <a:lnTo>
                    <a:pt x="1515" y="303"/>
                  </a:lnTo>
                  <a:lnTo>
                    <a:pt x="640" y="606"/>
                  </a:lnTo>
                  <a:lnTo>
                    <a:pt x="472" y="606"/>
                  </a:lnTo>
                  <a:lnTo>
                    <a:pt x="303" y="674"/>
                  </a:lnTo>
                  <a:lnTo>
                    <a:pt x="169" y="775"/>
                  </a:lnTo>
                  <a:lnTo>
                    <a:pt x="68" y="909"/>
                  </a:lnTo>
                  <a:lnTo>
                    <a:pt x="0" y="1044"/>
                  </a:lnTo>
                  <a:lnTo>
                    <a:pt x="0" y="1212"/>
                  </a:lnTo>
                  <a:lnTo>
                    <a:pt x="0" y="1381"/>
                  </a:lnTo>
                  <a:lnTo>
                    <a:pt x="101" y="1549"/>
                  </a:lnTo>
                  <a:lnTo>
                    <a:pt x="202" y="1650"/>
                  </a:lnTo>
                  <a:lnTo>
                    <a:pt x="371" y="1717"/>
                  </a:lnTo>
                  <a:lnTo>
                    <a:pt x="539" y="1751"/>
                  </a:lnTo>
                  <a:lnTo>
                    <a:pt x="707" y="1717"/>
                  </a:lnTo>
                  <a:lnTo>
                    <a:pt x="1179" y="1616"/>
                  </a:lnTo>
                  <a:lnTo>
                    <a:pt x="1650" y="1448"/>
                  </a:lnTo>
                  <a:lnTo>
                    <a:pt x="2593" y="1111"/>
                  </a:lnTo>
                  <a:lnTo>
                    <a:pt x="2963" y="977"/>
                  </a:lnTo>
                  <a:lnTo>
                    <a:pt x="3131" y="842"/>
                  </a:lnTo>
                  <a:lnTo>
                    <a:pt x="3334" y="707"/>
                  </a:lnTo>
                  <a:lnTo>
                    <a:pt x="3435" y="573"/>
                  </a:lnTo>
                  <a:lnTo>
                    <a:pt x="3468" y="505"/>
                  </a:lnTo>
                  <a:lnTo>
                    <a:pt x="3502" y="404"/>
                  </a:lnTo>
                  <a:lnTo>
                    <a:pt x="3502" y="337"/>
                  </a:lnTo>
                  <a:lnTo>
                    <a:pt x="3468" y="236"/>
                  </a:lnTo>
                  <a:lnTo>
                    <a:pt x="3401" y="169"/>
                  </a:lnTo>
                  <a:lnTo>
                    <a:pt x="3300" y="68"/>
                  </a:lnTo>
                  <a:lnTo>
                    <a:pt x="3199" y="34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Shape 279"/>
            <p:cNvSpPr/>
            <p:nvPr/>
          </p:nvSpPr>
          <p:spPr>
            <a:xfrm>
              <a:off x="3843650" y="1982125"/>
              <a:ext cx="530300" cy="841725"/>
            </a:xfrm>
            <a:custGeom>
              <a:avLst/>
              <a:gdLst/>
              <a:ahLst/>
              <a:cxnLst/>
              <a:rect l="0" t="0" r="0" b="0"/>
              <a:pathLst>
                <a:path w="21212" h="33669" extrusionOk="0">
                  <a:moveTo>
                    <a:pt x="18787" y="11144"/>
                  </a:moveTo>
                  <a:lnTo>
                    <a:pt x="18990" y="11178"/>
                  </a:lnTo>
                  <a:lnTo>
                    <a:pt x="19091" y="11212"/>
                  </a:lnTo>
                  <a:lnTo>
                    <a:pt x="19192" y="11279"/>
                  </a:lnTo>
                  <a:lnTo>
                    <a:pt x="19360" y="11481"/>
                  </a:lnTo>
                  <a:lnTo>
                    <a:pt x="19562" y="11750"/>
                  </a:lnTo>
                  <a:lnTo>
                    <a:pt x="19730" y="12053"/>
                  </a:lnTo>
                  <a:lnTo>
                    <a:pt x="19596" y="12188"/>
                  </a:lnTo>
                  <a:lnTo>
                    <a:pt x="19562" y="12154"/>
                  </a:lnTo>
                  <a:lnTo>
                    <a:pt x="19495" y="12121"/>
                  </a:lnTo>
                  <a:lnTo>
                    <a:pt x="19461" y="12154"/>
                  </a:lnTo>
                  <a:lnTo>
                    <a:pt x="19427" y="12188"/>
                  </a:lnTo>
                  <a:lnTo>
                    <a:pt x="19360" y="12255"/>
                  </a:lnTo>
                  <a:lnTo>
                    <a:pt x="19225" y="12020"/>
                  </a:lnTo>
                  <a:lnTo>
                    <a:pt x="19158" y="11784"/>
                  </a:lnTo>
                  <a:lnTo>
                    <a:pt x="19057" y="11515"/>
                  </a:lnTo>
                  <a:lnTo>
                    <a:pt x="18956" y="11279"/>
                  </a:lnTo>
                  <a:lnTo>
                    <a:pt x="18888" y="11212"/>
                  </a:lnTo>
                  <a:lnTo>
                    <a:pt x="18821" y="11212"/>
                  </a:lnTo>
                  <a:lnTo>
                    <a:pt x="18754" y="11245"/>
                  </a:lnTo>
                  <a:lnTo>
                    <a:pt x="18720" y="11346"/>
                  </a:lnTo>
                  <a:lnTo>
                    <a:pt x="18720" y="11750"/>
                  </a:lnTo>
                  <a:lnTo>
                    <a:pt x="18754" y="12154"/>
                  </a:lnTo>
                  <a:lnTo>
                    <a:pt x="18653" y="11784"/>
                  </a:lnTo>
                  <a:lnTo>
                    <a:pt x="18552" y="11447"/>
                  </a:lnTo>
                  <a:lnTo>
                    <a:pt x="18518" y="11414"/>
                  </a:lnTo>
                  <a:lnTo>
                    <a:pt x="18484" y="11380"/>
                  </a:lnTo>
                  <a:lnTo>
                    <a:pt x="18787" y="11144"/>
                  </a:lnTo>
                  <a:close/>
                  <a:moveTo>
                    <a:pt x="17508" y="12255"/>
                  </a:moveTo>
                  <a:lnTo>
                    <a:pt x="17474" y="12424"/>
                  </a:lnTo>
                  <a:lnTo>
                    <a:pt x="17441" y="12390"/>
                  </a:lnTo>
                  <a:lnTo>
                    <a:pt x="17373" y="12390"/>
                  </a:lnTo>
                  <a:lnTo>
                    <a:pt x="17508" y="12255"/>
                  </a:lnTo>
                  <a:close/>
                  <a:moveTo>
                    <a:pt x="19023" y="12121"/>
                  </a:moveTo>
                  <a:lnTo>
                    <a:pt x="19091" y="12323"/>
                  </a:lnTo>
                  <a:lnTo>
                    <a:pt x="19225" y="12491"/>
                  </a:lnTo>
                  <a:lnTo>
                    <a:pt x="18990" y="12693"/>
                  </a:lnTo>
                  <a:lnTo>
                    <a:pt x="19023" y="12424"/>
                  </a:lnTo>
                  <a:lnTo>
                    <a:pt x="19023" y="12121"/>
                  </a:lnTo>
                  <a:close/>
                  <a:moveTo>
                    <a:pt x="18282" y="11548"/>
                  </a:moveTo>
                  <a:lnTo>
                    <a:pt x="18249" y="11851"/>
                  </a:lnTo>
                  <a:lnTo>
                    <a:pt x="18215" y="12188"/>
                  </a:lnTo>
                  <a:lnTo>
                    <a:pt x="18114" y="12828"/>
                  </a:lnTo>
                  <a:lnTo>
                    <a:pt x="18013" y="12356"/>
                  </a:lnTo>
                  <a:lnTo>
                    <a:pt x="17878" y="11885"/>
                  </a:lnTo>
                  <a:lnTo>
                    <a:pt x="18282" y="11548"/>
                  </a:lnTo>
                  <a:close/>
                  <a:moveTo>
                    <a:pt x="18484" y="12087"/>
                  </a:moveTo>
                  <a:lnTo>
                    <a:pt x="18653" y="12996"/>
                  </a:lnTo>
                  <a:lnTo>
                    <a:pt x="17542" y="14040"/>
                  </a:lnTo>
                  <a:lnTo>
                    <a:pt x="17609" y="13602"/>
                  </a:lnTo>
                  <a:lnTo>
                    <a:pt x="17643" y="13131"/>
                  </a:lnTo>
                  <a:lnTo>
                    <a:pt x="17676" y="12693"/>
                  </a:lnTo>
                  <a:lnTo>
                    <a:pt x="17744" y="12255"/>
                  </a:lnTo>
                  <a:lnTo>
                    <a:pt x="17878" y="12794"/>
                  </a:lnTo>
                  <a:lnTo>
                    <a:pt x="18013" y="13333"/>
                  </a:lnTo>
                  <a:lnTo>
                    <a:pt x="18047" y="13400"/>
                  </a:lnTo>
                  <a:lnTo>
                    <a:pt x="18114" y="13434"/>
                  </a:lnTo>
                  <a:lnTo>
                    <a:pt x="18181" y="13400"/>
                  </a:lnTo>
                  <a:lnTo>
                    <a:pt x="18249" y="13333"/>
                  </a:lnTo>
                  <a:lnTo>
                    <a:pt x="18350" y="13030"/>
                  </a:lnTo>
                  <a:lnTo>
                    <a:pt x="18383" y="12727"/>
                  </a:lnTo>
                  <a:lnTo>
                    <a:pt x="18484" y="12087"/>
                  </a:lnTo>
                  <a:close/>
                  <a:moveTo>
                    <a:pt x="21010" y="13703"/>
                  </a:moveTo>
                  <a:lnTo>
                    <a:pt x="21043" y="13905"/>
                  </a:lnTo>
                  <a:lnTo>
                    <a:pt x="21077" y="14073"/>
                  </a:lnTo>
                  <a:lnTo>
                    <a:pt x="21010" y="14040"/>
                  </a:lnTo>
                  <a:lnTo>
                    <a:pt x="21010" y="13703"/>
                  </a:lnTo>
                  <a:close/>
                  <a:moveTo>
                    <a:pt x="17306" y="12457"/>
                  </a:moveTo>
                  <a:lnTo>
                    <a:pt x="17306" y="12491"/>
                  </a:lnTo>
                  <a:lnTo>
                    <a:pt x="17272" y="12693"/>
                  </a:lnTo>
                  <a:lnTo>
                    <a:pt x="17239" y="12727"/>
                  </a:lnTo>
                  <a:lnTo>
                    <a:pt x="17239" y="12929"/>
                  </a:lnTo>
                  <a:lnTo>
                    <a:pt x="17205" y="13131"/>
                  </a:lnTo>
                  <a:lnTo>
                    <a:pt x="17239" y="13535"/>
                  </a:lnTo>
                  <a:lnTo>
                    <a:pt x="17239" y="13568"/>
                  </a:lnTo>
                  <a:lnTo>
                    <a:pt x="17171" y="13838"/>
                  </a:lnTo>
                  <a:lnTo>
                    <a:pt x="17070" y="14107"/>
                  </a:lnTo>
                  <a:lnTo>
                    <a:pt x="16936" y="13838"/>
                  </a:lnTo>
                  <a:lnTo>
                    <a:pt x="16868" y="13535"/>
                  </a:lnTo>
                  <a:lnTo>
                    <a:pt x="16835" y="13232"/>
                  </a:lnTo>
                  <a:lnTo>
                    <a:pt x="16835" y="12929"/>
                  </a:lnTo>
                  <a:lnTo>
                    <a:pt x="17306" y="12457"/>
                  </a:lnTo>
                  <a:close/>
                  <a:moveTo>
                    <a:pt x="17272" y="14174"/>
                  </a:moveTo>
                  <a:lnTo>
                    <a:pt x="17340" y="14242"/>
                  </a:lnTo>
                  <a:lnTo>
                    <a:pt x="17171" y="14410"/>
                  </a:lnTo>
                  <a:lnTo>
                    <a:pt x="17171" y="14410"/>
                  </a:lnTo>
                  <a:lnTo>
                    <a:pt x="17272" y="14174"/>
                  </a:lnTo>
                  <a:close/>
                  <a:moveTo>
                    <a:pt x="16666" y="13131"/>
                  </a:moveTo>
                  <a:lnTo>
                    <a:pt x="16666" y="13400"/>
                  </a:lnTo>
                  <a:lnTo>
                    <a:pt x="16666" y="13636"/>
                  </a:lnTo>
                  <a:lnTo>
                    <a:pt x="16666" y="13703"/>
                  </a:lnTo>
                  <a:lnTo>
                    <a:pt x="16599" y="14107"/>
                  </a:lnTo>
                  <a:lnTo>
                    <a:pt x="16498" y="14477"/>
                  </a:lnTo>
                  <a:lnTo>
                    <a:pt x="16363" y="14073"/>
                  </a:lnTo>
                  <a:lnTo>
                    <a:pt x="16262" y="13703"/>
                  </a:lnTo>
                  <a:lnTo>
                    <a:pt x="16195" y="13636"/>
                  </a:lnTo>
                  <a:lnTo>
                    <a:pt x="16666" y="13131"/>
                  </a:lnTo>
                  <a:close/>
                  <a:moveTo>
                    <a:pt x="16801" y="14107"/>
                  </a:moveTo>
                  <a:lnTo>
                    <a:pt x="16969" y="14410"/>
                  </a:lnTo>
                  <a:lnTo>
                    <a:pt x="17037" y="14477"/>
                  </a:lnTo>
                  <a:lnTo>
                    <a:pt x="17104" y="14477"/>
                  </a:lnTo>
                  <a:lnTo>
                    <a:pt x="16027" y="15555"/>
                  </a:lnTo>
                  <a:lnTo>
                    <a:pt x="16094" y="15286"/>
                  </a:lnTo>
                  <a:lnTo>
                    <a:pt x="16161" y="14983"/>
                  </a:lnTo>
                  <a:lnTo>
                    <a:pt x="16195" y="14376"/>
                  </a:lnTo>
                  <a:lnTo>
                    <a:pt x="16296" y="14612"/>
                  </a:lnTo>
                  <a:lnTo>
                    <a:pt x="16397" y="14848"/>
                  </a:lnTo>
                  <a:lnTo>
                    <a:pt x="16431" y="14882"/>
                  </a:lnTo>
                  <a:lnTo>
                    <a:pt x="16565" y="14882"/>
                  </a:lnTo>
                  <a:lnTo>
                    <a:pt x="16633" y="14814"/>
                  </a:lnTo>
                  <a:lnTo>
                    <a:pt x="16734" y="14477"/>
                  </a:lnTo>
                  <a:lnTo>
                    <a:pt x="16801" y="14107"/>
                  </a:lnTo>
                  <a:close/>
                  <a:moveTo>
                    <a:pt x="20976" y="14242"/>
                  </a:moveTo>
                  <a:lnTo>
                    <a:pt x="20976" y="14477"/>
                  </a:lnTo>
                  <a:lnTo>
                    <a:pt x="20909" y="14612"/>
                  </a:lnTo>
                  <a:lnTo>
                    <a:pt x="20774" y="14882"/>
                  </a:lnTo>
                  <a:lnTo>
                    <a:pt x="20639" y="15117"/>
                  </a:lnTo>
                  <a:lnTo>
                    <a:pt x="20471" y="15353"/>
                  </a:lnTo>
                  <a:lnTo>
                    <a:pt x="20269" y="15555"/>
                  </a:lnTo>
                  <a:lnTo>
                    <a:pt x="20505" y="15252"/>
                  </a:lnTo>
                  <a:lnTo>
                    <a:pt x="20707" y="14915"/>
                  </a:lnTo>
                  <a:lnTo>
                    <a:pt x="20875" y="14578"/>
                  </a:lnTo>
                  <a:lnTo>
                    <a:pt x="20976" y="14242"/>
                  </a:lnTo>
                  <a:close/>
                  <a:moveTo>
                    <a:pt x="15993" y="13871"/>
                  </a:moveTo>
                  <a:lnTo>
                    <a:pt x="15926" y="14578"/>
                  </a:lnTo>
                  <a:lnTo>
                    <a:pt x="15892" y="14915"/>
                  </a:lnTo>
                  <a:lnTo>
                    <a:pt x="15858" y="15252"/>
                  </a:lnTo>
                  <a:lnTo>
                    <a:pt x="15757" y="14949"/>
                  </a:lnTo>
                  <a:lnTo>
                    <a:pt x="15724" y="14612"/>
                  </a:lnTo>
                  <a:lnTo>
                    <a:pt x="15690" y="14545"/>
                  </a:lnTo>
                  <a:lnTo>
                    <a:pt x="15623" y="14511"/>
                  </a:lnTo>
                  <a:lnTo>
                    <a:pt x="15555" y="14511"/>
                  </a:lnTo>
                  <a:lnTo>
                    <a:pt x="15488" y="14578"/>
                  </a:lnTo>
                  <a:lnTo>
                    <a:pt x="15353" y="15286"/>
                  </a:lnTo>
                  <a:lnTo>
                    <a:pt x="15219" y="15993"/>
                  </a:lnTo>
                  <a:lnTo>
                    <a:pt x="15084" y="15488"/>
                  </a:lnTo>
                  <a:lnTo>
                    <a:pt x="14983" y="14949"/>
                  </a:lnTo>
                  <a:lnTo>
                    <a:pt x="15993" y="13871"/>
                  </a:lnTo>
                  <a:close/>
                  <a:moveTo>
                    <a:pt x="15589" y="15286"/>
                  </a:moveTo>
                  <a:lnTo>
                    <a:pt x="15757" y="15690"/>
                  </a:lnTo>
                  <a:lnTo>
                    <a:pt x="15791" y="15723"/>
                  </a:lnTo>
                  <a:lnTo>
                    <a:pt x="15858" y="15723"/>
                  </a:lnTo>
                  <a:lnTo>
                    <a:pt x="15421" y="16161"/>
                  </a:lnTo>
                  <a:lnTo>
                    <a:pt x="15522" y="15723"/>
                  </a:lnTo>
                  <a:lnTo>
                    <a:pt x="15589" y="15286"/>
                  </a:lnTo>
                  <a:close/>
                  <a:moveTo>
                    <a:pt x="14916" y="15824"/>
                  </a:moveTo>
                  <a:lnTo>
                    <a:pt x="15017" y="16127"/>
                  </a:lnTo>
                  <a:lnTo>
                    <a:pt x="15151" y="16397"/>
                  </a:lnTo>
                  <a:lnTo>
                    <a:pt x="15151" y="16430"/>
                  </a:lnTo>
                  <a:lnTo>
                    <a:pt x="14848" y="16733"/>
                  </a:lnTo>
                  <a:lnTo>
                    <a:pt x="14916" y="16262"/>
                  </a:lnTo>
                  <a:lnTo>
                    <a:pt x="14916" y="15824"/>
                  </a:lnTo>
                  <a:close/>
                  <a:moveTo>
                    <a:pt x="14747" y="15218"/>
                  </a:moveTo>
                  <a:lnTo>
                    <a:pt x="14680" y="16127"/>
                  </a:lnTo>
                  <a:lnTo>
                    <a:pt x="14613" y="16565"/>
                  </a:lnTo>
                  <a:lnTo>
                    <a:pt x="14579" y="16801"/>
                  </a:lnTo>
                  <a:lnTo>
                    <a:pt x="14512" y="17003"/>
                  </a:lnTo>
                  <a:lnTo>
                    <a:pt x="14411" y="16700"/>
                  </a:lnTo>
                  <a:lnTo>
                    <a:pt x="14343" y="16397"/>
                  </a:lnTo>
                  <a:lnTo>
                    <a:pt x="14209" y="15723"/>
                  </a:lnTo>
                  <a:lnTo>
                    <a:pt x="14747" y="15218"/>
                  </a:lnTo>
                  <a:close/>
                  <a:moveTo>
                    <a:pt x="13906" y="15993"/>
                  </a:moveTo>
                  <a:lnTo>
                    <a:pt x="13771" y="16599"/>
                  </a:lnTo>
                  <a:lnTo>
                    <a:pt x="13670" y="16902"/>
                  </a:lnTo>
                  <a:lnTo>
                    <a:pt x="13569" y="17205"/>
                  </a:lnTo>
                  <a:lnTo>
                    <a:pt x="13468" y="16834"/>
                  </a:lnTo>
                  <a:lnTo>
                    <a:pt x="13333" y="16464"/>
                  </a:lnTo>
                  <a:lnTo>
                    <a:pt x="13906" y="15993"/>
                  </a:lnTo>
                  <a:close/>
                  <a:moveTo>
                    <a:pt x="12997" y="16733"/>
                  </a:moveTo>
                  <a:lnTo>
                    <a:pt x="12929" y="17104"/>
                  </a:lnTo>
                  <a:lnTo>
                    <a:pt x="12896" y="17508"/>
                  </a:lnTo>
                  <a:lnTo>
                    <a:pt x="12828" y="16868"/>
                  </a:lnTo>
                  <a:lnTo>
                    <a:pt x="12997" y="16733"/>
                  </a:lnTo>
                  <a:close/>
                  <a:moveTo>
                    <a:pt x="12492" y="17104"/>
                  </a:moveTo>
                  <a:lnTo>
                    <a:pt x="12458" y="17474"/>
                  </a:lnTo>
                  <a:lnTo>
                    <a:pt x="12391" y="17811"/>
                  </a:lnTo>
                  <a:lnTo>
                    <a:pt x="12357" y="18181"/>
                  </a:lnTo>
                  <a:lnTo>
                    <a:pt x="12256" y="18518"/>
                  </a:lnTo>
                  <a:lnTo>
                    <a:pt x="12155" y="18013"/>
                  </a:lnTo>
                  <a:lnTo>
                    <a:pt x="11987" y="17474"/>
                  </a:lnTo>
                  <a:lnTo>
                    <a:pt x="12492" y="17104"/>
                  </a:lnTo>
                  <a:close/>
                  <a:moveTo>
                    <a:pt x="8216" y="236"/>
                  </a:moveTo>
                  <a:lnTo>
                    <a:pt x="8889" y="808"/>
                  </a:lnTo>
                  <a:lnTo>
                    <a:pt x="9529" y="1448"/>
                  </a:lnTo>
                  <a:lnTo>
                    <a:pt x="10135" y="2088"/>
                  </a:lnTo>
                  <a:lnTo>
                    <a:pt x="10707" y="2761"/>
                  </a:lnTo>
                  <a:lnTo>
                    <a:pt x="11886" y="4108"/>
                  </a:lnTo>
                  <a:lnTo>
                    <a:pt x="12492" y="4781"/>
                  </a:lnTo>
                  <a:lnTo>
                    <a:pt x="13098" y="5421"/>
                  </a:lnTo>
                  <a:lnTo>
                    <a:pt x="14478" y="6734"/>
                  </a:lnTo>
                  <a:lnTo>
                    <a:pt x="15118" y="7407"/>
                  </a:lnTo>
                  <a:lnTo>
                    <a:pt x="15791" y="8114"/>
                  </a:lnTo>
                  <a:lnTo>
                    <a:pt x="17070" y="9629"/>
                  </a:lnTo>
                  <a:lnTo>
                    <a:pt x="18383" y="11144"/>
                  </a:lnTo>
                  <a:lnTo>
                    <a:pt x="17811" y="11616"/>
                  </a:lnTo>
                  <a:lnTo>
                    <a:pt x="17239" y="12121"/>
                  </a:lnTo>
                  <a:lnTo>
                    <a:pt x="16734" y="12659"/>
                  </a:lnTo>
                  <a:lnTo>
                    <a:pt x="16195" y="13232"/>
                  </a:lnTo>
                  <a:lnTo>
                    <a:pt x="15185" y="14343"/>
                  </a:lnTo>
                  <a:lnTo>
                    <a:pt x="14680" y="14882"/>
                  </a:lnTo>
                  <a:lnTo>
                    <a:pt x="14175" y="15420"/>
                  </a:lnTo>
                  <a:lnTo>
                    <a:pt x="13636" y="15925"/>
                  </a:lnTo>
                  <a:lnTo>
                    <a:pt x="13064" y="16363"/>
                  </a:lnTo>
                  <a:lnTo>
                    <a:pt x="11919" y="17238"/>
                  </a:lnTo>
                  <a:lnTo>
                    <a:pt x="11852" y="17205"/>
                  </a:lnTo>
                  <a:lnTo>
                    <a:pt x="11785" y="17171"/>
                  </a:lnTo>
                  <a:lnTo>
                    <a:pt x="11717" y="17171"/>
                  </a:lnTo>
                  <a:lnTo>
                    <a:pt x="11684" y="17238"/>
                  </a:lnTo>
                  <a:lnTo>
                    <a:pt x="11650" y="17440"/>
                  </a:lnTo>
                  <a:lnTo>
                    <a:pt x="11347" y="17676"/>
                  </a:lnTo>
                  <a:lnTo>
                    <a:pt x="10808" y="18114"/>
                  </a:lnTo>
                  <a:lnTo>
                    <a:pt x="10337" y="18551"/>
                  </a:lnTo>
                  <a:lnTo>
                    <a:pt x="9933" y="18282"/>
                  </a:lnTo>
                  <a:lnTo>
                    <a:pt x="9529" y="17945"/>
                  </a:lnTo>
                  <a:lnTo>
                    <a:pt x="9192" y="17609"/>
                  </a:lnTo>
                  <a:lnTo>
                    <a:pt x="8855" y="17238"/>
                  </a:lnTo>
                  <a:lnTo>
                    <a:pt x="8182" y="16464"/>
                  </a:lnTo>
                  <a:lnTo>
                    <a:pt x="7542" y="15690"/>
                  </a:lnTo>
                  <a:lnTo>
                    <a:pt x="6835" y="14949"/>
                  </a:lnTo>
                  <a:lnTo>
                    <a:pt x="6465" y="14578"/>
                  </a:lnTo>
                  <a:lnTo>
                    <a:pt x="6128" y="14141"/>
                  </a:lnTo>
                  <a:lnTo>
                    <a:pt x="5556" y="13434"/>
                  </a:lnTo>
                  <a:lnTo>
                    <a:pt x="5253" y="13097"/>
                  </a:lnTo>
                  <a:lnTo>
                    <a:pt x="4950" y="12760"/>
                  </a:lnTo>
                  <a:lnTo>
                    <a:pt x="4209" y="12053"/>
                  </a:lnTo>
                  <a:lnTo>
                    <a:pt x="3873" y="11683"/>
                  </a:lnTo>
                  <a:lnTo>
                    <a:pt x="3536" y="11279"/>
                  </a:lnTo>
                  <a:lnTo>
                    <a:pt x="2896" y="10404"/>
                  </a:lnTo>
                  <a:lnTo>
                    <a:pt x="2223" y="9495"/>
                  </a:lnTo>
                  <a:lnTo>
                    <a:pt x="1751" y="8922"/>
                  </a:lnTo>
                  <a:lnTo>
                    <a:pt x="1516" y="8619"/>
                  </a:lnTo>
                  <a:lnTo>
                    <a:pt x="1246" y="8350"/>
                  </a:lnTo>
                  <a:lnTo>
                    <a:pt x="741" y="7912"/>
                  </a:lnTo>
                  <a:lnTo>
                    <a:pt x="472" y="7710"/>
                  </a:lnTo>
                  <a:lnTo>
                    <a:pt x="270" y="7441"/>
                  </a:lnTo>
                  <a:lnTo>
                    <a:pt x="539" y="7239"/>
                  </a:lnTo>
                  <a:lnTo>
                    <a:pt x="809" y="7037"/>
                  </a:lnTo>
                  <a:lnTo>
                    <a:pt x="1347" y="6532"/>
                  </a:lnTo>
                  <a:lnTo>
                    <a:pt x="1819" y="6027"/>
                  </a:lnTo>
                  <a:lnTo>
                    <a:pt x="2256" y="5488"/>
                  </a:lnTo>
                  <a:lnTo>
                    <a:pt x="2762" y="4882"/>
                  </a:lnTo>
                  <a:lnTo>
                    <a:pt x="3300" y="4310"/>
                  </a:lnTo>
                  <a:lnTo>
                    <a:pt x="3873" y="3737"/>
                  </a:lnTo>
                  <a:lnTo>
                    <a:pt x="4479" y="3232"/>
                  </a:lnTo>
                  <a:lnTo>
                    <a:pt x="6364" y="1751"/>
                  </a:lnTo>
                  <a:lnTo>
                    <a:pt x="8216" y="236"/>
                  </a:lnTo>
                  <a:close/>
                  <a:moveTo>
                    <a:pt x="14074" y="16296"/>
                  </a:moveTo>
                  <a:lnTo>
                    <a:pt x="14175" y="16767"/>
                  </a:lnTo>
                  <a:lnTo>
                    <a:pt x="14242" y="17003"/>
                  </a:lnTo>
                  <a:lnTo>
                    <a:pt x="14343" y="17205"/>
                  </a:lnTo>
                  <a:lnTo>
                    <a:pt x="13670" y="17811"/>
                  </a:lnTo>
                  <a:lnTo>
                    <a:pt x="12963" y="18383"/>
                  </a:lnTo>
                  <a:lnTo>
                    <a:pt x="12391" y="18854"/>
                  </a:lnTo>
                  <a:lnTo>
                    <a:pt x="12492" y="18585"/>
                  </a:lnTo>
                  <a:lnTo>
                    <a:pt x="12593" y="18282"/>
                  </a:lnTo>
                  <a:lnTo>
                    <a:pt x="12660" y="17710"/>
                  </a:lnTo>
                  <a:lnTo>
                    <a:pt x="12694" y="18013"/>
                  </a:lnTo>
                  <a:lnTo>
                    <a:pt x="12761" y="18316"/>
                  </a:lnTo>
                  <a:lnTo>
                    <a:pt x="12795" y="18349"/>
                  </a:lnTo>
                  <a:lnTo>
                    <a:pt x="12862" y="18383"/>
                  </a:lnTo>
                  <a:lnTo>
                    <a:pt x="12963" y="18383"/>
                  </a:lnTo>
                  <a:lnTo>
                    <a:pt x="13030" y="18316"/>
                  </a:lnTo>
                  <a:lnTo>
                    <a:pt x="13098" y="17945"/>
                  </a:lnTo>
                  <a:lnTo>
                    <a:pt x="13131" y="17575"/>
                  </a:lnTo>
                  <a:lnTo>
                    <a:pt x="13165" y="17205"/>
                  </a:lnTo>
                  <a:lnTo>
                    <a:pt x="13199" y="16868"/>
                  </a:lnTo>
                  <a:lnTo>
                    <a:pt x="13333" y="17205"/>
                  </a:lnTo>
                  <a:lnTo>
                    <a:pt x="13468" y="17541"/>
                  </a:lnTo>
                  <a:lnTo>
                    <a:pt x="13502" y="17609"/>
                  </a:lnTo>
                  <a:lnTo>
                    <a:pt x="13636" y="17609"/>
                  </a:lnTo>
                  <a:lnTo>
                    <a:pt x="13670" y="17541"/>
                  </a:lnTo>
                  <a:lnTo>
                    <a:pt x="13805" y="17272"/>
                  </a:lnTo>
                  <a:lnTo>
                    <a:pt x="13906" y="16935"/>
                  </a:lnTo>
                  <a:lnTo>
                    <a:pt x="14074" y="16296"/>
                  </a:lnTo>
                  <a:close/>
                  <a:moveTo>
                    <a:pt x="11616" y="17777"/>
                  </a:moveTo>
                  <a:lnTo>
                    <a:pt x="11583" y="18585"/>
                  </a:lnTo>
                  <a:lnTo>
                    <a:pt x="11549" y="18989"/>
                  </a:lnTo>
                  <a:lnTo>
                    <a:pt x="11482" y="19393"/>
                  </a:lnTo>
                  <a:lnTo>
                    <a:pt x="11347" y="18821"/>
                  </a:lnTo>
                  <a:lnTo>
                    <a:pt x="11246" y="18248"/>
                  </a:lnTo>
                  <a:lnTo>
                    <a:pt x="11212" y="18181"/>
                  </a:lnTo>
                  <a:lnTo>
                    <a:pt x="11145" y="18147"/>
                  </a:lnTo>
                  <a:lnTo>
                    <a:pt x="11313" y="18013"/>
                  </a:lnTo>
                  <a:lnTo>
                    <a:pt x="11616" y="17777"/>
                  </a:lnTo>
                  <a:close/>
                  <a:moveTo>
                    <a:pt x="11852" y="17878"/>
                  </a:moveTo>
                  <a:lnTo>
                    <a:pt x="11987" y="18417"/>
                  </a:lnTo>
                  <a:lnTo>
                    <a:pt x="12088" y="18922"/>
                  </a:lnTo>
                  <a:lnTo>
                    <a:pt x="12121" y="18989"/>
                  </a:lnTo>
                  <a:lnTo>
                    <a:pt x="12189" y="19023"/>
                  </a:lnTo>
                  <a:lnTo>
                    <a:pt x="12088" y="19090"/>
                  </a:lnTo>
                  <a:lnTo>
                    <a:pt x="11717" y="19427"/>
                  </a:lnTo>
                  <a:lnTo>
                    <a:pt x="11785" y="19023"/>
                  </a:lnTo>
                  <a:lnTo>
                    <a:pt x="11818" y="18652"/>
                  </a:lnTo>
                  <a:lnTo>
                    <a:pt x="11852" y="17878"/>
                  </a:lnTo>
                  <a:close/>
                  <a:moveTo>
                    <a:pt x="10977" y="18282"/>
                  </a:moveTo>
                  <a:lnTo>
                    <a:pt x="10876" y="18686"/>
                  </a:lnTo>
                  <a:lnTo>
                    <a:pt x="10808" y="19090"/>
                  </a:lnTo>
                  <a:lnTo>
                    <a:pt x="10741" y="19528"/>
                  </a:lnTo>
                  <a:lnTo>
                    <a:pt x="10640" y="19932"/>
                  </a:lnTo>
                  <a:lnTo>
                    <a:pt x="10505" y="19359"/>
                  </a:lnTo>
                  <a:lnTo>
                    <a:pt x="10404" y="18787"/>
                  </a:lnTo>
                  <a:lnTo>
                    <a:pt x="10977" y="18282"/>
                  </a:lnTo>
                  <a:close/>
                  <a:moveTo>
                    <a:pt x="11111" y="18753"/>
                  </a:moveTo>
                  <a:lnTo>
                    <a:pt x="11212" y="19258"/>
                  </a:lnTo>
                  <a:lnTo>
                    <a:pt x="11313" y="19763"/>
                  </a:lnTo>
                  <a:lnTo>
                    <a:pt x="10775" y="20235"/>
                  </a:lnTo>
                  <a:lnTo>
                    <a:pt x="10775" y="20235"/>
                  </a:lnTo>
                  <a:lnTo>
                    <a:pt x="10909" y="19898"/>
                  </a:lnTo>
                  <a:lnTo>
                    <a:pt x="10977" y="19494"/>
                  </a:lnTo>
                  <a:lnTo>
                    <a:pt x="11111" y="18753"/>
                  </a:lnTo>
                  <a:close/>
                  <a:moveTo>
                    <a:pt x="10135" y="19056"/>
                  </a:moveTo>
                  <a:lnTo>
                    <a:pt x="10101" y="19763"/>
                  </a:lnTo>
                  <a:lnTo>
                    <a:pt x="10067" y="20100"/>
                  </a:lnTo>
                  <a:lnTo>
                    <a:pt x="10034" y="20437"/>
                  </a:lnTo>
                  <a:lnTo>
                    <a:pt x="9966" y="19898"/>
                  </a:lnTo>
                  <a:lnTo>
                    <a:pt x="9933" y="19359"/>
                  </a:lnTo>
                  <a:lnTo>
                    <a:pt x="9899" y="19292"/>
                  </a:lnTo>
                  <a:lnTo>
                    <a:pt x="10135" y="19056"/>
                  </a:lnTo>
                  <a:close/>
                  <a:moveTo>
                    <a:pt x="10337" y="19696"/>
                  </a:moveTo>
                  <a:lnTo>
                    <a:pt x="10438" y="19999"/>
                  </a:lnTo>
                  <a:lnTo>
                    <a:pt x="10539" y="20302"/>
                  </a:lnTo>
                  <a:lnTo>
                    <a:pt x="10572" y="20336"/>
                  </a:lnTo>
                  <a:lnTo>
                    <a:pt x="10640" y="20369"/>
                  </a:lnTo>
                  <a:lnTo>
                    <a:pt x="10202" y="20773"/>
                  </a:lnTo>
                  <a:lnTo>
                    <a:pt x="10303" y="20235"/>
                  </a:lnTo>
                  <a:lnTo>
                    <a:pt x="10337" y="19696"/>
                  </a:lnTo>
                  <a:close/>
                  <a:moveTo>
                    <a:pt x="9663" y="19494"/>
                  </a:moveTo>
                  <a:lnTo>
                    <a:pt x="9596" y="19864"/>
                  </a:lnTo>
                  <a:lnTo>
                    <a:pt x="9529" y="20235"/>
                  </a:lnTo>
                  <a:lnTo>
                    <a:pt x="9428" y="20942"/>
                  </a:lnTo>
                  <a:lnTo>
                    <a:pt x="9293" y="20437"/>
                  </a:lnTo>
                  <a:lnTo>
                    <a:pt x="9226" y="19932"/>
                  </a:lnTo>
                  <a:lnTo>
                    <a:pt x="9663" y="19494"/>
                  </a:lnTo>
                  <a:close/>
                  <a:moveTo>
                    <a:pt x="9798" y="20066"/>
                  </a:moveTo>
                  <a:lnTo>
                    <a:pt x="9832" y="20571"/>
                  </a:lnTo>
                  <a:lnTo>
                    <a:pt x="9899" y="21009"/>
                  </a:lnTo>
                  <a:lnTo>
                    <a:pt x="9899" y="21043"/>
                  </a:lnTo>
                  <a:lnTo>
                    <a:pt x="9562" y="21346"/>
                  </a:lnTo>
                  <a:lnTo>
                    <a:pt x="9630" y="21043"/>
                  </a:lnTo>
                  <a:lnTo>
                    <a:pt x="9697" y="20706"/>
                  </a:lnTo>
                  <a:lnTo>
                    <a:pt x="9798" y="20066"/>
                  </a:lnTo>
                  <a:close/>
                  <a:moveTo>
                    <a:pt x="19730" y="12390"/>
                  </a:moveTo>
                  <a:lnTo>
                    <a:pt x="20067" y="12592"/>
                  </a:lnTo>
                  <a:lnTo>
                    <a:pt x="20336" y="12861"/>
                  </a:lnTo>
                  <a:lnTo>
                    <a:pt x="20538" y="13131"/>
                  </a:lnTo>
                  <a:lnTo>
                    <a:pt x="20639" y="13434"/>
                  </a:lnTo>
                  <a:lnTo>
                    <a:pt x="20707" y="13770"/>
                  </a:lnTo>
                  <a:lnTo>
                    <a:pt x="20707" y="14107"/>
                  </a:lnTo>
                  <a:lnTo>
                    <a:pt x="20639" y="14444"/>
                  </a:lnTo>
                  <a:lnTo>
                    <a:pt x="20505" y="14814"/>
                  </a:lnTo>
                  <a:lnTo>
                    <a:pt x="20471" y="14781"/>
                  </a:lnTo>
                  <a:lnTo>
                    <a:pt x="20437" y="14814"/>
                  </a:lnTo>
                  <a:lnTo>
                    <a:pt x="20033" y="15454"/>
                  </a:lnTo>
                  <a:lnTo>
                    <a:pt x="19562" y="15925"/>
                  </a:lnTo>
                  <a:lnTo>
                    <a:pt x="19091" y="16363"/>
                  </a:lnTo>
                  <a:lnTo>
                    <a:pt x="18047" y="17137"/>
                  </a:lnTo>
                  <a:lnTo>
                    <a:pt x="17407" y="17609"/>
                  </a:lnTo>
                  <a:lnTo>
                    <a:pt x="16767" y="18147"/>
                  </a:lnTo>
                  <a:lnTo>
                    <a:pt x="15555" y="19225"/>
                  </a:lnTo>
                  <a:lnTo>
                    <a:pt x="14377" y="20369"/>
                  </a:lnTo>
                  <a:lnTo>
                    <a:pt x="13232" y="21514"/>
                  </a:lnTo>
                  <a:lnTo>
                    <a:pt x="12727" y="21110"/>
                  </a:lnTo>
                  <a:lnTo>
                    <a:pt x="12290" y="20672"/>
                  </a:lnTo>
                  <a:lnTo>
                    <a:pt x="11953" y="20268"/>
                  </a:lnTo>
                  <a:lnTo>
                    <a:pt x="11751" y="20100"/>
                  </a:lnTo>
                  <a:lnTo>
                    <a:pt x="11583" y="19932"/>
                  </a:lnTo>
                  <a:lnTo>
                    <a:pt x="11616" y="19864"/>
                  </a:lnTo>
                  <a:lnTo>
                    <a:pt x="11616" y="19797"/>
                  </a:lnTo>
                  <a:lnTo>
                    <a:pt x="11886" y="19561"/>
                  </a:lnTo>
                  <a:lnTo>
                    <a:pt x="13199" y="18484"/>
                  </a:lnTo>
                  <a:lnTo>
                    <a:pt x="14478" y="17407"/>
                  </a:lnTo>
                  <a:lnTo>
                    <a:pt x="14545" y="17407"/>
                  </a:lnTo>
                  <a:lnTo>
                    <a:pt x="14613" y="17339"/>
                  </a:lnTo>
                  <a:lnTo>
                    <a:pt x="14714" y="17171"/>
                  </a:lnTo>
                  <a:lnTo>
                    <a:pt x="15320" y="16599"/>
                  </a:lnTo>
                  <a:lnTo>
                    <a:pt x="15959" y="15993"/>
                  </a:lnTo>
                  <a:lnTo>
                    <a:pt x="17171" y="14747"/>
                  </a:lnTo>
                  <a:lnTo>
                    <a:pt x="18417" y="13535"/>
                  </a:lnTo>
                  <a:lnTo>
                    <a:pt x="19057" y="12929"/>
                  </a:lnTo>
                  <a:lnTo>
                    <a:pt x="19730" y="12390"/>
                  </a:lnTo>
                  <a:close/>
                  <a:moveTo>
                    <a:pt x="8283" y="20841"/>
                  </a:moveTo>
                  <a:lnTo>
                    <a:pt x="8216" y="21278"/>
                  </a:lnTo>
                  <a:lnTo>
                    <a:pt x="8148" y="21716"/>
                  </a:lnTo>
                  <a:lnTo>
                    <a:pt x="8047" y="21514"/>
                  </a:lnTo>
                  <a:lnTo>
                    <a:pt x="7980" y="21278"/>
                  </a:lnTo>
                  <a:lnTo>
                    <a:pt x="7946" y="21211"/>
                  </a:lnTo>
                  <a:lnTo>
                    <a:pt x="7879" y="21177"/>
                  </a:lnTo>
                  <a:lnTo>
                    <a:pt x="8283" y="20841"/>
                  </a:lnTo>
                  <a:close/>
                  <a:moveTo>
                    <a:pt x="8923" y="20201"/>
                  </a:moveTo>
                  <a:lnTo>
                    <a:pt x="8855" y="21009"/>
                  </a:lnTo>
                  <a:lnTo>
                    <a:pt x="8822" y="21413"/>
                  </a:lnTo>
                  <a:lnTo>
                    <a:pt x="8721" y="21783"/>
                  </a:lnTo>
                  <a:lnTo>
                    <a:pt x="8620" y="21211"/>
                  </a:lnTo>
                  <a:lnTo>
                    <a:pt x="8519" y="20639"/>
                  </a:lnTo>
                  <a:lnTo>
                    <a:pt x="8923" y="20201"/>
                  </a:lnTo>
                  <a:close/>
                  <a:moveTo>
                    <a:pt x="9125" y="20605"/>
                  </a:moveTo>
                  <a:lnTo>
                    <a:pt x="9226" y="21009"/>
                  </a:lnTo>
                  <a:lnTo>
                    <a:pt x="9327" y="21379"/>
                  </a:lnTo>
                  <a:lnTo>
                    <a:pt x="9394" y="21447"/>
                  </a:lnTo>
                  <a:lnTo>
                    <a:pt x="9428" y="21480"/>
                  </a:lnTo>
                  <a:lnTo>
                    <a:pt x="8956" y="21918"/>
                  </a:lnTo>
                  <a:lnTo>
                    <a:pt x="9024" y="21581"/>
                  </a:lnTo>
                  <a:lnTo>
                    <a:pt x="9057" y="21278"/>
                  </a:lnTo>
                  <a:lnTo>
                    <a:pt x="9125" y="20605"/>
                  </a:lnTo>
                  <a:close/>
                  <a:moveTo>
                    <a:pt x="7744" y="21312"/>
                  </a:moveTo>
                  <a:lnTo>
                    <a:pt x="7778" y="21985"/>
                  </a:lnTo>
                  <a:lnTo>
                    <a:pt x="7744" y="22659"/>
                  </a:lnTo>
                  <a:lnTo>
                    <a:pt x="7643" y="22187"/>
                  </a:lnTo>
                  <a:lnTo>
                    <a:pt x="7576" y="21682"/>
                  </a:lnTo>
                  <a:lnTo>
                    <a:pt x="7542" y="21649"/>
                  </a:lnTo>
                  <a:lnTo>
                    <a:pt x="7509" y="21615"/>
                  </a:lnTo>
                  <a:lnTo>
                    <a:pt x="7441" y="21615"/>
                  </a:lnTo>
                  <a:lnTo>
                    <a:pt x="7744" y="21312"/>
                  </a:lnTo>
                  <a:close/>
                  <a:moveTo>
                    <a:pt x="8418" y="21514"/>
                  </a:moveTo>
                  <a:lnTo>
                    <a:pt x="8485" y="21851"/>
                  </a:lnTo>
                  <a:lnTo>
                    <a:pt x="8586" y="22187"/>
                  </a:lnTo>
                  <a:lnTo>
                    <a:pt x="7980" y="22692"/>
                  </a:lnTo>
                  <a:lnTo>
                    <a:pt x="8014" y="22322"/>
                  </a:lnTo>
                  <a:lnTo>
                    <a:pt x="8014" y="21952"/>
                  </a:lnTo>
                  <a:lnTo>
                    <a:pt x="8081" y="22086"/>
                  </a:lnTo>
                  <a:lnTo>
                    <a:pt x="8148" y="22154"/>
                  </a:lnTo>
                  <a:lnTo>
                    <a:pt x="8216" y="22154"/>
                  </a:lnTo>
                  <a:lnTo>
                    <a:pt x="8283" y="22120"/>
                  </a:lnTo>
                  <a:lnTo>
                    <a:pt x="8317" y="22086"/>
                  </a:lnTo>
                  <a:lnTo>
                    <a:pt x="8384" y="21783"/>
                  </a:lnTo>
                  <a:lnTo>
                    <a:pt x="8418" y="21514"/>
                  </a:lnTo>
                  <a:close/>
                  <a:moveTo>
                    <a:pt x="7340" y="21682"/>
                  </a:moveTo>
                  <a:lnTo>
                    <a:pt x="7239" y="22356"/>
                  </a:lnTo>
                  <a:lnTo>
                    <a:pt x="7206" y="22692"/>
                  </a:lnTo>
                  <a:lnTo>
                    <a:pt x="7138" y="23029"/>
                  </a:lnTo>
                  <a:lnTo>
                    <a:pt x="6936" y="22625"/>
                  </a:lnTo>
                  <a:lnTo>
                    <a:pt x="6734" y="22221"/>
                  </a:lnTo>
                  <a:lnTo>
                    <a:pt x="7340" y="21682"/>
                  </a:lnTo>
                  <a:close/>
                  <a:moveTo>
                    <a:pt x="7475" y="22524"/>
                  </a:moveTo>
                  <a:lnTo>
                    <a:pt x="7576" y="23029"/>
                  </a:lnTo>
                  <a:lnTo>
                    <a:pt x="7307" y="23231"/>
                  </a:lnTo>
                  <a:lnTo>
                    <a:pt x="7408" y="22861"/>
                  </a:lnTo>
                  <a:lnTo>
                    <a:pt x="7475" y="22524"/>
                  </a:lnTo>
                  <a:close/>
                  <a:moveTo>
                    <a:pt x="6734" y="22760"/>
                  </a:moveTo>
                  <a:lnTo>
                    <a:pt x="6903" y="23097"/>
                  </a:lnTo>
                  <a:lnTo>
                    <a:pt x="7037" y="23400"/>
                  </a:lnTo>
                  <a:lnTo>
                    <a:pt x="7071" y="23433"/>
                  </a:lnTo>
                  <a:lnTo>
                    <a:pt x="6667" y="23736"/>
                  </a:lnTo>
                  <a:lnTo>
                    <a:pt x="6734" y="23265"/>
                  </a:lnTo>
                  <a:lnTo>
                    <a:pt x="6734" y="22760"/>
                  </a:lnTo>
                  <a:close/>
                  <a:moveTo>
                    <a:pt x="6499" y="22423"/>
                  </a:moveTo>
                  <a:lnTo>
                    <a:pt x="6499" y="23097"/>
                  </a:lnTo>
                  <a:lnTo>
                    <a:pt x="6499" y="23433"/>
                  </a:lnTo>
                  <a:lnTo>
                    <a:pt x="6431" y="23770"/>
                  </a:lnTo>
                  <a:lnTo>
                    <a:pt x="6330" y="23534"/>
                  </a:lnTo>
                  <a:lnTo>
                    <a:pt x="6263" y="23299"/>
                  </a:lnTo>
                  <a:lnTo>
                    <a:pt x="6095" y="22793"/>
                  </a:lnTo>
                  <a:lnTo>
                    <a:pt x="6499" y="22423"/>
                  </a:lnTo>
                  <a:close/>
                  <a:moveTo>
                    <a:pt x="5792" y="23063"/>
                  </a:moveTo>
                  <a:lnTo>
                    <a:pt x="5724" y="23736"/>
                  </a:lnTo>
                  <a:lnTo>
                    <a:pt x="5657" y="24073"/>
                  </a:lnTo>
                  <a:lnTo>
                    <a:pt x="5556" y="24410"/>
                  </a:lnTo>
                  <a:lnTo>
                    <a:pt x="5421" y="23938"/>
                  </a:lnTo>
                  <a:lnTo>
                    <a:pt x="5287" y="23501"/>
                  </a:lnTo>
                  <a:lnTo>
                    <a:pt x="5792" y="23063"/>
                  </a:lnTo>
                  <a:close/>
                  <a:moveTo>
                    <a:pt x="5994" y="23265"/>
                  </a:moveTo>
                  <a:lnTo>
                    <a:pt x="6128" y="23669"/>
                  </a:lnTo>
                  <a:lnTo>
                    <a:pt x="6229" y="23837"/>
                  </a:lnTo>
                  <a:lnTo>
                    <a:pt x="6330" y="24039"/>
                  </a:lnTo>
                  <a:lnTo>
                    <a:pt x="5758" y="24511"/>
                  </a:lnTo>
                  <a:lnTo>
                    <a:pt x="5893" y="24208"/>
                  </a:lnTo>
                  <a:lnTo>
                    <a:pt x="5960" y="23905"/>
                  </a:lnTo>
                  <a:lnTo>
                    <a:pt x="5994" y="23265"/>
                  </a:lnTo>
                  <a:close/>
                  <a:moveTo>
                    <a:pt x="4950" y="23770"/>
                  </a:moveTo>
                  <a:lnTo>
                    <a:pt x="4984" y="24275"/>
                  </a:lnTo>
                  <a:lnTo>
                    <a:pt x="4950" y="24511"/>
                  </a:lnTo>
                  <a:lnTo>
                    <a:pt x="4883" y="24746"/>
                  </a:lnTo>
                  <a:lnTo>
                    <a:pt x="4782" y="24376"/>
                  </a:lnTo>
                  <a:lnTo>
                    <a:pt x="4714" y="24006"/>
                  </a:lnTo>
                  <a:lnTo>
                    <a:pt x="4950" y="23770"/>
                  </a:lnTo>
                  <a:close/>
                  <a:moveTo>
                    <a:pt x="4378" y="24309"/>
                  </a:moveTo>
                  <a:lnTo>
                    <a:pt x="4378" y="24679"/>
                  </a:lnTo>
                  <a:lnTo>
                    <a:pt x="4344" y="25083"/>
                  </a:lnTo>
                  <a:lnTo>
                    <a:pt x="4176" y="24477"/>
                  </a:lnTo>
                  <a:lnTo>
                    <a:pt x="4378" y="24309"/>
                  </a:lnTo>
                  <a:close/>
                  <a:moveTo>
                    <a:pt x="5219" y="24140"/>
                  </a:moveTo>
                  <a:lnTo>
                    <a:pt x="5320" y="24410"/>
                  </a:lnTo>
                  <a:lnTo>
                    <a:pt x="5421" y="24713"/>
                  </a:lnTo>
                  <a:lnTo>
                    <a:pt x="5455" y="24746"/>
                  </a:lnTo>
                  <a:lnTo>
                    <a:pt x="5017" y="25150"/>
                  </a:lnTo>
                  <a:lnTo>
                    <a:pt x="5017" y="25150"/>
                  </a:lnTo>
                  <a:lnTo>
                    <a:pt x="5118" y="24915"/>
                  </a:lnTo>
                  <a:lnTo>
                    <a:pt x="5186" y="24645"/>
                  </a:lnTo>
                  <a:lnTo>
                    <a:pt x="5186" y="24376"/>
                  </a:lnTo>
                  <a:lnTo>
                    <a:pt x="5219" y="24140"/>
                  </a:lnTo>
                  <a:close/>
                  <a:moveTo>
                    <a:pt x="3805" y="24814"/>
                  </a:moveTo>
                  <a:lnTo>
                    <a:pt x="3805" y="25352"/>
                  </a:lnTo>
                  <a:lnTo>
                    <a:pt x="3738" y="25857"/>
                  </a:lnTo>
                  <a:lnTo>
                    <a:pt x="3502" y="25083"/>
                  </a:lnTo>
                  <a:lnTo>
                    <a:pt x="3805" y="24814"/>
                  </a:lnTo>
                  <a:close/>
                  <a:moveTo>
                    <a:pt x="3199" y="25386"/>
                  </a:moveTo>
                  <a:lnTo>
                    <a:pt x="3199" y="25790"/>
                  </a:lnTo>
                  <a:lnTo>
                    <a:pt x="3199" y="26194"/>
                  </a:lnTo>
                  <a:lnTo>
                    <a:pt x="3065" y="25487"/>
                  </a:lnTo>
                  <a:lnTo>
                    <a:pt x="3199" y="25386"/>
                  </a:lnTo>
                  <a:close/>
                  <a:moveTo>
                    <a:pt x="4613" y="24645"/>
                  </a:moveTo>
                  <a:lnTo>
                    <a:pt x="4681" y="24915"/>
                  </a:lnTo>
                  <a:lnTo>
                    <a:pt x="4782" y="25184"/>
                  </a:lnTo>
                  <a:lnTo>
                    <a:pt x="4849" y="25251"/>
                  </a:lnTo>
                  <a:lnTo>
                    <a:pt x="4916" y="25251"/>
                  </a:lnTo>
                  <a:lnTo>
                    <a:pt x="4512" y="25655"/>
                  </a:lnTo>
                  <a:lnTo>
                    <a:pt x="4075" y="26093"/>
                  </a:lnTo>
                  <a:lnTo>
                    <a:pt x="3851" y="26338"/>
                  </a:lnTo>
                  <a:lnTo>
                    <a:pt x="3873" y="26295"/>
                  </a:lnTo>
                  <a:lnTo>
                    <a:pt x="3974" y="25992"/>
                  </a:lnTo>
                  <a:lnTo>
                    <a:pt x="4007" y="25655"/>
                  </a:lnTo>
                  <a:lnTo>
                    <a:pt x="4075" y="25016"/>
                  </a:lnTo>
                  <a:lnTo>
                    <a:pt x="4142" y="25319"/>
                  </a:lnTo>
                  <a:lnTo>
                    <a:pt x="4277" y="25588"/>
                  </a:lnTo>
                  <a:lnTo>
                    <a:pt x="4310" y="25655"/>
                  </a:lnTo>
                  <a:lnTo>
                    <a:pt x="4378" y="25655"/>
                  </a:lnTo>
                  <a:lnTo>
                    <a:pt x="4445" y="25622"/>
                  </a:lnTo>
                  <a:lnTo>
                    <a:pt x="4512" y="25588"/>
                  </a:lnTo>
                  <a:lnTo>
                    <a:pt x="4546" y="25352"/>
                  </a:lnTo>
                  <a:lnTo>
                    <a:pt x="4580" y="25117"/>
                  </a:lnTo>
                  <a:lnTo>
                    <a:pt x="4613" y="24645"/>
                  </a:lnTo>
                  <a:close/>
                  <a:moveTo>
                    <a:pt x="3435" y="25790"/>
                  </a:moveTo>
                  <a:lnTo>
                    <a:pt x="3637" y="26329"/>
                  </a:lnTo>
                  <a:lnTo>
                    <a:pt x="3704" y="26396"/>
                  </a:lnTo>
                  <a:lnTo>
                    <a:pt x="3772" y="26396"/>
                  </a:lnTo>
                  <a:lnTo>
                    <a:pt x="3820" y="26372"/>
                  </a:lnTo>
                  <a:lnTo>
                    <a:pt x="3368" y="26867"/>
                  </a:lnTo>
                  <a:lnTo>
                    <a:pt x="3435" y="26329"/>
                  </a:lnTo>
                  <a:lnTo>
                    <a:pt x="3435" y="25790"/>
                  </a:lnTo>
                  <a:close/>
                  <a:moveTo>
                    <a:pt x="11414" y="19999"/>
                  </a:moveTo>
                  <a:lnTo>
                    <a:pt x="11549" y="20235"/>
                  </a:lnTo>
                  <a:lnTo>
                    <a:pt x="11751" y="20437"/>
                  </a:lnTo>
                  <a:lnTo>
                    <a:pt x="12121" y="20807"/>
                  </a:lnTo>
                  <a:lnTo>
                    <a:pt x="12559" y="21278"/>
                  </a:lnTo>
                  <a:lnTo>
                    <a:pt x="12795" y="21480"/>
                  </a:lnTo>
                  <a:lnTo>
                    <a:pt x="13064" y="21649"/>
                  </a:lnTo>
                  <a:lnTo>
                    <a:pt x="12155" y="22524"/>
                  </a:lnTo>
                  <a:lnTo>
                    <a:pt x="9798" y="24780"/>
                  </a:lnTo>
                  <a:lnTo>
                    <a:pt x="7475" y="27036"/>
                  </a:lnTo>
                  <a:lnTo>
                    <a:pt x="7441" y="27036"/>
                  </a:lnTo>
                  <a:lnTo>
                    <a:pt x="6936" y="26531"/>
                  </a:lnTo>
                  <a:lnTo>
                    <a:pt x="6465" y="26059"/>
                  </a:lnTo>
                  <a:lnTo>
                    <a:pt x="5994" y="25554"/>
                  </a:lnTo>
                  <a:lnTo>
                    <a:pt x="5522" y="25016"/>
                  </a:lnTo>
                  <a:lnTo>
                    <a:pt x="6499" y="24174"/>
                  </a:lnTo>
                  <a:lnTo>
                    <a:pt x="6566" y="24140"/>
                  </a:lnTo>
                  <a:lnTo>
                    <a:pt x="7677" y="23231"/>
                  </a:lnTo>
                  <a:lnTo>
                    <a:pt x="7711" y="23299"/>
                  </a:lnTo>
                  <a:lnTo>
                    <a:pt x="7845" y="23299"/>
                  </a:lnTo>
                  <a:lnTo>
                    <a:pt x="7879" y="23231"/>
                  </a:lnTo>
                  <a:lnTo>
                    <a:pt x="7913" y="23029"/>
                  </a:lnTo>
                  <a:lnTo>
                    <a:pt x="9226" y="21952"/>
                  </a:lnTo>
                  <a:lnTo>
                    <a:pt x="10337" y="20975"/>
                  </a:lnTo>
                  <a:lnTo>
                    <a:pt x="11414" y="19999"/>
                  </a:lnTo>
                  <a:close/>
                  <a:moveTo>
                    <a:pt x="21111" y="14410"/>
                  </a:moveTo>
                  <a:lnTo>
                    <a:pt x="21077" y="14612"/>
                  </a:lnTo>
                  <a:lnTo>
                    <a:pt x="21043" y="14848"/>
                  </a:lnTo>
                  <a:lnTo>
                    <a:pt x="20909" y="15252"/>
                  </a:lnTo>
                  <a:lnTo>
                    <a:pt x="20707" y="15656"/>
                  </a:lnTo>
                  <a:lnTo>
                    <a:pt x="20471" y="15993"/>
                  </a:lnTo>
                  <a:lnTo>
                    <a:pt x="20000" y="16599"/>
                  </a:lnTo>
                  <a:lnTo>
                    <a:pt x="19528" y="17171"/>
                  </a:lnTo>
                  <a:lnTo>
                    <a:pt x="18990" y="17710"/>
                  </a:lnTo>
                  <a:lnTo>
                    <a:pt x="18451" y="18215"/>
                  </a:lnTo>
                  <a:lnTo>
                    <a:pt x="17340" y="19225"/>
                  </a:lnTo>
                  <a:lnTo>
                    <a:pt x="16229" y="20201"/>
                  </a:lnTo>
                  <a:lnTo>
                    <a:pt x="15084" y="21177"/>
                  </a:lnTo>
                  <a:lnTo>
                    <a:pt x="14007" y="22187"/>
                  </a:lnTo>
                  <a:lnTo>
                    <a:pt x="12896" y="23265"/>
                  </a:lnTo>
                  <a:lnTo>
                    <a:pt x="11751" y="24342"/>
                  </a:lnTo>
                  <a:lnTo>
                    <a:pt x="10572" y="25352"/>
                  </a:lnTo>
                  <a:lnTo>
                    <a:pt x="9394" y="26329"/>
                  </a:lnTo>
                  <a:lnTo>
                    <a:pt x="8317" y="27271"/>
                  </a:lnTo>
                  <a:lnTo>
                    <a:pt x="9327" y="26329"/>
                  </a:lnTo>
                  <a:lnTo>
                    <a:pt x="10303" y="25386"/>
                  </a:lnTo>
                  <a:lnTo>
                    <a:pt x="12727" y="23231"/>
                  </a:lnTo>
                  <a:lnTo>
                    <a:pt x="13906" y="22120"/>
                  </a:lnTo>
                  <a:lnTo>
                    <a:pt x="15050" y="21009"/>
                  </a:lnTo>
                  <a:lnTo>
                    <a:pt x="15589" y="20504"/>
                  </a:lnTo>
                  <a:lnTo>
                    <a:pt x="16128" y="20033"/>
                  </a:lnTo>
                  <a:lnTo>
                    <a:pt x="17205" y="19124"/>
                  </a:lnTo>
                  <a:lnTo>
                    <a:pt x="18282" y="18181"/>
                  </a:lnTo>
                  <a:lnTo>
                    <a:pt x="18821" y="17710"/>
                  </a:lnTo>
                  <a:lnTo>
                    <a:pt x="19360" y="17205"/>
                  </a:lnTo>
                  <a:lnTo>
                    <a:pt x="19697" y="16834"/>
                  </a:lnTo>
                  <a:lnTo>
                    <a:pt x="20033" y="16430"/>
                  </a:lnTo>
                  <a:lnTo>
                    <a:pt x="20336" y="16026"/>
                  </a:lnTo>
                  <a:lnTo>
                    <a:pt x="20606" y="15589"/>
                  </a:lnTo>
                  <a:lnTo>
                    <a:pt x="20774" y="15353"/>
                  </a:lnTo>
                  <a:lnTo>
                    <a:pt x="20909" y="15050"/>
                  </a:lnTo>
                  <a:lnTo>
                    <a:pt x="21043" y="14747"/>
                  </a:lnTo>
                  <a:lnTo>
                    <a:pt x="21077" y="14444"/>
                  </a:lnTo>
                  <a:lnTo>
                    <a:pt x="21111" y="14410"/>
                  </a:lnTo>
                  <a:close/>
                  <a:moveTo>
                    <a:pt x="2661" y="25891"/>
                  </a:moveTo>
                  <a:lnTo>
                    <a:pt x="2627" y="26699"/>
                  </a:lnTo>
                  <a:lnTo>
                    <a:pt x="2593" y="27137"/>
                  </a:lnTo>
                  <a:lnTo>
                    <a:pt x="2526" y="27541"/>
                  </a:lnTo>
                  <a:lnTo>
                    <a:pt x="2425" y="27204"/>
                  </a:lnTo>
                  <a:lnTo>
                    <a:pt x="2391" y="26901"/>
                  </a:lnTo>
                  <a:lnTo>
                    <a:pt x="2324" y="26228"/>
                  </a:lnTo>
                  <a:lnTo>
                    <a:pt x="2661" y="25891"/>
                  </a:lnTo>
                  <a:close/>
                  <a:moveTo>
                    <a:pt x="2896" y="25925"/>
                  </a:moveTo>
                  <a:lnTo>
                    <a:pt x="2997" y="26463"/>
                  </a:lnTo>
                  <a:lnTo>
                    <a:pt x="3098" y="27036"/>
                  </a:lnTo>
                  <a:lnTo>
                    <a:pt x="3132" y="27069"/>
                  </a:lnTo>
                  <a:lnTo>
                    <a:pt x="3166" y="27103"/>
                  </a:lnTo>
                  <a:lnTo>
                    <a:pt x="2762" y="27608"/>
                  </a:lnTo>
                  <a:lnTo>
                    <a:pt x="2829" y="27170"/>
                  </a:lnTo>
                  <a:lnTo>
                    <a:pt x="2863" y="26766"/>
                  </a:lnTo>
                  <a:lnTo>
                    <a:pt x="2896" y="25925"/>
                  </a:lnTo>
                  <a:close/>
                  <a:moveTo>
                    <a:pt x="2021" y="26531"/>
                  </a:moveTo>
                  <a:lnTo>
                    <a:pt x="1987" y="27204"/>
                  </a:lnTo>
                  <a:lnTo>
                    <a:pt x="1920" y="27877"/>
                  </a:lnTo>
                  <a:lnTo>
                    <a:pt x="1684" y="26867"/>
                  </a:lnTo>
                  <a:lnTo>
                    <a:pt x="2021" y="26531"/>
                  </a:lnTo>
                  <a:close/>
                  <a:moveTo>
                    <a:pt x="1415" y="27170"/>
                  </a:moveTo>
                  <a:lnTo>
                    <a:pt x="1415" y="27776"/>
                  </a:lnTo>
                  <a:lnTo>
                    <a:pt x="1381" y="28349"/>
                  </a:lnTo>
                  <a:lnTo>
                    <a:pt x="1280" y="27911"/>
                  </a:lnTo>
                  <a:lnTo>
                    <a:pt x="1145" y="27440"/>
                  </a:lnTo>
                  <a:lnTo>
                    <a:pt x="1415" y="27170"/>
                  </a:lnTo>
                  <a:close/>
                  <a:moveTo>
                    <a:pt x="2223" y="27372"/>
                  </a:moveTo>
                  <a:lnTo>
                    <a:pt x="2324" y="27675"/>
                  </a:lnTo>
                  <a:lnTo>
                    <a:pt x="2458" y="27945"/>
                  </a:lnTo>
                  <a:lnTo>
                    <a:pt x="2458" y="27978"/>
                  </a:lnTo>
                  <a:lnTo>
                    <a:pt x="2056" y="28443"/>
                  </a:lnTo>
                  <a:lnTo>
                    <a:pt x="2056" y="28443"/>
                  </a:lnTo>
                  <a:lnTo>
                    <a:pt x="2155" y="27911"/>
                  </a:lnTo>
                  <a:lnTo>
                    <a:pt x="2223" y="27372"/>
                  </a:lnTo>
                  <a:close/>
                  <a:moveTo>
                    <a:pt x="977" y="27642"/>
                  </a:moveTo>
                  <a:lnTo>
                    <a:pt x="1044" y="27945"/>
                  </a:lnTo>
                  <a:lnTo>
                    <a:pt x="1112" y="28281"/>
                  </a:lnTo>
                  <a:lnTo>
                    <a:pt x="1213" y="28584"/>
                  </a:lnTo>
                  <a:lnTo>
                    <a:pt x="1347" y="28887"/>
                  </a:lnTo>
                  <a:lnTo>
                    <a:pt x="1415" y="28955"/>
                  </a:lnTo>
                  <a:lnTo>
                    <a:pt x="1482" y="28955"/>
                  </a:lnTo>
                  <a:lnTo>
                    <a:pt x="1549" y="28921"/>
                  </a:lnTo>
                  <a:lnTo>
                    <a:pt x="1583" y="28854"/>
                  </a:lnTo>
                  <a:lnTo>
                    <a:pt x="1650" y="28349"/>
                  </a:lnTo>
                  <a:lnTo>
                    <a:pt x="1650" y="27810"/>
                  </a:lnTo>
                  <a:lnTo>
                    <a:pt x="1819" y="28450"/>
                  </a:lnTo>
                  <a:lnTo>
                    <a:pt x="1852" y="28517"/>
                  </a:lnTo>
                  <a:lnTo>
                    <a:pt x="1953" y="28517"/>
                  </a:lnTo>
                  <a:lnTo>
                    <a:pt x="2021" y="28483"/>
                  </a:lnTo>
                  <a:lnTo>
                    <a:pt x="1482" y="29123"/>
                  </a:lnTo>
                  <a:lnTo>
                    <a:pt x="910" y="29695"/>
                  </a:lnTo>
                  <a:lnTo>
                    <a:pt x="910" y="29224"/>
                  </a:lnTo>
                  <a:lnTo>
                    <a:pt x="910" y="28719"/>
                  </a:lnTo>
                  <a:lnTo>
                    <a:pt x="910" y="28180"/>
                  </a:lnTo>
                  <a:lnTo>
                    <a:pt x="910" y="27675"/>
                  </a:lnTo>
                  <a:lnTo>
                    <a:pt x="977" y="27642"/>
                  </a:lnTo>
                  <a:close/>
                  <a:moveTo>
                    <a:pt x="405" y="28281"/>
                  </a:moveTo>
                  <a:lnTo>
                    <a:pt x="337" y="29123"/>
                  </a:lnTo>
                  <a:lnTo>
                    <a:pt x="304" y="29662"/>
                  </a:lnTo>
                  <a:lnTo>
                    <a:pt x="270" y="29763"/>
                  </a:lnTo>
                  <a:lnTo>
                    <a:pt x="236" y="29628"/>
                  </a:lnTo>
                  <a:lnTo>
                    <a:pt x="203" y="29359"/>
                  </a:lnTo>
                  <a:lnTo>
                    <a:pt x="203" y="28955"/>
                  </a:lnTo>
                  <a:lnTo>
                    <a:pt x="203" y="28753"/>
                  </a:lnTo>
                  <a:lnTo>
                    <a:pt x="169" y="28551"/>
                  </a:lnTo>
                  <a:lnTo>
                    <a:pt x="203" y="28517"/>
                  </a:lnTo>
                  <a:lnTo>
                    <a:pt x="270" y="28483"/>
                  </a:lnTo>
                  <a:lnTo>
                    <a:pt x="304" y="28450"/>
                  </a:lnTo>
                  <a:lnTo>
                    <a:pt x="304" y="28382"/>
                  </a:lnTo>
                  <a:lnTo>
                    <a:pt x="405" y="28281"/>
                  </a:lnTo>
                  <a:close/>
                  <a:moveTo>
                    <a:pt x="18653" y="17003"/>
                  </a:moveTo>
                  <a:lnTo>
                    <a:pt x="18181" y="17407"/>
                  </a:lnTo>
                  <a:lnTo>
                    <a:pt x="17744" y="17811"/>
                  </a:lnTo>
                  <a:lnTo>
                    <a:pt x="15522" y="20066"/>
                  </a:lnTo>
                  <a:lnTo>
                    <a:pt x="13266" y="22255"/>
                  </a:lnTo>
                  <a:lnTo>
                    <a:pt x="12155" y="23332"/>
                  </a:lnTo>
                  <a:lnTo>
                    <a:pt x="10977" y="24376"/>
                  </a:lnTo>
                  <a:lnTo>
                    <a:pt x="9832" y="25386"/>
                  </a:lnTo>
                  <a:lnTo>
                    <a:pt x="8687" y="26463"/>
                  </a:lnTo>
                  <a:lnTo>
                    <a:pt x="6532" y="28618"/>
                  </a:lnTo>
                  <a:lnTo>
                    <a:pt x="5994" y="29123"/>
                  </a:lnTo>
                  <a:lnTo>
                    <a:pt x="5421" y="29628"/>
                  </a:lnTo>
                  <a:lnTo>
                    <a:pt x="4277" y="30638"/>
                  </a:lnTo>
                  <a:lnTo>
                    <a:pt x="3267" y="31615"/>
                  </a:lnTo>
                  <a:lnTo>
                    <a:pt x="2762" y="32086"/>
                  </a:lnTo>
                  <a:lnTo>
                    <a:pt x="2492" y="32288"/>
                  </a:lnTo>
                  <a:lnTo>
                    <a:pt x="2223" y="32490"/>
                  </a:lnTo>
                  <a:lnTo>
                    <a:pt x="1785" y="32759"/>
                  </a:lnTo>
                  <a:lnTo>
                    <a:pt x="2054" y="32524"/>
                  </a:lnTo>
                  <a:lnTo>
                    <a:pt x="2324" y="32254"/>
                  </a:lnTo>
                  <a:lnTo>
                    <a:pt x="2795" y="31749"/>
                  </a:lnTo>
                  <a:lnTo>
                    <a:pt x="3704" y="30874"/>
                  </a:lnTo>
                  <a:lnTo>
                    <a:pt x="4580" y="30032"/>
                  </a:lnTo>
                  <a:lnTo>
                    <a:pt x="6431" y="28382"/>
                  </a:lnTo>
                  <a:lnTo>
                    <a:pt x="8317" y="26632"/>
                  </a:lnTo>
                  <a:lnTo>
                    <a:pt x="10168" y="24847"/>
                  </a:lnTo>
                  <a:lnTo>
                    <a:pt x="11987" y="23063"/>
                  </a:lnTo>
                  <a:lnTo>
                    <a:pt x="13838" y="21278"/>
                  </a:lnTo>
                  <a:lnTo>
                    <a:pt x="15522" y="19662"/>
                  </a:lnTo>
                  <a:lnTo>
                    <a:pt x="16330" y="18888"/>
                  </a:lnTo>
                  <a:lnTo>
                    <a:pt x="17205" y="18114"/>
                  </a:lnTo>
                  <a:lnTo>
                    <a:pt x="17912" y="17541"/>
                  </a:lnTo>
                  <a:lnTo>
                    <a:pt x="18653" y="17003"/>
                  </a:lnTo>
                  <a:close/>
                  <a:moveTo>
                    <a:pt x="8115" y="0"/>
                  </a:moveTo>
                  <a:lnTo>
                    <a:pt x="4479" y="2929"/>
                  </a:lnTo>
                  <a:lnTo>
                    <a:pt x="3940" y="3401"/>
                  </a:lnTo>
                  <a:lnTo>
                    <a:pt x="3401" y="3872"/>
                  </a:lnTo>
                  <a:lnTo>
                    <a:pt x="2930" y="4377"/>
                  </a:lnTo>
                  <a:lnTo>
                    <a:pt x="2458" y="4882"/>
                  </a:lnTo>
                  <a:lnTo>
                    <a:pt x="1886" y="5555"/>
                  </a:lnTo>
                  <a:lnTo>
                    <a:pt x="1314" y="6195"/>
                  </a:lnTo>
                  <a:lnTo>
                    <a:pt x="1011" y="6532"/>
                  </a:lnTo>
                  <a:lnTo>
                    <a:pt x="708" y="6801"/>
                  </a:lnTo>
                  <a:lnTo>
                    <a:pt x="371" y="7071"/>
                  </a:lnTo>
                  <a:lnTo>
                    <a:pt x="1" y="7340"/>
                  </a:lnTo>
                  <a:lnTo>
                    <a:pt x="1" y="7609"/>
                  </a:lnTo>
                  <a:lnTo>
                    <a:pt x="102" y="7542"/>
                  </a:lnTo>
                  <a:lnTo>
                    <a:pt x="236" y="7744"/>
                  </a:lnTo>
                  <a:lnTo>
                    <a:pt x="371" y="7879"/>
                  </a:lnTo>
                  <a:lnTo>
                    <a:pt x="708" y="8182"/>
                  </a:lnTo>
                  <a:lnTo>
                    <a:pt x="1078" y="8518"/>
                  </a:lnTo>
                  <a:lnTo>
                    <a:pt x="1415" y="8889"/>
                  </a:lnTo>
                  <a:lnTo>
                    <a:pt x="1718" y="9259"/>
                  </a:lnTo>
                  <a:lnTo>
                    <a:pt x="2021" y="9629"/>
                  </a:lnTo>
                  <a:lnTo>
                    <a:pt x="3267" y="11245"/>
                  </a:lnTo>
                  <a:lnTo>
                    <a:pt x="3906" y="12020"/>
                  </a:lnTo>
                  <a:lnTo>
                    <a:pt x="4243" y="12424"/>
                  </a:lnTo>
                  <a:lnTo>
                    <a:pt x="4613" y="12760"/>
                  </a:lnTo>
                  <a:lnTo>
                    <a:pt x="5017" y="13164"/>
                  </a:lnTo>
                  <a:lnTo>
                    <a:pt x="5388" y="13568"/>
                  </a:lnTo>
                  <a:lnTo>
                    <a:pt x="6061" y="14444"/>
                  </a:lnTo>
                  <a:lnTo>
                    <a:pt x="6364" y="14814"/>
                  </a:lnTo>
                  <a:lnTo>
                    <a:pt x="6701" y="15185"/>
                  </a:lnTo>
                  <a:lnTo>
                    <a:pt x="7374" y="15858"/>
                  </a:lnTo>
                  <a:lnTo>
                    <a:pt x="8014" y="16632"/>
                  </a:lnTo>
                  <a:lnTo>
                    <a:pt x="8687" y="17373"/>
                  </a:lnTo>
                  <a:lnTo>
                    <a:pt x="9024" y="17777"/>
                  </a:lnTo>
                  <a:lnTo>
                    <a:pt x="9360" y="18114"/>
                  </a:lnTo>
                  <a:lnTo>
                    <a:pt x="9731" y="18417"/>
                  </a:lnTo>
                  <a:lnTo>
                    <a:pt x="10168" y="18686"/>
                  </a:lnTo>
                  <a:lnTo>
                    <a:pt x="9125" y="19696"/>
                  </a:lnTo>
                  <a:lnTo>
                    <a:pt x="9024" y="19696"/>
                  </a:lnTo>
                  <a:lnTo>
                    <a:pt x="8990" y="19730"/>
                  </a:lnTo>
                  <a:lnTo>
                    <a:pt x="8990" y="19797"/>
                  </a:lnTo>
                  <a:lnTo>
                    <a:pt x="8956" y="19831"/>
                  </a:lnTo>
                  <a:lnTo>
                    <a:pt x="8956" y="19864"/>
                  </a:lnTo>
                  <a:lnTo>
                    <a:pt x="8047" y="20740"/>
                  </a:lnTo>
                  <a:lnTo>
                    <a:pt x="7105" y="21581"/>
                  </a:lnTo>
                  <a:lnTo>
                    <a:pt x="5219" y="23231"/>
                  </a:lnTo>
                  <a:lnTo>
                    <a:pt x="5186" y="23097"/>
                  </a:lnTo>
                  <a:lnTo>
                    <a:pt x="5118" y="23029"/>
                  </a:lnTo>
                  <a:lnTo>
                    <a:pt x="5051" y="23029"/>
                  </a:lnTo>
                  <a:lnTo>
                    <a:pt x="4950" y="23063"/>
                  </a:lnTo>
                  <a:lnTo>
                    <a:pt x="4950" y="23130"/>
                  </a:lnTo>
                  <a:lnTo>
                    <a:pt x="4950" y="23501"/>
                  </a:lnTo>
                  <a:lnTo>
                    <a:pt x="4681" y="23736"/>
                  </a:lnTo>
                  <a:lnTo>
                    <a:pt x="4647" y="23669"/>
                  </a:lnTo>
                  <a:lnTo>
                    <a:pt x="4613" y="23635"/>
                  </a:lnTo>
                  <a:lnTo>
                    <a:pt x="4580" y="23602"/>
                  </a:lnTo>
                  <a:lnTo>
                    <a:pt x="4479" y="23602"/>
                  </a:lnTo>
                  <a:lnTo>
                    <a:pt x="3772" y="22928"/>
                  </a:lnTo>
                  <a:lnTo>
                    <a:pt x="3065" y="22255"/>
                  </a:lnTo>
                  <a:lnTo>
                    <a:pt x="1718" y="20841"/>
                  </a:lnTo>
                  <a:lnTo>
                    <a:pt x="68" y="19191"/>
                  </a:lnTo>
                  <a:lnTo>
                    <a:pt x="1" y="19090"/>
                  </a:lnTo>
                  <a:lnTo>
                    <a:pt x="1" y="19393"/>
                  </a:lnTo>
                  <a:lnTo>
                    <a:pt x="135" y="19528"/>
                  </a:lnTo>
                  <a:lnTo>
                    <a:pt x="1751" y="21211"/>
                  </a:lnTo>
                  <a:lnTo>
                    <a:pt x="3031" y="22558"/>
                  </a:lnTo>
                  <a:lnTo>
                    <a:pt x="3704" y="23231"/>
                  </a:lnTo>
                  <a:lnTo>
                    <a:pt x="4411" y="23871"/>
                  </a:lnTo>
                  <a:lnTo>
                    <a:pt x="4378" y="23972"/>
                  </a:lnTo>
                  <a:lnTo>
                    <a:pt x="4108" y="24241"/>
                  </a:lnTo>
                  <a:lnTo>
                    <a:pt x="4075" y="24140"/>
                  </a:lnTo>
                  <a:lnTo>
                    <a:pt x="4041" y="24073"/>
                  </a:lnTo>
                  <a:lnTo>
                    <a:pt x="3940" y="24073"/>
                  </a:lnTo>
                  <a:lnTo>
                    <a:pt x="3873" y="24107"/>
                  </a:lnTo>
                  <a:lnTo>
                    <a:pt x="3839" y="24174"/>
                  </a:lnTo>
                  <a:lnTo>
                    <a:pt x="3839" y="24477"/>
                  </a:lnTo>
                  <a:lnTo>
                    <a:pt x="3401" y="24847"/>
                  </a:lnTo>
                  <a:lnTo>
                    <a:pt x="3401" y="24814"/>
                  </a:lnTo>
                  <a:lnTo>
                    <a:pt x="3334" y="24746"/>
                  </a:lnTo>
                  <a:lnTo>
                    <a:pt x="3267" y="24746"/>
                  </a:lnTo>
                  <a:lnTo>
                    <a:pt x="3199" y="24780"/>
                  </a:lnTo>
                  <a:lnTo>
                    <a:pt x="3166" y="24814"/>
                  </a:lnTo>
                  <a:lnTo>
                    <a:pt x="3166" y="24847"/>
                  </a:lnTo>
                  <a:lnTo>
                    <a:pt x="3166" y="25083"/>
                  </a:lnTo>
                  <a:lnTo>
                    <a:pt x="2997" y="25218"/>
                  </a:lnTo>
                  <a:lnTo>
                    <a:pt x="2997" y="25150"/>
                  </a:lnTo>
                  <a:lnTo>
                    <a:pt x="2930" y="25083"/>
                  </a:lnTo>
                  <a:lnTo>
                    <a:pt x="2863" y="25049"/>
                  </a:lnTo>
                  <a:lnTo>
                    <a:pt x="2795" y="25083"/>
                  </a:lnTo>
                  <a:lnTo>
                    <a:pt x="2762" y="25150"/>
                  </a:lnTo>
                  <a:lnTo>
                    <a:pt x="2694" y="25521"/>
                  </a:lnTo>
                  <a:lnTo>
                    <a:pt x="2256" y="25925"/>
                  </a:lnTo>
                  <a:lnTo>
                    <a:pt x="2256" y="25857"/>
                  </a:lnTo>
                  <a:lnTo>
                    <a:pt x="2223" y="25824"/>
                  </a:lnTo>
                  <a:lnTo>
                    <a:pt x="2189" y="25790"/>
                  </a:lnTo>
                  <a:lnTo>
                    <a:pt x="2122" y="25790"/>
                  </a:lnTo>
                  <a:lnTo>
                    <a:pt x="2054" y="25824"/>
                  </a:lnTo>
                  <a:lnTo>
                    <a:pt x="2021" y="25891"/>
                  </a:lnTo>
                  <a:lnTo>
                    <a:pt x="2021" y="26160"/>
                  </a:lnTo>
                  <a:lnTo>
                    <a:pt x="1617" y="26564"/>
                  </a:lnTo>
                  <a:lnTo>
                    <a:pt x="1549" y="26531"/>
                  </a:lnTo>
                  <a:lnTo>
                    <a:pt x="1482" y="26531"/>
                  </a:lnTo>
                  <a:lnTo>
                    <a:pt x="1415" y="26564"/>
                  </a:lnTo>
                  <a:lnTo>
                    <a:pt x="1381" y="26632"/>
                  </a:lnTo>
                  <a:lnTo>
                    <a:pt x="1381" y="26766"/>
                  </a:lnTo>
                  <a:lnTo>
                    <a:pt x="1011" y="27170"/>
                  </a:lnTo>
                  <a:lnTo>
                    <a:pt x="977" y="27103"/>
                  </a:lnTo>
                  <a:lnTo>
                    <a:pt x="943" y="27036"/>
                  </a:lnTo>
                  <a:lnTo>
                    <a:pt x="876" y="27036"/>
                  </a:lnTo>
                  <a:lnTo>
                    <a:pt x="809" y="27069"/>
                  </a:lnTo>
                  <a:lnTo>
                    <a:pt x="775" y="27137"/>
                  </a:lnTo>
                  <a:lnTo>
                    <a:pt x="708" y="27507"/>
                  </a:lnTo>
                  <a:lnTo>
                    <a:pt x="640" y="27574"/>
                  </a:lnTo>
                  <a:lnTo>
                    <a:pt x="607" y="27541"/>
                  </a:lnTo>
                  <a:lnTo>
                    <a:pt x="607" y="27507"/>
                  </a:lnTo>
                  <a:lnTo>
                    <a:pt x="506" y="27473"/>
                  </a:lnTo>
                  <a:lnTo>
                    <a:pt x="438" y="27507"/>
                  </a:lnTo>
                  <a:lnTo>
                    <a:pt x="405" y="27541"/>
                  </a:lnTo>
                  <a:lnTo>
                    <a:pt x="405" y="27574"/>
                  </a:lnTo>
                  <a:lnTo>
                    <a:pt x="405" y="27844"/>
                  </a:lnTo>
                  <a:lnTo>
                    <a:pt x="102" y="28214"/>
                  </a:lnTo>
                  <a:lnTo>
                    <a:pt x="34" y="28214"/>
                  </a:lnTo>
                  <a:lnTo>
                    <a:pt x="1" y="28281"/>
                  </a:lnTo>
                  <a:lnTo>
                    <a:pt x="1" y="29527"/>
                  </a:lnTo>
                  <a:lnTo>
                    <a:pt x="34" y="29897"/>
                  </a:lnTo>
                  <a:lnTo>
                    <a:pt x="68" y="29965"/>
                  </a:lnTo>
                  <a:lnTo>
                    <a:pt x="135" y="29998"/>
                  </a:lnTo>
                  <a:lnTo>
                    <a:pt x="371" y="29998"/>
                  </a:lnTo>
                  <a:lnTo>
                    <a:pt x="438" y="29965"/>
                  </a:lnTo>
                  <a:lnTo>
                    <a:pt x="472" y="29897"/>
                  </a:lnTo>
                  <a:lnTo>
                    <a:pt x="573" y="29258"/>
                  </a:lnTo>
                  <a:lnTo>
                    <a:pt x="674" y="29763"/>
                  </a:lnTo>
                  <a:lnTo>
                    <a:pt x="708" y="29830"/>
                  </a:lnTo>
                  <a:lnTo>
                    <a:pt x="775" y="29830"/>
                  </a:lnTo>
                  <a:lnTo>
                    <a:pt x="405" y="30200"/>
                  </a:lnTo>
                  <a:lnTo>
                    <a:pt x="1" y="30537"/>
                  </a:lnTo>
                  <a:lnTo>
                    <a:pt x="1" y="30806"/>
                  </a:lnTo>
                  <a:lnTo>
                    <a:pt x="573" y="30369"/>
                  </a:lnTo>
                  <a:lnTo>
                    <a:pt x="1112" y="29864"/>
                  </a:lnTo>
                  <a:lnTo>
                    <a:pt x="1617" y="29325"/>
                  </a:lnTo>
                  <a:lnTo>
                    <a:pt x="2088" y="28786"/>
                  </a:lnTo>
                  <a:lnTo>
                    <a:pt x="3031" y="27675"/>
                  </a:lnTo>
                  <a:lnTo>
                    <a:pt x="3974" y="26564"/>
                  </a:lnTo>
                  <a:lnTo>
                    <a:pt x="4647" y="25857"/>
                  </a:lnTo>
                  <a:lnTo>
                    <a:pt x="5354" y="25184"/>
                  </a:lnTo>
                  <a:lnTo>
                    <a:pt x="5792" y="25723"/>
                  </a:lnTo>
                  <a:lnTo>
                    <a:pt x="6263" y="26228"/>
                  </a:lnTo>
                  <a:lnTo>
                    <a:pt x="6768" y="26699"/>
                  </a:lnTo>
                  <a:lnTo>
                    <a:pt x="7273" y="27204"/>
                  </a:lnTo>
                  <a:lnTo>
                    <a:pt x="7307" y="27204"/>
                  </a:lnTo>
                  <a:lnTo>
                    <a:pt x="6196" y="28214"/>
                  </a:lnTo>
                  <a:lnTo>
                    <a:pt x="5118" y="29224"/>
                  </a:lnTo>
                  <a:lnTo>
                    <a:pt x="4243" y="29998"/>
                  </a:lnTo>
                  <a:lnTo>
                    <a:pt x="3435" y="30806"/>
                  </a:lnTo>
                  <a:lnTo>
                    <a:pt x="2627" y="31615"/>
                  </a:lnTo>
                  <a:lnTo>
                    <a:pt x="1785" y="32389"/>
                  </a:lnTo>
                  <a:lnTo>
                    <a:pt x="1448" y="32658"/>
                  </a:lnTo>
                  <a:lnTo>
                    <a:pt x="1112" y="32894"/>
                  </a:lnTo>
                  <a:lnTo>
                    <a:pt x="371" y="33264"/>
                  </a:lnTo>
                  <a:lnTo>
                    <a:pt x="169" y="33365"/>
                  </a:lnTo>
                  <a:lnTo>
                    <a:pt x="1" y="33500"/>
                  </a:lnTo>
                  <a:lnTo>
                    <a:pt x="1" y="33668"/>
                  </a:lnTo>
                  <a:lnTo>
                    <a:pt x="169" y="33668"/>
                  </a:lnTo>
                  <a:lnTo>
                    <a:pt x="472" y="33466"/>
                  </a:lnTo>
                  <a:lnTo>
                    <a:pt x="775" y="33332"/>
                  </a:lnTo>
                  <a:lnTo>
                    <a:pt x="1347" y="33062"/>
                  </a:lnTo>
                  <a:lnTo>
                    <a:pt x="1347" y="33062"/>
                  </a:lnTo>
                  <a:lnTo>
                    <a:pt x="1078" y="33332"/>
                  </a:lnTo>
                  <a:lnTo>
                    <a:pt x="910" y="33500"/>
                  </a:lnTo>
                  <a:lnTo>
                    <a:pt x="809" y="33668"/>
                  </a:lnTo>
                  <a:lnTo>
                    <a:pt x="910" y="33668"/>
                  </a:lnTo>
                  <a:lnTo>
                    <a:pt x="1078" y="33466"/>
                  </a:lnTo>
                  <a:lnTo>
                    <a:pt x="1280" y="33264"/>
                  </a:lnTo>
                  <a:lnTo>
                    <a:pt x="1482" y="33096"/>
                  </a:lnTo>
                  <a:lnTo>
                    <a:pt x="1718" y="32928"/>
                  </a:lnTo>
                  <a:lnTo>
                    <a:pt x="2189" y="32625"/>
                  </a:lnTo>
                  <a:lnTo>
                    <a:pt x="2627" y="32322"/>
                  </a:lnTo>
                  <a:lnTo>
                    <a:pt x="3199" y="31850"/>
                  </a:lnTo>
                  <a:lnTo>
                    <a:pt x="3738" y="31345"/>
                  </a:lnTo>
                  <a:lnTo>
                    <a:pt x="4277" y="30806"/>
                  </a:lnTo>
                  <a:lnTo>
                    <a:pt x="4815" y="30301"/>
                  </a:lnTo>
                  <a:lnTo>
                    <a:pt x="5926" y="29291"/>
                  </a:lnTo>
                  <a:lnTo>
                    <a:pt x="6499" y="28786"/>
                  </a:lnTo>
                  <a:lnTo>
                    <a:pt x="7037" y="28248"/>
                  </a:lnTo>
                  <a:lnTo>
                    <a:pt x="8115" y="27170"/>
                  </a:lnTo>
                  <a:lnTo>
                    <a:pt x="9192" y="26093"/>
                  </a:lnTo>
                  <a:lnTo>
                    <a:pt x="9764" y="25588"/>
                  </a:lnTo>
                  <a:lnTo>
                    <a:pt x="10337" y="25049"/>
                  </a:lnTo>
                  <a:lnTo>
                    <a:pt x="11482" y="24039"/>
                  </a:lnTo>
                  <a:lnTo>
                    <a:pt x="12660" y="22962"/>
                  </a:lnTo>
                  <a:lnTo>
                    <a:pt x="13805" y="21884"/>
                  </a:lnTo>
                  <a:lnTo>
                    <a:pt x="16027" y="19662"/>
                  </a:lnTo>
                  <a:lnTo>
                    <a:pt x="18249" y="17440"/>
                  </a:lnTo>
                  <a:lnTo>
                    <a:pt x="18855" y="16902"/>
                  </a:lnTo>
                  <a:lnTo>
                    <a:pt x="19495" y="16363"/>
                  </a:lnTo>
                  <a:lnTo>
                    <a:pt x="19225" y="16801"/>
                  </a:lnTo>
                  <a:lnTo>
                    <a:pt x="18821" y="17306"/>
                  </a:lnTo>
                  <a:lnTo>
                    <a:pt x="18350" y="17811"/>
                  </a:lnTo>
                  <a:lnTo>
                    <a:pt x="18148" y="17979"/>
                  </a:lnTo>
                  <a:lnTo>
                    <a:pt x="17912" y="18147"/>
                  </a:lnTo>
                  <a:lnTo>
                    <a:pt x="17474" y="18450"/>
                  </a:lnTo>
                  <a:lnTo>
                    <a:pt x="17676" y="18383"/>
                  </a:lnTo>
                  <a:lnTo>
                    <a:pt x="17912" y="18282"/>
                  </a:lnTo>
                  <a:lnTo>
                    <a:pt x="18282" y="17979"/>
                  </a:lnTo>
                  <a:lnTo>
                    <a:pt x="18484" y="17777"/>
                  </a:lnTo>
                  <a:lnTo>
                    <a:pt x="18720" y="17541"/>
                  </a:lnTo>
                  <a:lnTo>
                    <a:pt x="19091" y="17070"/>
                  </a:lnTo>
                  <a:lnTo>
                    <a:pt x="19427" y="16599"/>
                  </a:lnTo>
                  <a:lnTo>
                    <a:pt x="19730" y="16161"/>
                  </a:lnTo>
                  <a:lnTo>
                    <a:pt x="20067" y="15858"/>
                  </a:lnTo>
                  <a:lnTo>
                    <a:pt x="20370" y="15521"/>
                  </a:lnTo>
                  <a:lnTo>
                    <a:pt x="20639" y="15185"/>
                  </a:lnTo>
                  <a:lnTo>
                    <a:pt x="20875" y="14814"/>
                  </a:lnTo>
                  <a:lnTo>
                    <a:pt x="20740" y="15151"/>
                  </a:lnTo>
                  <a:lnTo>
                    <a:pt x="20471" y="15656"/>
                  </a:lnTo>
                  <a:lnTo>
                    <a:pt x="20168" y="16127"/>
                  </a:lnTo>
                  <a:lnTo>
                    <a:pt x="19730" y="16700"/>
                  </a:lnTo>
                  <a:lnTo>
                    <a:pt x="19225" y="17205"/>
                  </a:lnTo>
                  <a:lnTo>
                    <a:pt x="18720" y="17676"/>
                  </a:lnTo>
                  <a:lnTo>
                    <a:pt x="18181" y="18147"/>
                  </a:lnTo>
                  <a:lnTo>
                    <a:pt x="17104" y="19056"/>
                  </a:lnTo>
                  <a:lnTo>
                    <a:pt x="15993" y="19999"/>
                  </a:lnTo>
                  <a:lnTo>
                    <a:pt x="15421" y="20504"/>
                  </a:lnTo>
                  <a:lnTo>
                    <a:pt x="14882" y="21043"/>
                  </a:lnTo>
                  <a:lnTo>
                    <a:pt x="13771" y="22120"/>
                  </a:lnTo>
                  <a:lnTo>
                    <a:pt x="12593" y="23198"/>
                  </a:lnTo>
                  <a:lnTo>
                    <a:pt x="11414" y="24275"/>
                  </a:lnTo>
                  <a:lnTo>
                    <a:pt x="10236" y="25352"/>
                  </a:lnTo>
                  <a:lnTo>
                    <a:pt x="9057" y="26430"/>
                  </a:lnTo>
                  <a:lnTo>
                    <a:pt x="6802" y="28618"/>
                  </a:lnTo>
                  <a:lnTo>
                    <a:pt x="5623" y="29662"/>
                  </a:lnTo>
                  <a:lnTo>
                    <a:pt x="4445" y="30705"/>
                  </a:lnTo>
                  <a:lnTo>
                    <a:pt x="3637" y="31480"/>
                  </a:lnTo>
                  <a:lnTo>
                    <a:pt x="2829" y="32254"/>
                  </a:lnTo>
                  <a:lnTo>
                    <a:pt x="2526" y="32625"/>
                  </a:lnTo>
                  <a:lnTo>
                    <a:pt x="2189" y="32961"/>
                  </a:lnTo>
                  <a:lnTo>
                    <a:pt x="1886" y="33332"/>
                  </a:lnTo>
                  <a:lnTo>
                    <a:pt x="1549" y="33668"/>
                  </a:lnTo>
                  <a:lnTo>
                    <a:pt x="1650" y="33668"/>
                  </a:lnTo>
                  <a:lnTo>
                    <a:pt x="2021" y="33298"/>
                  </a:lnTo>
                  <a:lnTo>
                    <a:pt x="2357" y="32894"/>
                  </a:lnTo>
                  <a:lnTo>
                    <a:pt x="2863" y="32355"/>
                  </a:lnTo>
                  <a:lnTo>
                    <a:pt x="3401" y="31817"/>
                  </a:lnTo>
                  <a:lnTo>
                    <a:pt x="4344" y="30908"/>
                  </a:lnTo>
                  <a:lnTo>
                    <a:pt x="5354" y="30032"/>
                  </a:lnTo>
                  <a:lnTo>
                    <a:pt x="4748" y="30604"/>
                  </a:lnTo>
                  <a:lnTo>
                    <a:pt x="4007" y="31345"/>
                  </a:lnTo>
                  <a:lnTo>
                    <a:pt x="3300" y="32086"/>
                  </a:lnTo>
                  <a:lnTo>
                    <a:pt x="2593" y="32860"/>
                  </a:lnTo>
                  <a:lnTo>
                    <a:pt x="1920" y="33668"/>
                  </a:lnTo>
                  <a:lnTo>
                    <a:pt x="1987" y="33668"/>
                  </a:lnTo>
                  <a:lnTo>
                    <a:pt x="4075" y="31480"/>
                  </a:lnTo>
                  <a:lnTo>
                    <a:pt x="5118" y="30402"/>
                  </a:lnTo>
                  <a:lnTo>
                    <a:pt x="6196" y="29359"/>
                  </a:lnTo>
                  <a:lnTo>
                    <a:pt x="7340" y="28281"/>
                  </a:lnTo>
                  <a:lnTo>
                    <a:pt x="8519" y="27238"/>
                  </a:lnTo>
                  <a:lnTo>
                    <a:pt x="9697" y="26194"/>
                  </a:lnTo>
                  <a:lnTo>
                    <a:pt x="10876" y="25184"/>
                  </a:lnTo>
                  <a:lnTo>
                    <a:pt x="11482" y="24679"/>
                  </a:lnTo>
                  <a:lnTo>
                    <a:pt x="12054" y="24174"/>
                  </a:lnTo>
                  <a:lnTo>
                    <a:pt x="13165" y="23097"/>
                  </a:lnTo>
                  <a:lnTo>
                    <a:pt x="14276" y="22053"/>
                  </a:lnTo>
                  <a:lnTo>
                    <a:pt x="15421" y="20975"/>
                  </a:lnTo>
                  <a:lnTo>
                    <a:pt x="17643" y="19056"/>
                  </a:lnTo>
                  <a:lnTo>
                    <a:pt x="18720" y="18080"/>
                  </a:lnTo>
                  <a:lnTo>
                    <a:pt x="19259" y="17575"/>
                  </a:lnTo>
                  <a:lnTo>
                    <a:pt x="19764" y="17036"/>
                  </a:lnTo>
                  <a:lnTo>
                    <a:pt x="20067" y="16666"/>
                  </a:lnTo>
                  <a:lnTo>
                    <a:pt x="20370" y="16296"/>
                  </a:lnTo>
                  <a:lnTo>
                    <a:pt x="20673" y="15858"/>
                  </a:lnTo>
                  <a:lnTo>
                    <a:pt x="20909" y="15420"/>
                  </a:lnTo>
                  <a:lnTo>
                    <a:pt x="21010" y="15185"/>
                  </a:lnTo>
                  <a:lnTo>
                    <a:pt x="21111" y="14949"/>
                  </a:lnTo>
                  <a:lnTo>
                    <a:pt x="21178" y="14713"/>
                  </a:lnTo>
                  <a:lnTo>
                    <a:pt x="21212" y="14444"/>
                  </a:lnTo>
                  <a:lnTo>
                    <a:pt x="21212" y="14208"/>
                  </a:lnTo>
                  <a:lnTo>
                    <a:pt x="21178" y="13972"/>
                  </a:lnTo>
                  <a:lnTo>
                    <a:pt x="21111" y="13737"/>
                  </a:lnTo>
                  <a:lnTo>
                    <a:pt x="21010" y="13501"/>
                  </a:lnTo>
                  <a:lnTo>
                    <a:pt x="20976" y="13467"/>
                  </a:lnTo>
                  <a:lnTo>
                    <a:pt x="20942" y="13467"/>
                  </a:lnTo>
                  <a:lnTo>
                    <a:pt x="20808" y="13097"/>
                  </a:lnTo>
                  <a:lnTo>
                    <a:pt x="20606" y="12794"/>
                  </a:lnTo>
                  <a:lnTo>
                    <a:pt x="20336" y="12491"/>
                  </a:lnTo>
                  <a:lnTo>
                    <a:pt x="20033" y="12255"/>
                  </a:lnTo>
                  <a:lnTo>
                    <a:pt x="20067" y="12188"/>
                  </a:lnTo>
                  <a:lnTo>
                    <a:pt x="20067" y="12121"/>
                  </a:lnTo>
                  <a:lnTo>
                    <a:pt x="20067" y="12087"/>
                  </a:lnTo>
                  <a:lnTo>
                    <a:pt x="20101" y="12020"/>
                  </a:lnTo>
                  <a:lnTo>
                    <a:pt x="20101" y="11952"/>
                  </a:lnTo>
                  <a:lnTo>
                    <a:pt x="20033" y="11885"/>
                  </a:lnTo>
                  <a:lnTo>
                    <a:pt x="19966" y="11919"/>
                  </a:lnTo>
                  <a:lnTo>
                    <a:pt x="19730" y="11515"/>
                  </a:lnTo>
                  <a:lnTo>
                    <a:pt x="19461" y="11178"/>
                  </a:lnTo>
                  <a:lnTo>
                    <a:pt x="19326" y="11077"/>
                  </a:lnTo>
                  <a:lnTo>
                    <a:pt x="19192" y="10976"/>
                  </a:lnTo>
                  <a:lnTo>
                    <a:pt x="18990" y="10909"/>
                  </a:lnTo>
                  <a:lnTo>
                    <a:pt x="18821" y="10875"/>
                  </a:lnTo>
                  <a:lnTo>
                    <a:pt x="18720" y="10875"/>
                  </a:lnTo>
                  <a:lnTo>
                    <a:pt x="18585" y="10942"/>
                  </a:lnTo>
                  <a:lnTo>
                    <a:pt x="18585" y="10976"/>
                  </a:lnTo>
                  <a:lnTo>
                    <a:pt x="17340" y="9528"/>
                  </a:lnTo>
                  <a:lnTo>
                    <a:pt x="16094" y="8114"/>
                  </a:lnTo>
                  <a:lnTo>
                    <a:pt x="14781" y="6734"/>
                  </a:lnTo>
                  <a:lnTo>
                    <a:pt x="14141" y="6060"/>
                  </a:lnTo>
                  <a:lnTo>
                    <a:pt x="13434" y="5387"/>
                  </a:lnTo>
                  <a:lnTo>
                    <a:pt x="12795" y="4747"/>
                  </a:lnTo>
                  <a:lnTo>
                    <a:pt x="12155" y="4040"/>
                  </a:lnTo>
                  <a:lnTo>
                    <a:pt x="10943" y="2660"/>
                  </a:lnTo>
                  <a:lnTo>
                    <a:pt x="10337" y="1953"/>
                  </a:lnTo>
                  <a:lnTo>
                    <a:pt x="9697" y="1280"/>
                  </a:lnTo>
                  <a:lnTo>
                    <a:pt x="9024" y="606"/>
                  </a:lnTo>
                  <a:lnTo>
                    <a:pt x="8317" y="34"/>
                  </a:lnTo>
                  <a:lnTo>
                    <a:pt x="82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Shape 280"/>
            <p:cNvSpPr/>
            <p:nvPr/>
          </p:nvSpPr>
          <p:spPr>
            <a:xfrm>
              <a:off x="6854425" y="2395400"/>
              <a:ext cx="68200" cy="50525"/>
            </a:xfrm>
            <a:custGeom>
              <a:avLst/>
              <a:gdLst/>
              <a:ahLst/>
              <a:cxnLst/>
              <a:rect l="0" t="0" r="0" b="0"/>
              <a:pathLst>
                <a:path w="2728" h="2021" extrusionOk="0">
                  <a:moveTo>
                    <a:pt x="2020" y="0"/>
                  </a:moveTo>
                  <a:lnTo>
                    <a:pt x="68" y="674"/>
                  </a:lnTo>
                  <a:lnTo>
                    <a:pt x="0" y="707"/>
                  </a:lnTo>
                  <a:lnTo>
                    <a:pt x="0" y="808"/>
                  </a:lnTo>
                  <a:lnTo>
                    <a:pt x="34" y="876"/>
                  </a:lnTo>
                  <a:lnTo>
                    <a:pt x="135" y="876"/>
                  </a:lnTo>
                  <a:lnTo>
                    <a:pt x="1549" y="371"/>
                  </a:lnTo>
                  <a:lnTo>
                    <a:pt x="1717" y="303"/>
                  </a:lnTo>
                  <a:lnTo>
                    <a:pt x="1886" y="270"/>
                  </a:lnTo>
                  <a:lnTo>
                    <a:pt x="1953" y="270"/>
                  </a:lnTo>
                  <a:lnTo>
                    <a:pt x="2020" y="303"/>
                  </a:lnTo>
                  <a:lnTo>
                    <a:pt x="2054" y="371"/>
                  </a:lnTo>
                  <a:lnTo>
                    <a:pt x="2121" y="472"/>
                  </a:lnTo>
                  <a:lnTo>
                    <a:pt x="2458" y="1111"/>
                  </a:lnTo>
                  <a:lnTo>
                    <a:pt x="1313" y="1448"/>
                  </a:lnTo>
                  <a:lnTo>
                    <a:pt x="943" y="1549"/>
                  </a:lnTo>
                  <a:lnTo>
                    <a:pt x="808" y="1616"/>
                  </a:lnTo>
                  <a:lnTo>
                    <a:pt x="640" y="1717"/>
                  </a:lnTo>
                  <a:lnTo>
                    <a:pt x="539" y="1246"/>
                  </a:lnTo>
                  <a:lnTo>
                    <a:pt x="472" y="1010"/>
                  </a:lnTo>
                  <a:lnTo>
                    <a:pt x="371" y="808"/>
                  </a:lnTo>
                  <a:lnTo>
                    <a:pt x="337" y="808"/>
                  </a:lnTo>
                  <a:lnTo>
                    <a:pt x="303" y="943"/>
                  </a:lnTo>
                  <a:lnTo>
                    <a:pt x="303" y="1078"/>
                  </a:lnTo>
                  <a:lnTo>
                    <a:pt x="337" y="1381"/>
                  </a:lnTo>
                  <a:lnTo>
                    <a:pt x="404" y="1650"/>
                  </a:lnTo>
                  <a:lnTo>
                    <a:pt x="505" y="1919"/>
                  </a:lnTo>
                  <a:lnTo>
                    <a:pt x="539" y="1987"/>
                  </a:lnTo>
                  <a:lnTo>
                    <a:pt x="573" y="1987"/>
                  </a:lnTo>
                  <a:lnTo>
                    <a:pt x="640" y="2020"/>
                  </a:lnTo>
                  <a:lnTo>
                    <a:pt x="674" y="1987"/>
                  </a:lnTo>
                  <a:lnTo>
                    <a:pt x="876" y="1852"/>
                  </a:lnTo>
                  <a:lnTo>
                    <a:pt x="1078" y="1751"/>
                  </a:lnTo>
                  <a:lnTo>
                    <a:pt x="1549" y="1616"/>
                  </a:lnTo>
                  <a:lnTo>
                    <a:pt x="2626" y="1313"/>
                  </a:lnTo>
                  <a:lnTo>
                    <a:pt x="2694" y="1280"/>
                  </a:lnTo>
                  <a:lnTo>
                    <a:pt x="2727" y="1246"/>
                  </a:lnTo>
                  <a:lnTo>
                    <a:pt x="2727" y="1179"/>
                  </a:lnTo>
                  <a:lnTo>
                    <a:pt x="2694" y="1145"/>
                  </a:lnTo>
                  <a:lnTo>
                    <a:pt x="2155" y="34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Shape 281"/>
            <p:cNvSpPr/>
            <p:nvPr/>
          </p:nvSpPr>
          <p:spPr>
            <a:xfrm>
              <a:off x="6345200" y="238125"/>
              <a:ext cx="810575" cy="563100"/>
            </a:xfrm>
            <a:custGeom>
              <a:avLst/>
              <a:gdLst/>
              <a:ahLst/>
              <a:cxnLst/>
              <a:rect l="0" t="0" r="0" b="0"/>
              <a:pathLst>
                <a:path w="32423" h="22524" extrusionOk="0">
                  <a:moveTo>
                    <a:pt x="0" y="0"/>
                  </a:moveTo>
                  <a:lnTo>
                    <a:pt x="337" y="707"/>
                  </a:lnTo>
                  <a:lnTo>
                    <a:pt x="1717" y="3299"/>
                  </a:lnTo>
                  <a:lnTo>
                    <a:pt x="2694" y="5118"/>
                  </a:lnTo>
                  <a:lnTo>
                    <a:pt x="3670" y="6868"/>
                  </a:lnTo>
                  <a:lnTo>
                    <a:pt x="4646" y="8653"/>
                  </a:lnTo>
                  <a:lnTo>
                    <a:pt x="5589" y="10471"/>
                  </a:lnTo>
                  <a:lnTo>
                    <a:pt x="7306" y="13939"/>
                  </a:lnTo>
                  <a:lnTo>
                    <a:pt x="9023" y="17373"/>
                  </a:lnTo>
                  <a:lnTo>
                    <a:pt x="9293" y="18046"/>
                  </a:lnTo>
                  <a:lnTo>
                    <a:pt x="9596" y="18719"/>
                  </a:lnTo>
                  <a:lnTo>
                    <a:pt x="10202" y="20066"/>
                  </a:lnTo>
                  <a:lnTo>
                    <a:pt x="10505" y="20706"/>
                  </a:lnTo>
                  <a:lnTo>
                    <a:pt x="10875" y="21346"/>
                  </a:lnTo>
                  <a:lnTo>
                    <a:pt x="11279" y="21952"/>
                  </a:lnTo>
                  <a:lnTo>
                    <a:pt x="11515" y="22221"/>
                  </a:lnTo>
                  <a:lnTo>
                    <a:pt x="11750" y="22490"/>
                  </a:lnTo>
                  <a:lnTo>
                    <a:pt x="11818" y="22524"/>
                  </a:lnTo>
                  <a:lnTo>
                    <a:pt x="11851" y="22524"/>
                  </a:lnTo>
                  <a:lnTo>
                    <a:pt x="11952" y="22490"/>
                  </a:lnTo>
                  <a:lnTo>
                    <a:pt x="11986" y="22389"/>
                  </a:lnTo>
                  <a:lnTo>
                    <a:pt x="11986" y="22356"/>
                  </a:lnTo>
                  <a:lnTo>
                    <a:pt x="11952" y="22288"/>
                  </a:lnTo>
                  <a:lnTo>
                    <a:pt x="11919" y="22288"/>
                  </a:lnTo>
                  <a:lnTo>
                    <a:pt x="12457" y="22154"/>
                  </a:lnTo>
                  <a:lnTo>
                    <a:pt x="12962" y="21985"/>
                  </a:lnTo>
                  <a:lnTo>
                    <a:pt x="13467" y="21750"/>
                  </a:lnTo>
                  <a:lnTo>
                    <a:pt x="13939" y="21480"/>
                  </a:lnTo>
                  <a:lnTo>
                    <a:pt x="14444" y="21177"/>
                  </a:lnTo>
                  <a:lnTo>
                    <a:pt x="14881" y="20841"/>
                  </a:lnTo>
                  <a:lnTo>
                    <a:pt x="15790" y="20235"/>
                  </a:lnTo>
                  <a:lnTo>
                    <a:pt x="16430" y="19830"/>
                  </a:lnTo>
                  <a:lnTo>
                    <a:pt x="17070" y="19426"/>
                  </a:lnTo>
                  <a:lnTo>
                    <a:pt x="18417" y="18686"/>
                  </a:lnTo>
                  <a:lnTo>
                    <a:pt x="21144" y="17272"/>
                  </a:lnTo>
                  <a:lnTo>
                    <a:pt x="22524" y="16598"/>
                  </a:lnTo>
                  <a:lnTo>
                    <a:pt x="23904" y="15925"/>
                  </a:lnTo>
                  <a:lnTo>
                    <a:pt x="25285" y="15285"/>
                  </a:lnTo>
                  <a:lnTo>
                    <a:pt x="26665" y="14612"/>
                  </a:lnTo>
                  <a:lnTo>
                    <a:pt x="27372" y="14242"/>
                  </a:lnTo>
                  <a:lnTo>
                    <a:pt x="28079" y="13838"/>
                  </a:lnTo>
                  <a:lnTo>
                    <a:pt x="29460" y="12996"/>
                  </a:lnTo>
                  <a:lnTo>
                    <a:pt x="30133" y="12592"/>
                  </a:lnTo>
                  <a:lnTo>
                    <a:pt x="30840" y="12222"/>
                  </a:lnTo>
                  <a:lnTo>
                    <a:pt x="31547" y="11851"/>
                  </a:lnTo>
                  <a:lnTo>
                    <a:pt x="32288" y="11548"/>
                  </a:lnTo>
                  <a:lnTo>
                    <a:pt x="32355" y="11548"/>
                  </a:lnTo>
                  <a:lnTo>
                    <a:pt x="32422" y="11481"/>
                  </a:lnTo>
                  <a:lnTo>
                    <a:pt x="32422" y="11447"/>
                  </a:lnTo>
                  <a:lnTo>
                    <a:pt x="32389" y="11380"/>
                  </a:lnTo>
                  <a:lnTo>
                    <a:pt x="32254" y="11211"/>
                  </a:lnTo>
                  <a:lnTo>
                    <a:pt x="32119" y="11077"/>
                  </a:lnTo>
                  <a:lnTo>
                    <a:pt x="31884" y="10706"/>
                  </a:lnTo>
                  <a:lnTo>
                    <a:pt x="31480" y="9966"/>
                  </a:lnTo>
                  <a:lnTo>
                    <a:pt x="31210" y="9562"/>
                  </a:lnTo>
                  <a:lnTo>
                    <a:pt x="30907" y="9158"/>
                  </a:lnTo>
                  <a:lnTo>
                    <a:pt x="30301" y="8350"/>
                  </a:lnTo>
                  <a:lnTo>
                    <a:pt x="29998" y="7878"/>
                  </a:lnTo>
                  <a:lnTo>
                    <a:pt x="29729" y="7407"/>
                  </a:lnTo>
                  <a:lnTo>
                    <a:pt x="29460" y="6936"/>
                  </a:lnTo>
                  <a:lnTo>
                    <a:pt x="29224" y="6464"/>
                  </a:lnTo>
                  <a:lnTo>
                    <a:pt x="28753" y="5454"/>
                  </a:lnTo>
                  <a:lnTo>
                    <a:pt x="28349" y="4478"/>
                  </a:lnTo>
                  <a:lnTo>
                    <a:pt x="27877" y="3434"/>
                  </a:lnTo>
                  <a:lnTo>
                    <a:pt x="27339" y="2458"/>
                  </a:lnTo>
                  <a:lnTo>
                    <a:pt x="26261" y="471"/>
                  </a:lnTo>
                  <a:lnTo>
                    <a:pt x="26026" y="0"/>
                  </a:lnTo>
                  <a:lnTo>
                    <a:pt x="25790" y="0"/>
                  </a:lnTo>
                  <a:lnTo>
                    <a:pt x="26026" y="539"/>
                  </a:lnTo>
                  <a:lnTo>
                    <a:pt x="26295" y="1044"/>
                  </a:lnTo>
                  <a:lnTo>
                    <a:pt x="27406" y="3097"/>
                  </a:lnTo>
                  <a:lnTo>
                    <a:pt x="27911" y="4175"/>
                  </a:lnTo>
                  <a:lnTo>
                    <a:pt x="28382" y="5219"/>
                  </a:lnTo>
                  <a:lnTo>
                    <a:pt x="28820" y="6195"/>
                  </a:lnTo>
                  <a:lnTo>
                    <a:pt x="29258" y="7104"/>
                  </a:lnTo>
                  <a:lnTo>
                    <a:pt x="29796" y="7979"/>
                  </a:lnTo>
                  <a:lnTo>
                    <a:pt x="30369" y="8821"/>
                  </a:lnTo>
                  <a:lnTo>
                    <a:pt x="30941" y="9595"/>
                  </a:lnTo>
                  <a:lnTo>
                    <a:pt x="31177" y="9999"/>
                  </a:lnTo>
                  <a:lnTo>
                    <a:pt x="31412" y="10403"/>
                  </a:lnTo>
                  <a:lnTo>
                    <a:pt x="31715" y="10942"/>
                  </a:lnTo>
                  <a:lnTo>
                    <a:pt x="31884" y="11178"/>
                  </a:lnTo>
                  <a:lnTo>
                    <a:pt x="32086" y="11413"/>
                  </a:lnTo>
                  <a:lnTo>
                    <a:pt x="31446" y="11683"/>
                  </a:lnTo>
                  <a:lnTo>
                    <a:pt x="30840" y="11986"/>
                  </a:lnTo>
                  <a:lnTo>
                    <a:pt x="30200" y="12289"/>
                  </a:lnTo>
                  <a:lnTo>
                    <a:pt x="29594" y="12659"/>
                  </a:lnTo>
                  <a:lnTo>
                    <a:pt x="28416" y="13366"/>
                  </a:lnTo>
                  <a:lnTo>
                    <a:pt x="27204" y="14073"/>
                  </a:lnTo>
                  <a:lnTo>
                    <a:pt x="26531" y="14444"/>
                  </a:lnTo>
                  <a:lnTo>
                    <a:pt x="25857" y="14780"/>
                  </a:lnTo>
                  <a:lnTo>
                    <a:pt x="24477" y="15420"/>
                  </a:lnTo>
                  <a:lnTo>
                    <a:pt x="23096" y="16060"/>
                  </a:lnTo>
                  <a:lnTo>
                    <a:pt x="22389" y="16396"/>
                  </a:lnTo>
                  <a:lnTo>
                    <a:pt x="21716" y="16733"/>
                  </a:lnTo>
                  <a:lnTo>
                    <a:pt x="20302" y="17474"/>
                  </a:lnTo>
                  <a:lnTo>
                    <a:pt x="18888" y="18214"/>
                  </a:lnTo>
                  <a:lnTo>
                    <a:pt x="17508" y="18955"/>
                  </a:lnTo>
                  <a:lnTo>
                    <a:pt x="16834" y="19359"/>
                  </a:lnTo>
                  <a:lnTo>
                    <a:pt x="16127" y="19763"/>
                  </a:lnTo>
                  <a:lnTo>
                    <a:pt x="15083" y="20437"/>
                  </a:lnTo>
                  <a:lnTo>
                    <a:pt x="14040" y="21110"/>
                  </a:lnTo>
                  <a:lnTo>
                    <a:pt x="13501" y="21447"/>
                  </a:lnTo>
                  <a:lnTo>
                    <a:pt x="12962" y="21716"/>
                  </a:lnTo>
                  <a:lnTo>
                    <a:pt x="12390" y="21952"/>
                  </a:lnTo>
                  <a:lnTo>
                    <a:pt x="11784" y="22120"/>
                  </a:lnTo>
                  <a:lnTo>
                    <a:pt x="11346" y="21548"/>
                  </a:lnTo>
                  <a:lnTo>
                    <a:pt x="10942" y="20942"/>
                  </a:lnTo>
                  <a:lnTo>
                    <a:pt x="10606" y="20302"/>
                  </a:lnTo>
                  <a:lnTo>
                    <a:pt x="10269" y="19628"/>
                  </a:lnTo>
                  <a:lnTo>
                    <a:pt x="9697" y="18248"/>
                  </a:lnTo>
                  <a:lnTo>
                    <a:pt x="9394" y="17608"/>
                  </a:lnTo>
                  <a:lnTo>
                    <a:pt x="9091" y="16935"/>
                  </a:lnTo>
                  <a:lnTo>
                    <a:pt x="5488" y="9663"/>
                  </a:lnTo>
                  <a:lnTo>
                    <a:pt x="5017" y="8754"/>
                  </a:lnTo>
                  <a:lnTo>
                    <a:pt x="4545" y="7845"/>
                  </a:lnTo>
                  <a:lnTo>
                    <a:pt x="3569" y="6060"/>
                  </a:lnTo>
                  <a:lnTo>
                    <a:pt x="2559" y="4310"/>
                  </a:lnTo>
                  <a:lnTo>
                    <a:pt x="1583" y="2525"/>
                  </a:lnTo>
                  <a:lnTo>
                    <a:pt x="303" y="135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Shape 282"/>
            <p:cNvSpPr/>
            <p:nvPr/>
          </p:nvSpPr>
          <p:spPr>
            <a:xfrm>
              <a:off x="6682725" y="2484625"/>
              <a:ext cx="60625" cy="52200"/>
            </a:xfrm>
            <a:custGeom>
              <a:avLst/>
              <a:gdLst/>
              <a:ahLst/>
              <a:cxnLst/>
              <a:rect l="0" t="0" r="0" b="0"/>
              <a:pathLst>
                <a:path w="2425" h="2088" extrusionOk="0">
                  <a:moveTo>
                    <a:pt x="1953" y="202"/>
                  </a:moveTo>
                  <a:lnTo>
                    <a:pt x="2054" y="606"/>
                  </a:lnTo>
                  <a:lnTo>
                    <a:pt x="2121" y="1044"/>
                  </a:lnTo>
                  <a:lnTo>
                    <a:pt x="2155" y="1313"/>
                  </a:lnTo>
                  <a:lnTo>
                    <a:pt x="2155" y="1481"/>
                  </a:lnTo>
                  <a:lnTo>
                    <a:pt x="2155" y="1549"/>
                  </a:lnTo>
                  <a:lnTo>
                    <a:pt x="2121" y="1582"/>
                  </a:lnTo>
                  <a:lnTo>
                    <a:pt x="1953" y="1616"/>
                  </a:lnTo>
                  <a:lnTo>
                    <a:pt x="1784" y="1616"/>
                  </a:lnTo>
                  <a:lnTo>
                    <a:pt x="1414" y="1650"/>
                  </a:lnTo>
                  <a:lnTo>
                    <a:pt x="1145" y="1717"/>
                  </a:lnTo>
                  <a:lnTo>
                    <a:pt x="875" y="1784"/>
                  </a:lnTo>
                  <a:lnTo>
                    <a:pt x="741" y="1784"/>
                  </a:lnTo>
                  <a:lnTo>
                    <a:pt x="640" y="1751"/>
                  </a:lnTo>
                  <a:lnTo>
                    <a:pt x="539" y="1650"/>
                  </a:lnTo>
                  <a:lnTo>
                    <a:pt x="471" y="1481"/>
                  </a:lnTo>
                  <a:lnTo>
                    <a:pt x="404" y="1111"/>
                  </a:lnTo>
                  <a:lnTo>
                    <a:pt x="337" y="909"/>
                  </a:lnTo>
                  <a:lnTo>
                    <a:pt x="269" y="707"/>
                  </a:lnTo>
                  <a:lnTo>
                    <a:pt x="505" y="606"/>
                  </a:lnTo>
                  <a:lnTo>
                    <a:pt x="741" y="539"/>
                  </a:lnTo>
                  <a:lnTo>
                    <a:pt x="1246" y="471"/>
                  </a:lnTo>
                  <a:lnTo>
                    <a:pt x="1616" y="370"/>
                  </a:lnTo>
                  <a:lnTo>
                    <a:pt x="1953" y="202"/>
                  </a:lnTo>
                  <a:close/>
                  <a:moveTo>
                    <a:pt x="2020" y="0"/>
                  </a:moveTo>
                  <a:lnTo>
                    <a:pt x="1953" y="34"/>
                  </a:lnTo>
                  <a:lnTo>
                    <a:pt x="1683" y="135"/>
                  </a:lnTo>
                  <a:lnTo>
                    <a:pt x="1380" y="236"/>
                  </a:lnTo>
                  <a:lnTo>
                    <a:pt x="774" y="370"/>
                  </a:lnTo>
                  <a:lnTo>
                    <a:pt x="539" y="404"/>
                  </a:lnTo>
                  <a:lnTo>
                    <a:pt x="337" y="438"/>
                  </a:lnTo>
                  <a:lnTo>
                    <a:pt x="168" y="539"/>
                  </a:lnTo>
                  <a:lnTo>
                    <a:pt x="67" y="606"/>
                  </a:lnTo>
                  <a:lnTo>
                    <a:pt x="0" y="673"/>
                  </a:lnTo>
                  <a:lnTo>
                    <a:pt x="0" y="741"/>
                  </a:lnTo>
                  <a:lnTo>
                    <a:pt x="0" y="774"/>
                  </a:lnTo>
                  <a:lnTo>
                    <a:pt x="67" y="808"/>
                  </a:lnTo>
                  <a:lnTo>
                    <a:pt x="101" y="842"/>
                  </a:lnTo>
                  <a:lnTo>
                    <a:pt x="168" y="1111"/>
                  </a:lnTo>
                  <a:lnTo>
                    <a:pt x="202" y="1380"/>
                  </a:lnTo>
                  <a:lnTo>
                    <a:pt x="269" y="1582"/>
                  </a:lnTo>
                  <a:lnTo>
                    <a:pt x="303" y="1751"/>
                  </a:lnTo>
                  <a:lnTo>
                    <a:pt x="370" y="1919"/>
                  </a:lnTo>
                  <a:lnTo>
                    <a:pt x="539" y="2054"/>
                  </a:lnTo>
                  <a:lnTo>
                    <a:pt x="606" y="2087"/>
                  </a:lnTo>
                  <a:lnTo>
                    <a:pt x="673" y="2087"/>
                  </a:lnTo>
                  <a:lnTo>
                    <a:pt x="842" y="2054"/>
                  </a:lnTo>
                  <a:lnTo>
                    <a:pt x="1145" y="1953"/>
                  </a:lnTo>
                  <a:lnTo>
                    <a:pt x="1448" y="1885"/>
                  </a:lnTo>
                  <a:lnTo>
                    <a:pt x="1751" y="1852"/>
                  </a:lnTo>
                  <a:lnTo>
                    <a:pt x="2054" y="1818"/>
                  </a:lnTo>
                  <a:lnTo>
                    <a:pt x="2323" y="1751"/>
                  </a:lnTo>
                  <a:lnTo>
                    <a:pt x="2390" y="1683"/>
                  </a:lnTo>
                  <a:lnTo>
                    <a:pt x="2424" y="1616"/>
                  </a:lnTo>
                  <a:lnTo>
                    <a:pt x="2357" y="1212"/>
                  </a:lnTo>
                  <a:lnTo>
                    <a:pt x="2256" y="842"/>
                  </a:lnTo>
                  <a:lnTo>
                    <a:pt x="2087" y="67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Shape 283"/>
            <p:cNvSpPr/>
            <p:nvPr/>
          </p:nvSpPr>
          <p:spPr>
            <a:xfrm>
              <a:off x="6793825" y="2413075"/>
              <a:ext cx="61450" cy="47150"/>
            </a:xfrm>
            <a:custGeom>
              <a:avLst/>
              <a:gdLst/>
              <a:ahLst/>
              <a:cxnLst/>
              <a:rect l="0" t="0" r="0" b="0"/>
              <a:pathLst>
                <a:path w="2458" h="1886" extrusionOk="0">
                  <a:moveTo>
                    <a:pt x="1852" y="270"/>
                  </a:moveTo>
                  <a:lnTo>
                    <a:pt x="1919" y="337"/>
                  </a:lnTo>
                  <a:lnTo>
                    <a:pt x="2020" y="472"/>
                  </a:lnTo>
                  <a:lnTo>
                    <a:pt x="2088" y="640"/>
                  </a:lnTo>
                  <a:lnTo>
                    <a:pt x="2189" y="977"/>
                  </a:lnTo>
                  <a:lnTo>
                    <a:pt x="1515" y="1179"/>
                  </a:lnTo>
                  <a:lnTo>
                    <a:pt x="1212" y="1280"/>
                  </a:lnTo>
                  <a:lnTo>
                    <a:pt x="909" y="1414"/>
                  </a:lnTo>
                  <a:lnTo>
                    <a:pt x="741" y="1515"/>
                  </a:lnTo>
                  <a:lnTo>
                    <a:pt x="640" y="1583"/>
                  </a:lnTo>
                  <a:lnTo>
                    <a:pt x="606" y="1583"/>
                  </a:lnTo>
                  <a:lnTo>
                    <a:pt x="573" y="1549"/>
                  </a:lnTo>
                  <a:lnTo>
                    <a:pt x="505" y="1381"/>
                  </a:lnTo>
                  <a:lnTo>
                    <a:pt x="438" y="1078"/>
                  </a:lnTo>
                  <a:lnTo>
                    <a:pt x="371" y="775"/>
                  </a:lnTo>
                  <a:lnTo>
                    <a:pt x="977" y="640"/>
                  </a:lnTo>
                  <a:lnTo>
                    <a:pt x="1549" y="438"/>
                  </a:lnTo>
                  <a:lnTo>
                    <a:pt x="1717" y="303"/>
                  </a:lnTo>
                  <a:lnTo>
                    <a:pt x="1818" y="270"/>
                  </a:lnTo>
                  <a:close/>
                  <a:moveTo>
                    <a:pt x="1818" y="0"/>
                  </a:moveTo>
                  <a:lnTo>
                    <a:pt x="1650" y="68"/>
                  </a:lnTo>
                  <a:lnTo>
                    <a:pt x="1482" y="169"/>
                  </a:lnTo>
                  <a:lnTo>
                    <a:pt x="1313" y="270"/>
                  </a:lnTo>
                  <a:lnTo>
                    <a:pt x="1145" y="337"/>
                  </a:lnTo>
                  <a:lnTo>
                    <a:pt x="606" y="472"/>
                  </a:lnTo>
                  <a:lnTo>
                    <a:pt x="68" y="640"/>
                  </a:lnTo>
                  <a:lnTo>
                    <a:pt x="0" y="707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02" y="842"/>
                  </a:lnTo>
                  <a:lnTo>
                    <a:pt x="202" y="1145"/>
                  </a:lnTo>
                  <a:lnTo>
                    <a:pt x="270" y="1482"/>
                  </a:lnTo>
                  <a:lnTo>
                    <a:pt x="303" y="1616"/>
                  </a:lnTo>
                  <a:lnTo>
                    <a:pt x="337" y="1751"/>
                  </a:lnTo>
                  <a:lnTo>
                    <a:pt x="404" y="1852"/>
                  </a:lnTo>
                  <a:lnTo>
                    <a:pt x="505" y="1886"/>
                  </a:lnTo>
                  <a:lnTo>
                    <a:pt x="674" y="1886"/>
                  </a:lnTo>
                  <a:lnTo>
                    <a:pt x="775" y="1818"/>
                  </a:lnTo>
                  <a:lnTo>
                    <a:pt x="1010" y="1650"/>
                  </a:lnTo>
                  <a:lnTo>
                    <a:pt x="1347" y="1482"/>
                  </a:lnTo>
                  <a:lnTo>
                    <a:pt x="1684" y="1381"/>
                  </a:lnTo>
                  <a:lnTo>
                    <a:pt x="2391" y="1179"/>
                  </a:lnTo>
                  <a:lnTo>
                    <a:pt x="2458" y="1145"/>
                  </a:lnTo>
                  <a:lnTo>
                    <a:pt x="2458" y="1044"/>
                  </a:lnTo>
                  <a:lnTo>
                    <a:pt x="2391" y="775"/>
                  </a:lnTo>
                  <a:lnTo>
                    <a:pt x="2256" y="404"/>
                  </a:lnTo>
                  <a:lnTo>
                    <a:pt x="2155" y="236"/>
                  </a:lnTo>
                  <a:lnTo>
                    <a:pt x="2054" y="101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Shape 284"/>
            <p:cNvSpPr/>
            <p:nvPr/>
          </p:nvSpPr>
          <p:spPr>
            <a:xfrm>
              <a:off x="5622175" y="2490500"/>
              <a:ext cx="21050" cy="17700"/>
            </a:xfrm>
            <a:custGeom>
              <a:avLst/>
              <a:gdLst/>
              <a:ahLst/>
              <a:cxnLst/>
              <a:rect l="0" t="0" r="0" b="0"/>
              <a:pathLst>
                <a:path w="842" h="708" extrusionOk="0">
                  <a:moveTo>
                    <a:pt x="674" y="1"/>
                  </a:moveTo>
                  <a:lnTo>
                    <a:pt x="606" y="34"/>
                  </a:lnTo>
                  <a:lnTo>
                    <a:pt x="606" y="102"/>
                  </a:lnTo>
                  <a:lnTo>
                    <a:pt x="606" y="236"/>
                  </a:lnTo>
                  <a:lnTo>
                    <a:pt x="573" y="371"/>
                  </a:lnTo>
                  <a:lnTo>
                    <a:pt x="539" y="438"/>
                  </a:lnTo>
                  <a:lnTo>
                    <a:pt x="472" y="472"/>
                  </a:lnTo>
                  <a:lnTo>
                    <a:pt x="337" y="506"/>
                  </a:lnTo>
                  <a:lnTo>
                    <a:pt x="270" y="506"/>
                  </a:lnTo>
                  <a:lnTo>
                    <a:pt x="236" y="472"/>
                  </a:lnTo>
                  <a:lnTo>
                    <a:pt x="202" y="405"/>
                  </a:lnTo>
                  <a:lnTo>
                    <a:pt x="169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70" y="135"/>
                  </a:lnTo>
                  <a:lnTo>
                    <a:pt x="236" y="102"/>
                  </a:lnTo>
                  <a:lnTo>
                    <a:pt x="236" y="68"/>
                  </a:lnTo>
                  <a:lnTo>
                    <a:pt x="101" y="68"/>
                  </a:lnTo>
                  <a:lnTo>
                    <a:pt x="34" y="135"/>
                  </a:lnTo>
                  <a:lnTo>
                    <a:pt x="0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573"/>
                  </a:lnTo>
                  <a:lnTo>
                    <a:pt x="169" y="640"/>
                  </a:lnTo>
                  <a:lnTo>
                    <a:pt x="270" y="674"/>
                  </a:lnTo>
                  <a:lnTo>
                    <a:pt x="404" y="708"/>
                  </a:lnTo>
                  <a:lnTo>
                    <a:pt x="505" y="674"/>
                  </a:lnTo>
                  <a:lnTo>
                    <a:pt x="640" y="607"/>
                  </a:lnTo>
                  <a:lnTo>
                    <a:pt x="741" y="506"/>
                  </a:lnTo>
                  <a:lnTo>
                    <a:pt x="808" y="405"/>
                  </a:lnTo>
                  <a:lnTo>
                    <a:pt x="842" y="270"/>
                  </a:lnTo>
                  <a:lnTo>
                    <a:pt x="842" y="169"/>
                  </a:lnTo>
                  <a:lnTo>
                    <a:pt x="775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Shape 285"/>
            <p:cNvSpPr/>
            <p:nvPr/>
          </p:nvSpPr>
          <p:spPr>
            <a:xfrm>
              <a:off x="5600275" y="2466100"/>
              <a:ext cx="64000" cy="61475"/>
            </a:xfrm>
            <a:custGeom>
              <a:avLst/>
              <a:gdLst/>
              <a:ahLst/>
              <a:cxnLst/>
              <a:rect l="0" t="0" r="0" b="0"/>
              <a:pathLst>
                <a:path w="2560" h="2459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Shape 286"/>
            <p:cNvSpPr/>
            <p:nvPr/>
          </p:nvSpPr>
          <p:spPr>
            <a:xfrm>
              <a:off x="5633950" y="2397075"/>
              <a:ext cx="7600" cy="60625"/>
            </a:xfrm>
            <a:custGeom>
              <a:avLst/>
              <a:gdLst/>
              <a:ahLst/>
              <a:cxnLst/>
              <a:rect l="0" t="0" r="0" b="0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Shape 287"/>
            <p:cNvSpPr/>
            <p:nvPr/>
          </p:nvSpPr>
          <p:spPr>
            <a:xfrm>
              <a:off x="5603650" y="2630225"/>
              <a:ext cx="19375" cy="16850"/>
            </a:xfrm>
            <a:custGeom>
              <a:avLst/>
              <a:gdLst/>
              <a:ahLst/>
              <a:cxnLst/>
              <a:rect l="0" t="0" r="0" b="0"/>
              <a:pathLst>
                <a:path w="775" h="67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102"/>
                  </a:lnTo>
                  <a:lnTo>
                    <a:pt x="34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1" y="640"/>
                  </a:lnTo>
                  <a:lnTo>
                    <a:pt x="68" y="674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236" y="371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741" y="607"/>
                  </a:lnTo>
                  <a:lnTo>
                    <a:pt x="775" y="539"/>
                  </a:lnTo>
                  <a:lnTo>
                    <a:pt x="775" y="472"/>
                  </a:lnTo>
                  <a:lnTo>
                    <a:pt x="741" y="304"/>
                  </a:lnTo>
                  <a:lnTo>
                    <a:pt x="741" y="169"/>
                  </a:lnTo>
                  <a:lnTo>
                    <a:pt x="708" y="102"/>
                  </a:lnTo>
                  <a:lnTo>
                    <a:pt x="674" y="68"/>
                  </a:lnTo>
                  <a:lnTo>
                    <a:pt x="607" y="68"/>
                  </a:lnTo>
                  <a:lnTo>
                    <a:pt x="573" y="102"/>
                  </a:lnTo>
                  <a:lnTo>
                    <a:pt x="539" y="169"/>
                  </a:lnTo>
                  <a:lnTo>
                    <a:pt x="539" y="270"/>
                  </a:lnTo>
                  <a:lnTo>
                    <a:pt x="573" y="472"/>
                  </a:lnTo>
                  <a:lnTo>
                    <a:pt x="506" y="438"/>
                  </a:lnTo>
                  <a:lnTo>
                    <a:pt x="472" y="337"/>
                  </a:lnTo>
                  <a:lnTo>
                    <a:pt x="2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Shape 288"/>
            <p:cNvSpPr/>
            <p:nvPr/>
          </p:nvSpPr>
          <p:spPr>
            <a:xfrm>
              <a:off x="5580075" y="2607500"/>
              <a:ext cx="64000" cy="61475"/>
            </a:xfrm>
            <a:custGeom>
              <a:avLst/>
              <a:gdLst/>
              <a:ahLst/>
              <a:cxnLst/>
              <a:rect l="0" t="0" r="0" b="0"/>
              <a:pathLst>
                <a:path w="2560" h="2459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3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4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5"/>
                  </a:lnTo>
                  <a:lnTo>
                    <a:pt x="1280" y="2425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5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26" y="2122"/>
                  </a:lnTo>
                  <a:lnTo>
                    <a:pt x="2560" y="1852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" name="Shape 289"/>
            <p:cNvSpPr/>
            <p:nvPr/>
          </p:nvSpPr>
          <p:spPr>
            <a:xfrm>
              <a:off x="5637325" y="2558675"/>
              <a:ext cx="14325" cy="20225"/>
            </a:xfrm>
            <a:custGeom>
              <a:avLst/>
              <a:gdLst/>
              <a:ahLst/>
              <a:cxnLst/>
              <a:rect l="0" t="0" r="0" b="0"/>
              <a:pathLst>
                <a:path w="573" h="809" extrusionOk="0">
                  <a:moveTo>
                    <a:pt x="404" y="1"/>
                  </a:moveTo>
                  <a:lnTo>
                    <a:pt x="404" y="35"/>
                  </a:lnTo>
                  <a:lnTo>
                    <a:pt x="438" y="237"/>
                  </a:lnTo>
                  <a:lnTo>
                    <a:pt x="438" y="439"/>
                  </a:lnTo>
                  <a:lnTo>
                    <a:pt x="404" y="506"/>
                  </a:lnTo>
                  <a:lnTo>
                    <a:pt x="371" y="573"/>
                  </a:lnTo>
                  <a:lnTo>
                    <a:pt x="303" y="641"/>
                  </a:lnTo>
                  <a:lnTo>
                    <a:pt x="202" y="641"/>
                  </a:lnTo>
                  <a:lnTo>
                    <a:pt x="202" y="540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34" y="607"/>
                  </a:lnTo>
                  <a:lnTo>
                    <a:pt x="34" y="674"/>
                  </a:lnTo>
                  <a:lnTo>
                    <a:pt x="34" y="742"/>
                  </a:lnTo>
                  <a:lnTo>
                    <a:pt x="101" y="775"/>
                  </a:lnTo>
                  <a:lnTo>
                    <a:pt x="202" y="809"/>
                  </a:lnTo>
                  <a:lnTo>
                    <a:pt x="303" y="775"/>
                  </a:lnTo>
                  <a:lnTo>
                    <a:pt x="404" y="708"/>
                  </a:lnTo>
                  <a:lnTo>
                    <a:pt x="505" y="607"/>
                  </a:lnTo>
                  <a:lnTo>
                    <a:pt x="539" y="472"/>
                  </a:lnTo>
                  <a:lnTo>
                    <a:pt x="573" y="304"/>
                  </a:lnTo>
                  <a:lnTo>
                    <a:pt x="539" y="136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" name="Shape 290"/>
            <p:cNvSpPr/>
            <p:nvPr/>
          </p:nvSpPr>
          <p:spPr>
            <a:xfrm>
              <a:off x="5526225" y="2538475"/>
              <a:ext cx="7600" cy="60625"/>
            </a:xfrm>
            <a:custGeom>
              <a:avLst/>
              <a:gdLst/>
              <a:ahLst/>
              <a:cxnLst/>
              <a:rect l="0" t="0" r="0" b="0"/>
              <a:pathLst>
                <a:path w="304" h="2425" extrusionOk="0">
                  <a:moveTo>
                    <a:pt x="135" y="1"/>
                  </a:moveTo>
                  <a:lnTo>
                    <a:pt x="101" y="34"/>
                  </a:lnTo>
                  <a:lnTo>
                    <a:pt x="67" y="304"/>
                  </a:lnTo>
                  <a:lnTo>
                    <a:pt x="67" y="573"/>
                  </a:lnTo>
                  <a:lnTo>
                    <a:pt x="67" y="1112"/>
                  </a:lnTo>
                  <a:lnTo>
                    <a:pt x="34" y="1718"/>
                  </a:lnTo>
                  <a:lnTo>
                    <a:pt x="0" y="2055"/>
                  </a:lnTo>
                  <a:lnTo>
                    <a:pt x="34" y="2358"/>
                  </a:lnTo>
                  <a:lnTo>
                    <a:pt x="67" y="2391"/>
                  </a:lnTo>
                  <a:lnTo>
                    <a:pt x="101" y="2425"/>
                  </a:lnTo>
                  <a:lnTo>
                    <a:pt x="135" y="2425"/>
                  </a:lnTo>
                  <a:lnTo>
                    <a:pt x="168" y="2358"/>
                  </a:lnTo>
                  <a:lnTo>
                    <a:pt x="236" y="2055"/>
                  </a:lnTo>
                  <a:lnTo>
                    <a:pt x="269" y="1752"/>
                  </a:lnTo>
                  <a:lnTo>
                    <a:pt x="269" y="1112"/>
                  </a:lnTo>
                  <a:lnTo>
                    <a:pt x="303" y="573"/>
                  </a:lnTo>
                  <a:lnTo>
                    <a:pt x="269" y="304"/>
                  </a:lnTo>
                  <a:lnTo>
                    <a:pt x="236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Shape 291"/>
            <p:cNvSpPr/>
            <p:nvPr/>
          </p:nvSpPr>
          <p:spPr>
            <a:xfrm>
              <a:off x="5528750" y="2464425"/>
              <a:ext cx="63150" cy="68200"/>
            </a:xfrm>
            <a:custGeom>
              <a:avLst/>
              <a:gdLst/>
              <a:ahLst/>
              <a:cxnLst/>
              <a:rect l="0" t="0" r="0" b="0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80" y="269"/>
                  </a:lnTo>
                  <a:lnTo>
                    <a:pt x="2357" y="236"/>
                  </a:lnTo>
                  <a:lnTo>
                    <a:pt x="2290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2" y="1885"/>
                  </a:lnTo>
                  <a:lnTo>
                    <a:pt x="2525" y="1313"/>
                  </a:lnTo>
                  <a:lnTo>
                    <a:pt x="2492" y="774"/>
                  </a:lnTo>
                  <a:lnTo>
                    <a:pt x="2458" y="202"/>
                  </a:lnTo>
                  <a:lnTo>
                    <a:pt x="2492" y="168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Shape 292"/>
            <p:cNvSpPr/>
            <p:nvPr/>
          </p:nvSpPr>
          <p:spPr>
            <a:xfrm>
              <a:off x="5541375" y="2535950"/>
              <a:ext cx="64825" cy="62325"/>
            </a:xfrm>
            <a:custGeom>
              <a:avLst/>
              <a:gdLst/>
              <a:ahLst/>
              <a:cxnLst/>
              <a:rect l="0" t="0" r="0" b="0"/>
              <a:pathLst>
                <a:path w="2593" h="2493" extrusionOk="0">
                  <a:moveTo>
                    <a:pt x="1886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8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7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7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80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8" y="2223"/>
                  </a:lnTo>
                  <a:lnTo>
                    <a:pt x="1818" y="2189"/>
                  </a:lnTo>
                  <a:lnTo>
                    <a:pt x="1280" y="2189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Shape 293"/>
            <p:cNvSpPr/>
            <p:nvPr/>
          </p:nvSpPr>
          <p:spPr>
            <a:xfrm>
              <a:off x="5568300" y="2562050"/>
              <a:ext cx="20225" cy="19375"/>
            </a:xfrm>
            <a:custGeom>
              <a:avLst/>
              <a:gdLst/>
              <a:ahLst/>
              <a:cxnLst/>
              <a:rect l="0" t="0" r="0" b="0"/>
              <a:pathLst>
                <a:path w="809" h="775" extrusionOk="0">
                  <a:moveTo>
                    <a:pt x="607" y="1"/>
                  </a:moveTo>
                  <a:lnTo>
                    <a:pt x="539" y="34"/>
                  </a:lnTo>
                  <a:lnTo>
                    <a:pt x="506" y="102"/>
                  </a:lnTo>
                  <a:lnTo>
                    <a:pt x="472" y="270"/>
                  </a:lnTo>
                  <a:lnTo>
                    <a:pt x="472" y="304"/>
                  </a:lnTo>
                  <a:lnTo>
                    <a:pt x="203" y="337"/>
                  </a:lnTo>
                  <a:lnTo>
                    <a:pt x="203" y="135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35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236" y="573"/>
                  </a:lnTo>
                  <a:lnTo>
                    <a:pt x="203" y="506"/>
                  </a:lnTo>
                  <a:lnTo>
                    <a:pt x="506" y="506"/>
                  </a:lnTo>
                  <a:lnTo>
                    <a:pt x="506" y="640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7" y="775"/>
                  </a:lnTo>
                  <a:lnTo>
                    <a:pt x="640" y="741"/>
                  </a:lnTo>
                  <a:lnTo>
                    <a:pt x="674" y="674"/>
                  </a:lnTo>
                  <a:lnTo>
                    <a:pt x="674" y="607"/>
                  </a:lnTo>
                  <a:lnTo>
                    <a:pt x="640" y="472"/>
                  </a:lnTo>
                  <a:lnTo>
                    <a:pt x="775" y="405"/>
                  </a:lnTo>
                  <a:lnTo>
                    <a:pt x="809" y="371"/>
                  </a:lnTo>
                  <a:lnTo>
                    <a:pt x="809" y="304"/>
                  </a:lnTo>
                  <a:lnTo>
                    <a:pt x="775" y="270"/>
                  </a:lnTo>
                  <a:lnTo>
                    <a:pt x="708" y="236"/>
                  </a:lnTo>
                  <a:lnTo>
                    <a:pt x="607" y="236"/>
                  </a:lnTo>
                  <a:lnTo>
                    <a:pt x="640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74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Shape 294"/>
            <p:cNvSpPr/>
            <p:nvPr/>
          </p:nvSpPr>
          <p:spPr>
            <a:xfrm>
              <a:off x="5492550" y="2558675"/>
              <a:ext cx="25275" cy="24450"/>
            </a:xfrm>
            <a:custGeom>
              <a:avLst/>
              <a:gdLst/>
              <a:ahLst/>
              <a:cxnLst/>
              <a:rect l="0" t="0" r="0" b="0"/>
              <a:pathLst>
                <a:path w="1011" h="978" extrusionOk="0">
                  <a:moveTo>
                    <a:pt x="505" y="1"/>
                  </a:moveTo>
                  <a:lnTo>
                    <a:pt x="404" y="35"/>
                  </a:lnTo>
                  <a:lnTo>
                    <a:pt x="270" y="68"/>
                  </a:lnTo>
                  <a:lnTo>
                    <a:pt x="169" y="136"/>
                  </a:lnTo>
                  <a:lnTo>
                    <a:pt x="101" y="237"/>
                  </a:lnTo>
                  <a:lnTo>
                    <a:pt x="34" y="338"/>
                  </a:lnTo>
                  <a:lnTo>
                    <a:pt x="0" y="472"/>
                  </a:lnTo>
                  <a:lnTo>
                    <a:pt x="0" y="607"/>
                  </a:lnTo>
                  <a:lnTo>
                    <a:pt x="68" y="674"/>
                  </a:lnTo>
                  <a:lnTo>
                    <a:pt x="101" y="775"/>
                  </a:lnTo>
                  <a:lnTo>
                    <a:pt x="202" y="843"/>
                  </a:lnTo>
                  <a:lnTo>
                    <a:pt x="303" y="910"/>
                  </a:lnTo>
                  <a:lnTo>
                    <a:pt x="404" y="944"/>
                  </a:lnTo>
                  <a:lnTo>
                    <a:pt x="505" y="910"/>
                  </a:lnTo>
                  <a:lnTo>
                    <a:pt x="606" y="876"/>
                  </a:lnTo>
                  <a:lnTo>
                    <a:pt x="606" y="944"/>
                  </a:lnTo>
                  <a:lnTo>
                    <a:pt x="640" y="977"/>
                  </a:lnTo>
                  <a:lnTo>
                    <a:pt x="674" y="977"/>
                  </a:lnTo>
                  <a:lnTo>
                    <a:pt x="707" y="944"/>
                  </a:lnTo>
                  <a:lnTo>
                    <a:pt x="707" y="910"/>
                  </a:lnTo>
                  <a:lnTo>
                    <a:pt x="707" y="809"/>
                  </a:lnTo>
                  <a:lnTo>
                    <a:pt x="707" y="641"/>
                  </a:lnTo>
                  <a:lnTo>
                    <a:pt x="707" y="607"/>
                  </a:lnTo>
                  <a:lnTo>
                    <a:pt x="943" y="607"/>
                  </a:lnTo>
                  <a:lnTo>
                    <a:pt x="1010" y="573"/>
                  </a:lnTo>
                  <a:lnTo>
                    <a:pt x="1010" y="506"/>
                  </a:lnTo>
                  <a:lnTo>
                    <a:pt x="1010" y="439"/>
                  </a:lnTo>
                  <a:lnTo>
                    <a:pt x="943" y="405"/>
                  </a:lnTo>
                  <a:lnTo>
                    <a:pt x="539" y="405"/>
                  </a:lnTo>
                  <a:lnTo>
                    <a:pt x="438" y="472"/>
                  </a:lnTo>
                  <a:lnTo>
                    <a:pt x="438" y="506"/>
                  </a:lnTo>
                  <a:lnTo>
                    <a:pt x="438" y="540"/>
                  </a:lnTo>
                  <a:lnTo>
                    <a:pt x="606" y="607"/>
                  </a:lnTo>
                  <a:lnTo>
                    <a:pt x="606" y="641"/>
                  </a:lnTo>
                  <a:lnTo>
                    <a:pt x="606" y="674"/>
                  </a:lnTo>
                  <a:lnTo>
                    <a:pt x="472" y="708"/>
                  </a:lnTo>
                  <a:lnTo>
                    <a:pt x="303" y="708"/>
                  </a:lnTo>
                  <a:lnTo>
                    <a:pt x="236" y="641"/>
                  </a:lnTo>
                  <a:lnTo>
                    <a:pt x="202" y="573"/>
                  </a:lnTo>
                  <a:lnTo>
                    <a:pt x="202" y="439"/>
                  </a:lnTo>
                  <a:lnTo>
                    <a:pt x="236" y="371"/>
                  </a:lnTo>
                  <a:lnTo>
                    <a:pt x="270" y="270"/>
                  </a:lnTo>
                  <a:lnTo>
                    <a:pt x="371" y="237"/>
                  </a:lnTo>
                  <a:lnTo>
                    <a:pt x="573" y="169"/>
                  </a:lnTo>
                  <a:lnTo>
                    <a:pt x="741" y="136"/>
                  </a:lnTo>
                  <a:lnTo>
                    <a:pt x="775" y="136"/>
                  </a:lnTo>
                  <a:lnTo>
                    <a:pt x="775" y="102"/>
                  </a:lnTo>
                  <a:lnTo>
                    <a:pt x="640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Shape 295"/>
            <p:cNvSpPr/>
            <p:nvPr/>
          </p:nvSpPr>
          <p:spPr>
            <a:xfrm>
              <a:off x="5561575" y="2394550"/>
              <a:ext cx="64825" cy="62300"/>
            </a:xfrm>
            <a:custGeom>
              <a:avLst/>
              <a:gdLst/>
              <a:ahLst/>
              <a:cxnLst/>
              <a:rect l="0" t="0" r="0" b="0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5587650" y="2429900"/>
              <a:ext cx="11825" cy="18550"/>
            </a:xfrm>
            <a:custGeom>
              <a:avLst/>
              <a:gdLst/>
              <a:ahLst/>
              <a:cxnLst/>
              <a:rect l="0" t="0" r="0" b="0"/>
              <a:pathLst>
                <a:path w="473" h="742" extrusionOk="0">
                  <a:moveTo>
                    <a:pt x="338" y="1"/>
                  </a:moveTo>
                  <a:lnTo>
                    <a:pt x="169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35" y="203"/>
                  </a:lnTo>
                  <a:lnTo>
                    <a:pt x="270" y="203"/>
                  </a:lnTo>
                  <a:lnTo>
                    <a:pt x="237" y="405"/>
                  </a:lnTo>
                  <a:lnTo>
                    <a:pt x="136" y="573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37" y="741"/>
                  </a:lnTo>
                  <a:lnTo>
                    <a:pt x="304" y="674"/>
                  </a:lnTo>
                  <a:lnTo>
                    <a:pt x="405" y="539"/>
                  </a:lnTo>
                  <a:lnTo>
                    <a:pt x="439" y="405"/>
                  </a:lnTo>
                  <a:lnTo>
                    <a:pt x="472" y="236"/>
                  </a:lnTo>
                  <a:lnTo>
                    <a:pt x="439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>
              <a:off x="5554825" y="2489675"/>
              <a:ext cx="16025" cy="18525"/>
            </a:xfrm>
            <a:custGeom>
              <a:avLst/>
              <a:gdLst/>
              <a:ahLst/>
              <a:cxnLst/>
              <a:rect l="0" t="0" r="0" b="0"/>
              <a:pathLst>
                <a:path w="641" h="741" extrusionOk="0">
                  <a:moveTo>
                    <a:pt x="35" y="0"/>
                  </a:moveTo>
                  <a:lnTo>
                    <a:pt x="35" y="34"/>
                  </a:lnTo>
                  <a:lnTo>
                    <a:pt x="1" y="67"/>
                  </a:lnTo>
                  <a:lnTo>
                    <a:pt x="35" y="168"/>
                  </a:lnTo>
                  <a:lnTo>
                    <a:pt x="136" y="303"/>
                  </a:lnTo>
                  <a:lnTo>
                    <a:pt x="203" y="337"/>
                  </a:lnTo>
                  <a:lnTo>
                    <a:pt x="35" y="572"/>
                  </a:lnTo>
                  <a:lnTo>
                    <a:pt x="1" y="606"/>
                  </a:lnTo>
                  <a:lnTo>
                    <a:pt x="1" y="673"/>
                  </a:lnTo>
                  <a:lnTo>
                    <a:pt x="68" y="707"/>
                  </a:lnTo>
                  <a:lnTo>
                    <a:pt x="136" y="741"/>
                  </a:lnTo>
                  <a:lnTo>
                    <a:pt x="169" y="707"/>
                  </a:lnTo>
                  <a:lnTo>
                    <a:pt x="203" y="673"/>
                  </a:lnTo>
                  <a:lnTo>
                    <a:pt x="405" y="404"/>
                  </a:lnTo>
                  <a:lnTo>
                    <a:pt x="439" y="404"/>
                  </a:lnTo>
                  <a:lnTo>
                    <a:pt x="472" y="370"/>
                  </a:lnTo>
                  <a:lnTo>
                    <a:pt x="472" y="337"/>
                  </a:lnTo>
                  <a:lnTo>
                    <a:pt x="472" y="269"/>
                  </a:lnTo>
                  <a:lnTo>
                    <a:pt x="641" y="34"/>
                  </a:lnTo>
                  <a:lnTo>
                    <a:pt x="641" y="0"/>
                  </a:lnTo>
                  <a:lnTo>
                    <a:pt x="607" y="0"/>
                  </a:lnTo>
                  <a:lnTo>
                    <a:pt x="439" y="101"/>
                  </a:lnTo>
                  <a:lnTo>
                    <a:pt x="304" y="202"/>
                  </a:lnTo>
                  <a:lnTo>
                    <a:pt x="237" y="168"/>
                  </a:lnTo>
                  <a:lnTo>
                    <a:pt x="169" y="101"/>
                  </a:lnTo>
                  <a:lnTo>
                    <a:pt x="102" y="3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Shape 298"/>
            <p:cNvSpPr/>
            <p:nvPr/>
          </p:nvSpPr>
          <p:spPr>
            <a:xfrm>
              <a:off x="5516125" y="2429900"/>
              <a:ext cx="14325" cy="18550"/>
            </a:xfrm>
            <a:custGeom>
              <a:avLst/>
              <a:gdLst/>
              <a:ahLst/>
              <a:cxnLst/>
              <a:rect l="0" t="0" r="0" b="0"/>
              <a:pathLst>
                <a:path w="573" h="742" extrusionOk="0">
                  <a:moveTo>
                    <a:pt x="370" y="1"/>
                  </a:moveTo>
                  <a:lnTo>
                    <a:pt x="269" y="34"/>
                  </a:lnTo>
                  <a:lnTo>
                    <a:pt x="202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0" y="472"/>
                  </a:lnTo>
                  <a:lnTo>
                    <a:pt x="0" y="539"/>
                  </a:lnTo>
                  <a:lnTo>
                    <a:pt x="101" y="674"/>
                  </a:lnTo>
                  <a:lnTo>
                    <a:pt x="236" y="741"/>
                  </a:lnTo>
                  <a:lnTo>
                    <a:pt x="337" y="741"/>
                  </a:lnTo>
                  <a:lnTo>
                    <a:pt x="438" y="708"/>
                  </a:lnTo>
                  <a:lnTo>
                    <a:pt x="572" y="573"/>
                  </a:lnTo>
                  <a:lnTo>
                    <a:pt x="572" y="506"/>
                  </a:lnTo>
                  <a:lnTo>
                    <a:pt x="572" y="472"/>
                  </a:lnTo>
                  <a:lnTo>
                    <a:pt x="539" y="405"/>
                  </a:lnTo>
                  <a:lnTo>
                    <a:pt x="135" y="405"/>
                  </a:lnTo>
                  <a:lnTo>
                    <a:pt x="168" y="304"/>
                  </a:lnTo>
                  <a:lnTo>
                    <a:pt x="236" y="203"/>
                  </a:lnTo>
                  <a:lnTo>
                    <a:pt x="303" y="135"/>
                  </a:lnTo>
                  <a:lnTo>
                    <a:pt x="370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Shape 299"/>
            <p:cNvSpPr/>
            <p:nvPr/>
          </p:nvSpPr>
          <p:spPr>
            <a:xfrm>
              <a:off x="5506850" y="2348250"/>
              <a:ext cx="68200" cy="42125"/>
            </a:xfrm>
            <a:custGeom>
              <a:avLst/>
              <a:gdLst/>
              <a:ahLst/>
              <a:cxnLst/>
              <a:rect l="0" t="0" r="0" b="0"/>
              <a:pathLst>
                <a:path w="2728" h="1685" extrusionOk="0">
                  <a:moveTo>
                    <a:pt x="640" y="1"/>
                  </a:moveTo>
                  <a:lnTo>
                    <a:pt x="371" y="34"/>
                  </a:lnTo>
                  <a:lnTo>
                    <a:pt x="102" y="102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405"/>
                  </a:lnTo>
                  <a:lnTo>
                    <a:pt x="1" y="775"/>
                  </a:lnTo>
                  <a:lnTo>
                    <a:pt x="34" y="1482"/>
                  </a:lnTo>
                  <a:lnTo>
                    <a:pt x="34" y="1550"/>
                  </a:lnTo>
                  <a:lnTo>
                    <a:pt x="68" y="1617"/>
                  </a:lnTo>
                  <a:lnTo>
                    <a:pt x="102" y="1651"/>
                  </a:lnTo>
                  <a:lnTo>
                    <a:pt x="169" y="1684"/>
                  </a:lnTo>
                  <a:lnTo>
                    <a:pt x="236" y="1651"/>
                  </a:lnTo>
                  <a:lnTo>
                    <a:pt x="270" y="1617"/>
                  </a:lnTo>
                  <a:lnTo>
                    <a:pt x="270" y="1583"/>
                  </a:lnTo>
                  <a:lnTo>
                    <a:pt x="775" y="1617"/>
                  </a:lnTo>
                  <a:lnTo>
                    <a:pt x="1853" y="1617"/>
                  </a:lnTo>
                  <a:lnTo>
                    <a:pt x="2122" y="1583"/>
                  </a:lnTo>
                  <a:lnTo>
                    <a:pt x="2358" y="1516"/>
                  </a:lnTo>
                  <a:lnTo>
                    <a:pt x="2088" y="1449"/>
                  </a:lnTo>
                  <a:lnTo>
                    <a:pt x="1853" y="1415"/>
                  </a:lnTo>
                  <a:lnTo>
                    <a:pt x="203" y="1415"/>
                  </a:lnTo>
                  <a:lnTo>
                    <a:pt x="203" y="809"/>
                  </a:lnTo>
                  <a:lnTo>
                    <a:pt x="169" y="472"/>
                  </a:lnTo>
                  <a:lnTo>
                    <a:pt x="102" y="169"/>
                  </a:lnTo>
                  <a:lnTo>
                    <a:pt x="102" y="169"/>
                  </a:lnTo>
                  <a:lnTo>
                    <a:pt x="371" y="237"/>
                  </a:lnTo>
                  <a:lnTo>
                    <a:pt x="674" y="237"/>
                  </a:lnTo>
                  <a:lnTo>
                    <a:pt x="1213" y="203"/>
                  </a:lnTo>
                  <a:lnTo>
                    <a:pt x="1853" y="203"/>
                  </a:lnTo>
                  <a:lnTo>
                    <a:pt x="2492" y="169"/>
                  </a:lnTo>
                  <a:lnTo>
                    <a:pt x="2492" y="843"/>
                  </a:lnTo>
                  <a:lnTo>
                    <a:pt x="2526" y="1550"/>
                  </a:lnTo>
                  <a:lnTo>
                    <a:pt x="2560" y="1617"/>
                  </a:lnTo>
                  <a:lnTo>
                    <a:pt x="2627" y="1651"/>
                  </a:lnTo>
                  <a:lnTo>
                    <a:pt x="2694" y="1617"/>
                  </a:lnTo>
                  <a:lnTo>
                    <a:pt x="2728" y="1550"/>
                  </a:lnTo>
                  <a:lnTo>
                    <a:pt x="2694" y="809"/>
                  </a:lnTo>
                  <a:lnTo>
                    <a:pt x="2694" y="439"/>
                  </a:lnTo>
                  <a:lnTo>
                    <a:pt x="2661" y="68"/>
                  </a:lnTo>
                  <a:lnTo>
                    <a:pt x="2627" y="1"/>
                  </a:lnTo>
                  <a:lnTo>
                    <a:pt x="2560" y="1"/>
                  </a:lnTo>
                  <a:lnTo>
                    <a:pt x="2526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Shape 300"/>
            <p:cNvSpPr/>
            <p:nvPr/>
          </p:nvSpPr>
          <p:spPr>
            <a:xfrm>
              <a:off x="5614600" y="2536800"/>
              <a:ext cx="63150" cy="61475"/>
            </a:xfrm>
            <a:custGeom>
              <a:avLst/>
              <a:gdLst/>
              <a:ahLst/>
              <a:cxnLst/>
              <a:rect l="0" t="0" r="0" b="0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Shape 301"/>
            <p:cNvSpPr/>
            <p:nvPr/>
          </p:nvSpPr>
          <p:spPr>
            <a:xfrm>
              <a:off x="5579250" y="2345725"/>
              <a:ext cx="69025" cy="47175"/>
            </a:xfrm>
            <a:custGeom>
              <a:avLst/>
              <a:gdLst/>
              <a:ahLst/>
              <a:cxnLst/>
              <a:rect l="0" t="0" r="0" b="0"/>
              <a:pathLst>
                <a:path w="2761" h="1887" extrusionOk="0">
                  <a:moveTo>
                    <a:pt x="1381" y="1"/>
                  </a:moveTo>
                  <a:lnTo>
                    <a:pt x="707" y="34"/>
                  </a:lnTo>
                  <a:lnTo>
                    <a:pt x="404" y="68"/>
                  </a:lnTo>
                  <a:lnTo>
                    <a:pt x="68" y="135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68" y="607"/>
                  </a:lnTo>
                  <a:lnTo>
                    <a:pt x="68" y="876"/>
                  </a:lnTo>
                  <a:lnTo>
                    <a:pt x="34" y="1718"/>
                  </a:lnTo>
                  <a:lnTo>
                    <a:pt x="34" y="1752"/>
                  </a:lnTo>
                  <a:lnTo>
                    <a:pt x="68" y="1785"/>
                  </a:lnTo>
                  <a:lnTo>
                    <a:pt x="169" y="1785"/>
                  </a:lnTo>
                  <a:lnTo>
                    <a:pt x="505" y="1853"/>
                  </a:lnTo>
                  <a:lnTo>
                    <a:pt x="842" y="1886"/>
                  </a:lnTo>
                  <a:lnTo>
                    <a:pt x="1179" y="1853"/>
                  </a:lnTo>
                  <a:lnTo>
                    <a:pt x="1515" y="1819"/>
                  </a:lnTo>
                  <a:lnTo>
                    <a:pt x="2020" y="1785"/>
                  </a:lnTo>
                  <a:lnTo>
                    <a:pt x="2256" y="1752"/>
                  </a:lnTo>
                  <a:lnTo>
                    <a:pt x="2492" y="1651"/>
                  </a:lnTo>
                  <a:lnTo>
                    <a:pt x="2222" y="1583"/>
                  </a:lnTo>
                  <a:lnTo>
                    <a:pt x="1919" y="1583"/>
                  </a:lnTo>
                  <a:lnTo>
                    <a:pt x="1347" y="1651"/>
                  </a:lnTo>
                  <a:lnTo>
                    <a:pt x="505" y="1651"/>
                  </a:lnTo>
                  <a:lnTo>
                    <a:pt x="236" y="1684"/>
                  </a:lnTo>
                  <a:lnTo>
                    <a:pt x="236" y="1213"/>
                  </a:lnTo>
                  <a:lnTo>
                    <a:pt x="236" y="775"/>
                  </a:lnTo>
                  <a:lnTo>
                    <a:pt x="236" y="540"/>
                  </a:lnTo>
                  <a:lnTo>
                    <a:pt x="202" y="338"/>
                  </a:lnTo>
                  <a:lnTo>
                    <a:pt x="505" y="304"/>
                  </a:lnTo>
                  <a:lnTo>
                    <a:pt x="808" y="270"/>
                  </a:lnTo>
                  <a:lnTo>
                    <a:pt x="1414" y="270"/>
                  </a:lnTo>
                  <a:lnTo>
                    <a:pt x="2054" y="304"/>
                  </a:lnTo>
                  <a:lnTo>
                    <a:pt x="2357" y="270"/>
                  </a:lnTo>
                  <a:lnTo>
                    <a:pt x="2660" y="237"/>
                  </a:lnTo>
                  <a:lnTo>
                    <a:pt x="2593" y="573"/>
                  </a:lnTo>
                  <a:lnTo>
                    <a:pt x="2593" y="876"/>
                  </a:lnTo>
                  <a:lnTo>
                    <a:pt x="2525" y="1280"/>
                  </a:lnTo>
                  <a:lnTo>
                    <a:pt x="2525" y="1651"/>
                  </a:lnTo>
                  <a:lnTo>
                    <a:pt x="2559" y="1718"/>
                  </a:lnTo>
                  <a:lnTo>
                    <a:pt x="2660" y="1718"/>
                  </a:lnTo>
                  <a:lnTo>
                    <a:pt x="2694" y="1684"/>
                  </a:lnTo>
                  <a:lnTo>
                    <a:pt x="2727" y="1348"/>
                  </a:lnTo>
                  <a:lnTo>
                    <a:pt x="2727" y="1011"/>
                  </a:lnTo>
                  <a:lnTo>
                    <a:pt x="2761" y="607"/>
                  </a:lnTo>
                  <a:lnTo>
                    <a:pt x="2761" y="237"/>
                  </a:lnTo>
                  <a:lnTo>
                    <a:pt x="2727" y="169"/>
                  </a:lnTo>
                  <a:lnTo>
                    <a:pt x="2660" y="203"/>
                  </a:lnTo>
                  <a:lnTo>
                    <a:pt x="2357" y="102"/>
                  </a:lnTo>
                  <a:lnTo>
                    <a:pt x="2054" y="68"/>
                  </a:lnTo>
                  <a:lnTo>
                    <a:pt x="1717" y="34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Shape 302"/>
            <p:cNvSpPr/>
            <p:nvPr/>
          </p:nvSpPr>
          <p:spPr>
            <a:xfrm>
              <a:off x="5662575" y="2429900"/>
              <a:ext cx="11800" cy="20225"/>
            </a:xfrm>
            <a:custGeom>
              <a:avLst/>
              <a:gdLst/>
              <a:ahLst/>
              <a:cxnLst/>
              <a:rect l="0" t="0" r="0" b="0"/>
              <a:pathLst>
                <a:path w="472" h="809" extrusionOk="0">
                  <a:moveTo>
                    <a:pt x="303" y="203"/>
                  </a:moveTo>
                  <a:lnTo>
                    <a:pt x="303" y="304"/>
                  </a:lnTo>
                  <a:lnTo>
                    <a:pt x="270" y="405"/>
                  </a:lnTo>
                  <a:lnTo>
                    <a:pt x="202" y="337"/>
                  </a:lnTo>
                  <a:lnTo>
                    <a:pt x="169" y="270"/>
                  </a:lnTo>
                  <a:lnTo>
                    <a:pt x="169" y="203"/>
                  </a:lnTo>
                  <a:close/>
                  <a:moveTo>
                    <a:pt x="169" y="1"/>
                  </a:moveTo>
                  <a:lnTo>
                    <a:pt x="68" y="68"/>
                  </a:lnTo>
                  <a:lnTo>
                    <a:pt x="0" y="135"/>
                  </a:lnTo>
                  <a:lnTo>
                    <a:pt x="0" y="236"/>
                  </a:lnTo>
                  <a:lnTo>
                    <a:pt x="0" y="337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34" y="573"/>
                  </a:lnTo>
                  <a:lnTo>
                    <a:pt x="0" y="640"/>
                  </a:lnTo>
                  <a:lnTo>
                    <a:pt x="0" y="674"/>
                  </a:lnTo>
                  <a:lnTo>
                    <a:pt x="68" y="775"/>
                  </a:lnTo>
                  <a:lnTo>
                    <a:pt x="169" y="809"/>
                  </a:lnTo>
                  <a:lnTo>
                    <a:pt x="270" y="809"/>
                  </a:lnTo>
                  <a:lnTo>
                    <a:pt x="337" y="775"/>
                  </a:lnTo>
                  <a:lnTo>
                    <a:pt x="404" y="741"/>
                  </a:lnTo>
                  <a:lnTo>
                    <a:pt x="472" y="674"/>
                  </a:lnTo>
                  <a:lnTo>
                    <a:pt x="472" y="607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72" y="438"/>
                  </a:lnTo>
                  <a:lnTo>
                    <a:pt x="404" y="371"/>
                  </a:lnTo>
                  <a:lnTo>
                    <a:pt x="472" y="304"/>
                  </a:lnTo>
                  <a:lnTo>
                    <a:pt x="472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Shape 303"/>
            <p:cNvSpPr/>
            <p:nvPr/>
          </p:nvSpPr>
          <p:spPr>
            <a:xfrm>
              <a:off x="5697925" y="2489675"/>
              <a:ext cx="5925" cy="17700"/>
            </a:xfrm>
            <a:custGeom>
              <a:avLst/>
              <a:gdLst/>
              <a:ahLst/>
              <a:cxnLst/>
              <a:rect l="0" t="0" r="0" b="0"/>
              <a:pathLst>
                <a:path w="237" h="708" extrusionOk="0">
                  <a:moveTo>
                    <a:pt x="135" y="0"/>
                  </a:moveTo>
                  <a:lnTo>
                    <a:pt x="101" y="34"/>
                  </a:lnTo>
                  <a:lnTo>
                    <a:pt x="34" y="168"/>
                  </a:lnTo>
                  <a:lnTo>
                    <a:pt x="0" y="337"/>
                  </a:lnTo>
                  <a:lnTo>
                    <a:pt x="0" y="505"/>
                  </a:lnTo>
                  <a:lnTo>
                    <a:pt x="34" y="640"/>
                  </a:lnTo>
                  <a:lnTo>
                    <a:pt x="34" y="707"/>
                  </a:lnTo>
                  <a:lnTo>
                    <a:pt x="169" y="707"/>
                  </a:lnTo>
                  <a:lnTo>
                    <a:pt x="202" y="673"/>
                  </a:lnTo>
                  <a:lnTo>
                    <a:pt x="236" y="606"/>
                  </a:lnTo>
                  <a:lnTo>
                    <a:pt x="236" y="337"/>
                  </a:lnTo>
                  <a:lnTo>
                    <a:pt x="236" y="67"/>
                  </a:lnTo>
                  <a:lnTo>
                    <a:pt x="236" y="34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Shape 304"/>
            <p:cNvSpPr/>
            <p:nvPr/>
          </p:nvSpPr>
          <p:spPr>
            <a:xfrm>
              <a:off x="5733275" y="2429050"/>
              <a:ext cx="16025" cy="17700"/>
            </a:xfrm>
            <a:custGeom>
              <a:avLst/>
              <a:gdLst/>
              <a:ahLst/>
              <a:cxnLst/>
              <a:rect l="0" t="0" r="0" b="0"/>
              <a:pathLst>
                <a:path w="641" h="708" extrusionOk="0">
                  <a:moveTo>
                    <a:pt x="236" y="1"/>
                  </a:moveTo>
                  <a:lnTo>
                    <a:pt x="135" y="68"/>
                  </a:lnTo>
                  <a:lnTo>
                    <a:pt x="68" y="136"/>
                  </a:lnTo>
                  <a:lnTo>
                    <a:pt x="0" y="203"/>
                  </a:lnTo>
                  <a:lnTo>
                    <a:pt x="0" y="304"/>
                  </a:lnTo>
                  <a:lnTo>
                    <a:pt x="34" y="371"/>
                  </a:lnTo>
                  <a:lnTo>
                    <a:pt x="101" y="405"/>
                  </a:lnTo>
                  <a:lnTo>
                    <a:pt x="202" y="439"/>
                  </a:lnTo>
                  <a:lnTo>
                    <a:pt x="337" y="472"/>
                  </a:lnTo>
                  <a:lnTo>
                    <a:pt x="438" y="439"/>
                  </a:lnTo>
                  <a:lnTo>
                    <a:pt x="438" y="540"/>
                  </a:lnTo>
                  <a:lnTo>
                    <a:pt x="438" y="607"/>
                  </a:lnTo>
                  <a:lnTo>
                    <a:pt x="438" y="708"/>
                  </a:lnTo>
                  <a:lnTo>
                    <a:pt x="505" y="708"/>
                  </a:lnTo>
                  <a:lnTo>
                    <a:pt x="573" y="641"/>
                  </a:lnTo>
                  <a:lnTo>
                    <a:pt x="606" y="540"/>
                  </a:lnTo>
                  <a:lnTo>
                    <a:pt x="640" y="304"/>
                  </a:lnTo>
                  <a:lnTo>
                    <a:pt x="640" y="270"/>
                  </a:lnTo>
                  <a:lnTo>
                    <a:pt x="573" y="203"/>
                  </a:lnTo>
                  <a:lnTo>
                    <a:pt x="505" y="237"/>
                  </a:lnTo>
                  <a:lnTo>
                    <a:pt x="371" y="304"/>
                  </a:lnTo>
                  <a:lnTo>
                    <a:pt x="236" y="304"/>
                  </a:lnTo>
                  <a:lnTo>
                    <a:pt x="169" y="270"/>
                  </a:lnTo>
                  <a:lnTo>
                    <a:pt x="202" y="203"/>
                  </a:lnTo>
                  <a:lnTo>
                    <a:pt x="236" y="169"/>
                  </a:lnTo>
                  <a:lnTo>
                    <a:pt x="539" y="169"/>
                  </a:lnTo>
                  <a:lnTo>
                    <a:pt x="539" y="203"/>
                  </a:lnTo>
                  <a:lnTo>
                    <a:pt x="606" y="203"/>
                  </a:lnTo>
                  <a:lnTo>
                    <a:pt x="640" y="169"/>
                  </a:lnTo>
                  <a:lnTo>
                    <a:pt x="573" y="102"/>
                  </a:lnTo>
                  <a:lnTo>
                    <a:pt x="505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Shape 305"/>
            <p:cNvSpPr/>
            <p:nvPr/>
          </p:nvSpPr>
          <p:spPr>
            <a:xfrm>
              <a:off x="5639000" y="2395400"/>
              <a:ext cx="57275" cy="62300"/>
            </a:xfrm>
            <a:custGeom>
              <a:avLst/>
              <a:gdLst/>
              <a:ahLst/>
              <a:cxnLst/>
              <a:rect l="0" t="0" r="0" b="0"/>
              <a:pathLst>
                <a:path w="2291" h="2492" extrusionOk="0">
                  <a:moveTo>
                    <a:pt x="236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4" y="472"/>
                  </a:lnTo>
                  <a:lnTo>
                    <a:pt x="2054" y="707"/>
                  </a:lnTo>
                  <a:lnTo>
                    <a:pt x="2054" y="1145"/>
                  </a:lnTo>
                  <a:lnTo>
                    <a:pt x="2054" y="1717"/>
                  </a:lnTo>
                  <a:lnTo>
                    <a:pt x="2054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5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6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6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6" y="68"/>
                  </a:lnTo>
                  <a:lnTo>
                    <a:pt x="2189" y="34"/>
                  </a:lnTo>
                  <a:lnTo>
                    <a:pt x="943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Shape 306"/>
            <p:cNvSpPr/>
            <p:nvPr/>
          </p:nvSpPr>
          <p:spPr>
            <a:xfrm>
              <a:off x="5364600" y="2609175"/>
              <a:ext cx="7600" cy="60650"/>
            </a:xfrm>
            <a:custGeom>
              <a:avLst/>
              <a:gdLst/>
              <a:ahLst/>
              <a:cxnLst/>
              <a:rect l="0" t="0" r="0" b="0"/>
              <a:pathLst>
                <a:path w="304" h="2426" extrusionOk="0">
                  <a:moveTo>
                    <a:pt x="102" y="1"/>
                  </a:moveTo>
                  <a:lnTo>
                    <a:pt x="68" y="35"/>
                  </a:lnTo>
                  <a:lnTo>
                    <a:pt x="35" y="304"/>
                  </a:lnTo>
                  <a:lnTo>
                    <a:pt x="1" y="573"/>
                  </a:lnTo>
                  <a:lnTo>
                    <a:pt x="35" y="1112"/>
                  </a:lnTo>
                  <a:lnTo>
                    <a:pt x="35" y="1752"/>
                  </a:lnTo>
                  <a:lnTo>
                    <a:pt x="68" y="2055"/>
                  </a:lnTo>
                  <a:lnTo>
                    <a:pt x="136" y="2358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8"/>
                  </a:lnTo>
                  <a:lnTo>
                    <a:pt x="304" y="2055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5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Shape 307"/>
            <p:cNvSpPr/>
            <p:nvPr/>
          </p:nvSpPr>
          <p:spPr>
            <a:xfrm>
              <a:off x="5672675" y="2465250"/>
              <a:ext cx="64825" cy="62325"/>
            </a:xfrm>
            <a:custGeom>
              <a:avLst/>
              <a:gdLst/>
              <a:ahLst/>
              <a:cxnLst/>
              <a:rect l="0" t="0" r="0" b="0"/>
              <a:pathLst>
                <a:path w="2593" h="2493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Shape 308"/>
            <p:cNvSpPr/>
            <p:nvPr/>
          </p:nvSpPr>
          <p:spPr>
            <a:xfrm>
              <a:off x="5528750" y="2626850"/>
              <a:ext cx="19375" cy="22750"/>
            </a:xfrm>
            <a:custGeom>
              <a:avLst/>
              <a:gdLst/>
              <a:ahLst/>
              <a:cxnLst/>
              <a:rect l="0" t="0" r="0" b="0"/>
              <a:pathLst>
                <a:path w="775" h="910" extrusionOk="0">
                  <a:moveTo>
                    <a:pt x="606" y="169"/>
                  </a:moveTo>
                  <a:lnTo>
                    <a:pt x="606" y="237"/>
                  </a:lnTo>
                  <a:lnTo>
                    <a:pt x="539" y="304"/>
                  </a:lnTo>
                  <a:lnTo>
                    <a:pt x="404" y="338"/>
                  </a:lnTo>
                  <a:lnTo>
                    <a:pt x="303" y="371"/>
                  </a:lnTo>
                  <a:lnTo>
                    <a:pt x="236" y="169"/>
                  </a:lnTo>
                  <a:close/>
                  <a:moveTo>
                    <a:pt x="505" y="506"/>
                  </a:moveTo>
                  <a:lnTo>
                    <a:pt x="572" y="540"/>
                  </a:lnTo>
                  <a:lnTo>
                    <a:pt x="606" y="573"/>
                  </a:lnTo>
                  <a:lnTo>
                    <a:pt x="539" y="674"/>
                  </a:lnTo>
                  <a:lnTo>
                    <a:pt x="505" y="708"/>
                  </a:lnTo>
                  <a:lnTo>
                    <a:pt x="438" y="742"/>
                  </a:lnTo>
                  <a:lnTo>
                    <a:pt x="303" y="708"/>
                  </a:lnTo>
                  <a:lnTo>
                    <a:pt x="303" y="540"/>
                  </a:lnTo>
                  <a:lnTo>
                    <a:pt x="337" y="540"/>
                  </a:lnTo>
                  <a:lnTo>
                    <a:pt x="505" y="506"/>
                  </a:lnTo>
                  <a:close/>
                  <a:moveTo>
                    <a:pt x="505" y="1"/>
                  </a:moveTo>
                  <a:lnTo>
                    <a:pt x="303" y="68"/>
                  </a:lnTo>
                  <a:lnTo>
                    <a:pt x="135" y="136"/>
                  </a:lnTo>
                  <a:lnTo>
                    <a:pt x="101" y="169"/>
                  </a:lnTo>
                  <a:lnTo>
                    <a:pt x="135" y="506"/>
                  </a:lnTo>
                  <a:lnTo>
                    <a:pt x="135" y="674"/>
                  </a:lnTo>
                  <a:lnTo>
                    <a:pt x="34" y="674"/>
                  </a:lnTo>
                  <a:lnTo>
                    <a:pt x="0" y="742"/>
                  </a:lnTo>
                  <a:lnTo>
                    <a:pt x="0" y="809"/>
                  </a:lnTo>
                  <a:lnTo>
                    <a:pt x="67" y="876"/>
                  </a:lnTo>
                  <a:lnTo>
                    <a:pt x="269" y="910"/>
                  </a:lnTo>
                  <a:lnTo>
                    <a:pt x="505" y="910"/>
                  </a:lnTo>
                  <a:lnTo>
                    <a:pt x="572" y="876"/>
                  </a:lnTo>
                  <a:lnTo>
                    <a:pt x="673" y="843"/>
                  </a:lnTo>
                  <a:lnTo>
                    <a:pt x="741" y="742"/>
                  </a:lnTo>
                  <a:lnTo>
                    <a:pt x="775" y="641"/>
                  </a:lnTo>
                  <a:lnTo>
                    <a:pt x="775" y="506"/>
                  </a:lnTo>
                  <a:lnTo>
                    <a:pt x="741" y="439"/>
                  </a:lnTo>
                  <a:lnTo>
                    <a:pt x="707" y="405"/>
                  </a:lnTo>
                  <a:lnTo>
                    <a:pt x="775" y="304"/>
                  </a:lnTo>
                  <a:lnTo>
                    <a:pt x="775" y="169"/>
                  </a:lnTo>
                  <a:lnTo>
                    <a:pt x="741" y="68"/>
                  </a:lnTo>
                  <a:lnTo>
                    <a:pt x="707" y="35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>
              <a:off x="5705500" y="2394550"/>
              <a:ext cx="64825" cy="62300"/>
            </a:xfrm>
            <a:custGeom>
              <a:avLst/>
              <a:gdLst/>
              <a:ahLst/>
              <a:cxnLst/>
              <a:rect l="0" t="0" r="0" b="0"/>
              <a:pathLst>
                <a:path w="2593" h="2492" extrusionOk="0">
                  <a:moveTo>
                    <a:pt x="135" y="1"/>
                  </a:moveTo>
                  <a:lnTo>
                    <a:pt x="101" y="34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0" y="1751"/>
                  </a:lnTo>
                  <a:lnTo>
                    <a:pt x="34" y="2054"/>
                  </a:lnTo>
                  <a:lnTo>
                    <a:pt x="101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2" y="102"/>
                  </a:lnTo>
                  <a:lnTo>
                    <a:pt x="202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Shape 310"/>
            <p:cNvSpPr/>
            <p:nvPr/>
          </p:nvSpPr>
          <p:spPr>
            <a:xfrm>
              <a:off x="5508550" y="2605825"/>
              <a:ext cx="63150" cy="68200"/>
            </a:xfrm>
            <a:custGeom>
              <a:avLst/>
              <a:gdLst/>
              <a:ahLst/>
              <a:cxnLst/>
              <a:rect l="0" t="0" r="0" b="0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79" y="270"/>
                  </a:lnTo>
                  <a:lnTo>
                    <a:pt x="2357" y="236"/>
                  </a:lnTo>
                  <a:lnTo>
                    <a:pt x="2290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2" y="1886"/>
                  </a:lnTo>
                  <a:lnTo>
                    <a:pt x="2525" y="1313"/>
                  </a:lnTo>
                  <a:lnTo>
                    <a:pt x="2492" y="775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Shape 311"/>
            <p:cNvSpPr/>
            <p:nvPr/>
          </p:nvSpPr>
          <p:spPr>
            <a:xfrm>
              <a:off x="5436150" y="2606650"/>
              <a:ext cx="64850" cy="62325"/>
            </a:xfrm>
            <a:custGeom>
              <a:avLst/>
              <a:gdLst/>
              <a:ahLst/>
              <a:cxnLst/>
              <a:rect l="0" t="0" r="0" b="0"/>
              <a:pathLst>
                <a:path w="2594" h="249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2"/>
                  </a:lnTo>
                  <a:lnTo>
                    <a:pt x="34" y="2055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8"/>
                  </a:lnTo>
                  <a:lnTo>
                    <a:pt x="270" y="2055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7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8"/>
                  </a:lnTo>
                  <a:lnTo>
                    <a:pt x="2391" y="338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7"/>
                  </a:lnTo>
                  <a:lnTo>
                    <a:pt x="270" y="2358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9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9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1"/>
                  </a:lnTo>
                  <a:lnTo>
                    <a:pt x="2559" y="405"/>
                  </a:lnTo>
                  <a:lnTo>
                    <a:pt x="2526" y="136"/>
                  </a:lnTo>
                  <a:lnTo>
                    <a:pt x="2492" y="136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x="5461400" y="2627700"/>
              <a:ext cx="18550" cy="16850"/>
            </a:xfrm>
            <a:custGeom>
              <a:avLst/>
              <a:gdLst/>
              <a:ahLst/>
              <a:cxnLst/>
              <a:rect l="0" t="0" r="0" b="0"/>
              <a:pathLst>
                <a:path w="742" h="674" extrusionOk="0">
                  <a:moveTo>
                    <a:pt x="68" y="1"/>
                  </a:moveTo>
                  <a:lnTo>
                    <a:pt x="1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337"/>
                  </a:lnTo>
                  <a:lnTo>
                    <a:pt x="102" y="438"/>
                  </a:lnTo>
                  <a:lnTo>
                    <a:pt x="169" y="573"/>
                  </a:lnTo>
                  <a:lnTo>
                    <a:pt x="270" y="674"/>
                  </a:lnTo>
                  <a:lnTo>
                    <a:pt x="405" y="674"/>
                  </a:lnTo>
                  <a:lnTo>
                    <a:pt x="438" y="640"/>
                  </a:lnTo>
                  <a:lnTo>
                    <a:pt x="506" y="506"/>
                  </a:lnTo>
                  <a:lnTo>
                    <a:pt x="607" y="371"/>
                  </a:lnTo>
                  <a:lnTo>
                    <a:pt x="708" y="270"/>
                  </a:lnTo>
                  <a:lnTo>
                    <a:pt x="741" y="203"/>
                  </a:lnTo>
                  <a:lnTo>
                    <a:pt x="741" y="135"/>
                  </a:lnTo>
                  <a:lnTo>
                    <a:pt x="741" y="102"/>
                  </a:lnTo>
                  <a:lnTo>
                    <a:pt x="708" y="68"/>
                  </a:lnTo>
                  <a:lnTo>
                    <a:pt x="640" y="68"/>
                  </a:lnTo>
                  <a:lnTo>
                    <a:pt x="573" y="102"/>
                  </a:lnTo>
                  <a:lnTo>
                    <a:pt x="472" y="169"/>
                  </a:lnTo>
                  <a:lnTo>
                    <a:pt x="405" y="270"/>
                  </a:lnTo>
                  <a:lnTo>
                    <a:pt x="304" y="405"/>
                  </a:lnTo>
                  <a:lnTo>
                    <a:pt x="236" y="236"/>
                  </a:lnTo>
                  <a:lnTo>
                    <a:pt x="203" y="68"/>
                  </a:lnTo>
                  <a:lnTo>
                    <a:pt x="2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5727375" y="2678200"/>
              <a:ext cx="69900" cy="8450"/>
            </a:xfrm>
            <a:custGeom>
              <a:avLst/>
              <a:gdLst/>
              <a:ahLst/>
              <a:cxnLst/>
              <a:rect l="0" t="0" r="0" b="0"/>
              <a:pathLst>
                <a:path w="2796" h="338" extrusionOk="0">
                  <a:moveTo>
                    <a:pt x="337" y="1"/>
                  </a:moveTo>
                  <a:lnTo>
                    <a:pt x="169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35" y="203"/>
                  </a:lnTo>
                  <a:lnTo>
                    <a:pt x="304" y="236"/>
                  </a:lnTo>
                  <a:lnTo>
                    <a:pt x="607" y="270"/>
                  </a:lnTo>
                  <a:lnTo>
                    <a:pt x="1247" y="270"/>
                  </a:lnTo>
                  <a:lnTo>
                    <a:pt x="2021" y="337"/>
                  </a:lnTo>
                  <a:lnTo>
                    <a:pt x="2391" y="337"/>
                  </a:lnTo>
                  <a:lnTo>
                    <a:pt x="2762" y="270"/>
                  </a:lnTo>
                  <a:lnTo>
                    <a:pt x="2795" y="236"/>
                  </a:lnTo>
                  <a:lnTo>
                    <a:pt x="2762" y="169"/>
                  </a:lnTo>
                  <a:lnTo>
                    <a:pt x="2459" y="102"/>
                  </a:lnTo>
                  <a:lnTo>
                    <a:pt x="2122" y="68"/>
                  </a:lnTo>
                  <a:lnTo>
                    <a:pt x="1449" y="68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Shape 314"/>
            <p:cNvSpPr/>
            <p:nvPr/>
          </p:nvSpPr>
          <p:spPr>
            <a:xfrm>
              <a:off x="5886475" y="2538475"/>
              <a:ext cx="7600" cy="60625"/>
            </a:xfrm>
            <a:custGeom>
              <a:avLst/>
              <a:gdLst/>
              <a:ahLst/>
              <a:cxnLst/>
              <a:rect l="0" t="0" r="0" b="0"/>
              <a:pathLst>
                <a:path w="304" h="2425" extrusionOk="0">
                  <a:moveTo>
                    <a:pt x="135" y="1"/>
                  </a:moveTo>
                  <a:lnTo>
                    <a:pt x="101" y="34"/>
                  </a:lnTo>
                  <a:lnTo>
                    <a:pt x="67" y="304"/>
                  </a:lnTo>
                  <a:lnTo>
                    <a:pt x="67" y="573"/>
                  </a:lnTo>
                  <a:lnTo>
                    <a:pt x="67" y="1112"/>
                  </a:lnTo>
                  <a:lnTo>
                    <a:pt x="34" y="1718"/>
                  </a:lnTo>
                  <a:lnTo>
                    <a:pt x="0" y="2055"/>
                  </a:lnTo>
                  <a:lnTo>
                    <a:pt x="34" y="2358"/>
                  </a:lnTo>
                  <a:lnTo>
                    <a:pt x="67" y="2391"/>
                  </a:lnTo>
                  <a:lnTo>
                    <a:pt x="101" y="2425"/>
                  </a:lnTo>
                  <a:lnTo>
                    <a:pt x="135" y="2425"/>
                  </a:lnTo>
                  <a:lnTo>
                    <a:pt x="168" y="2358"/>
                  </a:lnTo>
                  <a:lnTo>
                    <a:pt x="236" y="2055"/>
                  </a:lnTo>
                  <a:lnTo>
                    <a:pt x="269" y="1752"/>
                  </a:lnTo>
                  <a:lnTo>
                    <a:pt x="269" y="1112"/>
                  </a:lnTo>
                  <a:lnTo>
                    <a:pt x="303" y="573"/>
                  </a:lnTo>
                  <a:lnTo>
                    <a:pt x="269" y="304"/>
                  </a:lnTo>
                  <a:lnTo>
                    <a:pt x="236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5470675" y="2536800"/>
              <a:ext cx="58100" cy="62300"/>
            </a:xfrm>
            <a:custGeom>
              <a:avLst/>
              <a:gdLst/>
              <a:ahLst/>
              <a:cxnLst/>
              <a:rect l="0" t="0" r="0" b="0"/>
              <a:pathLst>
                <a:path w="2324" h="2492" extrusionOk="0">
                  <a:moveTo>
                    <a:pt x="1852" y="0"/>
                  </a:moveTo>
                  <a:lnTo>
                    <a:pt x="1380" y="34"/>
                  </a:lnTo>
                  <a:lnTo>
                    <a:pt x="135" y="34"/>
                  </a:lnTo>
                  <a:lnTo>
                    <a:pt x="67" y="68"/>
                  </a:lnTo>
                  <a:lnTo>
                    <a:pt x="34" y="135"/>
                  </a:lnTo>
                  <a:lnTo>
                    <a:pt x="34" y="202"/>
                  </a:lnTo>
                  <a:lnTo>
                    <a:pt x="67" y="236"/>
                  </a:lnTo>
                  <a:lnTo>
                    <a:pt x="34" y="472"/>
                  </a:lnTo>
                  <a:lnTo>
                    <a:pt x="34" y="708"/>
                  </a:lnTo>
                  <a:lnTo>
                    <a:pt x="34" y="1145"/>
                  </a:lnTo>
                  <a:lnTo>
                    <a:pt x="0" y="1718"/>
                  </a:lnTo>
                  <a:lnTo>
                    <a:pt x="34" y="2021"/>
                  </a:lnTo>
                  <a:lnTo>
                    <a:pt x="34" y="2290"/>
                  </a:lnTo>
                  <a:lnTo>
                    <a:pt x="34" y="2357"/>
                  </a:lnTo>
                  <a:lnTo>
                    <a:pt x="34" y="2425"/>
                  </a:lnTo>
                  <a:lnTo>
                    <a:pt x="67" y="2492"/>
                  </a:lnTo>
                  <a:lnTo>
                    <a:pt x="1818" y="2492"/>
                  </a:lnTo>
                  <a:lnTo>
                    <a:pt x="2020" y="2458"/>
                  </a:lnTo>
                  <a:lnTo>
                    <a:pt x="2121" y="2391"/>
                  </a:lnTo>
                  <a:lnTo>
                    <a:pt x="2188" y="2324"/>
                  </a:lnTo>
                  <a:lnTo>
                    <a:pt x="2121" y="2256"/>
                  </a:lnTo>
                  <a:lnTo>
                    <a:pt x="2020" y="2223"/>
                  </a:lnTo>
                  <a:lnTo>
                    <a:pt x="1818" y="2189"/>
                  </a:lnTo>
                  <a:lnTo>
                    <a:pt x="1414" y="2223"/>
                  </a:lnTo>
                  <a:lnTo>
                    <a:pt x="236" y="2256"/>
                  </a:lnTo>
                  <a:lnTo>
                    <a:pt x="269" y="1987"/>
                  </a:lnTo>
                  <a:lnTo>
                    <a:pt x="269" y="1718"/>
                  </a:lnTo>
                  <a:lnTo>
                    <a:pt x="269" y="1145"/>
                  </a:lnTo>
                  <a:lnTo>
                    <a:pt x="269" y="708"/>
                  </a:lnTo>
                  <a:lnTo>
                    <a:pt x="269" y="472"/>
                  </a:lnTo>
                  <a:lnTo>
                    <a:pt x="236" y="270"/>
                  </a:lnTo>
                  <a:lnTo>
                    <a:pt x="1953" y="270"/>
                  </a:lnTo>
                  <a:lnTo>
                    <a:pt x="2155" y="202"/>
                  </a:lnTo>
                  <a:lnTo>
                    <a:pt x="2222" y="169"/>
                  </a:lnTo>
                  <a:lnTo>
                    <a:pt x="2323" y="101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0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Shape 316"/>
            <p:cNvSpPr/>
            <p:nvPr/>
          </p:nvSpPr>
          <p:spPr>
            <a:xfrm>
              <a:off x="5849425" y="2395400"/>
              <a:ext cx="64000" cy="61450"/>
            </a:xfrm>
            <a:custGeom>
              <a:avLst/>
              <a:gdLst/>
              <a:ahLst/>
              <a:cxnLst/>
              <a:rect l="0" t="0" r="0" b="0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6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7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39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7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8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59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8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Shape 317"/>
            <p:cNvSpPr/>
            <p:nvPr/>
          </p:nvSpPr>
          <p:spPr>
            <a:xfrm>
              <a:off x="5777875" y="2393700"/>
              <a:ext cx="63150" cy="68225"/>
            </a:xfrm>
            <a:custGeom>
              <a:avLst/>
              <a:gdLst/>
              <a:ahLst/>
              <a:cxnLst/>
              <a:rect l="0" t="0" r="0" b="0"/>
              <a:pathLst>
                <a:path w="2526" h="2729" extrusionOk="0">
                  <a:moveTo>
                    <a:pt x="203" y="169"/>
                  </a:moveTo>
                  <a:lnTo>
                    <a:pt x="742" y="237"/>
                  </a:lnTo>
                  <a:lnTo>
                    <a:pt x="1280" y="270"/>
                  </a:lnTo>
                  <a:lnTo>
                    <a:pt x="2358" y="237"/>
                  </a:lnTo>
                  <a:lnTo>
                    <a:pt x="2358" y="237"/>
                  </a:lnTo>
                  <a:lnTo>
                    <a:pt x="2290" y="775"/>
                  </a:lnTo>
                  <a:lnTo>
                    <a:pt x="2257" y="1348"/>
                  </a:lnTo>
                  <a:lnTo>
                    <a:pt x="2257" y="1886"/>
                  </a:lnTo>
                  <a:lnTo>
                    <a:pt x="2290" y="2425"/>
                  </a:lnTo>
                  <a:lnTo>
                    <a:pt x="2290" y="2459"/>
                  </a:lnTo>
                  <a:lnTo>
                    <a:pt x="2257" y="2459"/>
                  </a:lnTo>
                  <a:lnTo>
                    <a:pt x="2021" y="2425"/>
                  </a:lnTo>
                  <a:lnTo>
                    <a:pt x="809" y="2425"/>
                  </a:lnTo>
                  <a:lnTo>
                    <a:pt x="304" y="2391"/>
                  </a:lnTo>
                  <a:lnTo>
                    <a:pt x="237" y="1280"/>
                  </a:lnTo>
                  <a:lnTo>
                    <a:pt x="203" y="169"/>
                  </a:lnTo>
                  <a:close/>
                  <a:moveTo>
                    <a:pt x="742" y="1"/>
                  </a:moveTo>
                  <a:lnTo>
                    <a:pt x="169" y="35"/>
                  </a:lnTo>
                  <a:lnTo>
                    <a:pt x="136" y="35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775"/>
                  </a:lnTo>
                  <a:lnTo>
                    <a:pt x="1" y="1415"/>
                  </a:lnTo>
                  <a:lnTo>
                    <a:pt x="35" y="2021"/>
                  </a:lnTo>
                  <a:lnTo>
                    <a:pt x="102" y="2661"/>
                  </a:lnTo>
                  <a:lnTo>
                    <a:pt x="136" y="2694"/>
                  </a:lnTo>
                  <a:lnTo>
                    <a:pt x="169" y="2728"/>
                  </a:lnTo>
                  <a:lnTo>
                    <a:pt x="237" y="2728"/>
                  </a:lnTo>
                  <a:lnTo>
                    <a:pt x="304" y="2694"/>
                  </a:lnTo>
                  <a:lnTo>
                    <a:pt x="338" y="2661"/>
                  </a:lnTo>
                  <a:lnTo>
                    <a:pt x="338" y="2627"/>
                  </a:lnTo>
                  <a:lnTo>
                    <a:pt x="338" y="2560"/>
                  </a:lnTo>
                  <a:lnTo>
                    <a:pt x="809" y="2661"/>
                  </a:lnTo>
                  <a:lnTo>
                    <a:pt x="1314" y="2694"/>
                  </a:lnTo>
                  <a:lnTo>
                    <a:pt x="1819" y="2694"/>
                  </a:lnTo>
                  <a:lnTo>
                    <a:pt x="2055" y="2661"/>
                  </a:lnTo>
                  <a:lnTo>
                    <a:pt x="2257" y="2627"/>
                  </a:lnTo>
                  <a:lnTo>
                    <a:pt x="2324" y="2593"/>
                  </a:lnTo>
                  <a:lnTo>
                    <a:pt x="2324" y="2492"/>
                  </a:lnTo>
                  <a:lnTo>
                    <a:pt x="2358" y="2526"/>
                  </a:lnTo>
                  <a:lnTo>
                    <a:pt x="2391" y="2526"/>
                  </a:lnTo>
                  <a:lnTo>
                    <a:pt x="2459" y="2492"/>
                  </a:lnTo>
                  <a:lnTo>
                    <a:pt x="2459" y="2425"/>
                  </a:lnTo>
                  <a:lnTo>
                    <a:pt x="2492" y="1886"/>
                  </a:lnTo>
                  <a:lnTo>
                    <a:pt x="2526" y="1314"/>
                  </a:lnTo>
                  <a:lnTo>
                    <a:pt x="2492" y="775"/>
                  </a:lnTo>
                  <a:lnTo>
                    <a:pt x="2459" y="203"/>
                  </a:lnTo>
                  <a:lnTo>
                    <a:pt x="2492" y="169"/>
                  </a:lnTo>
                  <a:lnTo>
                    <a:pt x="2492" y="102"/>
                  </a:lnTo>
                  <a:lnTo>
                    <a:pt x="2459" y="35"/>
                  </a:lnTo>
                  <a:lnTo>
                    <a:pt x="1853" y="35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Shape 318"/>
            <p:cNvSpPr/>
            <p:nvPr/>
          </p:nvSpPr>
          <p:spPr>
            <a:xfrm>
              <a:off x="6053950" y="571425"/>
              <a:ext cx="7600" cy="11800"/>
            </a:xfrm>
            <a:custGeom>
              <a:avLst/>
              <a:gdLst/>
              <a:ahLst/>
              <a:cxnLst/>
              <a:rect l="0" t="0" r="0" b="0"/>
              <a:pathLst>
                <a:path w="304" h="472" extrusionOk="0">
                  <a:moveTo>
                    <a:pt x="169" y="1"/>
                  </a:moveTo>
                  <a:lnTo>
                    <a:pt x="102" y="34"/>
                  </a:lnTo>
                  <a:lnTo>
                    <a:pt x="35" y="203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68" y="438"/>
                  </a:lnTo>
                  <a:lnTo>
                    <a:pt x="102" y="472"/>
                  </a:lnTo>
                  <a:lnTo>
                    <a:pt x="169" y="438"/>
                  </a:lnTo>
                  <a:lnTo>
                    <a:pt x="203" y="405"/>
                  </a:lnTo>
                  <a:lnTo>
                    <a:pt x="237" y="270"/>
                  </a:lnTo>
                  <a:lnTo>
                    <a:pt x="304" y="102"/>
                  </a:lnTo>
                  <a:lnTo>
                    <a:pt x="304" y="34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5384800" y="2467775"/>
              <a:ext cx="7600" cy="60625"/>
            </a:xfrm>
            <a:custGeom>
              <a:avLst/>
              <a:gdLst/>
              <a:ahLst/>
              <a:cxnLst/>
              <a:rect l="0" t="0" r="0" b="0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5" y="304"/>
                  </a:lnTo>
                  <a:lnTo>
                    <a:pt x="1" y="573"/>
                  </a:lnTo>
                  <a:lnTo>
                    <a:pt x="35" y="1112"/>
                  </a:lnTo>
                  <a:lnTo>
                    <a:pt x="35" y="1751"/>
                  </a:lnTo>
                  <a:lnTo>
                    <a:pt x="68" y="2054"/>
                  </a:lnTo>
                  <a:lnTo>
                    <a:pt x="136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5456350" y="2465250"/>
              <a:ext cx="64850" cy="62325"/>
            </a:xfrm>
            <a:custGeom>
              <a:avLst/>
              <a:gdLst/>
              <a:ahLst/>
              <a:cxnLst/>
              <a:rect l="0" t="0" r="0" b="0"/>
              <a:pathLst>
                <a:path w="2594" h="2493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Shape 321"/>
            <p:cNvSpPr/>
            <p:nvPr/>
          </p:nvSpPr>
          <p:spPr>
            <a:xfrm>
              <a:off x="5397425" y="2535950"/>
              <a:ext cx="64850" cy="62325"/>
            </a:xfrm>
            <a:custGeom>
              <a:avLst/>
              <a:gdLst/>
              <a:ahLst/>
              <a:cxnLst/>
              <a:rect l="0" t="0" r="0" b="0"/>
              <a:pathLst>
                <a:path w="2594" h="2493" extrusionOk="0">
                  <a:moveTo>
                    <a:pt x="2391" y="1"/>
                  </a:moveTo>
                  <a:lnTo>
                    <a:pt x="2391" y="34"/>
                  </a:lnTo>
                  <a:lnTo>
                    <a:pt x="2391" y="102"/>
                  </a:lnTo>
                  <a:lnTo>
                    <a:pt x="2021" y="68"/>
                  </a:lnTo>
                  <a:lnTo>
                    <a:pt x="1651" y="68"/>
                  </a:lnTo>
                  <a:lnTo>
                    <a:pt x="910" y="102"/>
                  </a:lnTo>
                  <a:lnTo>
                    <a:pt x="506" y="68"/>
                  </a:lnTo>
                  <a:lnTo>
                    <a:pt x="304" y="68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35" y="405"/>
                  </a:lnTo>
                  <a:lnTo>
                    <a:pt x="1" y="640"/>
                  </a:lnTo>
                  <a:lnTo>
                    <a:pt x="35" y="1179"/>
                  </a:lnTo>
                  <a:lnTo>
                    <a:pt x="35" y="2391"/>
                  </a:lnTo>
                  <a:lnTo>
                    <a:pt x="68" y="2459"/>
                  </a:lnTo>
                  <a:lnTo>
                    <a:pt x="136" y="2492"/>
                  </a:lnTo>
                  <a:lnTo>
                    <a:pt x="203" y="2492"/>
                  </a:lnTo>
                  <a:lnTo>
                    <a:pt x="237" y="2459"/>
                  </a:lnTo>
                  <a:lnTo>
                    <a:pt x="506" y="2492"/>
                  </a:lnTo>
                  <a:lnTo>
                    <a:pt x="2122" y="2492"/>
                  </a:lnTo>
                  <a:lnTo>
                    <a:pt x="2257" y="2425"/>
                  </a:lnTo>
                  <a:lnTo>
                    <a:pt x="2324" y="2358"/>
                  </a:lnTo>
                  <a:lnTo>
                    <a:pt x="2223" y="2257"/>
                  </a:lnTo>
                  <a:lnTo>
                    <a:pt x="2088" y="2223"/>
                  </a:lnTo>
                  <a:lnTo>
                    <a:pt x="1954" y="2189"/>
                  </a:lnTo>
                  <a:lnTo>
                    <a:pt x="1819" y="2189"/>
                  </a:lnTo>
                  <a:lnTo>
                    <a:pt x="1213" y="2223"/>
                  </a:lnTo>
                  <a:lnTo>
                    <a:pt x="742" y="2189"/>
                  </a:lnTo>
                  <a:lnTo>
                    <a:pt x="472" y="2189"/>
                  </a:lnTo>
                  <a:lnTo>
                    <a:pt x="270" y="2223"/>
                  </a:lnTo>
                  <a:lnTo>
                    <a:pt x="237" y="1011"/>
                  </a:lnTo>
                  <a:lnTo>
                    <a:pt x="237" y="674"/>
                  </a:lnTo>
                  <a:lnTo>
                    <a:pt x="203" y="506"/>
                  </a:lnTo>
                  <a:lnTo>
                    <a:pt x="169" y="337"/>
                  </a:lnTo>
                  <a:lnTo>
                    <a:pt x="237" y="337"/>
                  </a:lnTo>
                  <a:lnTo>
                    <a:pt x="270" y="304"/>
                  </a:lnTo>
                  <a:lnTo>
                    <a:pt x="304" y="270"/>
                  </a:lnTo>
                  <a:lnTo>
                    <a:pt x="2122" y="270"/>
                  </a:lnTo>
                  <a:lnTo>
                    <a:pt x="2358" y="236"/>
                  </a:lnTo>
                  <a:lnTo>
                    <a:pt x="2358" y="674"/>
                  </a:lnTo>
                  <a:lnTo>
                    <a:pt x="2358" y="1112"/>
                  </a:lnTo>
                  <a:lnTo>
                    <a:pt x="2324" y="1718"/>
                  </a:lnTo>
                  <a:lnTo>
                    <a:pt x="2324" y="2055"/>
                  </a:lnTo>
                  <a:lnTo>
                    <a:pt x="2324" y="2358"/>
                  </a:lnTo>
                  <a:lnTo>
                    <a:pt x="2358" y="2425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60" y="2055"/>
                  </a:lnTo>
                  <a:lnTo>
                    <a:pt x="2593" y="1752"/>
                  </a:lnTo>
                  <a:lnTo>
                    <a:pt x="2593" y="1112"/>
                  </a:lnTo>
                  <a:lnTo>
                    <a:pt x="2593" y="573"/>
                  </a:lnTo>
                  <a:lnTo>
                    <a:pt x="2560" y="304"/>
                  </a:lnTo>
                  <a:lnTo>
                    <a:pt x="2492" y="34"/>
                  </a:lnTo>
                  <a:lnTo>
                    <a:pt x="24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Shape 322"/>
            <p:cNvSpPr/>
            <p:nvPr/>
          </p:nvSpPr>
          <p:spPr>
            <a:xfrm>
              <a:off x="5479075" y="2489675"/>
              <a:ext cx="21925" cy="17700"/>
            </a:xfrm>
            <a:custGeom>
              <a:avLst/>
              <a:gdLst/>
              <a:ahLst/>
              <a:cxnLst/>
              <a:rect l="0" t="0" r="0" b="0"/>
              <a:pathLst>
                <a:path w="877" h="708" extrusionOk="0">
                  <a:moveTo>
                    <a:pt x="34" y="0"/>
                  </a:moveTo>
                  <a:lnTo>
                    <a:pt x="1" y="34"/>
                  </a:lnTo>
                  <a:lnTo>
                    <a:pt x="1" y="67"/>
                  </a:lnTo>
                  <a:lnTo>
                    <a:pt x="34" y="101"/>
                  </a:lnTo>
                  <a:lnTo>
                    <a:pt x="135" y="168"/>
                  </a:lnTo>
                  <a:lnTo>
                    <a:pt x="236" y="202"/>
                  </a:lnTo>
                  <a:lnTo>
                    <a:pt x="169" y="404"/>
                  </a:lnTo>
                  <a:lnTo>
                    <a:pt x="135" y="606"/>
                  </a:lnTo>
                  <a:lnTo>
                    <a:pt x="169" y="673"/>
                  </a:lnTo>
                  <a:lnTo>
                    <a:pt x="203" y="707"/>
                  </a:lnTo>
                  <a:lnTo>
                    <a:pt x="270" y="707"/>
                  </a:lnTo>
                  <a:lnTo>
                    <a:pt x="304" y="640"/>
                  </a:lnTo>
                  <a:lnTo>
                    <a:pt x="371" y="438"/>
                  </a:lnTo>
                  <a:lnTo>
                    <a:pt x="405" y="202"/>
                  </a:lnTo>
                  <a:lnTo>
                    <a:pt x="438" y="236"/>
                  </a:lnTo>
                  <a:lnTo>
                    <a:pt x="741" y="236"/>
                  </a:lnTo>
                  <a:lnTo>
                    <a:pt x="842" y="202"/>
                  </a:lnTo>
                  <a:lnTo>
                    <a:pt x="876" y="168"/>
                  </a:lnTo>
                  <a:lnTo>
                    <a:pt x="876" y="101"/>
                  </a:lnTo>
                  <a:lnTo>
                    <a:pt x="876" y="67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Shape 323"/>
            <p:cNvSpPr/>
            <p:nvPr/>
          </p:nvSpPr>
          <p:spPr>
            <a:xfrm>
              <a:off x="5369650" y="2607500"/>
              <a:ext cx="57275" cy="62325"/>
            </a:xfrm>
            <a:custGeom>
              <a:avLst/>
              <a:gdLst/>
              <a:ahLst/>
              <a:cxnLst/>
              <a:rect l="0" t="0" r="0" b="0"/>
              <a:pathLst>
                <a:path w="2291" h="2493" extrusionOk="0">
                  <a:moveTo>
                    <a:pt x="237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8"/>
                  </a:lnTo>
                  <a:lnTo>
                    <a:pt x="2055" y="1145"/>
                  </a:lnTo>
                  <a:lnTo>
                    <a:pt x="2055" y="1718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3"/>
                  </a:lnTo>
                  <a:lnTo>
                    <a:pt x="506" y="2189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136" y="2324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5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1"/>
                  </a:lnTo>
                  <a:lnTo>
                    <a:pt x="2290" y="1718"/>
                  </a:lnTo>
                  <a:lnTo>
                    <a:pt x="2290" y="1145"/>
                  </a:lnTo>
                  <a:lnTo>
                    <a:pt x="2290" y="708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3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Shape 324"/>
            <p:cNvSpPr/>
            <p:nvPr/>
          </p:nvSpPr>
          <p:spPr>
            <a:xfrm>
              <a:off x="5422675" y="2558675"/>
              <a:ext cx="18550" cy="26975"/>
            </a:xfrm>
            <a:custGeom>
              <a:avLst/>
              <a:gdLst/>
              <a:ahLst/>
              <a:cxnLst/>
              <a:rect l="0" t="0" r="0" b="0"/>
              <a:pathLst>
                <a:path w="742" h="1079" extrusionOk="0">
                  <a:moveTo>
                    <a:pt x="540" y="1"/>
                  </a:moveTo>
                  <a:lnTo>
                    <a:pt x="371" y="35"/>
                  </a:lnTo>
                  <a:lnTo>
                    <a:pt x="136" y="35"/>
                  </a:lnTo>
                  <a:lnTo>
                    <a:pt x="102" y="68"/>
                  </a:lnTo>
                  <a:lnTo>
                    <a:pt x="35" y="68"/>
                  </a:lnTo>
                  <a:lnTo>
                    <a:pt x="1" y="136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36" y="1011"/>
                  </a:lnTo>
                  <a:lnTo>
                    <a:pt x="169" y="1078"/>
                  </a:lnTo>
                  <a:lnTo>
                    <a:pt x="237" y="1078"/>
                  </a:lnTo>
                  <a:lnTo>
                    <a:pt x="304" y="1045"/>
                  </a:lnTo>
                  <a:lnTo>
                    <a:pt x="338" y="977"/>
                  </a:lnTo>
                  <a:lnTo>
                    <a:pt x="304" y="607"/>
                  </a:lnTo>
                  <a:lnTo>
                    <a:pt x="371" y="641"/>
                  </a:lnTo>
                  <a:lnTo>
                    <a:pt x="472" y="607"/>
                  </a:lnTo>
                  <a:lnTo>
                    <a:pt x="573" y="573"/>
                  </a:lnTo>
                  <a:lnTo>
                    <a:pt x="607" y="540"/>
                  </a:lnTo>
                  <a:lnTo>
                    <a:pt x="607" y="506"/>
                  </a:lnTo>
                  <a:lnTo>
                    <a:pt x="573" y="439"/>
                  </a:lnTo>
                  <a:lnTo>
                    <a:pt x="506" y="439"/>
                  </a:lnTo>
                  <a:lnTo>
                    <a:pt x="338" y="472"/>
                  </a:lnTo>
                  <a:lnTo>
                    <a:pt x="270" y="506"/>
                  </a:lnTo>
                  <a:lnTo>
                    <a:pt x="237" y="237"/>
                  </a:lnTo>
                  <a:lnTo>
                    <a:pt x="540" y="237"/>
                  </a:lnTo>
                  <a:lnTo>
                    <a:pt x="641" y="203"/>
                  </a:lnTo>
                  <a:lnTo>
                    <a:pt x="708" y="169"/>
                  </a:lnTo>
                  <a:lnTo>
                    <a:pt x="742" y="136"/>
                  </a:lnTo>
                  <a:lnTo>
                    <a:pt x="742" y="68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Shape 325"/>
            <p:cNvSpPr/>
            <p:nvPr/>
          </p:nvSpPr>
          <p:spPr>
            <a:xfrm>
              <a:off x="5489175" y="2395400"/>
              <a:ext cx="64000" cy="61450"/>
            </a:xfrm>
            <a:custGeom>
              <a:avLst/>
              <a:gdLst/>
              <a:ahLst/>
              <a:cxnLst/>
              <a:rect l="0" t="0" r="0" b="0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6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7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39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Shape 326"/>
            <p:cNvSpPr/>
            <p:nvPr/>
          </p:nvSpPr>
          <p:spPr>
            <a:xfrm>
              <a:off x="5389025" y="2629375"/>
              <a:ext cx="16850" cy="16025"/>
            </a:xfrm>
            <a:custGeom>
              <a:avLst/>
              <a:gdLst/>
              <a:ahLst/>
              <a:cxnLst/>
              <a:rect l="0" t="0" r="0" b="0"/>
              <a:pathLst>
                <a:path w="674" h="641" extrusionOk="0">
                  <a:moveTo>
                    <a:pt x="270" y="1"/>
                  </a:moveTo>
                  <a:lnTo>
                    <a:pt x="169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34" y="405"/>
                  </a:lnTo>
                  <a:lnTo>
                    <a:pt x="68" y="506"/>
                  </a:lnTo>
                  <a:lnTo>
                    <a:pt x="169" y="573"/>
                  </a:lnTo>
                  <a:lnTo>
                    <a:pt x="270" y="607"/>
                  </a:lnTo>
                  <a:lnTo>
                    <a:pt x="371" y="641"/>
                  </a:lnTo>
                  <a:lnTo>
                    <a:pt x="472" y="607"/>
                  </a:lnTo>
                  <a:lnTo>
                    <a:pt x="539" y="540"/>
                  </a:lnTo>
                  <a:lnTo>
                    <a:pt x="606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472" y="371"/>
                  </a:lnTo>
                  <a:lnTo>
                    <a:pt x="404" y="405"/>
                  </a:lnTo>
                  <a:lnTo>
                    <a:pt x="303" y="405"/>
                  </a:lnTo>
                  <a:lnTo>
                    <a:pt x="236" y="371"/>
                  </a:lnTo>
                  <a:lnTo>
                    <a:pt x="202" y="338"/>
                  </a:lnTo>
                  <a:lnTo>
                    <a:pt x="202" y="304"/>
                  </a:lnTo>
                  <a:lnTo>
                    <a:pt x="236" y="237"/>
                  </a:lnTo>
                  <a:lnTo>
                    <a:pt x="270" y="203"/>
                  </a:lnTo>
                  <a:lnTo>
                    <a:pt x="404" y="169"/>
                  </a:lnTo>
                  <a:lnTo>
                    <a:pt x="505" y="169"/>
                  </a:lnTo>
                  <a:lnTo>
                    <a:pt x="640" y="136"/>
                  </a:lnTo>
                  <a:lnTo>
                    <a:pt x="674" y="136"/>
                  </a:lnTo>
                  <a:lnTo>
                    <a:pt x="674" y="68"/>
                  </a:lnTo>
                  <a:lnTo>
                    <a:pt x="573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Shape 327"/>
            <p:cNvSpPr/>
            <p:nvPr/>
          </p:nvSpPr>
          <p:spPr>
            <a:xfrm>
              <a:off x="5389850" y="2466100"/>
              <a:ext cx="57275" cy="62300"/>
            </a:xfrm>
            <a:custGeom>
              <a:avLst/>
              <a:gdLst/>
              <a:ahLst/>
              <a:cxnLst/>
              <a:rect l="0" t="0" r="0" b="0"/>
              <a:pathLst>
                <a:path w="2291" h="2492" extrusionOk="0">
                  <a:moveTo>
                    <a:pt x="237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7"/>
                  </a:lnTo>
                  <a:lnTo>
                    <a:pt x="2055" y="1145"/>
                  </a:lnTo>
                  <a:lnTo>
                    <a:pt x="2055" y="1717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6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Shape 328"/>
            <p:cNvSpPr/>
            <p:nvPr/>
          </p:nvSpPr>
          <p:spPr>
            <a:xfrm>
              <a:off x="5410900" y="2488825"/>
              <a:ext cx="14325" cy="21900"/>
            </a:xfrm>
            <a:custGeom>
              <a:avLst/>
              <a:gdLst/>
              <a:ahLst/>
              <a:cxnLst/>
              <a:rect l="0" t="0" r="0" b="0"/>
              <a:pathLst>
                <a:path w="573" h="876" extrusionOk="0">
                  <a:moveTo>
                    <a:pt x="371" y="169"/>
                  </a:moveTo>
                  <a:lnTo>
                    <a:pt x="337" y="303"/>
                  </a:lnTo>
                  <a:lnTo>
                    <a:pt x="270" y="371"/>
                  </a:lnTo>
                  <a:lnTo>
                    <a:pt x="203" y="404"/>
                  </a:lnTo>
                  <a:lnTo>
                    <a:pt x="169" y="438"/>
                  </a:lnTo>
                  <a:lnTo>
                    <a:pt x="169" y="337"/>
                  </a:lnTo>
                  <a:lnTo>
                    <a:pt x="203" y="270"/>
                  </a:lnTo>
                  <a:lnTo>
                    <a:pt x="236" y="236"/>
                  </a:lnTo>
                  <a:lnTo>
                    <a:pt x="304" y="169"/>
                  </a:lnTo>
                  <a:close/>
                  <a:moveTo>
                    <a:pt x="405" y="0"/>
                  </a:moveTo>
                  <a:lnTo>
                    <a:pt x="236" y="34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1" y="472"/>
                  </a:lnTo>
                  <a:lnTo>
                    <a:pt x="34" y="741"/>
                  </a:lnTo>
                  <a:lnTo>
                    <a:pt x="68" y="808"/>
                  </a:lnTo>
                  <a:lnTo>
                    <a:pt x="102" y="808"/>
                  </a:lnTo>
                  <a:lnTo>
                    <a:pt x="135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03" y="674"/>
                  </a:lnTo>
                  <a:lnTo>
                    <a:pt x="270" y="775"/>
                  </a:lnTo>
                  <a:lnTo>
                    <a:pt x="371" y="842"/>
                  </a:lnTo>
                  <a:lnTo>
                    <a:pt x="472" y="876"/>
                  </a:lnTo>
                  <a:lnTo>
                    <a:pt x="539" y="876"/>
                  </a:lnTo>
                  <a:lnTo>
                    <a:pt x="573" y="808"/>
                  </a:lnTo>
                  <a:lnTo>
                    <a:pt x="573" y="741"/>
                  </a:lnTo>
                  <a:lnTo>
                    <a:pt x="506" y="674"/>
                  </a:lnTo>
                  <a:lnTo>
                    <a:pt x="405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73" y="270"/>
                  </a:lnTo>
                  <a:lnTo>
                    <a:pt x="573" y="169"/>
                  </a:lnTo>
                  <a:lnTo>
                    <a:pt x="573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Shape 329"/>
            <p:cNvSpPr/>
            <p:nvPr/>
          </p:nvSpPr>
          <p:spPr>
            <a:xfrm>
              <a:off x="5671000" y="2627700"/>
              <a:ext cx="23575" cy="21075"/>
            </a:xfrm>
            <a:custGeom>
              <a:avLst/>
              <a:gdLst/>
              <a:ahLst/>
              <a:cxnLst/>
              <a:rect l="0" t="0" r="0" b="0"/>
              <a:pathLst>
                <a:path w="943" h="843" extrusionOk="0">
                  <a:moveTo>
                    <a:pt x="67" y="1"/>
                  </a:moveTo>
                  <a:lnTo>
                    <a:pt x="34" y="34"/>
                  </a:lnTo>
                  <a:lnTo>
                    <a:pt x="0" y="102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40"/>
                  </a:lnTo>
                  <a:lnTo>
                    <a:pt x="337" y="674"/>
                  </a:lnTo>
                  <a:lnTo>
                    <a:pt x="438" y="674"/>
                  </a:lnTo>
                  <a:lnTo>
                    <a:pt x="471" y="640"/>
                  </a:lnTo>
                  <a:lnTo>
                    <a:pt x="673" y="438"/>
                  </a:lnTo>
                  <a:lnTo>
                    <a:pt x="707" y="607"/>
                  </a:lnTo>
                  <a:lnTo>
                    <a:pt x="774" y="775"/>
                  </a:lnTo>
                  <a:lnTo>
                    <a:pt x="808" y="842"/>
                  </a:lnTo>
                  <a:lnTo>
                    <a:pt x="875" y="809"/>
                  </a:lnTo>
                  <a:lnTo>
                    <a:pt x="943" y="775"/>
                  </a:lnTo>
                  <a:lnTo>
                    <a:pt x="943" y="674"/>
                  </a:lnTo>
                  <a:lnTo>
                    <a:pt x="875" y="573"/>
                  </a:lnTo>
                  <a:lnTo>
                    <a:pt x="875" y="438"/>
                  </a:lnTo>
                  <a:lnTo>
                    <a:pt x="875" y="304"/>
                  </a:lnTo>
                  <a:lnTo>
                    <a:pt x="875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34"/>
                  </a:lnTo>
                  <a:lnTo>
                    <a:pt x="707" y="68"/>
                  </a:lnTo>
                  <a:lnTo>
                    <a:pt x="404" y="405"/>
                  </a:lnTo>
                  <a:lnTo>
                    <a:pt x="202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Shape 330"/>
            <p:cNvSpPr/>
            <p:nvPr/>
          </p:nvSpPr>
          <p:spPr>
            <a:xfrm>
              <a:off x="5347775" y="2557000"/>
              <a:ext cx="19375" cy="26950"/>
            </a:xfrm>
            <a:custGeom>
              <a:avLst/>
              <a:gdLst/>
              <a:ahLst/>
              <a:cxnLst/>
              <a:rect l="0" t="0" r="0" b="0"/>
              <a:pathLst>
                <a:path w="775" h="1078" extrusionOk="0">
                  <a:moveTo>
                    <a:pt x="472" y="270"/>
                  </a:moveTo>
                  <a:lnTo>
                    <a:pt x="573" y="304"/>
                  </a:lnTo>
                  <a:lnTo>
                    <a:pt x="640" y="371"/>
                  </a:lnTo>
                  <a:lnTo>
                    <a:pt x="640" y="472"/>
                  </a:lnTo>
                  <a:lnTo>
                    <a:pt x="640" y="640"/>
                  </a:lnTo>
                  <a:lnTo>
                    <a:pt x="573" y="708"/>
                  </a:lnTo>
                  <a:lnTo>
                    <a:pt x="506" y="775"/>
                  </a:lnTo>
                  <a:lnTo>
                    <a:pt x="438" y="842"/>
                  </a:lnTo>
                  <a:lnTo>
                    <a:pt x="337" y="876"/>
                  </a:lnTo>
                  <a:lnTo>
                    <a:pt x="304" y="876"/>
                  </a:lnTo>
                  <a:lnTo>
                    <a:pt x="304" y="472"/>
                  </a:lnTo>
                  <a:lnTo>
                    <a:pt x="337" y="270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203" y="169"/>
                  </a:lnTo>
                  <a:lnTo>
                    <a:pt x="135" y="405"/>
                  </a:lnTo>
                  <a:lnTo>
                    <a:pt x="102" y="640"/>
                  </a:lnTo>
                  <a:lnTo>
                    <a:pt x="135" y="876"/>
                  </a:lnTo>
                  <a:lnTo>
                    <a:pt x="34" y="910"/>
                  </a:lnTo>
                  <a:lnTo>
                    <a:pt x="1" y="910"/>
                  </a:lnTo>
                  <a:lnTo>
                    <a:pt x="1" y="977"/>
                  </a:lnTo>
                  <a:lnTo>
                    <a:pt x="1" y="1011"/>
                  </a:lnTo>
                  <a:lnTo>
                    <a:pt x="34" y="1044"/>
                  </a:lnTo>
                  <a:lnTo>
                    <a:pt x="135" y="1078"/>
                  </a:lnTo>
                  <a:lnTo>
                    <a:pt x="236" y="1078"/>
                  </a:lnTo>
                  <a:lnTo>
                    <a:pt x="337" y="1044"/>
                  </a:lnTo>
                  <a:lnTo>
                    <a:pt x="472" y="1011"/>
                  </a:lnTo>
                  <a:lnTo>
                    <a:pt x="640" y="842"/>
                  </a:lnTo>
                  <a:lnTo>
                    <a:pt x="708" y="741"/>
                  </a:lnTo>
                  <a:lnTo>
                    <a:pt x="775" y="674"/>
                  </a:lnTo>
                  <a:lnTo>
                    <a:pt x="775" y="573"/>
                  </a:lnTo>
                  <a:lnTo>
                    <a:pt x="775" y="438"/>
                  </a:lnTo>
                  <a:lnTo>
                    <a:pt x="741" y="337"/>
                  </a:lnTo>
                  <a:lnTo>
                    <a:pt x="708" y="236"/>
                  </a:lnTo>
                  <a:lnTo>
                    <a:pt x="640" y="203"/>
                  </a:lnTo>
                  <a:lnTo>
                    <a:pt x="539" y="169"/>
                  </a:lnTo>
                  <a:lnTo>
                    <a:pt x="337" y="169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Shape 331"/>
            <p:cNvSpPr/>
            <p:nvPr/>
          </p:nvSpPr>
          <p:spPr>
            <a:xfrm>
              <a:off x="5219825" y="2607500"/>
              <a:ext cx="64000" cy="61475"/>
            </a:xfrm>
            <a:custGeom>
              <a:avLst/>
              <a:gdLst/>
              <a:ahLst/>
              <a:cxnLst/>
              <a:rect l="0" t="0" r="0" b="0"/>
              <a:pathLst>
                <a:path w="2560" h="2459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3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4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5"/>
                  </a:lnTo>
                  <a:lnTo>
                    <a:pt x="1280" y="2425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5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26" y="2122"/>
                  </a:lnTo>
                  <a:lnTo>
                    <a:pt x="2560" y="1852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" name="Shape 332"/>
            <p:cNvSpPr/>
            <p:nvPr/>
          </p:nvSpPr>
          <p:spPr>
            <a:xfrm>
              <a:off x="5652475" y="2606650"/>
              <a:ext cx="64825" cy="62325"/>
            </a:xfrm>
            <a:custGeom>
              <a:avLst/>
              <a:gdLst/>
              <a:ahLst/>
              <a:cxnLst/>
              <a:rect l="0" t="0" r="0" b="0"/>
              <a:pathLst>
                <a:path w="2593" h="2493" extrusionOk="0">
                  <a:moveTo>
                    <a:pt x="707" y="1"/>
                  </a:moveTo>
                  <a:lnTo>
                    <a:pt x="438" y="35"/>
                  </a:lnTo>
                  <a:lnTo>
                    <a:pt x="337" y="68"/>
                  </a:lnTo>
                  <a:lnTo>
                    <a:pt x="236" y="136"/>
                  </a:lnTo>
                  <a:lnTo>
                    <a:pt x="303" y="203"/>
                  </a:lnTo>
                  <a:lnTo>
                    <a:pt x="404" y="237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8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6"/>
                  </a:lnTo>
                  <a:lnTo>
                    <a:pt x="2357" y="1684"/>
                  </a:lnTo>
                  <a:lnTo>
                    <a:pt x="2357" y="1954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2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6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3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9"/>
                  </a:lnTo>
                  <a:lnTo>
                    <a:pt x="270" y="2459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9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9"/>
                  </a:lnTo>
                  <a:lnTo>
                    <a:pt x="2458" y="2425"/>
                  </a:lnTo>
                  <a:lnTo>
                    <a:pt x="2492" y="2459"/>
                  </a:lnTo>
                  <a:lnTo>
                    <a:pt x="2525" y="2459"/>
                  </a:lnTo>
                  <a:lnTo>
                    <a:pt x="2559" y="2425"/>
                  </a:lnTo>
                  <a:lnTo>
                    <a:pt x="2593" y="2156"/>
                  </a:lnTo>
                  <a:lnTo>
                    <a:pt x="2593" y="1886"/>
                  </a:lnTo>
                  <a:lnTo>
                    <a:pt x="2593" y="1348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5"/>
                  </a:lnTo>
                  <a:lnTo>
                    <a:pt x="2458" y="35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5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" name="Shape 333"/>
            <p:cNvSpPr/>
            <p:nvPr/>
          </p:nvSpPr>
          <p:spPr>
            <a:xfrm>
              <a:off x="5326725" y="2535125"/>
              <a:ext cx="63150" cy="68200"/>
            </a:xfrm>
            <a:custGeom>
              <a:avLst/>
              <a:gdLst/>
              <a:ahLst/>
              <a:cxnLst/>
              <a:rect l="0" t="0" r="0" b="0"/>
              <a:pathLst>
                <a:path w="2526" h="2728" extrusionOk="0">
                  <a:moveTo>
                    <a:pt x="2324" y="168"/>
                  </a:moveTo>
                  <a:lnTo>
                    <a:pt x="2257" y="1280"/>
                  </a:lnTo>
                  <a:lnTo>
                    <a:pt x="2223" y="2391"/>
                  </a:lnTo>
                  <a:lnTo>
                    <a:pt x="1718" y="2424"/>
                  </a:lnTo>
                  <a:lnTo>
                    <a:pt x="506" y="2424"/>
                  </a:lnTo>
                  <a:lnTo>
                    <a:pt x="270" y="2458"/>
                  </a:lnTo>
                  <a:lnTo>
                    <a:pt x="236" y="2458"/>
                  </a:lnTo>
                  <a:lnTo>
                    <a:pt x="236" y="2424"/>
                  </a:lnTo>
                  <a:lnTo>
                    <a:pt x="270" y="1886"/>
                  </a:lnTo>
                  <a:lnTo>
                    <a:pt x="270" y="1347"/>
                  </a:lnTo>
                  <a:lnTo>
                    <a:pt x="236" y="775"/>
                  </a:lnTo>
                  <a:lnTo>
                    <a:pt x="169" y="236"/>
                  </a:lnTo>
                  <a:lnTo>
                    <a:pt x="1247" y="269"/>
                  </a:lnTo>
                  <a:lnTo>
                    <a:pt x="1785" y="236"/>
                  </a:lnTo>
                  <a:lnTo>
                    <a:pt x="2324" y="168"/>
                  </a:lnTo>
                  <a:close/>
                  <a:moveTo>
                    <a:pt x="1247" y="0"/>
                  </a:moveTo>
                  <a:lnTo>
                    <a:pt x="674" y="34"/>
                  </a:lnTo>
                  <a:lnTo>
                    <a:pt x="68" y="34"/>
                  </a:lnTo>
                  <a:lnTo>
                    <a:pt x="34" y="101"/>
                  </a:lnTo>
                  <a:lnTo>
                    <a:pt x="34" y="168"/>
                  </a:lnTo>
                  <a:lnTo>
                    <a:pt x="68" y="202"/>
                  </a:lnTo>
                  <a:lnTo>
                    <a:pt x="34" y="775"/>
                  </a:lnTo>
                  <a:lnTo>
                    <a:pt x="1" y="1313"/>
                  </a:lnTo>
                  <a:lnTo>
                    <a:pt x="34" y="1886"/>
                  </a:lnTo>
                  <a:lnTo>
                    <a:pt x="68" y="2424"/>
                  </a:lnTo>
                  <a:lnTo>
                    <a:pt x="68" y="2492"/>
                  </a:lnTo>
                  <a:lnTo>
                    <a:pt x="102" y="2525"/>
                  </a:lnTo>
                  <a:lnTo>
                    <a:pt x="169" y="2525"/>
                  </a:lnTo>
                  <a:lnTo>
                    <a:pt x="203" y="2492"/>
                  </a:lnTo>
                  <a:lnTo>
                    <a:pt x="203" y="2593"/>
                  </a:lnTo>
                  <a:lnTo>
                    <a:pt x="270" y="2626"/>
                  </a:lnTo>
                  <a:lnTo>
                    <a:pt x="472" y="2660"/>
                  </a:lnTo>
                  <a:lnTo>
                    <a:pt x="708" y="2694"/>
                  </a:lnTo>
                  <a:lnTo>
                    <a:pt x="1213" y="2694"/>
                  </a:lnTo>
                  <a:lnTo>
                    <a:pt x="1718" y="2660"/>
                  </a:lnTo>
                  <a:lnTo>
                    <a:pt x="2189" y="2559"/>
                  </a:lnTo>
                  <a:lnTo>
                    <a:pt x="2189" y="2626"/>
                  </a:lnTo>
                  <a:lnTo>
                    <a:pt x="2189" y="2660"/>
                  </a:lnTo>
                  <a:lnTo>
                    <a:pt x="2223" y="2694"/>
                  </a:lnTo>
                  <a:lnTo>
                    <a:pt x="2290" y="2727"/>
                  </a:lnTo>
                  <a:lnTo>
                    <a:pt x="2358" y="2727"/>
                  </a:lnTo>
                  <a:lnTo>
                    <a:pt x="2391" y="2694"/>
                  </a:lnTo>
                  <a:lnTo>
                    <a:pt x="2425" y="2660"/>
                  </a:lnTo>
                  <a:lnTo>
                    <a:pt x="2492" y="2020"/>
                  </a:lnTo>
                  <a:lnTo>
                    <a:pt x="2526" y="1414"/>
                  </a:lnTo>
                  <a:lnTo>
                    <a:pt x="2526" y="775"/>
                  </a:lnTo>
                  <a:lnTo>
                    <a:pt x="2459" y="168"/>
                  </a:lnTo>
                  <a:lnTo>
                    <a:pt x="2459" y="101"/>
                  </a:lnTo>
                  <a:lnTo>
                    <a:pt x="2425" y="101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" name="Shape 334"/>
            <p:cNvSpPr/>
            <p:nvPr/>
          </p:nvSpPr>
          <p:spPr>
            <a:xfrm>
              <a:off x="5244250" y="2627700"/>
              <a:ext cx="19375" cy="22750"/>
            </a:xfrm>
            <a:custGeom>
              <a:avLst/>
              <a:gdLst/>
              <a:ahLst/>
              <a:cxnLst/>
              <a:rect l="0" t="0" r="0" b="0"/>
              <a:pathLst>
                <a:path w="775" h="910" extrusionOk="0">
                  <a:moveTo>
                    <a:pt x="135" y="1"/>
                  </a:moveTo>
                  <a:lnTo>
                    <a:pt x="68" y="34"/>
                  </a:lnTo>
                  <a:lnTo>
                    <a:pt x="34" y="34"/>
                  </a:lnTo>
                  <a:lnTo>
                    <a:pt x="34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2" y="506"/>
                  </a:lnTo>
                  <a:lnTo>
                    <a:pt x="34" y="741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35" y="910"/>
                  </a:lnTo>
                  <a:lnTo>
                    <a:pt x="539" y="809"/>
                  </a:lnTo>
                  <a:lnTo>
                    <a:pt x="674" y="775"/>
                  </a:lnTo>
                  <a:lnTo>
                    <a:pt x="741" y="741"/>
                  </a:lnTo>
                  <a:lnTo>
                    <a:pt x="775" y="674"/>
                  </a:lnTo>
                  <a:lnTo>
                    <a:pt x="741" y="607"/>
                  </a:lnTo>
                  <a:lnTo>
                    <a:pt x="707" y="573"/>
                  </a:lnTo>
                  <a:lnTo>
                    <a:pt x="640" y="573"/>
                  </a:lnTo>
                  <a:lnTo>
                    <a:pt x="505" y="607"/>
                  </a:lnTo>
                  <a:lnTo>
                    <a:pt x="371" y="640"/>
                  </a:lnTo>
                  <a:lnTo>
                    <a:pt x="674" y="270"/>
                  </a:lnTo>
                  <a:lnTo>
                    <a:pt x="707" y="203"/>
                  </a:lnTo>
                  <a:lnTo>
                    <a:pt x="674" y="135"/>
                  </a:lnTo>
                  <a:lnTo>
                    <a:pt x="640" y="102"/>
                  </a:lnTo>
                  <a:lnTo>
                    <a:pt x="606" y="68"/>
                  </a:lnTo>
                  <a:lnTo>
                    <a:pt x="270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" name="Shape 335"/>
            <p:cNvSpPr/>
            <p:nvPr/>
          </p:nvSpPr>
          <p:spPr>
            <a:xfrm>
              <a:off x="5057400" y="2606650"/>
              <a:ext cx="81650" cy="67375"/>
            </a:xfrm>
            <a:custGeom>
              <a:avLst/>
              <a:gdLst/>
              <a:ahLst/>
              <a:cxnLst/>
              <a:rect l="0" t="0" r="0" b="0"/>
              <a:pathLst>
                <a:path w="3266" h="2695" extrusionOk="0">
                  <a:moveTo>
                    <a:pt x="269" y="270"/>
                  </a:moveTo>
                  <a:lnTo>
                    <a:pt x="572" y="304"/>
                  </a:lnTo>
                  <a:lnTo>
                    <a:pt x="842" y="304"/>
                  </a:lnTo>
                  <a:lnTo>
                    <a:pt x="1414" y="338"/>
                  </a:lnTo>
                  <a:lnTo>
                    <a:pt x="2222" y="371"/>
                  </a:lnTo>
                  <a:lnTo>
                    <a:pt x="2996" y="439"/>
                  </a:lnTo>
                  <a:lnTo>
                    <a:pt x="2963" y="910"/>
                  </a:lnTo>
                  <a:lnTo>
                    <a:pt x="2929" y="1415"/>
                  </a:lnTo>
                  <a:lnTo>
                    <a:pt x="2963" y="1920"/>
                  </a:lnTo>
                  <a:lnTo>
                    <a:pt x="2996" y="2391"/>
                  </a:lnTo>
                  <a:lnTo>
                    <a:pt x="2424" y="2391"/>
                  </a:lnTo>
                  <a:lnTo>
                    <a:pt x="1616" y="2425"/>
                  </a:lnTo>
                  <a:lnTo>
                    <a:pt x="875" y="2425"/>
                  </a:lnTo>
                  <a:lnTo>
                    <a:pt x="572" y="2391"/>
                  </a:lnTo>
                  <a:lnTo>
                    <a:pt x="404" y="2324"/>
                  </a:lnTo>
                  <a:lnTo>
                    <a:pt x="404" y="2055"/>
                  </a:lnTo>
                  <a:lnTo>
                    <a:pt x="404" y="1752"/>
                  </a:lnTo>
                  <a:lnTo>
                    <a:pt x="370" y="1179"/>
                  </a:lnTo>
                  <a:lnTo>
                    <a:pt x="337" y="708"/>
                  </a:lnTo>
                  <a:lnTo>
                    <a:pt x="269" y="270"/>
                  </a:lnTo>
                  <a:close/>
                  <a:moveTo>
                    <a:pt x="135" y="1"/>
                  </a:moveTo>
                  <a:lnTo>
                    <a:pt x="101" y="35"/>
                  </a:lnTo>
                  <a:lnTo>
                    <a:pt x="67" y="102"/>
                  </a:lnTo>
                  <a:lnTo>
                    <a:pt x="67" y="136"/>
                  </a:lnTo>
                  <a:lnTo>
                    <a:pt x="34" y="169"/>
                  </a:lnTo>
                  <a:lnTo>
                    <a:pt x="0" y="203"/>
                  </a:lnTo>
                  <a:lnTo>
                    <a:pt x="34" y="237"/>
                  </a:lnTo>
                  <a:lnTo>
                    <a:pt x="67" y="237"/>
                  </a:lnTo>
                  <a:lnTo>
                    <a:pt x="67" y="775"/>
                  </a:lnTo>
                  <a:lnTo>
                    <a:pt x="101" y="1348"/>
                  </a:lnTo>
                  <a:lnTo>
                    <a:pt x="135" y="1886"/>
                  </a:lnTo>
                  <a:lnTo>
                    <a:pt x="135" y="2156"/>
                  </a:lnTo>
                  <a:lnTo>
                    <a:pt x="202" y="2425"/>
                  </a:lnTo>
                  <a:lnTo>
                    <a:pt x="202" y="2492"/>
                  </a:lnTo>
                  <a:lnTo>
                    <a:pt x="236" y="2526"/>
                  </a:lnTo>
                  <a:lnTo>
                    <a:pt x="337" y="2492"/>
                  </a:lnTo>
                  <a:lnTo>
                    <a:pt x="1010" y="2627"/>
                  </a:lnTo>
                  <a:lnTo>
                    <a:pt x="1717" y="2694"/>
                  </a:lnTo>
                  <a:lnTo>
                    <a:pt x="2390" y="2661"/>
                  </a:lnTo>
                  <a:lnTo>
                    <a:pt x="3064" y="2560"/>
                  </a:lnTo>
                  <a:lnTo>
                    <a:pt x="3131" y="2593"/>
                  </a:lnTo>
                  <a:lnTo>
                    <a:pt x="3199" y="2560"/>
                  </a:lnTo>
                  <a:lnTo>
                    <a:pt x="3232" y="2526"/>
                  </a:lnTo>
                  <a:lnTo>
                    <a:pt x="3266" y="2459"/>
                  </a:lnTo>
                  <a:lnTo>
                    <a:pt x="3232" y="1819"/>
                  </a:lnTo>
                  <a:lnTo>
                    <a:pt x="3232" y="1179"/>
                  </a:lnTo>
                  <a:lnTo>
                    <a:pt x="3266" y="641"/>
                  </a:lnTo>
                  <a:lnTo>
                    <a:pt x="3266" y="371"/>
                  </a:lnTo>
                  <a:lnTo>
                    <a:pt x="3232" y="102"/>
                  </a:lnTo>
                  <a:lnTo>
                    <a:pt x="3232" y="35"/>
                  </a:lnTo>
                  <a:lnTo>
                    <a:pt x="3131" y="35"/>
                  </a:lnTo>
                  <a:lnTo>
                    <a:pt x="3097" y="102"/>
                  </a:lnTo>
                  <a:lnTo>
                    <a:pt x="3064" y="237"/>
                  </a:lnTo>
                  <a:lnTo>
                    <a:pt x="2357" y="169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606" y="68"/>
                  </a:lnTo>
                  <a:lnTo>
                    <a:pt x="269" y="102"/>
                  </a:lnTo>
                  <a:lnTo>
                    <a:pt x="236" y="68"/>
                  </a:lnTo>
                  <a:lnTo>
                    <a:pt x="202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" name="Shape 336"/>
            <p:cNvSpPr/>
            <p:nvPr/>
          </p:nvSpPr>
          <p:spPr>
            <a:xfrm>
              <a:off x="5058225" y="2535950"/>
              <a:ext cx="117025" cy="65675"/>
            </a:xfrm>
            <a:custGeom>
              <a:avLst/>
              <a:gdLst/>
              <a:ahLst/>
              <a:cxnLst/>
              <a:rect l="0" t="0" r="0" b="0"/>
              <a:pathLst>
                <a:path w="4681" h="2627" extrusionOk="0">
                  <a:moveTo>
                    <a:pt x="2357" y="270"/>
                  </a:moveTo>
                  <a:lnTo>
                    <a:pt x="4479" y="337"/>
                  </a:lnTo>
                  <a:lnTo>
                    <a:pt x="4411" y="539"/>
                  </a:lnTo>
                  <a:lnTo>
                    <a:pt x="4411" y="742"/>
                  </a:lnTo>
                  <a:lnTo>
                    <a:pt x="4411" y="1112"/>
                  </a:lnTo>
                  <a:lnTo>
                    <a:pt x="4411" y="1684"/>
                  </a:lnTo>
                  <a:lnTo>
                    <a:pt x="4411" y="2257"/>
                  </a:lnTo>
                  <a:lnTo>
                    <a:pt x="3401" y="2223"/>
                  </a:lnTo>
                  <a:lnTo>
                    <a:pt x="2391" y="2189"/>
                  </a:lnTo>
                  <a:lnTo>
                    <a:pt x="1852" y="2189"/>
                  </a:lnTo>
                  <a:lnTo>
                    <a:pt x="1347" y="2223"/>
                  </a:lnTo>
                  <a:lnTo>
                    <a:pt x="809" y="2257"/>
                  </a:lnTo>
                  <a:lnTo>
                    <a:pt x="539" y="2324"/>
                  </a:lnTo>
                  <a:lnTo>
                    <a:pt x="304" y="2391"/>
                  </a:lnTo>
                  <a:lnTo>
                    <a:pt x="270" y="1213"/>
                  </a:lnTo>
                  <a:lnTo>
                    <a:pt x="304" y="742"/>
                  </a:lnTo>
                  <a:lnTo>
                    <a:pt x="270" y="506"/>
                  </a:lnTo>
                  <a:lnTo>
                    <a:pt x="236" y="270"/>
                  </a:lnTo>
                  <a:close/>
                  <a:moveTo>
                    <a:pt x="842" y="1"/>
                  </a:moveTo>
                  <a:lnTo>
                    <a:pt x="607" y="34"/>
                  </a:lnTo>
                  <a:lnTo>
                    <a:pt x="405" y="102"/>
                  </a:lnTo>
                  <a:lnTo>
                    <a:pt x="203" y="169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34" y="337"/>
                  </a:lnTo>
                  <a:lnTo>
                    <a:pt x="1" y="573"/>
                  </a:lnTo>
                  <a:lnTo>
                    <a:pt x="34" y="1011"/>
                  </a:lnTo>
                  <a:lnTo>
                    <a:pt x="68" y="2459"/>
                  </a:lnTo>
                  <a:lnTo>
                    <a:pt x="68" y="2492"/>
                  </a:lnTo>
                  <a:lnTo>
                    <a:pt x="102" y="2526"/>
                  </a:lnTo>
                  <a:lnTo>
                    <a:pt x="203" y="2560"/>
                  </a:lnTo>
                  <a:lnTo>
                    <a:pt x="270" y="2526"/>
                  </a:lnTo>
                  <a:lnTo>
                    <a:pt x="304" y="2492"/>
                  </a:lnTo>
                  <a:lnTo>
                    <a:pt x="304" y="2459"/>
                  </a:lnTo>
                  <a:lnTo>
                    <a:pt x="304" y="2425"/>
                  </a:lnTo>
                  <a:lnTo>
                    <a:pt x="741" y="2459"/>
                  </a:lnTo>
                  <a:lnTo>
                    <a:pt x="1213" y="2459"/>
                  </a:lnTo>
                  <a:lnTo>
                    <a:pt x="2122" y="2425"/>
                  </a:lnTo>
                  <a:lnTo>
                    <a:pt x="3267" y="2425"/>
                  </a:lnTo>
                  <a:lnTo>
                    <a:pt x="4445" y="2459"/>
                  </a:lnTo>
                  <a:lnTo>
                    <a:pt x="4445" y="2526"/>
                  </a:lnTo>
                  <a:lnTo>
                    <a:pt x="4479" y="2627"/>
                  </a:lnTo>
                  <a:lnTo>
                    <a:pt x="4613" y="2627"/>
                  </a:lnTo>
                  <a:lnTo>
                    <a:pt x="4647" y="2526"/>
                  </a:lnTo>
                  <a:lnTo>
                    <a:pt x="4681" y="1920"/>
                  </a:lnTo>
                  <a:lnTo>
                    <a:pt x="4681" y="1314"/>
                  </a:lnTo>
                  <a:lnTo>
                    <a:pt x="4681" y="809"/>
                  </a:lnTo>
                  <a:lnTo>
                    <a:pt x="4681" y="573"/>
                  </a:lnTo>
                  <a:lnTo>
                    <a:pt x="4613" y="337"/>
                  </a:lnTo>
                  <a:lnTo>
                    <a:pt x="4681" y="304"/>
                  </a:lnTo>
                  <a:lnTo>
                    <a:pt x="4681" y="236"/>
                  </a:lnTo>
                  <a:lnTo>
                    <a:pt x="4647" y="169"/>
                  </a:lnTo>
                  <a:lnTo>
                    <a:pt x="4580" y="135"/>
                  </a:lnTo>
                  <a:lnTo>
                    <a:pt x="3940" y="102"/>
                  </a:lnTo>
                  <a:lnTo>
                    <a:pt x="3334" y="68"/>
                  </a:lnTo>
                  <a:lnTo>
                    <a:pt x="2054" y="34"/>
                  </a:lnTo>
                  <a:lnTo>
                    <a:pt x="16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" name="Shape 337"/>
            <p:cNvSpPr/>
            <p:nvPr/>
          </p:nvSpPr>
          <p:spPr>
            <a:xfrm>
              <a:off x="5128925" y="2395400"/>
              <a:ext cx="64000" cy="61450"/>
            </a:xfrm>
            <a:custGeom>
              <a:avLst/>
              <a:gdLst/>
              <a:ahLst/>
              <a:cxnLst/>
              <a:rect l="0" t="0" r="0" b="0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1415" y="2189"/>
                  </a:lnTo>
                  <a:lnTo>
                    <a:pt x="1449" y="2155"/>
                  </a:lnTo>
                  <a:lnTo>
                    <a:pt x="1449" y="1953"/>
                  </a:lnTo>
                  <a:lnTo>
                    <a:pt x="1449" y="1751"/>
                  </a:lnTo>
                  <a:lnTo>
                    <a:pt x="1449" y="1347"/>
                  </a:lnTo>
                  <a:lnTo>
                    <a:pt x="1415" y="1280"/>
                  </a:lnTo>
                  <a:lnTo>
                    <a:pt x="1348" y="1246"/>
                  </a:lnTo>
                  <a:lnTo>
                    <a:pt x="1314" y="1280"/>
                  </a:lnTo>
                  <a:lnTo>
                    <a:pt x="1280" y="1347"/>
                  </a:lnTo>
                  <a:lnTo>
                    <a:pt x="1247" y="1751"/>
                  </a:lnTo>
                  <a:lnTo>
                    <a:pt x="1247" y="1987"/>
                  </a:lnTo>
                  <a:lnTo>
                    <a:pt x="1314" y="2155"/>
                  </a:lnTo>
                  <a:lnTo>
                    <a:pt x="1314" y="2189"/>
                  </a:lnTo>
                  <a:lnTo>
                    <a:pt x="573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Shape 338"/>
            <p:cNvSpPr/>
            <p:nvPr/>
          </p:nvSpPr>
          <p:spPr>
            <a:xfrm>
              <a:off x="5148300" y="2605825"/>
              <a:ext cx="63150" cy="68200"/>
            </a:xfrm>
            <a:custGeom>
              <a:avLst/>
              <a:gdLst/>
              <a:ahLst/>
              <a:cxnLst/>
              <a:rect l="0" t="0" r="0" b="0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80" y="270"/>
                  </a:lnTo>
                  <a:lnTo>
                    <a:pt x="2357" y="236"/>
                  </a:lnTo>
                  <a:lnTo>
                    <a:pt x="2290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9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9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2" y="1886"/>
                  </a:lnTo>
                  <a:lnTo>
                    <a:pt x="2525" y="1313"/>
                  </a:lnTo>
                  <a:lnTo>
                    <a:pt x="2492" y="775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Shape 339"/>
            <p:cNvSpPr/>
            <p:nvPr/>
          </p:nvSpPr>
          <p:spPr>
            <a:xfrm>
              <a:off x="5199625" y="2678200"/>
              <a:ext cx="64000" cy="71575"/>
            </a:xfrm>
            <a:custGeom>
              <a:avLst/>
              <a:gdLst/>
              <a:ahLst/>
              <a:cxnLst/>
              <a:rect l="0" t="0" r="0" b="0"/>
              <a:pathLst>
                <a:path w="2560" h="2863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886"/>
                  </a:lnTo>
                  <a:lnTo>
                    <a:pt x="2324" y="2627"/>
                  </a:lnTo>
                  <a:lnTo>
                    <a:pt x="2088" y="2593"/>
                  </a:lnTo>
                  <a:lnTo>
                    <a:pt x="607" y="2593"/>
                  </a:lnTo>
                  <a:lnTo>
                    <a:pt x="338" y="2660"/>
                  </a:lnTo>
                  <a:lnTo>
                    <a:pt x="304" y="1886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953"/>
                  </a:lnTo>
                  <a:lnTo>
                    <a:pt x="102" y="2391"/>
                  </a:lnTo>
                  <a:lnTo>
                    <a:pt x="169" y="2728"/>
                  </a:lnTo>
                  <a:lnTo>
                    <a:pt x="169" y="2795"/>
                  </a:lnTo>
                  <a:lnTo>
                    <a:pt x="304" y="2795"/>
                  </a:lnTo>
                  <a:lnTo>
                    <a:pt x="540" y="2829"/>
                  </a:lnTo>
                  <a:lnTo>
                    <a:pt x="1280" y="2829"/>
                  </a:lnTo>
                  <a:lnTo>
                    <a:pt x="1819" y="2862"/>
                  </a:lnTo>
                  <a:lnTo>
                    <a:pt x="2088" y="2862"/>
                  </a:lnTo>
                  <a:lnTo>
                    <a:pt x="2358" y="2829"/>
                  </a:lnTo>
                  <a:lnTo>
                    <a:pt x="2391" y="2862"/>
                  </a:lnTo>
                  <a:lnTo>
                    <a:pt x="2425" y="2862"/>
                  </a:lnTo>
                  <a:lnTo>
                    <a:pt x="2459" y="2829"/>
                  </a:lnTo>
                  <a:lnTo>
                    <a:pt x="2492" y="2795"/>
                  </a:lnTo>
                  <a:lnTo>
                    <a:pt x="2526" y="2458"/>
                  </a:lnTo>
                  <a:lnTo>
                    <a:pt x="2560" y="2054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Shape 340"/>
            <p:cNvSpPr/>
            <p:nvPr/>
          </p:nvSpPr>
          <p:spPr>
            <a:xfrm>
              <a:off x="5724850" y="2609175"/>
              <a:ext cx="7600" cy="60650"/>
            </a:xfrm>
            <a:custGeom>
              <a:avLst/>
              <a:gdLst/>
              <a:ahLst/>
              <a:cxnLst/>
              <a:rect l="0" t="0" r="0" b="0"/>
              <a:pathLst>
                <a:path w="304" h="2426" extrusionOk="0">
                  <a:moveTo>
                    <a:pt x="102" y="1"/>
                  </a:moveTo>
                  <a:lnTo>
                    <a:pt x="68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2"/>
                  </a:lnTo>
                  <a:lnTo>
                    <a:pt x="68" y="2055"/>
                  </a:lnTo>
                  <a:lnTo>
                    <a:pt x="135" y="2358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8"/>
                  </a:lnTo>
                  <a:lnTo>
                    <a:pt x="304" y="2055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5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Shape 341"/>
            <p:cNvSpPr/>
            <p:nvPr/>
          </p:nvSpPr>
          <p:spPr>
            <a:xfrm>
              <a:off x="5806500" y="2684100"/>
              <a:ext cx="7600" cy="68200"/>
            </a:xfrm>
            <a:custGeom>
              <a:avLst/>
              <a:gdLst/>
              <a:ahLst/>
              <a:cxnLst/>
              <a:rect l="0" t="0" r="0" b="0"/>
              <a:pathLst>
                <a:path w="304" h="2728" extrusionOk="0">
                  <a:moveTo>
                    <a:pt x="169" y="0"/>
                  </a:moveTo>
                  <a:lnTo>
                    <a:pt x="102" y="236"/>
                  </a:lnTo>
                  <a:lnTo>
                    <a:pt x="68" y="505"/>
                  </a:lnTo>
                  <a:lnTo>
                    <a:pt x="68" y="1010"/>
                  </a:lnTo>
                  <a:lnTo>
                    <a:pt x="1" y="1852"/>
                  </a:lnTo>
                  <a:lnTo>
                    <a:pt x="1" y="2256"/>
                  </a:lnTo>
                  <a:lnTo>
                    <a:pt x="34" y="2660"/>
                  </a:lnTo>
                  <a:lnTo>
                    <a:pt x="68" y="2694"/>
                  </a:lnTo>
                  <a:lnTo>
                    <a:pt x="102" y="2727"/>
                  </a:lnTo>
                  <a:lnTo>
                    <a:pt x="169" y="2727"/>
                  </a:lnTo>
                  <a:lnTo>
                    <a:pt x="203" y="2660"/>
                  </a:lnTo>
                  <a:lnTo>
                    <a:pt x="236" y="2357"/>
                  </a:lnTo>
                  <a:lnTo>
                    <a:pt x="236" y="2054"/>
                  </a:lnTo>
                  <a:lnTo>
                    <a:pt x="270" y="1414"/>
                  </a:lnTo>
                  <a:lnTo>
                    <a:pt x="304" y="707"/>
                  </a:lnTo>
                  <a:lnTo>
                    <a:pt x="270" y="337"/>
                  </a:lnTo>
                  <a:lnTo>
                    <a:pt x="270" y="169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Shape 342"/>
            <p:cNvSpPr/>
            <p:nvPr/>
          </p:nvSpPr>
          <p:spPr>
            <a:xfrm>
              <a:off x="5912550" y="2723650"/>
              <a:ext cx="11825" cy="17700"/>
            </a:xfrm>
            <a:custGeom>
              <a:avLst/>
              <a:gdLst/>
              <a:ahLst/>
              <a:cxnLst/>
              <a:rect l="0" t="0" r="0" b="0"/>
              <a:pathLst>
                <a:path w="473" h="708" extrusionOk="0">
                  <a:moveTo>
                    <a:pt x="304" y="1"/>
                  </a:moveTo>
                  <a:lnTo>
                    <a:pt x="203" y="68"/>
                  </a:lnTo>
                  <a:lnTo>
                    <a:pt x="135" y="135"/>
                  </a:lnTo>
                  <a:lnTo>
                    <a:pt x="68" y="236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35" y="438"/>
                  </a:lnTo>
                  <a:lnTo>
                    <a:pt x="169" y="506"/>
                  </a:lnTo>
                  <a:lnTo>
                    <a:pt x="304" y="674"/>
                  </a:lnTo>
                  <a:lnTo>
                    <a:pt x="371" y="708"/>
                  </a:lnTo>
                  <a:lnTo>
                    <a:pt x="405" y="674"/>
                  </a:lnTo>
                  <a:lnTo>
                    <a:pt x="438" y="640"/>
                  </a:lnTo>
                  <a:lnTo>
                    <a:pt x="438" y="573"/>
                  </a:lnTo>
                  <a:lnTo>
                    <a:pt x="337" y="438"/>
                  </a:lnTo>
                  <a:lnTo>
                    <a:pt x="236" y="337"/>
                  </a:lnTo>
                  <a:lnTo>
                    <a:pt x="438" y="203"/>
                  </a:lnTo>
                  <a:lnTo>
                    <a:pt x="472" y="135"/>
                  </a:lnTo>
                  <a:lnTo>
                    <a:pt x="472" y="68"/>
                  </a:lnTo>
                  <a:lnTo>
                    <a:pt x="438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Shape 343"/>
            <p:cNvSpPr/>
            <p:nvPr/>
          </p:nvSpPr>
          <p:spPr>
            <a:xfrm>
              <a:off x="5888150" y="2710200"/>
              <a:ext cx="64825" cy="43775"/>
            </a:xfrm>
            <a:custGeom>
              <a:avLst/>
              <a:gdLst/>
              <a:ahLst/>
              <a:cxnLst/>
              <a:rect l="0" t="0" r="0" b="0"/>
              <a:pathLst>
                <a:path w="2593" h="1751" extrusionOk="0">
                  <a:moveTo>
                    <a:pt x="169" y="236"/>
                  </a:moveTo>
                  <a:lnTo>
                    <a:pt x="438" y="303"/>
                  </a:lnTo>
                  <a:lnTo>
                    <a:pt x="674" y="337"/>
                  </a:lnTo>
                  <a:lnTo>
                    <a:pt x="1212" y="370"/>
                  </a:lnTo>
                  <a:lnTo>
                    <a:pt x="1751" y="370"/>
                  </a:lnTo>
                  <a:lnTo>
                    <a:pt x="2020" y="337"/>
                  </a:lnTo>
                  <a:lnTo>
                    <a:pt x="2290" y="303"/>
                  </a:lnTo>
                  <a:lnTo>
                    <a:pt x="2323" y="943"/>
                  </a:lnTo>
                  <a:lnTo>
                    <a:pt x="2391" y="1414"/>
                  </a:lnTo>
                  <a:lnTo>
                    <a:pt x="2121" y="1380"/>
                  </a:lnTo>
                  <a:lnTo>
                    <a:pt x="505" y="1380"/>
                  </a:lnTo>
                  <a:lnTo>
                    <a:pt x="202" y="1448"/>
                  </a:lnTo>
                  <a:lnTo>
                    <a:pt x="202" y="808"/>
                  </a:lnTo>
                  <a:lnTo>
                    <a:pt x="202" y="505"/>
                  </a:lnTo>
                  <a:lnTo>
                    <a:pt x="202" y="370"/>
                  </a:lnTo>
                  <a:lnTo>
                    <a:pt x="169" y="236"/>
                  </a:lnTo>
                  <a:close/>
                  <a:moveTo>
                    <a:pt x="2290" y="0"/>
                  </a:moveTo>
                  <a:lnTo>
                    <a:pt x="2290" y="34"/>
                  </a:lnTo>
                  <a:lnTo>
                    <a:pt x="2290" y="135"/>
                  </a:lnTo>
                  <a:lnTo>
                    <a:pt x="1818" y="135"/>
                  </a:lnTo>
                  <a:lnTo>
                    <a:pt x="1381" y="168"/>
                  </a:lnTo>
                  <a:lnTo>
                    <a:pt x="775" y="135"/>
                  </a:lnTo>
                  <a:lnTo>
                    <a:pt x="472" y="101"/>
                  </a:lnTo>
                  <a:lnTo>
                    <a:pt x="169" y="135"/>
                  </a:lnTo>
                  <a:lnTo>
                    <a:pt x="101" y="135"/>
                  </a:lnTo>
                  <a:lnTo>
                    <a:pt x="68" y="168"/>
                  </a:lnTo>
                  <a:lnTo>
                    <a:pt x="34" y="303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515"/>
                  </a:lnTo>
                  <a:lnTo>
                    <a:pt x="34" y="1582"/>
                  </a:lnTo>
                  <a:lnTo>
                    <a:pt x="101" y="1616"/>
                  </a:lnTo>
                  <a:lnTo>
                    <a:pt x="169" y="1582"/>
                  </a:lnTo>
                  <a:lnTo>
                    <a:pt x="202" y="1549"/>
                  </a:lnTo>
                  <a:lnTo>
                    <a:pt x="472" y="1582"/>
                  </a:lnTo>
                  <a:lnTo>
                    <a:pt x="707" y="1616"/>
                  </a:lnTo>
                  <a:lnTo>
                    <a:pt x="1212" y="1582"/>
                  </a:lnTo>
                  <a:lnTo>
                    <a:pt x="1818" y="1616"/>
                  </a:lnTo>
                  <a:lnTo>
                    <a:pt x="2121" y="1582"/>
                  </a:lnTo>
                  <a:lnTo>
                    <a:pt x="2391" y="1549"/>
                  </a:lnTo>
                  <a:lnTo>
                    <a:pt x="2458" y="1751"/>
                  </a:lnTo>
                  <a:lnTo>
                    <a:pt x="2525" y="1751"/>
                  </a:lnTo>
                  <a:lnTo>
                    <a:pt x="2559" y="1717"/>
                  </a:lnTo>
                  <a:lnTo>
                    <a:pt x="2593" y="1515"/>
                  </a:lnTo>
                  <a:lnTo>
                    <a:pt x="2593" y="1347"/>
                  </a:lnTo>
                  <a:lnTo>
                    <a:pt x="2525" y="943"/>
                  </a:lnTo>
                  <a:lnTo>
                    <a:pt x="2492" y="606"/>
                  </a:lnTo>
                  <a:lnTo>
                    <a:pt x="2458" y="269"/>
                  </a:lnTo>
                  <a:lnTo>
                    <a:pt x="2458" y="236"/>
                  </a:lnTo>
                  <a:lnTo>
                    <a:pt x="2492" y="202"/>
                  </a:lnTo>
                  <a:lnTo>
                    <a:pt x="2458" y="168"/>
                  </a:lnTo>
                  <a:lnTo>
                    <a:pt x="2424" y="168"/>
                  </a:lnTo>
                  <a:lnTo>
                    <a:pt x="2391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Shape 344"/>
            <p:cNvSpPr/>
            <p:nvPr/>
          </p:nvSpPr>
          <p:spPr>
            <a:xfrm>
              <a:off x="5950425" y="2345725"/>
              <a:ext cx="69050" cy="47175"/>
            </a:xfrm>
            <a:custGeom>
              <a:avLst/>
              <a:gdLst/>
              <a:ahLst/>
              <a:cxnLst/>
              <a:rect l="0" t="0" r="0" b="0"/>
              <a:pathLst>
                <a:path w="2762" h="1887" extrusionOk="0">
                  <a:moveTo>
                    <a:pt x="1415" y="1"/>
                  </a:moveTo>
                  <a:lnTo>
                    <a:pt x="1078" y="34"/>
                  </a:lnTo>
                  <a:lnTo>
                    <a:pt x="742" y="68"/>
                  </a:lnTo>
                  <a:lnTo>
                    <a:pt x="405" y="102"/>
                  </a:lnTo>
                  <a:lnTo>
                    <a:pt x="102" y="203"/>
                  </a:lnTo>
                  <a:lnTo>
                    <a:pt x="34" y="169"/>
                  </a:lnTo>
                  <a:lnTo>
                    <a:pt x="1" y="237"/>
                  </a:lnTo>
                  <a:lnTo>
                    <a:pt x="1" y="607"/>
                  </a:lnTo>
                  <a:lnTo>
                    <a:pt x="34" y="1011"/>
                  </a:lnTo>
                  <a:lnTo>
                    <a:pt x="34" y="1348"/>
                  </a:lnTo>
                  <a:lnTo>
                    <a:pt x="102" y="1684"/>
                  </a:lnTo>
                  <a:lnTo>
                    <a:pt x="135" y="1718"/>
                  </a:lnTo>
                  <a:lnTo>
                    <a:pt x="237" y="1718"/>
                  </a:lnTo>
                  <a:lnTo>
                    <a:pt x="237" y="1651"/>
                  </a:lnTo>
                  <a:lnTo>
                    <a:pt x="237" y="1280"/>
                  </a:lnTo>
                  <a:lnTo>
                    <a:pt x="203" y="876"/>
                  </a:lnTo>
                  <a:lnTo>
                    <a:pt x="169" y="573"/>
                  </a:lnTo>
                  <a:lnTo>
                    <a:pt x="102" y="237"/>
                  </a:lnTo>
                  <a:lnTo>
                    <a:pt x="102" y="237"/>
                  </a:lnTo>
                  <a:lnTo>
                    <a:pt x="439" y="270"/>
                  </a:lnTo>
                  <a:lnTo>
                    <a:pt x="742" y="304"/>
                  </a:lnTo>
                  <a:lnTo>
                    <a:pt x="1348" y="270"/>
                  </a:lnTo>
                  <a:lnTo>
                    <a:pt x="1987" y="270"/>
                  </a:lnTo>
                  <a:lnTo>
                    <a:pt x="2290" y="304"/>
                  </a:lnTo>
                  <a:lnTo>
                    <a:pt x="2593" y="338"/>
                  </a:lnTo>
                  <a:lnTo>
                    <a:pt x="2560" y="540"/>
                  </a:lnTo>
                  <a:lnTo>
                    <a:pt x="2526" y="775"/>
                  </a:lnTo>
                  <a:lnTo>
                    <a:pt x="2526" y="1213"/>
                  </a:lnTo>
                  <a:lnTo>
                    <a:pt x="2560" y="1684"/>
                  </a:lnTo>
                  <a:lnTo>
                    <a:pt x="2560" y="1684"/>
                  </a:lnTo>
                  <a:lnTo>
                    <a:pt x="2257" y="1651"/>
                  </a:lnTo>
                  <a:lnTo>
                    <a:pt x="1415" y="1651"/>
                  </a:lnTo>
                  <a:lnTo>
                    <a:pt x="843" y="1583"/>
                  </a:lnTo>
                  <a:lnTo>
                    <a:pt x="540" y="1583"/>
                  </a:lnTo>
                  <a:lnTo>
                    <a:pt x="270" y="1651"/>
                  </a:lnTo>
                  <a:lnTo>
                    <a:pt x="506" y="1752"/>
                  </a:lnTo>
                  <a:lnTo>
                    <a:pt x="742" y="1785"/>
                  </a:lnTo>
                  <a:lnTo>
                    <a:pt x="1280" y="1819"/>
                  </a:lnTo>
                  <a:lnTo>
                    <a:pt x="1583" y="1853"/>
                  </a:lnTo>
                  <a:lnTo>
                    <a:pt x="1954" y="1886"/>
                  </a:lnTo>
                  <a:lnTo>
                    <a:pt x="2290" y="1853"/>
                  </a:lnTo>
                  <a:lnTo>
                    <a:pt x="2593" y="1785"/>
                  </a:lnTo>
                  <a:lnTo>
                    <a:pt x="2694" y="1785"/>
                  </a:lnTo>
                  <a:lnTo>
                    <a:pt x="2728" y="1752"/>
                  </a:lnTo>
                  <a:lnTo>
                    <a:pt x="2728" y="1718"/>
                  </a:lnTo>
                  <a:lnTo>
                    <a:pt x="2694" y="876"/>
                  </a:lnTo>
                  <a:lnTo>
                    <a:pt x="2728" y="607"/>
                  </a:lnTo>
                  <a:lnTo>
                    <a:pt x="2728" y="338"/>
                  </a:lnTo>
                  <a:lnTo>
                    <a:pt x="2762" y="304"/>
                  </a:lnTo>
                  <a:lnTo>
                    <a:pt x="2762" y="237"/>
                  </a:lnTo>
                  <a:lnTo>
                    <a:pt x="2762" y="169"/>
                  </a:lnTo>
                  <a:lnTo>
                    <a:pt x="2694" y="135"/>
                  </a:lnTo>
                  <a:lnTo>
                    <a:pt x="2391" y="68"/>
                  </a:lnTo>
                  <a:lnTo>
                    <a:pt x="2055" y="34"/>
                  </a:lnTo>
                  <a:lnTo>
                    <a:pt x="14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Shape 345"/>
            <p:cNvSpPr/>
            <p:nvPr/>
          </p:nvSpPr>
          <p:spPr>
            <a:xfrm>
              <a:off x="5710550" y="2559525"/>
              <a:ext cx="21075" cy="22750"/>
            </a:xfrm>
            <a:custGeom>
              <a:avLst/>
              <a:gdLst/>
              <a:ahLst/>
              <a:cxnLst/>
              <a:rect l="0" t="0" r="0" b="0"/>
              <a:pathLst>
                <a:path w="843" h="910" extrusionOk="0">
                  <a:moveTo>
                    <a:pt x="34" y="1"/>
                  </a:moveTo>
                  <a:lnTo>
                    <a:pt x="0" y="135"/>
                  </a:lnTo>
                  <a:lnTo>
                    <a:pt x="0" y="270"/>
                  </a:lnTo>
                  <a:lnTo>
                    <a:pt x="34" y="708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169" y="775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505" y="775"/>
                  </a:lnTo>
                  <a:lnTo>
                    <a:pt x="573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7" y="876"/>
                  </a:lnTo>
                  <a:lnTo>
                    <a:pt x="707" y="809"/>
                  </a:lnTo>
                  <a:lnTo>
                    <a:pt x="640" y="708"/>
                  </a:lnTo>
                  <a:lnTo>
                    <a:pt x="539" y="573"/>
                  </a:lnTo>
                  <a:lnTo>
                    <a:pt x="505" y="539"/>
                  </a:lnTo>
                  <a:lnTo>
                    <a:pt x="472" y="506"/>
                  </a:lnTo>
                  <a:lnTo>
                    <a:pt x="438" y="506"/>
                  </a:lnTo>
                  <a:lnTo>
                    <a:pt x="539" y="438"/>
                  </a:lnTo>
                  <a:lnTo>
                    <a:pt x="674" y="337"/>
                  </a:lnTo>
                  <a:lnTo>
                    <a:pt x="775" y="337"/>
                  </a:lnTo>
                  <a:lnTo>
                    <a:pt x="842" y="270"/>
                  </a:lnTo>
                  <a:lnTo>
                    <a:pt x="842" y="203"/>
                  </a:lnTo>
                  <a:lnTo>
                    <a:pt x="842" y="169"/>
                  </a:lnTo>
                  <a:lnTo>
                    <a:pt x="775" y="135"/>
                  </a:lnTo>
                  <a:lnTo>
                    <a:pt x="741" y="102"/>
                  </a:lnTo>
                  <a:lnTo>
                    <a:pt x="640" y="102"/>
                  </a:lnTo>
                  <a:lnTo>
                    <a:pt x="472" y="203"/>
                  </a:lnTo>
                  <a:lnTo>
                    <a:pt x="337" y="337"/>
                  </a:lnTo>
                  <a:lnTo>
                    <a:pt x="169" y="506"/>
                  </a:lnTo>
                  <a:lnTo>
                    <a:pt x="169" y="337"/>
                  </a:lnTo>
                  <a:lnTo>
                    <a:pt x="135" y="169"/>
                  </a:lnTo>
                  <a:lnTo>
                    <a:pt x="135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Shape 346"/>
            <p:cNvSpPr/>
            <p:nvPr/>
          </p:nvSpPr>
          <p:spPr>
            <a:xfrm>
              <a:off x="6010200" y="1881125"/>
              <a:ext cx="297150" cy="942725"/>
            </a:xfrm>
            <a:custGeom>
              <a:avLst/>
              <a:gdLst/>
              <a:ahLst/>
              <a:cxnLst/>
              <a:rect l="0" t="0" r="0" b="0"/>
              <a:pathLst>
                <a:path w="11886" h="37709" extrusionOk="0">
                  <a:moveTo>
                    <a:pt x="11885" y="0"/>
                  </a:moveTo>
                  <a:lnTo>
                    <a:pt x="11683" y="303"/>
                  </a:lnTo>
                  <a:lnTo>
                    <a:pt x="11515" y="606"/>
                  </a:lnTo>
                  <a:lnTo>
                    <a:pt x="11279" y="1279"/>
                  </a:lnTo>
                  <a:lnTo>
                    <a:pt x="10437" y="3266"/>
                  </a:lnTo>
                  <a:lnTo>
                    <a:pt x="8720" y="7508"/>
                  </a:lnTo>
                  <a:lnTo>
                    <a:pt x="5252" y="15959"/>
                  </a:lnTo>
                  <a:lnTo>
                    <a:pt x="5252" y="16026"/>
                  </a:lnTo>
                  <a:lnTo>
                    <a:pt x="4646" y="15992"/>
                  </a:lnTo>
                  <a:lnTo>
                    <a:pt x="2896" y="15992"/>
                  </a:lnTo>
                  <a:lnTo>
                    <a:pt x="2189" y="15959"/>
                  </a:lnTo>
                  <a:lnTo>
                    <a:pt x="1448" y="15891"/>
                  </a:lnTo>
                  <a:lnTo>
                    <a:pt x="707" y="15891"/>
                  </a:lnTo>
                  <a:lnTo>
                    <a:pt x="371" y="15925"/>
                  </a:lnTo>
                  <a:lnTo>
                    <a:pt x="34" y="15992"/>
                  </a:lnTo>
                  <a:lnTo>
                    <a:pt x="0" y="16026"/>
                  </a:lnTo>
                  <a:lnTo>
                    <a:pt x="34" y="16060"/>
                  </a:lnTo>
                  <a:lnTo>
                    <a:pt x="337" y="16127"/>
                  </a:lnTo>
                  <a:lnTo>
                    <a:pt x="640" y="16194"/>
                  </a:lnTo>
                  <a:lnTo>
                    <a:pt x="1313" y="16228"/>
                  </a:lnTo>
                  <a:lnTo>
                    <a:pt x="2660" y="16228"/>
                  </a:lnTo>
                  <a:lnTo>
                    <a:pt x="3838" y="16295"/>
                  </a:lnTo>
                  <a:lnTo>
                    <a:pt x="4444" y="16329"/>
                  </a:lnTo>
                  <a:lnTo>
                    <a:pt x="5050" y="16329"/>
                  </a:lnTo>
                  <a:lnTo>
                    <a:pt x="5623" y="16767"/>
                  </a:lnTo>
                  <a:lnTo>
                    <a:pt x="5892" y="16969"/>
                  </a:lnTo>
                  <a:lnTo>
                    <a:pt x="6094" y="17238"/>
                  </a:lnTo>
                  <a:lnTo>
                    <a:pt x="6296" y="17507"/>
                  </a:lnTo>
                  <a:lnTo>
                    <a:pt x="6465" y="17777"/>
                  </a:lnTo>
                  <a:lnTo>
                    <a:pt x="6566" y="18113"/>
                  </a:lnTo>
                  <a:lnTo>
                    <a:pt x="6633" y="18484"/>
                  </a:lnTo>
                  <a:lnTo>
                    <a:pt x="6667" y="18821"/>
                  </a:lnTo>
                  <a:lnTo>
                    <a:pt x="6667" y="19157"/>
                  </a:lnTo>
                  <a:lnTo>
                    <a:pt x="6633" y="19864"/>
                  </a:lnTo>
                  <a:lnTo>
                    <a:pt x="6532" y="21278"/>
                  </a:lnTo>
                  <a:lnTo>
                    <a:pt x="6397" y="24039"/>
                  </a:lnTo>
                  <a:lnTo>
                    <a:pt x="6364" y="26833"/>
                  </a:lnTo>
                  <a:lnTo>
                    <a:pt x="6330" y="29561"/>
                  </a:lnTo>
                  <a:lnTo>
                    <a:pt x="6330" y="32288"/>
                  </a:lnTo>
                  <a:lnTo>
                    <a:pt x="6364" y="37708"/>
                  </a:lnTo>
                  <a:lnTo>
                    <a:pt x="6667" y="37708"/>
                  </a:lnTo>
                  <a:lnTo>
                    <a:pt x="6599" y="31884"/>
                  </a:lnTo>
                  <a:lnTo>
                    <a:pt x="6599" y="28955"/>
                  </a:lnTo>
                  <a:lnTo>
                    <a:pt x="6633" y="26025"/>
                  </a:lnTo>
                  <a:lnTo>
                    <a:pt x="6700" y="22995"/>
                  </a:lnTo>
                  <a:lnTo>
                    <a:pt x="6835" y="19932"/>
                  </a:lnTo>
                  <a:lnTo>
                    <a:pt x="6869" y="19326"/>
                  </a:lnTo>
                  <a:lnTo>
                    <a:pt x="6869" y="18719"/>
                  </a:lnTo>
                  <a:lnTo>
                    <a:pt x="6869" y="18450"/>
                  </a:lnTo>
                  <a:lnTo>
                    <a:pt x="6801" y="18147"/>
                  </a:lnTo>
                  <a:lnTo>
                    <a:pt x="6734" y="17844"/>
                  </a:lnTo>
                  <a:lnTo>
                    <a:pt x="6633" y="17575"/>
                  </a:lnTo>
                  <a:lnTo>
                    <a:pt x="6532" y="17373"/>
                  </a:lnTo>
                  <a:lnTo>
                    <a:pt x="6397" y="17171"/>
                  </a:lnTo>
                  <a:lnTo>
                    <a:pt x="6094" y="16868"/>
                  </a:lnTo>
                  <a:lnTo>
                    <a:pt x="5757" y="16565"/>
                  </a:lnTo>
                  <a:lnTo>
                    <a:pt x="5387" y="16329"/>
                  </a:lnTo>
                  <a:lnTo>
                    <a:pt x="5791" y="16262"/>
                  </a:lnTo>
                  <a:lnTo>
                    <a:pt x="5825" y="16262"/>
                  </a:lnTo>
                  <a:lnTo>
                    <a:pt x="5858" y="16194"/>
                  </a:lnTo>
                  <a:lnTo>
                    <a:pt x="5858" y="16127"/>
                  </a:lnTo>
                  <a:lnTo>
                    <a:pt x="5791" y="16093"/>
                  </a:lnTo>
                  <a:lnTo>
                    <a:pt x="5454" y="16060"/>
                  </a:lnTo>
                  <a:lnTo>
                    <a:pt x="5454" y="16026"/>
                  </a:lnTo>
                  <a:lnTo>
                    <a:pt x="7138" y="11919"/>
                  </a:lnTo>
                  <a:lnTo>
                    <a:pt x="8821" y="7811"/>
                  </a:lnTo>
                  <a:lnTo>
                    <a:pt x="10437" y="3805"/>
                  </a:lnTo>
                  <a:lnTo>
                    <a:pt x="11245" y="1818"/>
                  </a:lnTo>
                  <a:lnTo>
                    <a:pt x="11649" y="943"/>
                  </a:lnTo>
                  <a:lnTo>
                    <a:pt x="11818" y="471"/>
                  </a:lnTo>
                  <a:lnTo>
                    <a:pt x="11851" y="236"/>
                  </a:lnTo>
                  <a:lnTo>
                    <a:pt x="11885" y="34"/>
                  </a:lnTo>
                  <a:lnTo>
                    <a:pt x="118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Shape 347"/>
            <p:cNvSpPr/>
            <p:nvPr/>
          </p:nvSpPr>
          <p:spPr>
            <a:xfrm>
              <a:off x="7092625" y="1473725"/>
              <a:ext cx="198650" cy="260950"/>
            </a:xfrm>
            <a:custGeom>
              <a:avLst/>
              <a:gdLst/>
              <a:ahLst/>
              <a:cxnLst/>
              <a:rect l="0" t="0" r="0" b="0"/>
              <a:pathLst>
                <a:path w="7946" h="10438" extrusionOk="0">
                  <a:moveTo>
                    <a:pt x="4647" y="1246"/>
                  </a:moveTo>
                  <a:lnTo>
                    <a:pt x="4546" y="1280"/>
                  </a:lnTo>
                  <a:lnTo>
                    <a:pt x="4512" y="1347"/>
                  </a:lnTo>
                  <a:lnTo>
                    <a:pt x="4546" y="1381"/>
                  </a:lnTo>
                  <a:lnTo>
                    <a:pt x="4579" y="1448"/>
                  </a:lnTo>
                  <a:lnTo>
                    <a:pt x="4613" y="1482"/>
                  </a:lnTo>
                  <a:lnTo>
                    <a:pt x="4680" y="1516"/>
                  </a:lnTo>
                  <a:lnTo>
                    <a:pt x="4748" y="1516"/>
                  </a:lnTo>
                  <a:lnTo>
                    <a:pt x="4815" y="1549"/>
                  </a:lnTo>
                  <a:lnTo>
                    <a:pt x="4916" y="1650"/>
                  </a:lnTo>
                  <a:lnTo>
                    <a:pt x="4983" y="1819"/>
                  </a:lnTo>
                  <a:lnTo>
                    <a:pt x="5017" y="2021"/>
                  </a:lnTo>
                  <a:lnTo>
                    <a:pt x="5017" y="2391"/>
                  </a:lnTo>
                  <a:lnTo>
                    <a:pt x="4983" y="2694"/>
                  </a:lnTo>
                  <a:lnTo>
                    <a:pt x="4950" y="2930"/>
                  </a:lnTo>
                  <a:lnTo>
                    <a:pt x="4849" y="3199"/>
                  </a:lnTo>
                  <a:lnTo>
                    <a:pt x="4647" y="3671"/>
                  </a:lnTo>
                  <a:lnTo>
                    <a:pt x="4377" y="4142"/>
                  </a:lnTo>
                  <a:lnTo>
                    <a:pt x="4074" y="4580"/>
                  </a:lnTo>
                  <a:lnTo>
                    <a:pt x="3468" y="5455"/>
                  </a:lnTo>
                  <a:lnTo>
                    <a:pt x="2862" y="6330"/>
                  </a:lnTo>
                  <a:lnTo>
                    <a:pt x="2222" y="7172"/>
                  </a:lnTo>
                  <a:lnTo>
                    <a:pt x="1515" y="7980"/>
                  </a:lnTo>
                  <a:lnTo>
                    <a:pt x="1515" y="8014"/>
                  </a:lnTo>
                  <a:lnTo>
                    <a:pt x="1313" y="8115"/>
                  </a:lnTo>
                  <a:lnTo>
                    <a:pt x="1078" y="8148"/>
                  </a:lnTo>
                  <a:lnTo>
                    <a:pt x="876" y="8115"/>
                  </a:lnTo>
                  <a:lnTo>
                    <a:pt x="640" y="8081"/>
                  </a:lnTo>
                  <a:lnTo>
                    <a:pt x="337" y="8014"/>
                  </a:lnTo>
                  <a:lnTo>
                    <a:pt x="202" y="8014"/>
                  </a:lnTo>
                  <a:lnTo>
                    <a:pt x="34" y="8047"/>
                  </a:lnTo>
                  <a:lnTo>
                    <a:pt x="0" y="8047"/>
                  </a:lnTo>
                  <a:lnTo>
                    <a:pt x="0" y="8081"/>
                  </a:lnTo>
                  <a:lnTo>
                    <a:pt x="0" y="8148"/>
                  </a:lnTo>
                  <a:lnTo>
                    <a:pt x="34" y="8148"/>
                  </a:lnTo>
                  <a:lnTo>
                    <a:pt x="472" y="8317"/>
                  </a:lnTo>
                  <a:lnTo>
                    <a:pt x="707" y="8350"/>
                  </a:lnTo>
                  <a:lnTo>
                    <a:pt x="943" y="8384"/>
                  </a:lnTo>
                  <a:lnTo>
                    <a:pt x="1179" y="8384"/>
                  </a:lnTo>
                  <a:lnTo>
                    <a:pt x="1381" y="8350"/>
                  </a:lnTo>
                  <a:lnTo>
                    <a:pt x="1583" y="8249"/>
                  </a:lnTo>
                  <a:lnTo>
                    <a:pt x="1785" y="8115"/>
                  </a:lnTo>
                  <a:lnTo>
                    <a:pt x="1818" y="8047"/>
                  </a:lnTo>
                  <a:lnTo>
                    <a:pt x="1785" y="7980"/>
                  </a:lnTo>
                  <a:lnTo>
                    <a:pt x="1987" y="7778"/>
                  </a:lnTo>
                  <a:lnTo>
                    <a:pt x="2323" y="7408"/>
                  </a:lnTo>
                  <a:lnTo>
                    <a:pt x="2660" y="7037"/>
                  </a:lnTo>
                  <a:lnTo>
                    <a:pt x="3232" y="6229"/>
                  </a:lnTo>
                  <a:lnTo>
                    <a:pt x="3940" y="5219"/>
                  </a:lnTo>
                  <a:lnTo>
                    <a:pt x="4613" y="4209"/>
                  </a:lnTo>
                  <a:lnTo>
                    <a:pt x="4815" y="3805"/>
                  </a:lnTo>
                  <a:lnTo>
                    <a:pt x="5017" y="3401"/>
                  </a:lnTo>
                  <a:lnTo>
                    <a:pt x="5185" y="3469"/>
                  </a:lnTo>
                  <a:lnTo>
                    <a:pt x="5354" y="3502"/>
                  </a:lnTo>
                  <a:lnTo>
                    <a:pt x="5522" y="3502"/>
                  </a:lnTo>
                  <a:lnTo>
                    <a:pt x="5724" y="3469"/>
                  </a:lnTo>
                  <a:lnTo>
                    <a:pt x="5892" y="3435"/>
                  </a:lnTo>
                  <a:lnTo>
                    <a:pt x="5960" y="3368"/>
                  </a:lnTo>
                  <a:lnTo>
                    <a:pt x="5993" y="3300"/>
                  </a:lnTo>
                  <a:lnTo>
                    <a:pt x="6027" y="3267"/>
                  </a:lnTo>
                  <a:lnTo>
                    <a:pt x="5993" y="3233"/>
                  </a:lnTo>
                  <a:lnTo>
                    <a:pt x="5993" y="3199"/>
                  </a:lnTo>
                  <a:lnTo>
                    <a:pt x="5926" y="3166"/>
                  </a:lnTo>
                  <a:lnTo>
                    <a:pt x="5825" y="3199"/>
                  </a:lnTo>
                  <a:lnTo>
                    <a:pt x="5724" y="3233"/>
                  </a:lnTo>
                  <a:lnTo>
                    <a:pt x="5589" y="3267"/>
                  </a:lnTo>
                  <a:lnTo>
                    <a:pt x="5488" y="3300"/>
                  </a:lnTo>
                  <a:lnTo>
                    <a:pt x="5253" y="3267"/>
                  </a:lnTo>
                  <a:lnTo>
                    <a:pt x="5185" y="3233"/>
                  </a:lnTo>
                  <a:lnTo>
                    <a:pt x="5084" y="3166"/>
                  </a:lnTo>
                  <a:lnTo>
                    <a:pt x="5219" y="2795"/>
                  </a:lnTo>
                  <a:lnTo>
                    <a:pt x="5253" y="2357"/>
                  </a:lnTo>
                  <a:lnTo>
                    <a:pt x="5253" y="2189"/>
                  </a:lnTo>
                  <a:lnTo>
                    <a:pt x="5253" y="1987"/>
                  </a:lnTo>
                  <a:lnTo>
                    <a:pt x="5185" y="1819"/>
                  </a:lnTo>
                  <a:lnTo>
                    <a:pt x="5118" y="1650"/>
                  </a:lnTo>
                  <a:lnTo>
                    <a:pt x="5017" y="1448"/>
                  </a:lnTo>
                  <a:lnTo>
                    <a:pt x="4916" y="1314"/>
                  </a:lnTo>
                  <a:lnTo>
                    <a:pt x="4882" y="1280"/>
                  </a:lnTo>
                  <a:lnTo>
                    <a:pt x="4781" y="1280"/>
                  </a:lnTo>
                  <a:lnTo>
                    <a:pt x="4748" y="1246"/>
                  </a:lnTo>
                  <a:close/>
                  <a:moveTo>
                    <a:pt x="7946" y="1"/>
                  </a:moveTo>
                  <a:lnTo>
                    <a:pt x="7542" y="708"/>
                  </a:lnTo>
                  <a:lnTo>
                    <a:pt x="7138" y="1415"/>
                  </a:lnTo>
                  <a:lnTo>
                    <a:pt x="6700" y="2155"/>
                  </a:lnTo>
                  <a:lnTo>
                    <a:pt x="6263" y="2930"/>
                  </a:lnTo>
                  <a:lnTo>
                    <a:pt x="5421" y="4512"/>
                  </a:lnTo>
                  <a:lnTo>
                    <a:pt x="5017" y="5219"/>
                  </a:lnTo>
                  <a:lnTo>
                    <a:pt x="4579" y="5893"/>
                  </a:lnTo>
                  <a:lnTo>
                    <a:pt x="4108" y="6532"/>
                  </a:lnTo>
                  <a:lnTo>
                    <a:pt x="3569" y="7138"/>
                  </a:lnTo>
                  <a:lnTo>
                    <a:pt x="3098" y="7677"/>
                  </a:lnTo>
                  <a:lnTo>
                    <a:pt x="2626" y="8249"/>
                  </a:lnTo>
                  <a:lnTo>
                    <a:pt x="2626" y="8216"/>
                  </a:lnTo>
                  <a:lnTo>
                    <a:pt x="2492" y="7946"/>
                  </a:lnTo>
                  <a:lnTo>
                    <a:pt x="2424" y="7845"/>
                  </a:lnTo>
                  <a:lnTo>
                    <a:pt x="2290" y="7778"/>
                  </a:lnTo>
                  <a:lnTo>
                    <a:pt x="2155" y="7744"/>
                  </a:lnTo>
                  <a:lnTo>
                    <a:pt x="2020" y="7744"/>
                  </a:lnTo>
                  <a:lnTo>
                    <a:pt x="1987" y="7778"/>
                  </a:lnTo>
                  <a:lnTo>
                    <a:pt x="1953" y="7845"/>
                  </a:lnTo>
                  <a:lnTo>
                    <a:pt x="1953" y="7879"/>
                  </a:lnTo>
                  <a:lnTo>
                    <a:pt x="1987" y="7946"/>
                  </a:lnTo>
                  <a:lnTo>
                    <a:pt x="2054" y="7946"/>
                  </a:lnTo>
                  <a:lnTo>
                    <a:pt x="2155" y="7980"/>
                  </a:lnTo>
                  <a:lnTo>
                    <a:pt x="2222" y="7980"/>
                  </a:lnTo>
                  <a:lnTo>
                    <a:pt x="2290" y="8047"/>
                  </a:lnTo>
                  <a:lnTo>
                    <a:pt x="2357" y="8115"/>
                  </a:lnTo>
                  <a:lnTo>
                    <a:pt x="2391" y="8317"/>
                  </a:lnTo>
                  <a:lnTo>
                    <a:pt x="2424" y="8384"/>
                  </a:lnTo>
                  <a:lnTo>
                    <a:pt x="2458" y="8451"/>
                  </a:lnTo>
                  <a:lnTo>
                    <a:pt x="2121" y="8889"/>
                  </a:lnTo>
                  <a:lnTo>
                    <a:pt x="1751" y="9293"/>
                  </a:lnTo>
                  <a:lnTo>
                    <a:pt x="1717" y="9327"/>
                  </a:lnTo>
                  <a:lnTo>
                    <a:pt x="1751" y="9394"/>
                  </a:lnTo>
                  <a:lnTo>
                    <a:pt x="1684" y="9529"/>
                  </a:lnTo>
                  <a:lnTo>
                    <a:pt x="1650" y="9731"/>
                  </a:lnTo>
                  <a:lnTo>
                    <a:pt x="1650" y="9899"/>
                  </a:lnTo>
                  <a:lnTo>
                    <a:pt x="1684" y="10101"/>
                  </a:lnTo>
                  <a:lnTo>
                    <a:pt x="1751" y="10269"/>
                  </a:lnTo>
                  <a:lnTo>
                    <a:pt x="1852" y="10370"/>
                  </a:lnTo>
                  <a:lnTo>
                    <a:pt x="1987" y="10438"/>
                  </a:lnTo>
                  <a:lnTo>
                    <a:pt x="2290" y="10438"/>
                  </a:lnTo>
                  <a:lnTo>
                    <a:pt x="2424" y="10370"/>
                  </a:lnTo>
                  <a:lnTo>
                    <a:pt x="2626" y="10202"/>
                  </a:lnTo>
                  <a:lnTo>
                    <a:pt x="2997" y="9832"/>
                  </a:lnTo>
                  <a:lnTo>
                    <a:pt x="3468" y="9293"/>
                  </a:lnTo>
                  <a:lnTo>
                    <a:pt x="3906" y="8687"/>
                  </a:lnTo>
                  <a:lnTo>
                    <a:pt x="4579" y="7812"/>
                  </a:lnTo>
                  <a:lnTo>
                    <a:pt x="5320" y="6936"/>
                  </a:lnTo>
                  <a:lnTo>
                    <a:pt x="5993" y="6027"/>
                  </a:lnTo>
                  <a:lnTo>
                    <a:pt x="6330" y="5590"/>
                  </a:lnTo>
                  <a:lnTo>
                    <a:pt x="6633" y="5085"/>
                  </a:lnTo>
                  <a:lnTo>
                    <a:pt x="7239" y="3974"/>
                  </a:lnTo>
                  <a:lnTo>
                    <a:pt x="7576" y="3435"/>
                  </a:lnTo>
                  <a:lnTo>
                    <a:pt x="7946" y="2896"/>
                  </a:lnTo>
                  <a:lnTo>
                    <a:pt x="7946" y="2458"/>
                  </a:lnTo>
                  <a:lnTo>
                    <a:pt x="7306" y="3401"/>
                  </a:lnTo>
                  <a:lnTo>
                    <a:pt x="6801" y="4209"/>
                  </a:lnTo>
                  <a:lnTo>
                    <a:pt x="6330" y="5051"/>
                  </a:lnTo>
                  <a:lnTo>
                    <a:pt x="5825" y="5859"/>
                  </a:lnTo>
                  <a:lnTo>
                    <a:pt x="5556" y="6263"/>
                  </a:lnTo>
                  <a:lnTo>
                    <a:pt x="5253" y="6633"/>
                  </a:lnTo>
                  <a:lnTo>
                    <a:pt x="4344" y="7744"/>
                  </a:lnTo>
                  <a:lnTo>
                    <a:pt x="3468" y="8855"/>
                  </a:lnTo>
                  <a:lnTo>
                    <a:pt x="3064" y="9394"/>
                  </a:lnTo>
                  <a:lnTo>
                    <a:pt x="2593" y="9865"/>
                  </a:lnTo>
                  <a:lnTo>
                    <a:pt x="2391" y="10067"/>
                  </a:lnTo>
                  <a:lnTo>
                    <a:pt x="2256" y="10168"/>
                  </a:lnTo>
                  <a:lnTo>
                    <a:pt x="2121" y="10236"/>
                  </a:lnTo>
                  <a:lnTo>
                    <a:pt x="1987" y="10236"/>
                  </a:lnTo>
                  <a:lnTo>
                    <a:pt x="1919" y="10168"/>
                  </a:lnTo>
                  <a:lnTo>
                    <a:pt x="1886" y="10067"/>
                  </a:lnTo>
                  <a:lnTo>
                    <a:pt x="1852" y="9899"/>
                  </a:lnTo>
                  <a:lnTo>
                    <a:pt x="1886" y="9596"/>
                  </a:lnTo>
                  <a:lnTo>
                    <a:pt x="1919" y="9394"/>
                  </a:lnTo>
                  <a:lnTo>
                    <a:pt x="1919" y="9360"/>
                  </a:lnTo>
                  <a:lnTo>
                    <a:pt x="2155" y="9158"/>
                  </a:lnTo>
                  <a:lnTo>
                    <a:pt x="2391" y="8923"/>
                  </a:lnTo>
                  <a:lnTo>
                    <a:pt x="2795" y="8418"/>
                  </a:lnTo>
                  <a:lnTo>
                    <a:pt x="3165" y="7913"/>
                  </a:lnTo>
                  <a:lnTo>
                    <a:pt x="3569" y="7441"/>
                  </a:lnTo>
                  <a:lnTo>
                    <a:pt x="4074" y="6869"/>
                  </a:lnTo>
                  <a:lnTo>
                    <a:pt x="4546" y="6297"/>
                  </a:lnTo>
                  <a:lnTo>
                    <a:pt x="4983" y="5691"/>
                  </a:lnTo>
                  <a:lnTo>
                    <a:pt x="5354" y="5051"/>
                  </a:lnTo>
                  <a:lnTo>
                    <a:pt x="6229" y="3502"/>
                  </a:lnTo>
                  <a:lnTo>
                    <a:pt x="7071" y="1953"/>
                  </a:lnTo>
                  <a:lnTo>
                    <a:pt x="7946" y="506"/>
                  </a:lnTo>
                  <a:lnTo>
                    <a:pt x="79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Shape 348"/>
            <p:cNvSpPr/>
            <p:nvPr/>
          </p:nvSpPr>
          <p:spPr>
            <a:xfrm>
              <a:off x="5168500" y="2464425"/>
              <a:ext cx="63150" cy="68200"/>
            </a:xfrm>
            <a:custGeom>
              <a:avLst/>
              <a:gdLst/>
              <a:ahLst/>
              <a:cxnLst/>
              <a:rect l="0" t="0" r="0" b="0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80" y="269"/>
                  </a:lnTo>
                  <a:lnTo>
                    <a:pt x="2357" y="236"/>
                  </a:lnTo>
                  <a:lnTo>
                    <a:pt x="2290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9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8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9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2" y="1885"/>
                  </a:lnTo>
                  <a:lnTo>
                    <a:pt x="2525" y="1313"/>
                  </a:lnTo>
                  <a:lnTo>
                    <a:pt x="2492" y="774"/>
                  </a:lnTo>
                  <a:lnTo>
                    <a:pt x="2458" y="202"/>
                  </a:lnTo>
                  <a:lnTo>
                    <a:pt x="2492" y="168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Shape 349"/>
            <p:cNvSpPr/>
            <p:nvPr/>
          </p:nvSpPr>
          <p:spPr>
            <a:xfrm>
              <a:off x="5686975" y="2535125"/>
              <a:ext cx="63150" cy="68200"/>
            </a:xfrm>
            <a:custGeom>
              <a:avLst/>
              <a:gdLst/>
              <a:ahLst/>
              <a:cxnLst/>
              <a:rect l="0" t="0" r="0" b="0"/>
              <a:pathLst>
                <a:path w="2526" h="2728" extrusionOk="0">
                  <a:moveTo>
                    <a:pt x="2324" y="168"/>
                  </a:moveTo>
                  <a:lnTo>
                    <a:pt x="2256" y="1280"/>
                  </a:lnTo>
                  <a:lnTo>
                    <a:pt x="2223" y="2391"/>
                  </a:lnTo>
                  <a:lnTo>
                    <a:pt x="1718" y="2424"/>
                  </a:lnTo>
                  <a:lnTo>
                    <a:pt x="506" y="2424"/>
                  </a:lnTo>
                  <a:lnTo>
                    <a:pt x="270" y="2458"/>
                  </a:lnTo>
                  <a:lnTo>
                    <a:pt x="236" y="2458"/>
                  </a:lnTo>
                  <a:lnTo>
                    <a:pt x="236" y="2424"/>
                  </a:lnTo>
                  <a:lnTo>
                    <a:pt x="270" y="1886"/>
                  </a:lnTo>
                  <a:lnTo>
                    <a:pt x="270" y="1347"/>
                  </a:lnTo>
                  <a:lnTo>
                    <a:pt x="236" y="775"/>
                  </a:lnTo>
                  <a:lnTo>
                    <a:pt x="169" y="236"/>
                  </a:lnTo>
                  <a:lnTo>
                    <a:pt x="1246" y="269"/>
                  </a:lnTo>
                  <a:lnTo>
                    <a:pt x="1785" y="236"/>
                  </a:lnTo>
                  <a:lnTo>
                    <a:pt x="2324" y="168"/>
                  </a:lnTo>
                  <a:close/>
                  <a:moveTo>
                    <a:pt x="1246" y="0"/>
                  </a:moveTo>
                  <a:lnTo>
                    <a:pt x="674" y="34"/>
                  </a:lnTo>
                  <a:lnTo>
                    <a:pt x="68" y="34"/>
                  </a:lnTo>
                  <a:lnTo>
                    <a:pt x="34" y="101"/>
                  </a:lnTo>
                  <a:lnTo>
                    <a:pt x="34" y="168"/>
                  </a:lnTo>
                  <a:lnTo>
                    <a:pt x="68" y="202"/>
                  </a:lnTo>
                  <a:lnTo>
                    <a:pt x="34" y="775"/>
                  </a:lnTo>
                  <a:lnTo>
                    <a:pt x="1" y="1313"/>
                  </a:lnTo>
                  <a:lnTo>
                    <a:pt x="34" y="1886"/>
                  </a:lnTo>
                  <a:lnTo>
                    <a:pt x="68" y="2424"/>
                  </a:lnTo>
                  <a:lnTo>
                    <a:pt x="68" y="2492"/>
                  </a:lnTo>
                  <a:lnTo>
                    <a:pt x="102" y="2525"/>
                  </a:lnTo>
                  <a:lnTo>
                    <a:pt x="169" y="2525"/>
                  </a:lnTo>
                  <a:lnTo>
                    <a:pt x="203" y="2492"/>
                  </a:lnTo>
                  <a:lnTo>
                    <a:pt x="203" y="2593"/>
                  </a:lnTo>
                  <a:lnTo>
                    <a:pt x="270" y="2626"/>
                  </a:lnTo>
                  <a:lnTo>
                    <a:pt x="472" y="2660"/>
                  </a:lnTo>
                  <a:lnTo>
                    <a:pt x="708" y="2694"/>
                  </a:lnTo>
                  <a:lnTo>
                    <a:pt x="1213" y="2694"/>
                  </a:lnTo>
                  <a:lnTo>
                    <a:pt x="1718" y="2660"/>
                  </a:lnTo>
                  <a:lnTo>
                    <a:pt x="2189" y="2559"/>
                  </a:lnTo>
                  <a:lnTo>
                    <a:pt x="2189" y="2626"/>
                  </a:lnTo>
                  <a:lnTo>
                    <a:pt x="2189" y="2660"/>
                  </a:lnTo>
                  <a:lnTo>
                    <a:pt x="2223" y="2694"/>
                  </a:lnTo>
                  <a:lnTo>
                    <a:pt x="2290" y="2727"/>
                  </a:lnTo>
                  <a:lnTo>
                    <a:pt x="2357" y="2727"/>
                  </a:lnTo>
                  <a:lnTo>
                    <a:pt x="2391" y="2694"/>
                  </a:lnTo>
                  <a:lnTo>
                    <a:pt x="2425" y="2660"/>
                  </a:lnTo>
                  <a:lnTo>
                    <a:pt x="2492" y="2020"/>
                  </a:lnTo>
                  <a:lnTo>
                    <a:pt x="2526" y="1414"/>
                  </a:lnTo>
                  <a:lnTo>
                    <a:pt x="2526" y="775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25" y="101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Shape 350"/>
            <p:cNvSpPr/>
            <p:nvPr/>
          </p:nvSpPr>
          <p:spPr>
            <a:xfrm>
              <a:off x="5796400" y="2606650"/>
              <a:ext cx="64825" cy="62325"/>
            </a:xfrm>
            <a:custGeom>
              <a:avLst/>
              <a:gdLst/>
              <a:ahLst/>
              <a:cxnLst/>
              <a:rect l="0" t="0" r="0" b="0"/>
              <a:pathLst>
                <a:path w="2593" h="249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2"/>
                  </a:lnTo>
                  <a:lnTo>
                    <a:pt x="34" y="2055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8"/>
                  </a:lnTo>
                  <a:lnTo>
                    <a:pt x="270" y="2055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7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8"/>
                  </a:lnTo>
                  <a:lnTo>
                    <a:pt x="2391" y="338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7"/>
                  </a:lnTo>
                  <a:lnTo>
                    <a:pt x="270" y="2358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9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9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1"/>
                  </a:lnTo>
                  <a:lnTo>
                    <a:pt x="2559" y="405"/>
                  </a:lnTo>
                  <a:lnTo>
                    <a:pt x="2526" y="136"/>
                  </a:lnTo>
                  <a:lnTo>
                    <a:pt x="2492" y="136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Shape 351"/>
            <p:cNvSpPr/>
            <p:nvPr/>
          </p:nvSpPr>
          <p:spPr>
            <a:xfrm>
              <a:off x="5818275" y="2619275"/>
              <a:ext cx="16875" cy="16875"/>
            </a:xfrm>
            <a:custGeom>
              <a:avLst/>
              <a:gdLst/>
              <a:ahLst/>
              <a:cxnLst/>
              <a:rect l="0" t="0" r="0" b="0"/>
              <a:pathLst>
                <a:path w="675" h="675" extrusionOk="0">
                  <a:moveTo>
                    <a:pt x="1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69" y="237"/>
                  </a:lnTo>
                  <a:lnTo>
                    <a:pt x="338" y="304"/>
                  </a:lnTo>
                  <a:lnTo>
                    <a:pt x="68" y="506"/>
                  </a:lnTo>
                  <a:lnTo>
                    <a:pt x="35" y="573"/>
                  </a:lnTo>
                  <a:lnTo>
                    <a:pt x="68" y="641"/>
                  </a:lnTo>
                  <a:lnTo>
                    <a:pt x="136" y="674"/>
                  </a:lnTo>
                  <a:lnTo>
                    <a:pt x="203" y="674"/>
                  </a:lnTo>
                  <a:lnTo>
                    <a:pt x="405" y="506"/>
                  </a:lnTo>
                  <a:lnTo>
                    <a:pt x="641" y="371"/>
                  </a:lnTo>
                  <a:lnTo>
                    <a:pt x="674" y="304"/>
                  </a:lnTo>
                  <a:lnTo>
                    <a:pt x="674" y="237"/>
                  </a:lnTo>
                  <a:lnTo>
                    <a:pt x="674" y="203"/>
                  </a:lnTo>
                  <a:lnTo>
                    <a:pt x="607" y="169"/>
                  </a:lnTo>
                  <a:lnTo>
                    <a:pt x="338" y="68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Shape 352"/>
            <p:cNvSpPr/>
            <p:nvPr/>
          </p:nvSpPr>
          <p:spPr>
            <a:xfrm>
              <a:off x="5280450" y="2348250"/>
              <a:ext cx="68200" cy="42125"/>
            </a:xfrm>
            <a:custGeom>
              <a:avLst/>
              <a:gdLst/>
              <a:ahLst/>
              <a:cxnLst/>
              <a:rect l="0" t="0" r="0" b="0"/>
              <a:pathLst>
                <a:path w="2728" h="1685" extrusionOk="0">
                  <a:moveTo>
                    <a:pt x="67" y="1"/>
                  </a:moveTo>
                  <a:lnTo>
                    <a:pt x="67" y="68"/>
                  </a:lnTo>
                  <a:lnTo>
                    <a:pt x="34" y="439"/>
                  </a:lnTo>
                  <a:lnTo>
                    <a:pt x="0" y="809"/>
                  </a:lnTo>
                  <a:lnTo>
                    <a:pt x="0" y="1550"/>
                  </a:lnTo>
                  <a:lnTo>
                    <a:pt x="0" y="1617"/>
                  </a:lnTo>
                  <a:lnTo>
                    <a:pt x="67" y="1651"/>
                  </a:lnTo>
                  <a:lnTo>
                    <a:pt x="135" y="1617"/>
                  </a:lnTo>
                  <a:lnTo>
                    <a:pt x="168" y="1550"/>
                  </a:lnTo>
                  <a:lnTo>
                    <a:pt x="202" y="843"/>
                  </a:lnTo>
                  <a:lnTo>
                    <a:pt x="202" y="169"/>
                  </a:lnTo>
                  <a:lnTo>
                    <a:pt x="842" y="203"/>
                  </a:lnTo>
                  <a:lnTo>
                    <a:pt x="1481" y="203"/>
                  </a:lnTo>
                  <a:lnTo>
                    <a:pt x="2054" y="237"/>
                  </a:lnTo>
                  <a:lnTo>
                    <a:pt x="2323" y="237"/>
                  </a:lnTo>
                  <a:lnTo>
                    <a:pt x="2593" y="169"/>
                  </a:lnTo>
                  <a:lnTo>
                    <a:pt x="2525" y="472"/>
                  </a:lnTo>
                  <a:lnTo>
                    <a:pt x="2525" y="809"/>
                  </a:lnTo>
                  <a:lnTo>
                    <a:pt x="2525" y="1415"/>
                  </a:lnTo>
                  <a:lnTo>
                    <a:pt x="875" y="1415"/>
                  </a:lnTo>
                  <a:lnTo>
                    <a:pt x="606" y="1449"/>
                  </a:lnTo>
                  <a:lnTo>
                    <a:pt x="337" y="1516"/>
                  </a:lnTo>
                  <a:lnTo>
                    <a:pt x="606" y="1583"/>
                  </a:lnTo>
                  <a:lnTo>
                    <a:pt x="842" y="1617"/>
                  </a:lnTo>
                  <a:lnTo>
                    <a:pt x="1953" y="1617"/>
                  </a:lnTo>
                  <a:lnTo>
                    <a:pt x="2458" y="1583"/>
                  </a:lnTo>
                  <a:lnTo>
                    <a:pt x="2458" y="1617"/>
                  </a:lnTo>
                  <a:lnTo>
                    <a:pt x="2492" y="1651"/>
                  </a:lnTo>
                  <a:lnTo>
                    <a:pt x="2559" y="1684"/>
                  </a:lnTo>
                  <a:lnTo>
                    <a:pt x="2626" y="1651"/>
                  </a:lnTo>
                  <a:lnTo>
                    <a:pt x="2660" y="1617"/>
                  </a:lnTo>
                  <a:lnTo>
                    <a:pt x="2660" y="1550"/>
                  </a:lnTo>
                  <a:lnTo>
                    <a:pt x="2694" y="1482"/>
                  </a:lnTo>
                  <a:lnTo>
                    <a:pt x="2727" y="775"/>
                  </a:lnTo>
                  <a:lnTo>
                    <a:pt x="2727" y="405"/>
                  </a:lnTo>
                  <a:lnTo>
                    <a:pt x="2660" y="68"/>
                  </a:lnTo>
                  <a:lnTo>
                    <a:pt x="2626" y="68"/>
                  </a:lnTo>
                  <a:lnTo>
                    <a:pt x="2593" y="102"/>
                  </a:lnTo>
                  <a:lnTo>
                    <a:pt x="2357" y="34"/>
                  </a:lnTo>
                  <a:lnTo>
                    <a:pt x="2054" y="1"/>
                  </a:lnTo>
                  <a:lnTo>
                    <a:pt x="505" y="1"/>
                  </a:lnTo>
                  <a:lnTo>
                    <a:pt x="202" y="34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Shape 353"/>
            <p:cNvSpPr/>
            <p:nvPr/>
          </p:nvSpPr>
          <p:spPr>
            <a:xfrm>
              <a:off x="5262775" y="2490500"/>
              <a:ext cx="24425" cy="17700"/>
            </a:xfrm>
            <a:custGeom>
              <a:avLst/>
              <a:gdLst/>
              <a:ahLst/>
              <a:cxnLst/>
              <a:rect l="0" t="0" r="0" b="0"/>
              <a:pathLst>
                <a:path w="977" h="708" extrusionOk="0">
                  <a:moveTo>
                    <a:pt x="875" y="1"/>
                  </a:moveTo>
                  <a:lnTo>
                    <a:pt x="842" y="34"/>
                  </a:lnTo>
                  <a:lnTo>
                    <a:pt x="774" y="135"/>
                  </a:lnTo>
                  <a:lnTo>
                    <a:pt x="707" y="236"/>
                  </a:lnTo>
                  <a:lnTo>
                    <a:pt x="606" y="506"/>
                  </a:lnTo>
                  <a:lnTo>
                    <a:pt x="539" y="371"/>
                  </a:lnTo>
                  <a:lnTo>
                    <a:pt x="471" y="270"/>
                  </a:lnTo>
                  <a:lnTo>
                    <a:pt x="539" y="169"/>
                  </a:lnTo>
                  <a:lnTo>
                    <a:pt x="539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68"/>
                  </a:lnTo>
                  <a:lnTo>
                    <a:pt x="168" y="405"/>
                  </a:lnTo>
                  <a:lnTo>
                    <a:pt x="168" y="337"/>
                  </a:lnTo>
                  <a:lnTo>
                    <a:pt x="135" y="203"/>
                  </a:lnTo>
                  <a:lnTo>
                    <a:pt x="135" y="169"/>
                  </a:lnTo>
                  <a:lnTo>
                    <a:pt x="101" y="135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236"/>
                  </a:lnTo>
                  <a:lnTo>
                    <a:pt x="0" y="371"/>
                  </a:lnTo>
                  <a:lnTo>
                    <a:pt x="67" y="607"/>
                  </a:lnTo>
                  <a:lnTo>
                    <a:pt x="101" y="674"/>
                  </a:lnTo>
                  <a:lnTo>
                    <a:pt x="202" y="674"/>
                  </a:lnTo>
                  <a:lnTo>
                    <a:pt x="236" y="640"/>
                  </a:lnTo>
                  <a:lnTo>
                    <a:pt x="370" y="405"/>
                  </a:lnTo>
                  <a:lnTo>
                    <a:pt x="404" y="472"/>
                  </a:lnTo>
                  <a:lnTo>
                    <a:pt x="505" y="607"/>
                  </a:lnTo>
                  <a:lnTo>
                    <a:pt x="640" y="708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76" y="102"/>
                  </a:lnTo>
                  <a:lnTo>
                    <a:pt x="943" y="34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Shape 354"/>
            <p:cNvSpPr/>
            <p:nvPr/>
          </p:nvSpPr>
          <p:spPr>
            <a:xfrm>
              <a:off x="5240050" y="2466100"/>
              <a:ext cx="63975" cy="61475"/>
            </a:xfrm>
            <a:custGeom>
              <a:avLst/>
              <a:gdLst/>
              <a:ahLst/>
              <a:cxnLst/>
              <a:rect l="0" t="0" r="0" b="0"/>
              <a:pathLst>
                <a:path w="2559" h="2459" extrusionOk="0">
                  <a:moveTo>
                    <a:pt x="168" y="202"/>
                  </a:moveTo>
                  <a:lnTo>
                    <a:pt x="707" y="236"/>
                  </a:lnTo>
                  <a:lnTo>
                    <a:pt x="1246" y="270"/>
                  </a:lnTo>
                  <a:lnTo>
                    <a:pt x="2323" y="236"/>
                  </a:lnTo>
                  <a:lnTo>
                    <a:pt x="2323" y="707"/>
                  </a:lnTo>
                  <a:lnTo>
                    <a:pt x="2323" y="1145"/>
                  </a:lnTo>
                  <a:lnTo>
                    <a:pt x="2323" y="1684"/>
                  </a:lnTo>
                  <a:lnTo>
                    <a:pt x="2323" y="2222"/>
                  </a:lnTo>
                  <a:lnTo>
                    <a:pt x="2087" y="2189"/>
                  </a:lnTo>
                  <a:lnTo>
                    <a:pt x="606" y="2189"/>
                  </a:lnTo>
                  <a:lnTo>
                    <a:pt x="337" y="2256"/>
                  </a:lnTo>
                  <a:lnTo>
                    <a:pt x="303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8" y="202"/>
                  </a:lnTo>
                  <a:close/>
                  <a:moveTo>
                    <a:pt x="707" y="0"/>
                  </a:moveTo>
                  <a:lnTo>
                    <a:pt x="168" y="34"/>
                  </a:lnTo>
                  <a:lnTo>
                    <a:pt x="101" y="68"/>
                  </a:lnTo>
                  <a:lnTo>
                    <a:pt x="67" y="135"/>
                  </a:lnTo>
                  <a:lnTo>
                    <a:pt x="34" y="371"/>
                  </a:lnTo>
                  <a:lnTo>
                    <a:pt x="0" y="640"/>
                  </a:lnTo>
                  <a:lnTo>
                    <a:pt x="34" y="1145"/>
                  </a:lnTo>
                  <a:lnTo>
                    <a:pt x="67" y="1751"/>
                  </a:lnTo>
                  <a:lnTo>
                    <a:pt x="101" y="2054"/>
                  </a:lnTo>
                  <a:lnTo>
                    <a:pt x="168" y="2323"/>
                  </a:lnTo>
                  <a:lnTo>
                    <a:pt x="168" y="2391"/>
                  </a:lnTo>
                  <a:lnTo>
                    <a:pt x="303" y="2391"/>
                  </a:lnTo>
                  <a:lnTo>
                    <a:pt x="539" y="2424"/>
                  </a:lnTo>
                  <a:lnTo>
                    <a:pt x="1279" y="2424"/>
                  </a:lnTo>
                  <a:lnTo>
                    <a:pt x="1818" y="2458"/>
                  </a:lnTo>
                  <a:lnTo>
                    <a:pt x="2087" y="2458"/>
                  </a:lnTo>
                  <a:lnTo>
                    <a:pt x="2357" y="2424"/>
                  </a:lnTo>
                  <a:lnTo>
                    <a:pt x="2390" y="2458"/>
                  </a:lnTo>
                  <a:lnTo>
                    <a:pt x="2424" y="2458"/>
                  </a:lnTo>
                  <a:lnTo>
                    <a:pt x="2458" y="2424"/>
                  </a:lnTo>
                  <a:lnTo>
                    <a:pt x="2491" y="2391"/>
                  </a:lnTo>
                  <a:lnTo>
                    <a:pt x="2525" y="2121"/>
                  </a:lnTo>
                  <a:lnTo>
                    <a:pt x="2559" y="1852"/>
                  </a:lnTo>
                  <a:lnTo>
                    <a:pt x="2525" y="1313"/>
                  </a:lnTo>
                  <a:lnTo>
                    <a:pt x="2525" y="707"/>
                  </a:lnTo>
                  <a:lnTo>
                    <a:pt x="2525" y="404"/>
                  </a:lnTo>
                  <a:lnTo>
                    <a:pt x="2458" y="101"/>
                  </a:lnTo>
                  <a:lnTo>
                    <a:pt x="2424" y="68"/>
                  </a:lnTo>
                  <a:lnTo>
                    <a:pt x="2390" y="34"/>
                  </a:lnTo>
                  <a:lnTo>
                    <a:pt x="2323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Shape 355"/>
            <p:cNvSpPr/>
            <p:nvPr/>
          </p:nvSpPr>
          <p:spPr>
            <a:xfrm>
              <a:off x="5209725" y="2556150"/>
              <a:ext cx="15175" cy="23600"/>
            </a:xfrm>
            <a:custGeom>
              <a:avLst/>
              <a:gdLst/>
              <a:ahLst/>
              <a:cxnLst/>
              <a:rect l="0" t="0" r="0" b="0"/>
              <a:pathLst>
                <a:path w="607" h="944" extrusionOk="0">
                  <a:moveTo>
                    <a:pt x="338" y="1"/>
                  </a:moveTo>
                  <a:lnTo>
                    <a:pt x="270" y="35"/>
                  </a:lnTo>
                  <a:lnTo>
                    <a:pt x="237" y="68"/>
                  </a:lnTo>
                  <a:lnTo>
                    <a:pt x="102" y="506"/>
                  </a:lnTo>
                  <a:lnTo>
                    <a:pt x="35" y="641"/>
                  </a:lnTo>
                  <a:lnTo>
                    <a:pt x="1" y="742"/>
                  </a:lnTo>
                  <a:lnTo>
                    <a:pt x="35" y="843"/>
                  </a:lnTo>
                  <a:lnTo>
                    <a:pt x="68" y="876"/>
                  </a:lnTo>
                  <a:lnTo>
                    <a:pt x="169" y="809"/>
                  </a:lnTo>
                  <a:lnTo>
                    <a:pt x="237" y="742"/>
                  </a:lnTo>
                  <a:lnTo>
                    <a:pt x="371" y="742"/>
                  </a:lnTo>
                  <a:lnTo>
                    <a:pt x="405" y="809"/>
                  </a:lnTo>
                  <a:lnTo>
                    <a:pt x="439" y="910"/>
                  </a:lnTo>
                  <a:lnTo>
                    <a:pt x="472" y="944"/>
                  </a:lnTo>
                  <a:lnTo>
                    <a:pt x="540" y="944"/>
                  </a:lnTo>
                  <a:lnTo>
                    <a:pt x="573" y="910"/>
                  </a:lnTo>
                  <a:lnTo>
                    <a:pt x="607" y="843"/>
                  </a:lnTo>
                  <a:lnTo>
                    <a:pt x="573" y="708"/>
                  </a:lnTo>
                  <a:lnTo>
                    <a:pt x="607" y="674"/>
                  </a:lnTo>
                  <a:lnTo>
                    <a:pt x="607" y="641"/>
                  </a:lnTo>
                  <a:lnTo>
                    <a:pt x="607" y="607"/>
                  </a:lnTo>
                  <a:lnTo>
                    <a:pt x="573" y="607"/>
                  </a:lnTo>
                  <a:lnTo>
                    <a:pt x="540" y="472"/>
                  </a:lnTo>
                  <a:lnTo>
                    <a:pt x="439" y="68"/>
                  </a:lnTo>
                  <a:lnTo>
                    <a:pt x="405" y="35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Shape 356"/>
            <p:cNvSpPr/>
            <p:nvPr/>
          </p:nvSpPr>
          <p:spPr>
            <a:xfrm>
              <a:off x="5254350" y="2536800"/>
              <a:ext cx="63150" cy="61475"/>
            </a:xfrm>
            <a:custGeom>
              <a:avLst/>
              <a:gdLst/>
              <a:ahLst/>
              <a:cxnLst/>
              <a:rect l="0" t="0" r="0" b="0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Shape 357"/>
            <p:cNvSpPr/>
            <p:nvPr/>
          </p:nvSpPr>
          <p:spPr>
            <a:xfrm>
              <a:off x="5278750" y="2560375"/>
              <a:ext cx="16025" cy="21900"/>
            </a:xfrm>
            <a:custGeom>
              <a:avLst/>
              <a:gdLst/>
              <a:ahLst/>
              <a:cxnLst/>
              <a:rect l="0" t="0" r="0" b="0"/>
              <a:pathLst>
                <a:path w="641" h="876" extrusionOk="0">
                  <a:moveTo>
                    <a:pt x="337" y="0"/>
                  </a:moveTo>
                  <a:lnTo>
                    <a:pt x="203" y="68"/>
                  </a:lnTo>
                  <a:lnTo>
                    <a:pt x="135" y="101"/>
                  </a:lnTo>
                  <a:lnTo>
                    <a:pt x="102" y="169"/>
                  </a:lnTo>
                  <a:lnTo>
                    <a:pt x="102" y="236"/>
                  </a:lnTo>
                  <a:lnTo>
                    <a:pt x="102" y="303"/>
                  </a:lnTo>
                  <a:lnTo>
                    <a:pt x="169" y="438"/>
                  </a:lnTo>
                  <a:lnTo>
                    <a:pt x="270" y="505"/>
                  </a:lnTo>
                  <a:lnTo>
                    <a:pt x="438" y="573"/>
                  </a:lnTo>
                  <a:lnTo>
                    <a:pt x="405" y="606"/>
                  </a:lnTo>
                  <a:lnTo>
                    <a:pt x="371" y="674"/>
                  </a:lnTo>
                  <a:lnTo>
                    <a:pt x="304" y="707"/>
                  </a:lnTo>
                  <a:lnTo>
                    <a:pt x="236" y="707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34" y="775"/>
                  </a:lnTo>
                  <a:lnTo>
                    <a:pt x="135" y="842"/>
                  </a:lnTo>
                  <a:lnTo>
                    <a:pt x="236" y="876"/>
                  </a:lnTo>
                  <a:lnTo>
                    <a:pt x="337" y="876"/>
                  </a:lnTo>
                  <a:lnTo>
                    <a:pt x="472" y="842"/>
                  </a:lnTo>
                  <a:lnTo>
                    <a:pt x="539" y="775"/>
                  </a:lnTo>
                  <a:lnTo>
                    <a:pt x="607" y="674"/>
                  </a:lnTo>
                  <a:lnTo>
                    <a:pt x="640" y="573"/>
                  </a:lnTo>
                  <a:lnTo>
                    <a:pt x="607" y="438"/>
                  </a:lnTo>
                  <a:lnTo>
                    <a:pt x="573" y="404"/>
                  </a:lnTo>
                  <a:lnTo>
                    <a:pt x="506" y="371"/>
                  </a:lnTo>
                  <a:lnTo>
                    <a:pt x="371" y="337"/>
                  </a:lnTo>
                  <a:lnTo>
                    <a:pt x="304" y="303"/>
                  </a:lnTo>
                  <a:lnTo>
                    <a:pt x="304" y="236"/>
                  </a:lnTo>
                  <a:lnTo>
                    <a:pt x="304" y="202"/>
                  </a:lnTo>
                  <a:lnTo>
                    <a:pt x="371" y="169"/>
                  </a:lnTo>
                  <a:lnTo>
                    <a:pt x="539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Shape 358"/>
            <p:cNvSpPr/>
            <p:nvPr/>
          </p:nvSpPr>
          <p:spPr>
            <a:xfrm>
              <a:off x="5181125" y="2535950"/>
              <a:ext cx="64825" cy="62325"/>
            </a:xfrm>
            <a:custGeom>
              <a:avLst/>
              <a:gdLst/>
              <a:ahLst/>
              <a:cxnLst/>
              <a:rect l="0" t="0" r="0" b="0"/>
              <a:pathLst>
                <a:path w="2593" h="2493" extrusionOk="0">
                  <a:moveTo>
                    <a:pt x="1886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9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8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80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8" y="2223"/>
                  </a:lnTo>
                  <a:lnTo>
                    <a:pt x="1818" y="2189"/>
                  </a:lnTo>
                  <a:lnTo>
                    <a:pt x="1280" y="2189"/>
                  </a:lnTo>
                  <a:lnTo>
                    <a:pt x="202" y="2223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Shape 359"/>
            <p:cNvSpPr/>
            <p:nvPr/>
          </p:nvSpPr>
          <p:spPr>
            <a:xfrm>
              <a:off x="5315800" y="2629375"/>
              <a:ext cx="20225" cy="19400"/>
            </a:xfrm>
            <a:custGeom>
              <a:avLst/>
              <a:gdLst/>
              <a:ahLst/>
              <a:cxnLst/>
              <a:rect l="0" t="0" r="0" b="0"/>
              <a:pathLst>
                <a:path w="809" h="776" extrusionOk="0">
                  <a:moveTo>
                    <a:pt x="741" y="1"/>
                  </a:moveTo>
                  <a:lnTo>
                    <a:pt x="539" y="102"/>
                  </a:lnTo>
                  <a:lnTo>
                    <a:pt x="404" y="237"/>
                  </a:lnTo>
                  <a:lnTo>
                    <a:pt x="202" y="102"/>
                  </a:lnTo>
                  <a:lnTo>
                    <a:pt x="135" y="102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269" y="371"/>
                  </a:lnTo>
                  <a:lnTo>
                    <a:pt x="168" y="472"/>
                  </a:lnTo>
                  <a:lnTo>
                    <a:pt x="67" y="573"/>
                  </a:lnTo>
                  <a:lnTo>
                    <a:pt x="34" y="607"/>
                  </a:lnTo>
                  <a:lnTo>
                    <a:pt x="0" y="674"/>
                  </a:lnTo>
                  <a:lnTo>
                    <a:pt x="34" y="742"/>
                  </a:lnTo>
                  <a:lnTo>
                    <a:pt x="101" y="775"/>
                  </a:lnTo>
                  <a:lnTo>
                    <a:pt x="202" y="742"/>
                  </a:lnTo>
                  <a:lnTo>
                    <a:pt x="303" y="674"/>
                  </a:lnTo>
                  <a:lnTo>
                    <a:pt x="438" y="472"/>
                  </a:lnTo>
                  <a:lnTo>
                    <a:pt x="673" y="573"/>
                  </a:lnTo>
                  <a:lnTo>
                    <a:pt x="741" y="573"/>
                  </a:lnTo>
                  <a:lnTo>
                    <a:pt x="808" y="506"/>
                  </a:lnTo>
                  <a:lnTo>
                    <a:pt x="774" y="439"/>
                  </a:lnTo>
                  <a:lnTo>
                    <a:pt x="741" y="371"/>
                  </a:lnTo>
                  <a:lnTo>
                    <a:pt x="572" y="338"/>
                  </a:lnTo>
                  <a:lnTo>
                    <a:pt x="640" y="270"/>
                  </a:lnTo>
                  <a:lnTo>
                    <a:pt x="774" y="35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Shape 360"/>
            <p:cNvSpPr/>
            <p:nvPr/>
          </p:nvSpPr>
          <p:spPr>
            <a:xfrm>
              <a:off x="5345250" y="2394550"/>
              <a:ext cx="64825" cy="62300"/>
            </a:xfrm>
            <a:custGeom>
              <a:avLst/>
              <a:gdLst/>
              <a:ahLst/>
              <a:cxnLst/>
              <a:rect l="0" t="0" r="0" b="0"/>
              <a:pathLst>
                <a:path w="2593" h="2492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Shape 361"/>
            <p:cNvSpPr/>
            <p:nvPr/>
          </p:nvSpPr>
          <p:spPr>
            <a:xfrm>
              <a:off x="5417625" y="2393700"/>
              <a:ext cx="63175" cy="68225"/>
            </a:xfrm>
            <a:custGeom>
              <a:avLst/>
              <a:gdLst/>
              <a:ahLst/>
              <a:cxnLst/>
              <a:rect l="0" t="0" r="0" b="0"/>
              <a:pathLst>
                <a:path w="2527" h="2729" extrusionOk="0">
                  <a:moveTo>
                    <a:pt x="203" y="169"/>
                  </a:moveTo>
                  <a:lnTo>
                    <a:pt x="742" y="237"/>
                  </a:lnTo>
                  <a:lnTo>
                    <a:pt x="1280" y="270"/>
                  </a:lnTo>
                  <a:lnTo>
                    <a:pt x="2358" y="237"/>
                  </a:lnTo>
                  <a:lnTo>
                    <a:pt x="2290" y="775"/>
                  </a:lnTo>
                  <a:lnTo>
                    <a:pt x="2257" y="1348"/>
                  </a:lnTo>
                  <a:lnTo>
                    <a:pt x="2257" y="1886"/>
                  </a:lnTo>
                  <a:lnTo>
                    <a:pt x="2290" y="2425"/>
                  </a:lnTo>
                  <a:lnTo>
                    <a:pt x="2290" y="2459"/>
                  </a:lnTo>
                  <a:lnTo>
                    <a:pt x="2257" y="2459"/>
                  </a:lnTo>
                  <a:lnTo>
                    <a:pt x="2021" y="2425"/>
                  </a:lnTo>
                  <a:lnTo>
                    <a:pt x="809" y="2425"/>
                  </a:lnTo>
                  <a:lnTo>
                    <a:pt x="304" y="2391"/>
                  </a:lnTo>
                  <a:lnTo>
                    <a:pt x="237" y="1280"/>
                  </a:lnTo>
                  <a:lnTo>
                    <a:pt x="203" y="169"/>
                  </a:lnTo>
                  <a:close/>
                  <a:moveTo>
                    <a:pt x="742" y="1"/>
                  </a:moveTo>
                  <a:lnTo>
                    <a:pt x="169" y="35"/>
                  </a:lnTo>
                  <a:lnTo>
                    <a:pt x="136" y="35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775"/>
                  </a:lnTo>
                  <a:lnTo>
                    <a:pt x="1" y="1415"/>
                  </a:lnTo>
                  <a:lnTo>
                    <a:pt x="35" y="2021"/>
                  </a:lnTo>
                  <a:lnTo>
                    <a:pt x="102" y="2661"/>
                  </a:lnTo>
                  <a:lnTo>
                    <a:pt x="136" y="2694"/>
                  </a:lnTo>
                  <a:lnTo>
                    <a:pt x="169" y="2728"/>
                  </a:lnTo>
                  <a:lnTo>
                    <a:pt x="237" y="2728"/>
                  </a:lnTo>
                  <a:lnTo>
                    <a:pt x="304" y="2694"/>
                  </a:lnTo>
                  <a:lnTo>
                    <a:pt x="338" y="2661"/>
                  </a:lnTo>
                  <a:lnTo>
                    <a:pt x="338" y="2627"/>
                  </a:lnTo>
                  <a:lnTo>
                    <a:pt x="338" y="2560"/>
                  </a:lnTo>
                  <a:lnTo>
                    <a:pt x="809" y="2661"/>
                  </a:lnTo>
                  <a:lnTo>
                    <a:pt x="1314" y="2694"/>
                  </a:lnTo>
                  <a:lnTo>
                    <a:pt x="1819" y="2694"/>
                  </a:lnTo>
                  <a:lnTo>
                    <a:pt x="2055" y="2661"/>
                  </a:lnTo>
                  <a:lnTo>
                    <a:pt x="2257" y="2627"/>
                  </a:lnTo>
                  <a:lnTo>
                    <a:pt x="2324" y="2593"/>
                  </a:lnTo>
                  <a:lnTo>
                    <a:pt x="2324" y="2492"/>
                  </a:lnTo>
                  <a:lnTo>
                    <a:pt x="2358" y="2526"/>
                  </a:lnTo>
                  <a:lnTo>
                    <a:pt x="2391" y="2526"/>
                  </a:lnTo>
                  <a:lnTo>
                    <a:pt x="2459" y="2492"/>
                  </a:lnTo>
                  <a:lnTo>
                    <a:pt x="2459" y="2425"/>
                  </a:lnTo>
                  <a:lnTo>
                    <a:pt x="2492" y="1886"/>
                  </a:lnTo>
                  <a:lnTo>
                    <a:pt x="2526" y="1314"/>
                  </a:lnTo>
                  <a:lnTo>
                    <a:pt x="2492" y="775"/>
                  </a:lnTo>
                  <a:lnTo>
                    <a:pt x="2459" y="203"/>
                  </a:lnTo>
                  <a:lnTo>
                    <a:pt x="2492" y="169"/>
                  </a:lnTo>
                  <a:lnTo>
                    <a:pt x="2492" y="102"/>
                  </a:lnTo>
                  <a:lnTo>
                    <a:pt x="2459" y="35"/>
                  </a:lnTo>
                  <a:lnTo>
                    <a:pt x="1853" y="35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Shape 362"/>
            <p:cNvSpPr/>
            <p:nvPr/>
          </p:nvSpPr>
          <p:spPr>
            <a:xfrm>
              <a:off x="5292225" y="2606650"/>
              <a:ext cx="64825" cy="62325"/>
            </a:xfrm>
            <a:custGeom>
              <a:avLst/>
              <a:gdLst/>
              <a:ahLst/>
              <a:cxnLst/>
              <a:rect l="0" t="0" r="0" b="0"/>
              <a:pathLst>
                <a:path w="2593" h="2493" extrusionOk="0">
                  <a:moveTo>
                    <a:pt x="707" y="1"/>
                  </a:moveTo>
                  <a:lnTo>
                    <a:pt x="438" y="35"/>
                  </a:lnTo>
                  <a:lnTo>
                    <a:pt x="337" y="68"/>
                  </a:lnTo>
                  <a:lnTo>
                    <a:pt x="236" y="136"/>
                  </a:lnTo>
                  <a:lnTo>
                    <a:pt x="303" y="203"/>
                  </a:lnTo>
                  <a:lnTo>
                    <a:pt x="404" y="237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8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6"/>
                  </a:lnTo>
                  <a:lnTo>
                    <a:pt x="2357" y="1684"/>
                  </a:lnTo>
                  <a:lnTo>
                    <a:pt x="2357" y="1954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2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6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3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9"/>
                  </a:lnTo>
                  <a:lnTo>
                    <a:pt x="270" y="2459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9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9"/>
                  </a:lnTo>
                  <a:lnTo>
                    <a:pt x="2458" y="2425"/>
                  </a:lnTo>
                  <a:lnTo>
                    <a:pt x="2492" y="2459"/>
                  </a:lnTo>
                  <a:lnTo>
                    <a:pt x="2526" y="2459"/>
                  </a:lnTo>
                  <a:lnTo>
                    <a:pt x="2559" y="2425"/>
                  </a:lnTo>
                  <a:lnTo>
                    <a:pt x="2593" y="2156"/>
                  </a:lnTo>
                  <a:lnTo>
                    <a:pt x="2593" y="1886"/>
                  </a:lnTo>
                  <a:lnTo>
                    <a:pt x="2593" y="1348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6" y="35"/>
                  </a:lnTo>
                  <a:lnTo>
                    <a:pt x="2458" y="35"/>
                  </a:lnTo>
                  <a:lnTo>
                    <a:pt x="2458" y="68"/>
                  </a:lnTo>
                  <a:lnTo>
                    <a:pt x="2425" y="169"/>
                  </a:lnTo>
                  <a:lnTo>
                    <a:pt x="1852" y="102"/>
                  </a:lnTo>
                  <a:lnTo>
                    <a:pt x="1246" y="35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Shape 363"/>
            <p:cNvSpPr/>
            <p:nvPr/>
          </p:nvSpPr>
          <p:spPr>
            <a:xfrm>
              <a:off x="5227400" y="2424000"/>
              <a:ext cx="19400" cy="22750"/>
            </a:xfrm>
            <a:custGeom>
              <a:avLst/>
              <a:gdLst/>
              <a:ahLst/>
              <a:cxnLst/>
              <a:rect l="0" t="0" r="0" b="0"/>
              <a:pathLst>
                <a:path w="776" h="910" extrusionOk="0">
                  <a:moveTo>
                    <a:pt x="304" y="1"/>
                  </a:moveTo>
                  <a:lnTo>
                    <a:pt x="169" y="68"/>
                  </a:lnTo>
                  <a:lnTo>
                    <a:pt x="136" y="136"/>
                  </a:lnTo>
                  <a:lnTo>
                    <a:pt x="102" y="169"/>
                  </a:lnTo>
                  <a:lnTo>
                    <a:pt x="136" y="237"/>
                  </a:lnTo>
                  <a:lnTo>
                    <a:pt x="169" y="270"/>
                  </a:lnTo>
                  <a:lnTo>
                    <a:pt x="203" y="270"/>
                  </a:lnTo>
                  <a:lnTo>
                    <a:pt x="371" y="203"/>
                  </a:lnTo>
                  <a:lnTo>
                    <a:pt x="237" y="472"/>
                  </a:lnTo>
                  <a:lnTo>
                    <a:pt x="35" y="742"/>
                  </a:lnTo>
                  <a:lnTo>
                    <a:pt x="1" y="809"/>
                  </a:lnTo>
                  <a:lnTo>
                    <a:pt x="1" y="843"/>
                  </a:lnTo>
                  <a:lnTo>
                    <a:pt x="35" y="910"/>
                  </a:lnTo>
                  <a:lnTo>
                    <a:pt x="102" y="910"/>
                  </a:lnTo>
                  <a:lnTo>
                    <a:pt x="439" y="876"/>
                  </a:lnTo>
                  <a:lnTo>
                    <a:pt x="607" y="876"/>
                  </a:lnTo>
                  <a:lnTo>
                    <a:pt x="742" y="809"/>
                  </a:lnTo>
                  <a:lnTo>
                    <a:pt x="775" y="775"/>
                  </a:lnTo>
                  <a:lnTo>
                    <a:pt x="775" y="742"/>
                  </a:lnTo>
                  <a:lnTo>
                    <a:pt x="775" y="708"/>
                  </a:lnTo>
                  <a:lnTo>
                    <a:pt x="742" y="674"/>
                  </a:lnTo>
                  <a:lnTo>
                    <a:pt x="439" y="674"/>
                  </a:lnTo>
                  <a:lnTo>
                    <a:pt x="338" y="708"/>
                  </a:lnTo>
                  <a:lnTo>
                    <a:pt x="506" y="439"/>
                  </a:lnTo>
                  <a:lnTo>
                    <a:pt x="607" y="136"/>
                  </a:lnTo>
                  <a:lnTo>
                    <a:pt x="607" y="68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Shape 364"/>
            <p:cNvSpPr/>
            <p:nvPr/>
          </p:nvSpPr>
          <p:spPr>
            <a:xfrm>
              <a:off x="5278750" y="2395400"/>
              <a:ext cx="57275" cy="62300"/>
            </a:xfrm>
            <a:custGeom>
              <a:avLst/>
              <a:gdLst/>
              <a:ahLst/>
              <a:cxnLst/>
              <a:rect l="0" t="0" r="0" b="0"/>
              <a:pathLst>
                <a:path w="2291" h="2492" extrusionOk="0">
                  <a:moveTo>
                    <a:pt x="236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4" y="472"/>
                  </a:lnTo>
                  <a:lnTo>
                    <a:pt x="2054" y="707"/>
                  </a:lnTo>
                  <a:lnTo>
                    <a:pt x="2054" y="1145"/>
                  </a:lnTo>
                  <a:lnTo>
                    <a:pt x="2054" y="1717"/>
                  </a:lnTo>
                  <a:lnTo>
                    <a:pt x="2054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5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6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6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6" y="68"/>
                  </a:lnTo>
                  <a:lnTo>
                    <a:pt x="2189" y="34"/>
                  </a:lnTo>
                  <a:lnTo>
                    <a:pt x="943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Shape 365"/>
            <p:cNvSpPr/>
            <p:nvPr/>
          </p:nvSpPr>
          <p:spPr>
            <a:xfrm>
              <a:off x="5298950" y="2424000"/>
              <a:ext cx="18550" cy="26975"/>
            </a:xfrm>
            <a:custGeom>
              <a:avLst/>
              <a:gdLst/>
              <a:ahLst/>
              <a:cxnLst/>
              <a:rect l="0" t="0" r="0" b="0"/>
              <a:pathLst>
                <a:path w="742" h="1079" extrusionOk="0">
                  <a:moveTo>
                    <a:pt x="337" y="1"/>
                  </a:moveTo>
                  <a:lnTo>
                    <a:pt x="236" y="35"/>
                  </a:lnTo>
                  <a:lnTo>
                    <a:pt x="135" y="102"/>
                  </a:lnTo>
                  <a:lnTo>
                    <a:pt x="34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68" y="338"/>
                  </a:lnTo>
                  <a:lnTo>
                    <a:pt x="135" y="304"/>
                  </a:lnTo>
                  <a:lnTo>
                    <a:pt x="236" y="237"/>
                  </a:lnTo>
                  <a:lnTo>
                    <a:pt x="337" y="203"/>
                  </a:lnTo>
                  <a:lnTo>
                    <a:pt x="371" y="169"/>
                  </a:lnTo>
                  <a:lnTo>
                    <a:pt x="438" y="203"/>
                  </a:lnTo>
                  <a:lnTo>
                    <a:pt x="438" y="237"/>
                  </a:lnTo>
                  <a:lnTo>
                    <a:pt x="472" y="304"/>
                  </a:lnTo>
                  <a:lnTo>
                    <a:pt x="371" y="371"/>
                  </a:lnTo>
                  <a:lnTo>
                    <a:pt x="270" y="506"/>
                  </a:lnTo>
                  <a:lnTo>
                    <a:pt x="169" y="674"/>
                  </a:lnTo>
                  <a:lnTo>
                    <a:pt x="169" y="708"/>
                  </a:lnTo>
                  <a:lnTo>
                    <a:pt x="203" y="775"/>
                  </a:lnTo>
                  <a:lnTo>
                    <a:pt x="472" y="775"/>
                  </a:lnTo>
                  <a:lnTo>
                    <a:pt x="472" y="910"/>
                  </a:lnTo>
                  <a:lnTo>
                    <a:pt x="203" y="910"/>
                  </a:lnTo>
                  <a:lnTo>
                    <a:pt x="169" y="944"/>
                  </a:lnTo>
                  <a:lnTo>
                    <a:pt x="169" y="1011"/>
                  </a:lnTo>
                  <a:lnTo>
                    <a:pt x="236" y="1045"/>
                  </a:lnTo>
                  <a:lnTo>
                    <a:pt x="337" y="1078"/>
                  </a:lnTo>
                  <a:lnTo>
                    <a:pt x="506" y="1078"/>
                  </a:lnTo>
                  <a:lnTo>
                    <a:pt x="607" y="1045"/>
                  </a:lnTo>
                  <a:lnTo>
                    <a:pt x="674" y="977"/>
                  </a:lnTo>
                  <a:lnTo>
                    <a:pt x="708" y="910"/>
                  </a:lnTo>
                  <a:lnTo>
                    <a:pt x="741" y="843"/>
                  </a:lnTo>
                  <a:lnTo>
                    <a:pt x="708" y="708"/>
                  </a:lnTo>
                  <a:lnTo>
                    <a:pt x="640" y="641"/>
                  </a:lnTo>
                  <a:lnTo>
                    <a:pt x="539" y="607"/>
                  </a:lnTo>
                  <a:lnTo>
                    <a:pt x="438" y="573"/>
                  </a:lnTo>
                  <a:lnTo>
                    <a:pt x="539" y="472"/>
                  </a:lnTo>
                  <a:lnTo>
                    <a:pt x="607" y="371"/>
                  </a:lnTo>
                  <a:lnTo>
                    <a:pt x="640" y="270"/>
                  </a:lnTo>
                  <a:lnTo>
                    <a:pt x="607" y="136"/>
                  </a:lnTo>
                  <a:lnTo>
                    <a:pt x="573" y="68"/>
                  </a:lnTo>
                  <a:lnTo>
                    <a:pt x="472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Shape 366"/>
            <p:cNvSpPr/>
            <p:nvPr/>
          </p:nvSpPr>
          <p:spPr>
            <a:xfrm>
              <a:off x="5273700" y="2397075"/>
              <a:ext cx="7600" cy="60625"/>
            </a:xfrm>
            <a:custGeom>
              <a:avLst/>
              <a:gdLst/>
              <a:ahLst/>
              <a:cxnLst/>
              <a:rect l="0" t="0" r="0" b="0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Shape 367"/>
            <p:cNvSpPr/>
            <p:nvPr/>
          </p:nvSpPr>
          <p:spPr>
            <a:xfrm>
              <a:off x="5206375" y="2345725"/>
              <a:ext cx="69050" cy="47175"/>
            </a:xfrm>
            <a:custGeom>
              <a:avLst/>
              <a:gdLst/>
              <a:ahLst/>
              <a:cxnLst/>
              <a:rect l="0" t="0" r="0" b="0"/>
              <a:pathLst>
                <a:path w="2762" h="1887" extrusionOk="0">
                  <a:moveTo>
                    <a:pt x="1414" y="1"/>
                  </a:moveTo>
                  <a:lnTo>
                    <a:pt x="1078" y="34"/>
                  </a:lnTo>
                  <a:lnTo>
                    <a:pt x="741" y="68"/>
                  </a:lnTo>
                  <a:lnTo>
                    <a:pt x="404" y="102"/>
                  </a:lnTo>
                  <a:lnTo>
                    <a:pt x="101" y="203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607"/>
                  </a:lnTo>
                  <a:lnTo>
                    <a:pt x="34" y="1011"/>
                  </a:lnTo>
                  <a:lnTo>
                    <a:pt x="34" y="1348"/>
                  </a:lnTo>
                  <a:lnTo>
                    <a:pt x="101" y="1684"/>
                  </a:lnTo>
                  <a:lnTo>
                    <a:pt x="135" y="1718"/>
                  </a:lnTo>
                  <a:lnTo>
                    <a:pt x="236" y="1718"/>
                  </a:lnTo>
                  <a:lnTo>
                    <a:pt x="236" y="1651"/>
                  </a:lnTo>
                  <a:lnTo>
                    <a:pt x="236" y="1280"/>
                  </a:lnTo>
                  <a:lnTo>
                    <a:pt x="202" y="876"/>
                  </a:lnTo>
                  <a:lnTo>
                    <a:pt x="169" y="573"/>
                  </a:lnTo>
                  <a:lnTo>
                    <a:pt x="101" y="237"/>
                  </a:lnTo>
                  <a:lnTo>
                    <a:pt x="438" y="270"/>
                  </a:lnTo>
                  <a:lnTo>
                    <a:pt x="741" y="304"/>
                  </a:lnTo>
                  <a:lnTo>
                    <a:pt x="1347" y="270"/>
                  </a:lnTo>
                  <a:lnTo>
                    <a:pt x="1987" y="270"/>
                  </a:lnTo>
                  <a:lnTo>
                    <a:pt x="2290" y="304"/>
                  </a:lnTo>
                  <a:lnTo>
                    <a:pt x="2593" y="338"/>
                  </a:lnTo>
                  <a:lnTo>
                    <a:pt x="2559" y="540"/>
                  </a:lnTo>
                  <a:lnTo>
                    <a:pt x="2525" y="775"/>
                  </a:lnTo>
                  <a:lnTo>
                    <a:pt x="2525" y="1213"/>
                  </a:lnTo>
                  <a:lnTo>
                    <a:pt x="2559" y="1684"/>
                  </a:lnTo>
                  <a:lnTo>
                    <a:pt x="2559" y="1684"/>
                  </a:lnTo>
                  <a:lnTo>
                    <a:pt x="2256" y="1651"/>
                  </a:lnTo>
                  <a:lnTo>
                    <a:pt x="1414" y="1651"/>
                  </a:lnTo>
                  <a:lnTo>
                    <a:pt x="842" y="1583"/>
                  </a:lnTo>
                  <a:lnTo>
                    <a:pt x="539" y="1583"/>
                  </a:lnTo>
                  <a:lnTo>
                    <a:pt x="270" y="1651"/>
                  </a:lnTo>
                  <a:lnTo>
                    <a:pt x="505" y="1752"/>
                  </a:lnTo>
                  <a:lnTo>
                    <a:pt x="741" y="1785"/>
                  </a:lnTo>
                  <a:lnTo>
                    <a:pt x="1280" y="1819"/>
                  </a:lnTo>
                  <a:lnTo>
                    <a:pt x="1583" y="1853"/>
                  </a:lnTo>
                  <a:lnTo>
                    <a:pt x="1953" y="1886"/>
                  </a:lnTo>
                  <a:lnTo>
                    <a:pt x="2290" y="1853"/>
                  </a:lnTo>
                  <a:lnTo>
                    <a:pt x="2593" y="1785"/>
                  </a:lnTo>
                  <a:lnTo>
                    <a:pt x="2694" y="1785"/>
                  </a:lnTo>
                  <a:lnTo>
                    <a:pt x="2727" y="1752"/>
                  </a:lnTo>
                  <a:lnTo>
                    <a:pt x="2727" y="1718"/>
                  </a:lnTo>
                  <a:lnTo>
                    <a:pt x="2694" y="876"/>
                  </a:lnTo>
                  <a:lnTo>
                    <a:pt x="2727" y="607"/>
                  </a:lnTo>
                  <a:lnTo>
                    <a:pt x="2727" y="338"/>
                  </a:lnTo>
                  <a:lnTo>
                    <a:pt x="2761" y="304"/>
                  </a:lnTo>
                  <a:lnTo>
                    <a:pt x="2761" y="237"/>
                  </a:lnTo>
                  <a:lnTo>
                    <a:pt x="2761" y="169"/>
                  </a:lnTo>
                  <a:lnTo>
                    <a:pt x="2694" y="135"/>
                  </a:lnTo>
                  <a:lnTo>
                    <a:pt x="2391" y="68"/>
                  </a:lnTo>
                  <a:lnTo>
                    <a:pt x="2054" y="34"/>
                  </a:lnTo>
                  <a:lnTo>
                    <a:pt x="14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Shape 368"/>
            <p:cNvSpPr/>
            <p:nvPr/>
          </p:nvSpPr>
          <p:spPr>
            <a:xfrm>
              <a:off x="5190375" y="2485450"/>
              <a:ext cx="20225" cy="26125"/>
            </a:xfrm>
            <a:custGeom>
              <a:avLst/>
              <a:gdLst/>
              <a:ahLst/>
              <a:cxnLst/>
              <a:rect l="0" t="0" r="0" b="0"/>
              <a:pathLst>
                <a:path w="809" h="1045" extrusionOk="0">
                  <a:moveTo>
                    <a:pt x="472" y="236"/>
                  </a:moveTo>
                  <a:lnTo>
                    <a:pt x="506" y="270"/>
                  </a:lnTo>
                  <a:lnTo>
                    <a:pt x="506" y="371"/>
                  </a:lnTo>
                  <a:lnTo>
                    <a:pt x="472" y="438"/>
                  </a:lnTo>
                  <a:lnTo>
                    <a:pt x="438" y="506"/>
                  </a:lnTo>
                  <a:lnTo>
                    <a:pt x="371" y="539"/>
                  </a:lnTo>
                  <a:lnTo>
                    <a:pt x="236" y="573"/>
                  </a:lnTo>
                  <a:lnTo>
                    <a:pt x="236" y="438"/>
                  </a:lnTo>
                  <a:lnTo>
                    <a:pt x="304" y="337"/>
                  </a:lnTo>
                  <a:lnTo>
                    <a:pt x="371" y="270"/>
                  </a:lnTo>
                  <a:lnTo>
                    <a:pt x="405" y="270"/>
                  </a:lnTo>
                  <a:lnTo>
                    <a:pt x="472" y="236"/>
                  </a:lnTo>
                  <a:close/>
                  <a:moveTo>
                    <a:pt x="438" y="1"/>
                  </a:moveTo>
                  <a:lnTo>
                    <a:pt x="337" y="34"/>
                  </a:lnTo>
                  <a:lnTo>
                    <a:pt x="236" y="102"/>
                  </a:lnTo>
                  <a:lnTo>
                    <a:pt x="169" y="169"/>
                  </a:lnTo>
                  <a:lnTo>
                    <a:pt x="68" y="337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1"/>
                  </a:lnTo>
                  <a:lnTo>
                    <a:pt x="135" y="809"/>
                  </a:lnTo>
                  <a:lnTo>
                    <a:pt x="304" y="809"/>
                  </a:lnTo>
                  <a:lnTo>
                    <a:pt x="438" y="741"/>
                  </a:lnTo>
                  <a:lnTo>
                    <a:pt x="438" y="809"/>
                  </a:lnTo>
                  <a:lnTo>
                    <a:pt x="506" y="876"/>
                  </a:lnTo>
                  <a:lnTo>
                    <a:pt x="539" y="943"/>
                  </a:lnTo>
                  <a:lnTo>
                    <a:pt x="708" y="1044"/>
                  </a:lnTo>
                  <a:lnTo>
                    <a:pt x="775" y="1044"/>
                  </a:lnTo>
                  <a:lnTo>
                    <a:pt x="809" y="977"/>
                  </a:lnTo>
                  <a:lnTo>
                    <a:pt x="775" y="943"/>
                  </a:lnTo>
                  <a:lnTo>
                    <a:pt x="674" y="842"/>
                  </a:lnTo>
                  <a:lnTo>
                    <a:pt x="607" y="775"/>
                  </a:lnTo>
                  <a:lnTo>
                    <a:pt x="539" y="674"/>
                  </a:lnTo>
                  <a:lnTo>
                    <a:pt x="640" y="607"/>
                  </a:lnTo>
                  <a:lnTo>
                    <a:pt x="674" y="506"/>
                  </a:lnTo>
                  <a:lnTo>
                    <a:pt x="741" y="405"/>
                  </a:lnTo>
                  <a:lnTo>
                    <a:pt x="741" y="304"/>
                  </a:lnTo>
                  <a:lnTo>
                    <a:pt x="741" y="203"/>
                  </a:lnTo>
                  <a:lnTo>
                    <a:pt x="708" y="135"/>
                  </a:lnTo>
                  <a:lnTo>
                    <a:pt x="640" y="68"/>
                  </a:lnTo>
                  <a:lnTo>
                    <a:pt x="5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Shape 369"/>
            <p:cNvSpPr/>
            <p:nvPr/>
          </p:nvSpPr>
          <p:spPr>
            <a:xfrm>
              <a:off x="5341875" y="2489675"/>
              <a:ext cx="14350" cy="4225"/>
            </a:xfrm>
            <a:custGeom>
              <a:avLst/>
              <a:gdLst/>
              <a:ahLst/>
              <a:cxnLst/>
              <a:rect l="0" t="0" r="0" b="0"/>
              <a:pathLst>
                <a:path w="574" h="169" extrusionOk="0">
                  <a:moveTo>
                    <a:pt x="35" y="0"/>
                  </a:moveTo>
                  <a:lnTo>
                    <a:pt x="1" y="34"/>
                  </a:lnTo>
                  <a:lnTo>
                    <a:pt x="35" y="101"/>
                  </a:lnTo>
                  <a:lnTo>
                    <a:pt x="68" y="135"/>
                  </a:lnTo>
                  <a:lnTo>
                    <a:pt x="203" y="168"/>
                  </a:lnTo>
                  <a:lnTo>
                    <a:pt x="439" y="168"/>
                  </a:lnTo>
                  <a:lnTo>
                    <a:pt x="540" y="135"/>
                  </a:lnTo>
                  <a:lnTo>
                    <a:pt x="573" y="101"/>
                  </a:lnTo>
                  <a:lnTo>
                    <a:pt x="573" y="67"/>
                  </a:lnTo>
                  <a:lnTo>
                    <a:pt x="540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Shape 370"/>
            <p:cNvSpPr/>
            <p:nvPr/>
          </p:nvSpPr>
          <p:spPr>
            <a:xfrm>
              <a:off x="5312425" y="2465250"/>
              <a:ext cx="64825" cy="62325"/>
            </a:xfrm>
            <a:custGeom>
              <a:avLst/>
              <a:gdLst/>
              <a:ahLst/>
              <a:cxnLst/>
              <a:rect l="0" t="0" r="0" b="0"/>
              <a:pathLst>
                <a:path w="2593" h="2493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4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4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6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6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5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Shape 371"/>
            <p:cNvSpPr/>
            <p:nvPr/>
          </p:nvSpPr>
          <p:spPr>
            <a:xfrm>
              <a:off x="5337675" y="2490500"/>
              <a:ext cx="16850" cy="20225"/>
            </a:xfrm>
            <a:custGeom>
              <a:avLst/>
              <a:gdLst/>
              <a:ahLst/>
              <a:cxnLst/>
              <a:rect l="0" t="0" r="0" b="0"/>
              <a:pathLst>
                <a:path w="674" h="809" extrusionOk="0">
                  <a:moveTo>
                    <a:pt x="101" y="1"/>
                  </a:moveTo>
                  <a:lnTo>
                    <a:pt x="101" y="34"/>
                  </a:lnTo>
                  <a:lnTo>
                    <a:pt x="68" y="337"/>
                  </a:lnTo>
                  <a:lnTo>
                    <a:pt x="34" y="640"/>
                  </a:lnTo>
                  <a:lnTo>
                    <a:pt x="68" y="674"/>
                  </a:lnTo>
                  <a:lnTo>
                    <a:pt x="101" y="674"/>
                  </a:lnTo>
                  <a:lnTo>
                    <a:pt x="34" y="708"/>
                  </a:lnTo>
                  <a:lnTo>
                    <a:pt x="0" y="708"/>
                  </a:lnTo>
                  <a:lnTo>
                    <a:pt x="0" y="741"/>
                  </a:lnTo>
                  <a:lnTo>
                    <a:pt x="169" y="809"/>
                  </a:lnTo>
                  <a:lnTo>
                    <a:pt x="371" y="809"/>
                  </a:lnTo>
                  <a:lnTo>
                    <a:pt x="539" y="775"/>
                  </a:lnTo>
                  <a:lnTo>
                    <a:pt x="607" y="775"/>
                  </a:lnTo>
                  <a:lnTo>
                    <a:pt x="640" y="708"/>
                  </a:lnTo>
                  <a:lnTo>
                    <a:pt x="674" y="674"/>
                  </a:lnTo>
                  <a:lnTo>
                    <a:pt x="640" y="640"/>
                  </a:lnTo>
                  <a:lnTo>
                    <a:pt x="573" y="607"/>
                  </a:lnTo>
                  <a:lnTo>
                    <a:pt x="506" y="607"/>
                  </a:lnTo>
                  <a:lnTo>
                    <a:pt x="371" y="640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03" y="405"/>
                  </a:lnTo>
                  <a:lnTo>
                    <a:pt x="236" y="405"/>
                  </a:lnTo>
                  <a:lnTo>
                    <a:pt x="304" y="438"/>
                  </a:lnTo>
                  <a:lnTo>
                    <a:pt x="438" y="438"/>
                  </a:lnTo>
                  <a:lnTo>
                    <a:pt x="506" y="405"/>
                  </a:lnTo>
                  <a:lnTo>
                    <a:pt x="539" y="371"/>
                  </a:lnTo>
                  <a:lnTo>
                    <a:pt x="539" y="304"/>
                  </a:lnTo>
                  <a:lnTo>
                    <a:pt x="506" y="270"/>
                  </a:lnTo>
                  <a:lnTo>
                    <a:pt x="405" y="236"/>
                  </a:lnTo>
                  <a:lnTo>
                    <a:pt x="236" y="236"/>
                  </a:lnTo>
                  <a:lnTo>
                    <a:pt x="169" y="270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Shape 372"/>
            <p:cNvSpPr/>
            <p:nvPr/>
          </p:nvSpPr>
          <p:spPr>
            <a:xfrm>
              <a:off x="5367125" y="2425700"/>
              <a:ext cx="20225" cy="22750"/>
            </a:xfrm>
            <a:custGeom>
              <a:avLst/>
              <a:gdLst/>
              <a:ahLst/>
              <a:cxnLst/>
              <a:rect l="0" t="0" r="0" b="0"/>
              <a:pathLst>
                <a:path w="809" h="910" extrusionOk="0">
                  <a:moveTo>
                    <a:pt x="439" y="0"/>
                  </a:moveTo>
                  <a:lnTo>
                    <a:pt x="304" y="101"/>
                  </a:lnTo>
                  <a:lnTo>
                    <a:pt x="203" y="270"/>
                  </a:lnTo>
                  <a:lnTo>
                    <a:pt x="35" y="573"/>
                  </a:lnTo>
                  <a:lnTo>
                    <a:pt x="1" y="640"/>
                  </a:lnTo>
                  <a:lnTo>
                    <a:pt x="35" y="674"/>
                  </a:lnTo>
                  <a:lnTo>
                    <a:pt x="68" y="707"/>
                  </a:lnTo>
                  <a:lnTo>
                    <a:pt x="102" y="741"/>
                  </a:lnTo>
                  <a:lnTo>
                    <a:pt x="573" y="741"/>
                  </a:lnTo>
                  <a:lnTo>
                    <a:pt x="573" y="808"/>
                  </a:lnTo>
                  <a:lnTo>
                    <a:pt x="641" y="909"/>
                  </a:lnTo>
                  <a:lnTo>
                    <a:pt x="674" y="909"/>
                  </a:lnTo>
                  <a:lnTo>
                    <a:pt x="708" y="876"/>
                  </a:lnTo>
                  <a:lnTo>
                    <a:pt x="742" y="808"/>
                  </a:lnTo>
                  <a:lnTo>
                    <a:pt x="742" y="707"/>
                  </a:lnTo>
                  <a:lnTo>
                    <a:pt x="775" y="674"/>
                  </a:lnTo>
                  <a:lnTo>
                    <a:pt x="809" y="640"/>
                  </a:lnTo>
                  <a:lnTo>
                    <a:pt x="809" y="573"/>
                  </a:lnTo>
                  <a:lnTo>
                    <a:pt x="742" y="505"/>
                  </a:lnTo>
                  <a:lnTo>
                    <a:pt x="775" y="337"/>
                  </a:lnTo>
                  <a:lnTo>
                    <a:pt x="775" y="303"/>
                  </a:lnTo>
                  <a:lnTo>
                    <a:pt x="742" y="303"/>
                  </a:lnTo>
                  <a:lnTo>
                    <a:pt x="607" y="505"/>
                  </a:lnTo>
                  <a:lnTo>
                    <a:pt x="270" y="539"/>
                  </a:lnTo>
                  <a:lnTo>
                    <a:pt x="405" y="303"/>
                  </a:lnTo>
                  <a:lnTo>
                    <a:pt x="506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Shape 373"/>
            <p:cNvSpPr/>
            <p:nvPr/>
          </p:nvSpPr>
          <p:spPr>
            <a:xfrm>
              <a:off x="5441200" y="2428225"/>
              <a:ext cx="18550" cy="24425"/>
            </a:xfrm>
            <a:custGeom>
              <a:avLst/>
              <a:gdLst/>
              <a:ahLst/>
              <a:cxnLst/>
              <a:rect l="0" t="0" r="0" b="0"/>
              <a:pathLst>
                <a:path w="742" h="977" extrusionOk="0">
                  <a:moveTo>
                    <a:pt x="539" y="0"/>
                  </a:moveTo>
                  <a:lnTo>
                    <a:pt x="405" y="34"/>
                  </a:lnTo>
                  <a:lnTo>
                    <a:pt x="102" y="135"/>
                  </a:lnTo>
                  <a:lnTo>
                    <a:pt x="68" y="202"/>
                  </a:lnTo>
                  <a:lnTo>
                    <a:pt x="68" y="236"/>
                  </a:lnTo>
                  <a:lnTo>
                    <a:pt x="169" y="539"/>
                  </a:lnTo>
                  <a:lnTo>
                    <a:pt x="203" y="606"/>
                  </a:lnTo>
                  <a:lnTo>
                    <a:pt x="304" y="606"/>
                  </a:lnTo>
                  <a:lnTo>
                    <a:pt x="405" y="539"/>
                  </a:lnTo>
                  <a:lnTo>
                    <a:pt x="472" y="539"/>
                  </a:lnTo>
                  <a:lnTo>
                    <a:pt x="539" y="573"/>
                  </a:lnTo>
                  <a:lnTo>
                    <a:pt x="573" y="640"/>
                  </a:lnTo>
                  <a:lnTo>
                    <a:pt x="573" y="674"/>
                  </a:lnTo>
                  <a:lnTo>
                    <a:pt x="472" y="707"/>
                  </a:lnTo>
                  <a:lnTo>
                    <a:pt x="270" y="741"/>
                  </a:lnTo>
                  <a:lnTo>
                    <a:pt x="102" y="775"/>
                  </a:lnTo>
                  <a:lnTo>
                    <a:pt x="34" y="808"/>
                  </a:lnTo>
                  <a:lnTo>
                    <a:pt x="1" y="876"/>
                  </a:lnTo>
                  <a:lnTo>
                    <a:pt x="1" y="943"/>
                  </a:lnTo>
                  <a:lnTo>
                    <a:pt x="34" y="977"/>
                  </a:lnTo>
                  <a:lnTo>
                    <a:pt x="102" y="977"/>
                  </a:lnTo>
                  <a:lnTo>
                    <a:pt x="169" y="943"/>
                  </a:lnTo>
                  <a:lnTo>
                    <a:pt x="270" y="909"/>
                  </a:lnTo>
                  <a:lnTo>
                    <a:pt x="438" y="909"/>
                  </a:lnTo>
                  <a:lnTo>
                    <a:pt x="607" y="876"/>
                  </a:lnTo>
                  <a:lnTo>
                    <a:pt x="674" y="808"/>
                  </a:lnTo>
                  <a:lnTo>
                    <a:pt x="708" y="741"/>
                  </a:lnTo>
                  <a:lnTo>
                    <a:pt x="741" y="674"/>
                  </a:lnTo>
                  <a:lnTo>
                    <a:pt x="741" y="573"/>
                  </a:lnTo>
                  <a:lnTo>
                    <a:pt x="674" y="505"/>
                  </a:lnTo>
                  <a:lnTo>
                    <a:pt x="640" y="438"/>
                  </a:lnTo>
                  <a:lnTo>
                    <a:pt x="539" y="404"/>
                  </a:lnTo>
                  <a:lnTo>
                    <a:pt x="472" y="371"/>
                  </a:lnTo>
                  <a:lnTo>
                    <a:pt x="304" y="404"/>
                  </a:lnTo>
                  <a:lnTo>
                    <a:pt x="270" y="270"/>
                  </a:lnTo>
                  <a:lnTo>
                    <a:pt x="506" y="202"/>
                  </a:lnTo>
                  <a:lnTo>
                    <a:pt x="708" y="101"/>
                  </a:lnTo>
                  <a:lnTo>
                    <a:pt x="741" y="68"/>
                  </a:lnTo>
                  <a:lnTo>
                    <a:pt x="708" y="34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Shape 374"/>
            <p:cNvSpPr/>
            <p:nvPr/>
          </p:nvSpPr>
          <p:spPr>
            <a:xfrm>
              <a:off x="5803125" y="2430750"/>
              <a:ext cx="16025" cy="18525"/>
            </a:xfrm>
            <a:custGeom>
              <a:avLst/>
              <a:gdLst/>
              <a:ahLst/>
              <a:cxnLst/>
              <a:rect l="0" t="0" r="0" b="0"/>
              <a:pathLst>
                <a:path w="641" h="741" extrusionOk="0">
                  <a:moveTo>
                    <a:pt x="405" y="371"/>
                  </a:moveTo>
                  <a:lnTo>
                    <a:pt x="371" y="438"/>
                  </a:lnTo>
                  <a:lnTo>
                    <a:pt x="338" y="505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505"/>
                  </a:lnTo>
                  <a:lnTo>
                    <a:pt x="203" y="472"/>
                  </a:lnTo>
                  <a:lnTo>
                    <a:pt x="237" y="438"/>
                  </a:lnTo>
                  <a:lnTo>
                    <a:pt x="338" y="371"/>
                  </a:lnTo>
                  <a:close/>
                  <a:moveTo>
                    <a:pt x="405" y="0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69" y="135"/>
                  </a:lnTo>
                  <a:lnTo>
                    <a:pt x="169" y="169"/>
                  </a:lnTo>
                  <a:lnTo>
                    <a:pt x="203" y="236"/>
                  </a:lnTo>
                  <a:lnTo>
                    <a:pt x="136" y="270"/>
                  </a:lnTo>
                  <a:lnTo>
                    <a:pt x="35" y="371"/>
                  </a:lnTo>
                  <a:lnTo>
                    <a:pt x="1" y="472"/>
                  </a:lnTo>
                  <a:lnTo>
                    <a:pt x="1" y="573"/>
                  </a:lnTo>
                  <a:lnTo>
                    <a:pt x="35" y="674"/>
                  </a:lnTo>
                  <a:lnTo>
                    <a:pt x="136" y="741"/>
                  </a:lnTo>
                  <a:lnTo>
                    <a:pt x="270" y="741"/>
                  </a:lnTo>
                  <a:lnTo>
                    <a:pt x="371" y="707"/>
                  </a:lnTo>
                  <a:lnTo>
                    <a:pt x="472" y="674"/>
                  </a:lnTo>
                  <a:lnTo>
                    <a:pt x="573" y="539"/>
                  </a:lnTo>
                  <a:lnTo>
                    <a:pt x="607" y="404"/>
                  </a:lnTo>
                  <a:lnTo>
                    <a:pt x="641" y="270"/>
                  </a:lnTo>
                  <a:lnTo>
                    <a:pt x="607" y="135"/>
                  </a:lnTo>
                  <a:lnTo>
                    <a:pt x="573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Shape 375"/>
            <p:cNvSpPr/>
            <p:nvPr/>
          </p:nvSpPr>
          <p:spPr>
            <a:xfrm>
              <a:off x="5667625" y="536075"/>
              <a:ext cx="5925" cy="14325"/>
            </a:xfrm>
            <a:custGeom>
              <a:avLst/>
              <a:gdLst/>
              <a:ahLst/>
              <a:cxnLst/>
              <a:rect l="0" t="0" r="0" b="0"/>
              <a:pathLst>
                <a:path w="237" h="573" extrusionOk="0">
                  <a:moveTo>
                    <a:pt x="135" y="0"/>
                  </a:moveTo>
                  <a:lnTo>
                    <a:pt x="101" y="34"/>
                  </a:lnTo>
                  <a:lnTo>
                    <a:pt x="0" y="236"/>
                  </a:lnTo>
                  <a:lnTo>
                    <a:pt x="0" y="371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68" y="573"/>
                  </a:lnTo>
                  <a:lnTo>
                    <a:pt x="101" y="539"/>
                  </a:lnTo>
                  <a:lnTo>
                    <a:pt x="169" y="506"/>
                  </a:lnTo>
                  <a:lnTo>
                    <a:pt x="169" y="438"/>
                  </a:lnTo>
                  <a:lnTo>
                    <a:pt x="202" y="337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Shape 376"/>
            <p:cNvSpPr/>
            <p:nvPr/>
          </p:nvSpPr>
          <p:spPr>
            <a:xfrm>
              <a:off x="5676875" y="508300"/>
              <a:ext cx="8450" cy="16850"/>
            </a:xfrm>
            <a:custGeom>
              <a:avLst/>
              <a:gdLst/>
              <a:ahLst/>
              <a:cxnLst/>
              <a:rect l="0" t="0" r="0" b="0"/>
              <a:pathLst>
                <a:path w="338" h="674" extrusionOk="0">
                  <a:moveTo>
                    <a:pt x="236" y="0"/>
                  </a:moveTo>
                  <a:lnTo>
                    <a:pt x="203" y="34"/>
                  </a:lnTo>
                  <a:lnTo>
                    <a:pt x="102" y="169"/>
                  </a:lnTo>
                  <a:lnTo>
                    <a:pt x="68" y="303"/>
                  </a:lnTo>
                  <a:lnTo>
                    <a:pt x="34" y="472"/>
                  </a:lnTo>
                  <a:lnTo>
                    <a:pt x="1" y="539"/>
                  </a:lnTo>
                  <a:lnTo>
                    <a:pt x="34" y="606"/>
                  </a:lnTo>
                  <a:lnTo>
                    <a:pt x="68" y="674"/>
                  </a:lnTo>
                  <a:lnTo>
                    <a:pt x="169" y="674"/>
                  </a:lnTo>
                  <a:lnTo>
                    <a:pt x="203" y="606"/>
                  </a:lnTo>
                  <a:lnTo>
                    <a:pt x="203" y="505"/>
                  </a:lnTo>
                  <a:lnTo>
                    <a:pt x="236" y="404"/>
                  </a:lnTo>
                  <a:lnTo>
                    <a:pt x="304" y="135"/>
                  </a:lnTo>
                  <a:lnTo>
                    <a:pt x="337" y="68"/>
                  </a:lnTo>
                  <a:lnTo>
                    <a:pt x="304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Shape 377"/>
            <p:cNvSpPr/>
            <p:nvPr/>
          </p:nvSpPr>
          <p:spPr>
            <a:xfrm>
              <a:off x="5631425" y="266725"/>
              <a:ext cx="519350" cy="436025"/>
            </a:xfrm>
            <a:custGeom>
              <a:avLst/>
              <a:gdLst/>
              <a:ahLst/>
              <a:cxnLst/>
              <a:rect l="0" t="0" r="0" b="0"/>
              <a:pathLst>
                <a:path w="20774" h="17441" extrusionOk="0">
                  <a:moveTo>
                    <a:pt x="5522" y="674"/>
                  </a:moveTo>
                  <a:lnTo>
                    <a:pt x="7239" y="1044"/>
                  </a:lnTo>
                  <a:lnTo>
                    <a:pt x="8956" y="1482"/>
                  </a:lnTo>
                  <a:lnTo>
                    <a:pt x="9832" y="1684"/>
                  </a:lnTo>
                  <a:lnTo>
                    <a:pt x="10673" y="1920"/>
                  </a:lnTo>
                  <a:lnTo>
                    <a:pt x="11515" y="2189"/>
                  </a:lnTo>
                  <a:lnTo>
                    <a:pt x="12357" y="2492"/>
                  </a:lnTo>
                  <a:lnTo>
                    <a:pt x="14310" y="3233"/>
                  </a:lnTo>
                  <a:lnTo>
                    <a:pt x="15286" y="3570"/>
                  </a:lnTo>
                  <a:lnTo>
                    <a:pt x="16296" y="3873"/>
                  </a:lnTo>
                  <a:lnTo>
                    <a:pt x="17474" y="4176"/>
                  </a:lnTo>
                  <a:lnTo>
                    <a:pt x="18653" y="4512"/>
                  </a:lnTo>
                  <a:lnTo>
                    <a:pt x="18518" y="4984"/>
                  </a:lnTo>
                  <a:lnTo>
                    <a:pt x="18451" y="5455"/>
                  </a:lnTo>
                  <a:lnTo>
                    <a:pt x="18350" y="6398"/>
                  </a:lnTo>
                  <a:lnTo>
                    <a:pt x="18316" y="6633"/>
                  </a:lnTo>
                  <a:lnTo>
                    <a:pt x="18249" y="6869"/>
                  </a:lnTo>
                  <a:lnTo>
                    <a:pt x="18047" y="7307"/>
                  </a:lnTo>
                  <a:lnTo>
                    <a:pt x="17845" y="7744"/>
                  </a:lnTo>
                  <a:lnTo>
                    <a:pt x="17777" y="7980"/>
                  </a:lnTo>
                  <a:lnTo>
                    <a:pt x="17744" y="8216"/>
                  </a:lnTo>
                  <a:lnTo>
                    <a:pt x="16161" y="7610"/>
                  </a:lnTo>
                  <a:lnTo>
                    <a:pt x="15353" y="7307"/>
                  </a:lnTo>
                  <a:lnTo>
                    <a:pt x="14545" y="7037"/>
                  </a:lnTo>
                  <a:lnTo>
                    <a:pt x="13603" y="6768"/>
                  </a:lnTo>
                  <a:lnTo>
                    <a:pt x="12660" y="6499"/>
                  </a:lnTo>
                  <a:lnTo>
                    <a:pt x="10774" y="5960"/>
                  </a:lnTo>
                  <a:lnTo>
                    <a:pt x="9091" y="5489"/>
                  </a:lnTo>
                  <a:lnTo>
                    <a:pt x="8249" y="5287"/>
                  </a:lnTo>
                  <a:lnTo>
                    <a:pt x="7374" y="5118"/>
                  </a:lnTo>
                  <a:lnTo>
                    <a:pt x="6600" y="4950"/>
                  </a:lnTo>
                  <a:lnTo>
                    <a:pt x="5859" y="4782"/>
                  </a:lnTo>
                  <a:lnTo>
                    <a:pt x="5118" y="4546"/>
                  </a:lnTo>
                  <a:lnTo>
                    <a:pt x="4377" y="4243"/>
                  </a:lnTo>
                  <a:lnTo>
                    <a:pt x="4680" y="3300"/>
                  </a:lnTo>
                  <a:lnTo>
                    <a:pt x="4815" y="2829"/>
                  </a:lnTo>
                  <a:lnTo>
                    <a:pt x="5017" y="2357"/>
                  </a:lnTo>
                  <a:lnTo>
                    <a:pt x="5320" y="1549"/>
                  </a:lnTo>
                  <a:lnTo>
                    <a:pt x="5455" y="1112"/>
                  </a:lnTo>
                  <a:lnTo>
                    <a:pt x="5522" y="674"/>
                  </a:lnTo>
                  <a:close/>
                  <a:moveTo>
                    <a:pt x="3940" y="270"/>
                  </a:moveTo>
                  <a:lnTo>
                    <a:pt x="4916" y="506"/>
                  </a:lnTo>
                  <a:lnTo>
                    <a:pt x="4916" y="539"/>
                  </a:lnTo>
                  <a:lnTo>
                    <a:pt x="4883" y="539"/>
                  </a:lnTo>
                  <a:lnTo>
                    <a:pt x="4883" y="607"/>
                  </a:lnTo>
                  <a:lnTo>
                    <a:pt x="4815" y="775"/>
                  </a:lnTo>
                  <a:lnTo>
                    <a:pt x="4782" y="876"/>
                  </a:lnTo>
                  <a:lnTo>
                    <a:pt x="4748" y="977"/>
                  </a:lnTo>
                  <a:lnTo>
                    <a:pt x="4782" y="1011"/>
                  </a:lnTo>
                  <a:lnTo>
                    <a:pt x="4815" y="1044"/>
                  </a:lnTo>
                  <a:lnTo>
                    <a:pt x="4916" y="1044"/>
                  </a:lnTo>
                  <a:lnTo>
                    <a:pt x="4950" y="943"/>
                  </a:lnTo>
                  <a:lnTo>
                    <a:pt x="4984" y="842"/>
                  </a:lnTo>
                  <a:lnTo>
                    <a:pt x="5051" y="640"/>
                  </a:lnTo>
                  <a:lnTo>
                    <a:pt x="5051" y="573"/>
                  </a:lnTo>
                  <a:lnTo>
                    <a:pt x="5051" y="539"/>
                  </a:lnTo>
                  <a:lnTo>
                    <a:pt x="5320" y="607"/>
                  </a:lnTo>
                  <a:lnTo>
                    <a:pt x="5186" y="1112"/>
                  </a:lnTo>
                  <a:lnTo>
                    <a:pt x="5051" y="1583"/>
                  </a:lnTo>
                  <a:lnTo>
                    <a:pt x="4680" y="2526"/>
                  </a:lnTo>
                  <a:lnTo>
                    <a:pt x="4512" y="2964"/>
                  </a:lnTo>
                  <a:lnTo>
                    <a:pt x="4344" y="3435"/>
                  </a:lnTo>
                  <a:lnTo>
                    <a:pt x="4209" y="3906"/>
                  </a:lnTo>
                  <a:lnTo>
                    <a:pt x="4209" y="4142"/>
                  </a:lnTo>
                  <a:lnTo>
                    <a:pt x="4175" y="4378"/>
                  </a:lnTo>
                  <a:lnTo>
                    <a:pt x="4209" y="4411"/>
                  </a:lnTo>
                  <a:lnTo>
                    <a:pt x="4243" y="4445"/>
                  </a:lnTo>
                  <a:lnTo>
                    <a:pt x="4310" y="4445"/>
                  </a:lnTo>
                  <a:lnTo>
                    <a:pt x="4579" y="4613"/>
                  </a:lnTo>
                  <a:lnTo>
                    <a:pt x="4849" y="4748"/>
                  </a:lnTo>
                  <a:lnTo>
                    <a:pt x="5152" y="4883"/>
                  </a:lnTo>
                  <a:lnTo>
                    <a:pt x="5455" y="4950"/>
                  </a:lnTo>
                  <a:lnTo>
                    <a:pt x="6128" y="5118"/>
                  </a:lnTo>
                  <a:lnTo>
                    <a:pt x="6734" y="5219"/>
                  </a:lnTo>
                  <a:lnTo>
                    <a:pt x="8485" y="5623"/>
                  </a:lnTo>
                  <a:lnTo>
                    <a:pt x="10202" y="6061"/>
                  </a:lnTo>
                  <a:lnTo>
                    <a:pt x="14242" y="7206"/>
                  </a:lnTo>
                  <a:lnTo>
                    <a:pt x="15151" y="7475"/>
                  </a:lnTo>
                  <a:lnTo>
                    <a:pt x="16060" y="7812"/>
                  </a:lnTo>
                  <a:lnTo>
                    <a:pt x="17845" y="8485"/>
                  </a:lnTo>
                  <a:lnTo>
                    <a:pt x="17912" y="8485"/>
                  </a:lnTo>
                  <a:lnTo>
                    <a:pt x="17946" y="8451"/>
                  </a:lnTo>
                  <a:lnTo>
                    <a:pt x="17979" y="8418"/>
                  </a:lnTo>
                  <a:lnTo>
                    <a:pt x="17979" y="8350"/>
                  </a:lnTo>
                  <a:lnTo>
                    <a:pt x="17979" y="8317"/>
                  </a:lnTo>
                  <a:lnTo>
                    <a:pt x="18013" y="8081"/>
                  </a:lnTo>
                  <a:lnTo>
                    <a:pt x="18080" y="7845"/>
                  </a:lnTo>
                  <a:lnTo>
                    <a:pt x="18282" y="7408"/>
                  </a:lnTo>
                  <a:lnTo>
                    <a:pt x="18451" y="6936"/>
                  </a:lnTo>
                  <a:lnTo>
                    <a:pt x="18552" y="6701"/>
                  </a:lnTo>
                  <a:lnTo>
                    <a:pt x="18619" y="6465"/>
                  </a:lnTo>
                  <a:lnTo>
                    <a:pt x="18653" y="5994"/>
                  </a:lnTo>
                  <a:lnTo>
                    <a:pt x="18720" y="5522"/>
                  </a:lnTo>
                  <a:lnTo>
                    <a:pt x="18787" y="5051"/>
                  </a:lnTo>
                  <a:lnTo>
                    <a:pt x="18888" y="4580"/>
                  </a:lnTo>
                  <a:lnTo>
                    <a:pt x="19057" y="4613"/>
                  </a:lnTo>
                  <a:lnTo>
                    <a:pt x="19023" y="4681"/>
                  </a:lnTo>
                  <a:lnTo>
                    <a:pt x="18989" y="4815"/>
                  </a:lnTo>
                  <a:lnTo>
                    <a:pt x="18956" y="4984"/>
                  </a:lnTo>
                  <a:lnTo>
                    <a:pt x="18922" y="5085"/>
                  </a:lnTo>
                  <a:lnTo>
                    <a:pt x="18855" y="5219"/>
                  </a:lnTo>
                  <a:lnTo>
                    <a:pt x="18855" y="5253"/>
                  </a:lnTo>
                  <a:lnTo>
                    <a:pt x="18888" y="5287"/>
                  </a:lnTo>
                  <a:lnTo>
                    <a:pt x="18922" y="5320"/>
                  </a:lnTo>
                  <a:lnTo>
                    <a:pt x="18989" y="5320"/>
                  </a:lnTo>
                  <a:lnTo>
                    <a:pt x="19090" y="5186"/>
                  </a:lnTo>
                  <a:lnTo>
                    <a:pt x="19158" y="5017"/>
                  </a:lnTo>
                  <a:lnTo>
                    <a:pt x="19225" y="4849"/>
                  </a:lnTo>
                  <a:lnTo>
                    <a:pt x="19225" y="4681"/>
                  </a:lnTo>
                  <a:lnTo>
                    <a:pt x="19865" y="4916"/>
                  </a:lnTo>
                  <a:lnTo>
                    <a:pt x="20471" y="5152"/>
                  </a:lnTo>
                  <a:lnTo>
                    <a:pt x="20370" y="5320"/>
                  </a:lnTo>
                  <a:lnTo>
                    <a:pt x="20269" y="5489"/>
                  </a:lnTo>
                  <a:lnTo>
                    <a:pt x="20168" y="5926"/>
                  </a:lnTo>
                  <a:lnTo>
                    <a:pt x="20100" y="6364"/>
                  </a:lnTo>
                  <a:lnTo>
                    <a:pt x="20033" y="6734"/>
                  </a:lnTo>
                  <a:lnTo>
                    <a:pt x="19865" y="7576"/>
                  </a:lnTo>
                  <a:lnTo>
                    <a:pt x="19629" y="8451"/>
                  </a:lnTo>
                  <a:lnTo>
                    <a:pt x="19360" y="9293"/>
                  </a:lnTo>
                  <a:lnTo>
                    <a:pt x="19057" y="10135"/>
                  </a:lnTo>
                  <a:lnTo>
                    <a:pt x="18518" y="10067"/>
                  </a:lnTo>
                  <a:lnTo>
                    <a:pt x="17979" y="9966"/>
                  </a:lnTo>
                  <a:lnTo>
                    <a:pt x="16936" y="9697"/>
                  </a:lnTo>
                  <a:lnTo>
                    <a:pt x="15858" y="9394"/>
                  </a:lnTo>
                  <a:lnTo>
                    <a:pt x="14815" y="9057"/>
                  </a:lnTo>
                  <a:lnTo>
                    <a:pt x="13771" y="8721"/>
                  </a:lnTo>
                  <a:lnTo>
                    <a:pt x="12727" y="8350"/>
                  </a:lnTo>
                  <a:lnTo>
                    <a:pt x="10640" y="7576"/>
                  </a:lnTo>
                  <a:lnTo>
                    <a:pt x="10135" y="7408"/>
                  </a:lnTo>
                  <a:lnTo>
                    <a:pt x="9596" y="7239"/>
                  </a:lnTo>
                  <a:lnTo>
                    <a:pt x="8552" y="6970"/>
                  </a:lnTo>
                  <a:lnTo>
                    <a:pt x="7475" y="6734"/>
                  </a:lnTo>
                  <a:lnTo>
                    <a:pt x="6398" y="6465"/>
                  </a:lnTo>
                  <a:lnTo>
                    <a:pt x="5354" y="6196"/>
                  </a:lnTo>
                  <a:lnTo>
                    <a:pt x="4310" y="5859"/>
                  </a:lnTo>
                  <a:lnTo>
                    <a:pt x="3266" y="5556"/>
                  </a:lnTo>
                  <a:lnTo>
                    <a:pt x="2223" y="5253"/>
                  </a:lnTo>
                  <a:lnTo>
                    <a:pt x="2492" y="4512"/>
                  </a:lnTo>
                  <a:lnTo>
                    <a:pt x="2728" y="3805"/>
                  </a:lnTo>
                  <a:lnTo>
                    <a:pt x="2963" y="3065"/>
                  </a:lnTo>
                  <a:lnTo>
                    <a:pt x="3233" y="2324"/>
                  </a:lnTo>
                  <a:lnTo>
                    <a:pt x="3435" y="1852"/>
                  </a:lnTo>
                  <a:lnTo>
                    <a:pt x="3670" y="1314"/>
                  </a:lnTo>
                  <a:lnTo>
                    <a:pt x="3771" y="1044"/>
                  </a:lnTo>
                  <a:lnTo>
                    <a:pt x="3872" y="775"/>
                  </a:lnTo>
                  <a:lnTo>
                    <a:pt x="3906" y="539"/>
                  </a:lnTo>
                  <a:lnTo>
                    <a:pt x="3940" y="270"/>
                  </a:lnTo>
                  <a:close/>
                  <a:moveTo>
                    <a:pt x="2391" y="5522"/>
                  </a:moveTo>
                  <a:lnTo>
                    <a:pt x="3603" y="5893"/>
                  </a:lnTo>
                  <a:lnTo>
                    <a:pt x="3502" y="5960"/>
                  </a:lnTo>
                  <a:lnTo>
                    <a:pt x="3435" y="6061"/>
                  </a:lnTo>
                  <a:lnTo>
                    <a:pt x="3300" y="6263"/>
                  </a:lnTo>
                  <a:lnTo>
                    <a:pt x="3199" y="6499"/>
                  </a:lnTo>
                  <a:lnTo>
                    <a:pt x="3132" y="6701"/>
                  </a:lnTo>
                  <a:lnTo>
                    <a:pt x="3031" y="7138"/>
                  </a:lnTo>
                  <a:lnTo>
                    <a:pt x="2930" y="7542"/>
                  </a:lnTo>
                  <a:lnTo>
                    <a:pt x="2728" y="8384"/>
                  </a:lnTo>
                  <a:lnTo>
                    <a:pt x="2458" y="9461"/>
                  </a:lnTo>
                  <a:lnTo>
                    <a:pt x="2155" y="10505"/>
                  </a:lnTo>
                  <a:lnTo>
                    <a:pt x="1785" y="11549"/>
                  </a:lnTo>
                  <a:lnTo>
                    <a:pt x="1583" y="12054"/>
                  </a:lnTo>
                  <a:lnTo>
                    <a:pt x="1347" y="12525"/>
                  </a:lnTo>
                  <a:lnTo>
                    <a:pt x="1347" y="12559"/>
                  </a:lnTo>
                  <a:lnTo>
                    <a:pt x="775" y="12424"/>
                  </a:lnTo>
                  <a:lnTo>
                    <a:pt x="506" y="12357"/>
                  </a:lnTo>
                  <a:lnTo>
                    <a:pt x="270" y="12256"/>
                  </a:lnTo>
                  <a:lnTo>
                    <a:pt x="472" y="11953"/>
                  </a:lnTo>
                  <a:lnTo>
                    <a:pt x="640" y="11583"/>
                  </a:lnTo>
                  <a:lnTo>
                    <a:pt x="775" y="11246"/>
                  </a:lnTo>
                  <a:lnTo>
                    <a:pt x="910" y="10842"/>
                  </a:lnTo>
                  <a:lnTo>
                    <a:pt x="1112" y="10067"/>
                  </a:lnTo>
                  <a:lnTo>
                    <a:pt x="1280" y="9360"/>
                  </a:lnTo>
                  <a:lnTo>
                    <a:pt x="1516" y="8418"/>
                  </a:lnTo>
                  <a:lnTo>
                    <a:pt x="1785" y="7509"/>
                  </a:lnTo>
                  <a:lnTo>
                    <a:pt x="2155" y="6532"/>
                  </a:lnTo>
                  <a:lnTo>
                    <a:pt x="2290" y="6027"/>
                  </a:lnTo>
                  <a:lnTo>
                    <a:pt x="2391" y="5522"/>
                  </a:lnTo>
                  <a:close/>
                  <a:moveTo>
                    <a:pt x="3704" y="5926"/>
                  </a:moveTo>
                  <a:lnTo>
                    <a:pt x="5017" y="6330"/>
                  </a:lnTo>
                  <a:lnTo>
                    <a:pt x="6330" y="6701"/>
                  </a:lnTo>
                  <a:lnTo>
                    <a:pt x="7408" y="6970"/>
                  </a:lnTo>
                  <a:lnTo>
                    <a:pt x="8451" y="7239"/>
                  </a:lnTo>
                  <a:lnTo>
                    <a:pt x="9529" y="7509"/>
                  </a:lnTo>
                  <a:lnTo>
                    <a:pt x="10067" y="7643"/>
                  </a:lnTo>
                  <a:lnTo>
                    <a:pt x="10572" y="7812"/>
                  </a:lnTo>
                  <a:lnTo>
                    <a:pt x="12222" y="8418"/>
                  </a:lnTo>
                  <a:lnTo>
                    <a:pt x="13872" y="9024"/>
                  </a:lnTo>
                  <a:lnTo>
                    <a:pt x="14714" y="9327"/>
                  </a:lnTo>
                  <a:lnTo>
                    <a:pt x="15555" y="9596"/>
                  </a:lnTo>
                  <a:lnTo>
                    <a:pt x="16397" y="9865"/>
                  </a:lnTo>
                  <a:lnTo>
                    <a:pt x="17239" y="10067"/>
                  </a:lnTo>
                  <a:lnTo>
                    <a:pt x="17205" y="10101"/>
                  </a:lnTo>
                  <a:lnTo>
                    <a:pt x="17205" y="10168"/>
                  </a:lnTo>
                  <a:lnTo>
                    <a:pt x="16565" y="11818"/>
                  </a:lnTo>
                  <a:lnTo>
                    <a:pt x="15959" y="13468"/>
                  </a:lnTo>
                  <a:lnTo>
                    <a:pt x="15724" y="14209"/>
                  </a:lnTo>
                  <a:lnTo>
                    <a:pt x="15522" y="14983"/>
                  </a:lnTo>
                  <a:lnTo>
                    <a:pt x="15320" y="15757"/>
                  </a:lnTo>
                  <a:lnTo>
                    <a:pt x="15084" y="16532"/>
                  </a:lnTo>
                  <a:lnTo>
                    <a:pt x="13771" y="16262"/>
                  </a:lnTo>
                  <a:lnTo>
                    <a:pt x="12222" y="15858"/>
                  </a:lnTo>
                  <a:lnTo>
                    <a:pt x="10673" y="15421"/>
                  </a:lnTo>
                  <a:lnTo>
                    <a:pt x="9125" y="14882"/>
                  </a:lnTo>
                  <a:lnTo>
                    <a:pt x="7610" y="14343"/>
                  </a:lnTo>
                  <a:lnTo>
                    <a:pt x="6532" y="13939"/>
                  </a:lnTo>
                  <a:lnTo>
                    <a:pt x="5489" y="13569"/>
                  </a:lnTo>
                  <a:lnTo>
                    <a:pt x="4411" y="13232"/>
                  </a:lnTo>
                  <a:lnTo>
                    <a:pt x="3839" y="13098"/>
                  </a:lnTo>
                  <a:lnTo>
                    <a:pt x="3300" y="12963"/>
                  </a:lnTo>
                  <a:lnTo>
                    <a:pt x="1549" y="12593"/>
                  </a:lnTo>
                  <a:lnTo>
                    <a:pt x="1785" y="12155"/>
                  </a:lnTo>
                  <a:lnTo>
                    <a:pt x="1953" y="11717"/>
                  </a:lnTo>
                  <a:lnTo>
                    <a:pt x="2256" y="10774"/>
                  </a:lnTo>
                  <a:lnTo>
                    <a:pt x="2795" y="8889"/>
                  </a:lnTo>
                  <a:lnTo>
                    <a:pt x="2963" y="8148"/>
                  </a:lnTo>
                  <a:lnTo>
                    <a:pt x="3132" y="7408"/>
                  </a:lnTo>
                  <a:lnTo>
                    <a:pt x="3233" y="7004"/>
                  </a:lnTo>
                  <a:lnTo>
                    <a:pt x="3367" y="6633"/>
                  </a:lnTo>
                  <a:lnTo>
                    <a:pt x="3502" y="6297"/>
                  </a:lnTo>
                  <a:lnTo>
                    <a:pt x="3704" y="5994"/>
                  </a:lnTo>
                  <a:lnTo>
                    <a:pt x="3704" y="5926"/>
                  </a:lnTo>
                  <a:close/>
                  <a:moveTo>
                    <a:pt x="17441" y="10101"/>
                  </a:moveTo>
                  <a:lnTo>
                    <a:pt x="18114" y="10236"/>
                  </a:lnTo>
                  <a:lnTo>
                    <a:pt x="18787" y="10337"/>
                  </a:lnTo>
                  <a:lnTo>
                    <a:pt x="18518" y="11246"/>
                  </a:lnTo>
                  <a:lnTo>
                    <a:pt x="18249" y="12155"/>
                  </a:lnTo>
                  <a:lnTo>
                    <a:pt x="18080" y="12593"/>
                  </a:lnTo>
                  <a:lnTo>
                    <a:pt x="17912" y="13030"/>
                  </a:lnTo>
                  <a:lnTo>
                    <a:pt x="17744" y="13468"/>
                  </a:lnTo>
                  <a:lnTo>
                    <a:pt x="17575" y="13906"/>
                  </a:lnTo>
                  <a:lnTo>
                    <a:pt x="17340" y="14680"/>
                  </a:lnTo>
                  <a:lnTo>
                    <a:pt x="17171" y="15488"/>
                  </a:lnTo>
                  <a:lnTo>
                    <a:pt x="16936" y="16262"/>
                  </a:lnTo>
                  <a:lnTo>
                    <a:pt x="16801" y="16666"/>
                  </a:lnTo>
                  <a:lnTo>
                    <a:pt x="16599" y="17037"/>
                  </a:lnTo>
                  <a:lnTo>
                    <a:pt x="16397" y="16902"/>
                  </a:lnTo>
                  <a:lnTo>
                    <a:pt x="16161" y="16801"/>
                  </a:lnTo>
                  <a:lnTo>
                    <a:pt x="15656" y="16666"/>
                  </a:lnTo>
                  <a:lnTo>
                    <a:pt x="15353" y="16599"/>
                  </a:lnTo>
                  <a:lnTo>
                    <a:pt x="15589" y="15825"/>
                  </a:lnTo>
                  <a:lnTo>
                    <a:pt x="15791" y="15050"/>
                  </a:lnTo>
                  <a:lnTo>
                    <a:pt x="15993" y="14276"/>
                  </a:lnTo>
                  <a:lnTo>
                    <a:pt x="16195" y="13535"/>
                  </a:lnTo>
                  <a:lnTo>
                    <a:pt x="16498" y="12694"/>
                  </a:lnTo>
                  <a:lnTo>
                    <a:pt x="16835" y="11852"/>
                  </a:lnTo>
                  <a:lnTo>
                    <a:pt x="17138" y="11010"/>
                  </a:lnTo>
                  <a:lnTo>
                    <a:pt x="17441" y="10168"/>
                  </a:lnTo>
                  <a:lnTo>
                    <a:pt x="17441" y="10135"/>
                  </a:lnTo>
                  <a:lnTo>
                    <a:pt x="17441" y="10101"/>
                  </a:lnTo>
                  <a:close/>
                  <a:moveTo>
                    <a:pt x="3805" y="1"/>
                  </a:moveTo>
                  <a:lnTo>
                    <a:pt x="3738" y="34"/>
                  </a:lnTo>
                  <a:lnTo>
                    <a:pt x="3670" y="68"/>
                  </a:lnTo>
                  <a:lnTo>
                    <a:pt x="3670" y="135"/>
                  </a:lnTo>
                  <a:lnTo>
                    <a:pt x="3704" y="203"/>
                  </a:lnTo>
                  <a:lnTo>
                    <a:pt x="3670" y="472"/>
                  </a:lnTo>
                  <a:lnTo>
                    <a:pt x="3603" y="775"/>
                  </a:lnTo>
                  <a:lnTo>
                    <a:pt x="3401" y="1314"/>
                  </a:lnTo>
                  <a:lnTo>
                    <a:pt x="3165" y="1886"/>
                  </a:lnTo>
                  <a:lnTo>
                    <a:pt x="2930" y="2425"/>
                  </a:lnTo>
                  <a:lnTo>
                    <a:pt x="2694" y="3098"/>
                  </a:lnTo>
                  <a:lnTo>
                    <a:pt x="2458" y="3805"/>
                  </a:lnTo>
                  <a:lnTo>
                    <a:pt x="1987" y="5186"/>
                  </a:lnTo>
                  <a:lnTo>
                    <a:pt x="1987" y="5253"/>
                  </a:lnTo>
                  <a:lnTo>
                    <a:pt x="2021" y="5287"/>
                  </a:lnTo>
                  <a:lnTo>
                    <a:pt x="2021" y="5388"/>
                  </a:lnTo>
                  <a:lnTo>
                    <a:pt x="2088" y="5421"/>
                  </a:lnTo>
                  <a:lnTo>
                    <a:pt x="2256" y="5489"/>
                  </a:lnTo>
                  <a:lnTo>
                    <a:pt x="1920" y="6297"/>
                  </a:lnTo>
                  <a:lnTo>
                    <a:pt x="1650" y="7105"/>
                  </a:lnTo>
                  <a:lnTo>
                    <a:pt x="1179" y="8788"/>
                  </a:lnTo>
                  <a:lnTo>
                    <a:pt x="674" y="10471"/>
                  </a:lnTo>
                  <a:lnTo>
                    <a:pt x="405" y="11280"/>
                  </a:lnTo>
                  <a:lnTo>
                    <a:pt x="102" y="12088"/>
                  </a:lnTo>
                  <a:lnTo>
                    <a:pt x="34" y="12121"/>
                  </a:lnTo>
                  <a:lnTo>
                    <a:pt x="1" y="12155"/>
                  </a:lnTo>
                  <a:lnTo>
                    <a:pt x="1" y="12222"/>
                  </a:lnTo>
                  <a:lnTo>
                    <a:pt x="34" y="12290"/>
                  </a:lnTo>
                  <a:lnTo>
                    <a:pt x="68" y="12357"/>
                  </a:lnTo>
                  <a:lnTo>
                    <a:pt x="203" y="12424"/>
                  </a:lnTo>
                  <a:lnTo>
                    <a:pt x="506" y="12559"/>
                  </a:lnTo>
                  <a:lnTo>
                    <a:pt x="910" y="12694"/>
                  </a:lnTo>
                  <a:lnTo>
                    <a:pt x="1314" y="12795"/>
                  </a:lnTo>
                  <a:lnTo>
                    <a:pt x="2122" y="12963"/>
                  </a:lnTo>
                  <a:lnTo>
                    <a:pt x="4007" y="13401"/>
                  </a:lnTo>
                  <a:lnTo>
                    <a:pt x="4950" y="13670"/>
                  </a:lnTo>
                  <a:lnTo>
                    <a:pt x="5893" y="13973"/>
                  </a:lnTo>
                  <a:lnTo>
                    <a:pt x="8990" y="15084"/>
                  </a:lnTo>
                  <a:lnTo>
                    <a:pt x="10539" y="15623"/>
                  </a:lnTo>
                  <a:lnTo>
                    <a:pt x="12121" y="16094"/>
                  </a:lnTo>
                  <a:lnTo>
                    <a:pt x="13300" y="16397"/>
                  </a:lnTo>
                  <a:lnTo>
                    <a:pt x="14478" y="16666"/>
                  </a:lnTo>
                  <a:lnTo>
                    <a:pt x="15084" y="16767"/>
                  </a:lnTo>
                  <a:lnTo>
                    <a:pt x="15151" y="16801"/>
                  </a:lnTo>
                  <a:lnTo>
                    <a:pt x="15219" y="16801"/>
                  </a:lnTo>
                  <a:lnTo>
                    <a:pt x="15623" y="16868"/>
                  </a:lnTo>
                  <a:lnTo>
                    <a:pt x="15959" y="16969"/>
                  </a:lnTo>
                  <a:lnTo>
                    <a:pt x="16262" y="17104"/>
                  </a:lnTo>
                  <a:lnTo>
                    <a:pt x="16397" y="17171"/>
                  </a:lnTo>
                  <a:lnTo>
                    <a:pt x="16498" y="17272"/>
                  </a:lnTo>
                  <a:lnTo>
                    <a:pt x="16498" y="17373"/>
                  </a:lnTo>
                  <a:lnTo>
                    <a:pt x="16565" y="17407"/>
                  </a:lnTo>
                  <a:lnTo>
                    <a:pt x="16633" y="17441"/>
                  </a:lnTo>
                  <a:lnTo>
                    <a:pt x="16700" y="17407"/>
                  </a:lnTo>
                  <a:lnTo>
                    <a:pt x="16734" y="17373"/>
                  </a:lnTo>
                  <a:lnTo>
                    <a:pt x="16936" y="17003"/>
                  </a:lnTo>
                  <a:lnTo>
                    <a:pt x="17104" y="16599"/>
                  </a:lnTo>
                  <a:lnTo>
                    <a:pt x="17239" y="16195"/>
                  </a:lnTo>
                  <a:lnTo>
                    <a:pt x="17340" y="15791"/>
                  </a:lnTo>
                  <a:lnTo>
                    <a:pt x="17542" y="14983"/>
                  </a:lnTo>
                  <a:lnTo>
                    <a:pt x="17777" y="14175"/>
                  </a:lnTo>
                  <a:lnTo>
                    <a:pt x="17912" y="13670"/>
                  </a:lnTo>
                  <a:lnTo>
                    <a:pt x="18080" y="13199"/>
                  </a:lnTo>
                  <a:lnTo>
                    <a:pt x="18451" y="12290"/>
                  </a:lnTo>
                  <a:lnTo>
                    <a:pt x="18619" y="11818"/>
                  </a:lnTo>
                  <a:lnTo>
                    <a:pt x="18754" y="11347"/>
                  </a:lnTo>
                  <a:lnTo>
                    <a:pt x="18888" y="10875"/>
                  </a:lnTo>
                  <a:lnTo>
                    <a:pt x="18956" y="10370"/>
                  </a:lnTo>
                  <a:lnTo>
                    <a:pt x="18989" y="10370"/>
                  </a:lnTo>
                  <a:lnTo>
                    <a:pt x="19023" y="10438"/>
                  </a:lnTo>
                  <a:lnTo>
                    <a:pt x="19124" y="10471"/>
                  </a:lnTo>
                  <a:lnTo>
                    <a:pt x="19191" y="10438"/>
                  </a:lnTo>
                  <a:lnTo>
                    <a:pt x="19259" y="10370"/>
                  </a:lnTo>
                  <a:lnTo>
                    <a:pt x="19730" y="8788"/>
                  </a:lnTo>
                  <a:lnTo>
                    <a:pt x="20168" y="7206"/>
                  </a:lnTo>
                  <a:lnTo>
                    <a:pt x="20302" y="6701"/>
                  </a:lnTo>
                  <a:lnTo>
                    <a:pt x="20370" y="6196"/>
                  </a:lnTo>
                  <a:lnTo>
                    <a:pt x="20504" y="5691"/>
                  </a:lnTo>
                  <a:lnTo>
                    <a:pt x="20572" y="5455"/>
                  </a:lnTo>
                  <a:lnTo>
                    <a:pt x="20706" y="5219"/>
                  </a:lnTo>
                  <a:lnTo>
                    <a:pt x="20740" y="5186"/>
                  </a:lnTo>
                  <a:lnTo>
                    <a:pt x="20774" y="5118"/>
                  </a:lnTo>
                  <a:lnTo>
                    <a:pt x="20774" y="5085"/>
                  </a:lnTo>
                  <a:lnTo>
                    <a:pt x="20774" y="5017"/>
                  </a:lnTo>
                  <a:lnTo>
                    <a:pt x="20706" y="4984"/>
                  </a:lnTo>
                  <a:lnTo>
                    <a:pt x="19797" y="4613"/>
                  </a:lnTo>
                  <a:lnTo>
                    <a:pt x="18888" y="4310"/>
                  </a:lnTo>
                  <a:lnTo>
                    <a:pt x="17979" y="4041"/>
                  </a:lnTo>
                  <a:lnTo>
                    <a:pt x="17037" y="3805"/>
                  </a:lnTo>
                  <a:lnTo>
                    <a:pt x="15959" y="3536"/>
                  </a:lnTo>
                  <a:lnTo>
                    <a:pt x="14916" y="3199"/>
                  </a:lnTo>
                  <a:lnTo>
                    <a:pt x="13872" y="2829"/>
                  </a:lnTo>
                  <a:lnTo>
                    <a:pt x="12862" y="2458"/>
                  </a:lnTo>
                  <a:lnTo>
                    <a:pt x="11784" y="2054"/>
                  </a:lnTo>
                  <a:lnTo>
                    <a:pt x="10741" y="1684"/>
                  </a:lnTo>
                  <a:lnTo>
                    <a:pt x="9630" y="1381"/>
                  </a:lnTo>
                  <a:lnTo>
                    <a:pt x="8552" y="1112"/>
                  </a:lnTo>
                  <a:lnTo>
                    <a:pt x="7340" y="842"/>
                  </a:lnTo>
                  <a:lnTo>
                    <a:pt x="6162" y="539"/>
                  </a:lnTo>
                  <a:lnTo>
                    <a:pt x="4984" y="270"/>
                  </a:lnTo>
                  <a:lnTo>
                    <a:pt x="38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Shape 378"/>
            <p:cNvSpPr/>
            <p:nvPr/>
          </p:nvSpPr>
          <p:spPr>
            <a:xfrm>
              <a:off x="5685300" y="485575"/>
              <a:ext cx="7600" cy="13500"/>
            </a:xfrm>
            <a:custGeom>
              <a:avLst/>
              <a:gdLst/>
              <a:ahLst/>
              <a:cxnLst/>
              <a:rect l="0" t="0" r="0" b="0"/>
              <a:pathLst>
                <a:path w="304" h="540" extrusionOk="0">
                  <a:moveTo>
                    <a:pt x="202" y="0"/>
                  </a:moveTo>
                  <a:lnTo>
                    <a:pt x="169" y="34"/>
                  </a:lnTo>
                  <a:lnTo>
                    <a:pt x="34" y="270"/>
                  </a:lnTo>
                  <a:lnTo>
                    <a:pt x="0" y="404"/>
                  </a:lnTo>
                  <a:lnTo>
                    <a:pt x="34" y="505"/>
                  </a:lnTo>
                  <a:lnTo>
                    <a:pt x="34" y="539"/>
                  </a:lnTo>
                  <a:lnTo>
                    <a:pt x="135" y="539"/>
                  </a:lnTo>
                  <a:lnTo>
                    <a:pt x="169" y="505"/>
                  </a:lnTo>
                  <a:lnTo>
                    <a:pt x="202" y="404"/>
                  </a:lnTo>
                  <a:lnTo>
                    <a:pt x="236" y="303"/>
                  </a:lnTo>
                  <a:lnTo>
                    <a:pt x="303" y="101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Shape 379"/>
            <p:cNvSpPr/>
            <p:nvPr/>
          </p:nvSpPr>
          <p:spPr>
            <a:xfrm>
              <a:off x="5657525" y="557950"/>
              <a:ext cx="8450" cy="13500"/>
            </a:xfrm>
            <a:custGeom>
              <a:avLst/>
              <a:gdLst/>
              <a:ahLst/>
              <a:cxnLst/>
              <a:rect l="0" t="0" r="0" b="0"/>
              <a:pathLst>
                <a:path w="338" h="540" extrusionOk="0">
                  <a:moveTo>
                    <a:pt x="270" y="1"/>
                  </a:moveTo>
                  <a:lnTo>
                    <a:pt x="202" y="35"/>
                  </a:lnTo>
                  <a:lnTo>
                    <a:pt x="135" y="102"/>
                  </a:lnTo>
                  <a:lnTo>
                    <a:pt x="68" y="203"/>
                  </a:lnTo>
                  <a:lnTo>
                    <a:pt x="0" y="338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01" y="540"/>
                  </a:lnTo>
                  <a:lnTo>
                    <a:pt x="135" y="506"/>
                  </a:lnTo>
                  <a:lnTo>
                    <a:pt x="202" y="405"/>
                  </a:lnTo>
                  <a:lnTo>
                    <a:pt x="236" y="304"/>
                  </a:lnTo>
                  <a:lnTo>
                    <a:pt x="337" y="136"/>
                  </a:lnTo>
                  <a:lnTo>
                    <a:pt x="337" y="68"/>
                  </a:lnTo>
                  <a:lnTo>
                    <a:pt x="303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Shape 380"/>
            <p:cNvSpPr/>
            <p:nvPr/>
          </p:nvSpPr>
          <p:spPr>
            <a:xfrm>
              <a:off x="5754325" y="392150"/>
              <a:ext cx="18525" cy="7600"/>
            </a:xfrm>
            <a:custGeom>
              <a:avLst/>
              <a:gdLst/>
              <a:ahLst/>
              <a:cxnLst/>
              <a:rect l="0" t="0" r="0" b="0"/>
              <a:pathLst>
                <a:path w="741" h="304" extrusionOk="0">
                  <a:moveTo>
                    <a:pt x="34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169" y="236"/>
                  </a:lnTo>
                  <a:lnTo>
                    <a:pt x="337" y="270"/>
                  </a:lnTo>
                  <a:lnTo>
                    <a:pt x="505" y="303"/>
                  </a:lnTo>
                  <a:lnTo>
                    <a:pt x="674" y="270"/>
                  </a:lnTo>
                  <a:lnTo>
                    <a:pt x="741" y="202"/>
                  </a:lnTo>
                  <a:lnTo>
                    <a:pt x="741" y="169"/>
                  </a:lnTo>
                  <a:lnTo>
                    <a:pt x="707" y="101"/>
                  </a:lnTo>
                  <a:lnTo>
                    <a:pt x="640" y="68"/>
                  </a:lnTo>
                  <a:lnTo>
                    <a:pt x="236" y="68"/>
                  </a:lnTo>
                  <a:lnTo>
                    <a:pt x="101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Shape 381"/>
            <p:cNvSpPr/>
            <p:nvPr/>
          </p:nvSpPr>
          <p:spPr>
            <a:xfrm>
              <a:off x="5783775" y="400550"/>
              <a:ext cx="21075" cy="7600"/>
            </a:xfrm>
            <a:custGeom>
              <a:avLst/>
              <a:gdLst/>
              <a:ahLst/>
              <a:cxnLst/>
              <a:rect l="0" t="0" r="0" b="0"/>
              <a:pathLst>
                <a:path w="843" h="304" extrusionOk="0">
                  <a:moveTo>
                    <a:pt x="34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405" y="237"/>
                  </a:lnTo>
                  <a:lnTo>
                    <a:pt x="573" y="304"/>
                  </a:lnTo>
                  <a:lnTo>
                    <a:pt x="842" y="304"/>
                  </a:lnTo>
                  <a:lnTo>
                    <a:pt x="842" y="237"/>
                  </a:lnTo>
                  <a:lnTo>
                    <a:pt x="842" y="203"/>
                  </a:lnTo>
                  <a:lnTo>
                    <a:pt x="809" y="169"/>
                  </a:lnTo>
                  <a:lnTo>
                    <a:pt x="438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Shape 382"/>
            <p:cNvSpPr/>
            <p:nvPr/>
          </p:nvSpPr>
          <p:spPr>
            <a:xfrm>
              <a:off x="3921925" y="624450"/>
              <a:ext cx="579125" cy="264325"/>
            </a:xfrm>
            <a:custGeom>
              <a:avLst/>
              <a:gdLst/>
              <a:ahLst/>
              <a:cxnLst/>
              <a:rect l="0" t="0" r="0" b="0"/>
              <a:pathLst>
                <a:path w="23165" h="10573" extrusionOk="0">
                  <a:moveTo>
                    <a:pt x="1718" y="506"/>
                  </a:moveTo>
                  <a:lnTo>
                    <a:pt x="1853" y="539"/>
                  </a:lnTo>
                  <a:lnTo>
                    <a:pt x="2189" y="640"/>
                  </a:lnTo>
                  <a:lnTo>
                    <a:pt x="2021" y="1044"/>
                  </a:lnTo>
                  <a:lnTo>
                    <a:pt x="1853" y="1482"/>
                  </a:lnTo>
                  <a:lnTo>
                    <a:pt x="1718" y="1920"/>
                  </a:lnTo>
                  <a:lnTo>
                    <a:pt x="1583" y="2357"/>
                  </a:lnTo>
                  <a:lnTo>
                    <a:pt x="1415" y="2728"/>
                  </a:lnTo>
                  <a:lnTo>
                    <a:pt x="1314" y="3132"/>
                  </a:lnTo>
                  <a:lnTo>
                    <a:pt x="1179" y="3536"/>
                  </a:lnTo>
                  <a:lnTo>
                    <a:pt x="1112" y="3940"/>
                  </a:lnTo>
                  <a:lnTo>
                    <a:pt x="809" y="3872"/>
                  </a:lnTo>
                  <a:lnTo>
                    <a:pt x="573" y="3805"/>
                  </a:lnTo>
                  <a:lnTo>
                    <a:pt x="439" y="3704"/>
                  </a:lnTo>
                  <a:lnTo>
                    <a:pt x="371" y="3603"/>
                  </a:lnTo>
                  <a:lnTo>
                    <a:pt x="304" y="3502"/>
                  </a:lnTo>
                  <a:lnTo>
                    <a:pt x="237" y="3334"/>
                  </a:lnTo>
                  <a:lnTo>
                    <a:pt x="270" y="2997"/>
                  </a:lnTo>
                  <a:lnTo>
                    <a:pt x="304" y="2694"/>
                  </a:lnTo>
                  <a:lnTo>
                    <a:pt x="472" y="2054"/>
                  </a:lnTo>
                  <a:lnTo>
                    <a:pt x="674" y="1415"/>
                  </a:lnTo>
                  <a:lnTo>
                    <a:pt x="843" y="1112"/>
                  </a:lnTo>
                  <a:lnTo>
                    <a:pt x="1011" y="809"/>
                  </a:lnTo>
                  <a:lnTo>
                    <a:pt x="1146" y="674"/>
                  </a:lnTo>
                  <a:lnTo>
                    <a:pt x="1280" y="607"/>
                  </a:lnTo>
                  <a:lnTo>
                    <a:pt x="1415" y="539"/>
                  </a:lnTo>
                  <a:lnTo>
                    <a:pt x="1550" y="506"/>
                  </a:lnTo>
                  <a:close/>
                  <a:moveTo>
                    <a:pt x="18956" y="4815"/>
                  </a:moveTo>
                  <a:lnTo>
                    <a:pt x="19192" y="4883"/>
                  </a:lnTo>
                  <a:lnTo>
                    <a:pt x="19057" y="5152"/>
                  </a:lnTo>
                  <a:lnTo>
                    <a:pt x="18956" y="5421"/>
                  </a:lnTo>
                  <a:lnTo>
                    <a:pt x="18889" y="5691"/>
                  </a:lnTo>
                  <a:lnTo>
                    <a:pt x="18855" y="5859"/>
                  </a:lnTo>
                  <a:lnTo>
                    <a:pt x="18821" y="5994"/>
                  </a:lnTo>
                  <a:lnTo>
                    <a:pt x="18720" y="5960"/>
                  </a:lnTo>
                  <a:lnTo>
                    <a:pt x="18754" y="5926"/>
                  </a:lnTo>
                  <a:lnTo>
                    <a:pt x="18788" y="5623"/>
                  </a:lnTo>
                  <a:lnTo>
                    <a:pt x="18821" y="5287"/>
                  </a:lnTo>
                  <a:lnTo>
                    <a:pt x="18956" y="4815"/>
                  </a:lnTo>
                  <a:close/>
                  <a:moveTo>
                    <a:pt x="19394" y="4950"/>
                  </a:moveTo>
                  <a:lnTo>
                    <a:pt x="19629" y="5017"/>
                  </a:lnTo>
                  <a:lnTo>
                    <a:pt x="19427" y="5354"/>
                  </a:lnTo>
                  <a:lnTo>
                    <a:pt x="19326" y="5691"/>
                  </a:lnTo>
                  <a:lnTo>
                    <a:pt x="19259" y="5893"/>
                  </a:lnTo>
                  <a:lnTo>
                    <a:pt x="19225" y="6128"/>
                  </a:lnTo>
                  <a:lnTo>
                    <a:pt x="19057" y="6095"/>
                  </a:lnTo>
                  <a:lnTo>
                    <a:pt x="19091" y="5825"/>
                  </a:lnTo>
                  <a:lnTo>
                    <a:pt x="19158" y="5556"/>
                  </a:lnTo>
                  <a:lnTo>
                    <a:pt x="19225" y="5253"/>
                  </a:lnTo>
                  <a:lnTo>
                    <a:pt x="19293" y="5085"/>
                  </a:lnTo>
                  <a:lnTo>
                    <a:pt x="19360" y="4950"/>
                  </a:lnTo>
                  <a:close/>
                  <a:moveTo>
                    <a:pt x="19764" y="5051"/>
                  </a:moveTo>
                  <a:lnTo>
                    <a:pt x="20000" y="5118"/>
                  </a:lnTo>
                  <a:lnTo>
                    <a:pt x="19865" y="5388"/>
                  </a:lnTo>
                  <a:lnTo>
                    <a:pt x="19764" y="5691"/>
                  </a:lnTo>
                  <a:lnTo>
                    <a:pt x="19697" y="5960"/>
                  </a:lnTo>
                  <a:lnTo>
                    <a:pt x="19629" y="6263"/>
                  </a:lnTo>
                  <a:lnTo>
                    <a:pt x="19461" y="6229"/>
                  </a:lnTo>
                  <a:lnTo>
                    <a:pt x="19495" y="5926"/>
                  </a:lnTo>
                  <a:lnTo>
                    <a:pt x="19562" y="5623"/>
                  </a:lnTo>
                  <a:lnTo>
                    <a:pt x="19629" y="5320"/>
                  </a:lnTo>
                  <a:lnTo>
                    <a:pt x="19764" y="5051"/>
                  </a:lnTo>
                  <a:close/>
                  <a:moveTo>
                    <a:pt x="20168" y="5152"/>
                  </a:moveTo>
                  <a:lnTo>
                    <a:pt x="20370" y="5219"/>
                  </a:lnTo>
                  <a:lnTo>
                    <a:pt x="20269" y="5489"/>
                  </a:lnTo>
                  <a:lnTo>
                    <a:pt x="20168" y="5792"/>
                  </a:lnTo>
                  <a:lnTo>
                    <a:pt x="20000" y="6398"/>
                  </a:lnTo>
                  <a:lnTo>
                    <a:pt x="19831" y="6330"/>
                  </a:lnTo>
                  <a:lnTo>
                    <a:pt x="19899" y="6027"/>
                  </a:lnTo>
                  <a:lnTo>
                    <a:pt x="19966" y="5758"/>
                  </a:lnTo>
                  <a:lnTo>
                    <a:pt x="20168" y="5152"/>
                  </a:lnTo>
                  <a:close/>
                  <a:moveTo>
                    <a:pt x="20538" y="5287"/>
                  </a:moveTo>
                  <a:lnTo>
                    <a:pt x="20808" y="5354"/>
                  </a:lnTo>
                  <a:lnTo>
                    <a:pt x="20740" y="5657"/>
                  </a:lnTo>
                  <a:lnTo>
                    <a:pt x="20673" y="5960"/>
                  </a:lnTo>
                  <a:lnTo>
                    <a:pt x="20572" y="6532"/>
                  </a:lnTo>
                  <a:lnTo>
                    <a:pt x="20235" y="6431"/>
                  </a:lnTo>
                  <a:lnTo>
                    <a:pt x="20336" y="6162"/>
                  </a:lnTo>
                  <a:lnTo>
                    <a:pt x="20404" y="5859"/>
                  </a:lnTo>
                  <a:lnTo>
                    <a:pt x="20538" y="5287"/>
                  </a:lnTo>
                  <a:close/>
                  <a:moveTo>
                    <a:pt x="20976" y="5421"/>
                  </a:moveTo>
                  <a:lnTo>
                    <a:pt x="21212" y="5489"/>
                  </a:lnTo>
                  <a:lnTo>
                    <a:pt x="21144" y="5724"/>
                  </a:lnTo>
                  <a:lnTo>
                    <a:pt x="21111" y="5960"/>
                  </a:lnTo>
                  <a:lnTo>
                    <a:pt x="21043" y="6330"/>
                  </a:lnTo>
                  <a:lnTo>
                    <a:pt x="21043" y="6499"/>
                  </a:lnTo>
                  <a:lnTo>
                    <a:pt x="21043" y="6667"/>
                  </a:lnTo>
                  <a:lnTo>
                    <a:pt x="20774" y="6600"/>
                  </a:lnTo>
                  <a:lnTo>
                    <a:pt x="20976" y="5421"/>
                  </a:lnTo>
                  <a:close/>
                  <a:moveTo>
                    <a:pt x="21380" y="5556"/>
                  </a:moveTo>
                  <a:lnTo>
                    <a:pt x="21447" y="5590"/>
                  </a:lnTo>
                  <a:lnTo>
                    <a:pt x="21717" y="5657"/>
                  </a:lnTo>
                  <a:lnTo>
                    <a:pt x="21582" y="5926"/>
                  </a:lnTo>
                  <a:lnTo>
                    <a:pt x="21481" y="6196"/>
                  </a:lnTo>
                  <a:lnTo>
                    <a:pt x="21380" y="6499"/>
                  </a:lnTo>
                  <a:lnTo>
                    <a:pt x="21380" y="6633"/>
                  </a:lnTo>
                  <a:lnTo>
                    <a:pt x="21380" y="6768"/>
                  </a:lnTo>
                  <a:lnTo>
                    <a:pt x="21279" y="6734"/>
                  </a:lnTo>
                  <a:lnTo>
                    <a:pt x="21279" y="6431"/>
                  </a:lnTo>
                  <a:lnTo>
                    <a:pt x="21279" y="6128"/>
                  </a:lnTo>
                  <a:lnTo>
                    <a:pt x="21313" y="5859"/>
                  </a:lnTo>
                  <a:lnTo>
                    <a:pt x="21380" y="5556"/>
                  </a:lnTo>
                  <a:close/>
                  <a:moveTo>
                    <a:pt x="21851" y="5724"/>
                  </a:moveTo>
                  <a:lnTo>
                    <a:pt x="22020" y="5792"/>
                  </a:lnTo>
                  <a:lnTo>
                    <a:pt x="21919" y="6061"/>
                  </a:lnTo>
                  <a:lnTo>
                    <a:pt x="21818" y="6297"/>
                  </a:lnTo>
                  <a:lnTo>
                    <a:pt x="21750" y="6600"/>
                  </a:lnTo>
                  <a:lnTo>
                    <a:pt x="21717" y="6869"/>
                  </a:lnTo>
                  <a:lnTo>
                    <a:pt x="21582" y="6802"/>
                  </a:lnTo>
                  <a:lnTo>
                    <a:pt x="21616" y="6566"/>
                  </a:lnTo>
                  <a:lnTo>
                    <a:pt x="21683" y="6297"/>
                  </a:lnTo>
                  <a:lnTo>
                    <a:pt x="21851" y="5724"/>
                  </a:lnTo>
                  <a:close/>
                  <a:moveTo>
                    <a:pt x="22188" y="5859"/>
                  </a:moveTo>
                  <a:lnTo>
                    <a:pt x="22424" y="5994"/>
                  </a:lnTo>
                  <a:lnTo>
                    <a:pt x="22255" y="6364"/>
                  </a:lnTo>
                  <a:lnTo>
                    <a:pt x="22154" y="6667"/>
                  </a:lnTo>
                  <a:lnTo>
                    <a:pt x="22053" y="6936"/>
                  </a:lnTo>
                  <a:lnTo>
                    <a:pt x="21885" y="6903"/>
                  </a:lnTo>
                  <a:lnTo>
                    <a:pt x="21986" y="6667"/>
                  </a:lnTo>
                  <a:lnTo>
                    <a:pt x="22053" y="6398"/>
                  </a:lnTo>
                  <a:lnTo>
                    <a:pt x="22087" y="6128"/>
                  </a:lnTo>
                  <a:lnTo>
                    <a:pt x="22188" y="5859"/>
                  </a:lnTo>
                  <a:close/>
                  <a:moveTo>
                    <a:pt x="22592" y="6095"/>
                  </a:moveTo>
                  <a:lnTo>
                    <a:pt x="22760" y="6263"/>
                  </a:lnTo>
                  <a:lnTo>
                    <a:pt x="22861" y="6431"/>
                  </a:lnTo>
                  <a:lnTo>
                    <a:pt x="22659" y="7138"/>
                  </a:lnTo>
                  <a:lnTo>
                    <a:pt x="22222" y="7004"/>
                  </a:lnTo>
                  <a:lnTo>
                    <a:pt x="22323" y="6768"/>
                  </a:lnTo>
                  <a:lnTo>
                    <a:pt x="22424" y="6499"/>
                  </a:lnTo>
                  <a:lnTo>
                    <a:pt x="22592" y="6095"/>
                  </a:lnTo>
                  <a:close/>
                  <a:moveTo>
                    <a:pt x="2627" y="203"/>
                  </a:moveTo>
                  <a:lnTo>
                    <a:pt x="2930" y="236"/>
                  </a:lnTo>
                  <a:lnTo>
                    <a:pt x="3233" y="304"/>
                  </a:lnTo>
                  <a:lnTo>
                    <a:pt x="3536" y="438"/>
                  </a:lnTo>
                  <a:lnTo>
                    <a:pt x="3805" y="573"/>
                  </a:lnTo>
                  <a:lnTo>
                    <a:pt x="4411" y="876"/>
                  </a:lnTo>
                  <a:lnTo>
                    <a:pt x="4950" y="1145"/>
                  </a:lnTo>
                  <a:lnTo>
                    <a:pt x="5287" y="1280"/>
                  </a:lnTo>
                  <a:lnTo>
                    <a:pt x="5657" y="1415"/>
                  </a:lnTo>
                  <a:lnTo>
                    <a:pt x="6364" y="1583"/>
                  </a:lnTo>
                  <a:lnTo>
                    <a:pt x="7812" y="1886"/>
                  </a:lnTo>
                  <a:lnTo>
                    <a:pt x="9563" y="2290"/>
                  </a:lnTo>
                  <a:lnTo>
                    <a:pt x="11280" y="2761"/>
                  </a:lnTo>
                  <a:lnTo>
                    <a:pt x="14747" y="3704"/>
                  </a:lnTo>
                  <a:lnTo>
                    <a:pt x="16970" y="4310"/>
                  </a:lnTo>
                  <a:lnTo>
                    <a:pt x="16768" y="4815"/>
                  </a:lnTo>
                  <a:lnTo>
                    <a:pt x="16566" y="5388"/>
                  </a:lnTo>
                  <a:lnTo>
                    <a:pt x="16431" y="5926"/>
                  </a:lnTo>
                  <a:lnTo>
                    <a:pt x="16263" y="6499"/>
                  </a:lnTo>
                  <a:lnTo>
                    <a:pt x="16094" y="7037"/>
                  </a:lnTo>
                  <a:lnTo>
                    <a:pt x="15926" y="7576"/>
                  </a:lnTo>
                  <a:lnTo>
                    <a:pt x="15825" y="8115"/>
                  </a:lnTo>
                  <a:lnTo>
                    <a:pt x="15757" y="8687"/>
                  </a:lnTo>
                  <a:lnTo>
                    <a:pt x="14579" y="8317"/>
                  </a:lnTo>
                  <a:lnTo>
                    <a:pt x="13367" y="7980"/>
                  </a:lnTo>
                  <a:lnTo>
                    <a:pt x="10977" y="7374"/>
                  </a:lnTo>
                  <a:lnTo>
                    <a:pt x="8115" y="6600"/>
                  </a:lnTo>
                  <a:lnTo>
                    <a:pt x="6667" y="6196"/>
                  </a:lnTo>
                  <a:lnTo>
                    <a:pt x="5253" y="5724"/>
                  </a:lnTo>
                  <a:lnTo>
                    <a:pt x="4782" y="5556"/>
                  </a:lnTo>
                  <a:lnTo>
                    <a:pt x="4310" y="5388"/>
                  </a:lnTo>
                  <a:lnTo>
                    <a:pt x="3300" y="4984"/>
                  </a:lnTo>
                  <a:lnTo>
                    <a:pt x="2795" y="4815"/>
                  </a:lnTo>
                  <a:lnTo>
                    <a:pt x="2290" y="4681"/>
                  </a:lnTo>
                  <a:lnTo>
                    <a:pt x="1785" y="4613"/>
                  </a:lnTo>
                  <a:lnTo>
                    <a:pt x="1280" y="4579"/>
                  </a:lnTo>
                  <a:lnTo>
                    <a:pt x="1348" y="4041"/>
                  </a:lnTo>
                  <a:lnTo>
                    <a:pt x="1482" y="3502"/>
                  </a:lnTo>
                  <a:lnTo>
                    <a:pt x="1617" y="2963"/>
                  </a:lnTo>
                  <a:lnTo>
                    <a:pt x="1785" y="2425"/>
                  </a:lnTo>
                  <a:lnTo>
                    <a:pt x="2156" y="1314"/>
                  </a:lnTo>
                  <a:lnTo>
                    <a:pt x="2358" y="741"/>
                  </a:lnTo>
                  <a:lnTo>
                    <a:pt x="2627" y="236"/>
                  </a:lnTo>
                  <a:lnTo>
                    <a:pt x="2627" y="203"/>
                  </a:lnTo>
                  <a:close/>
                  <a:moveTo>
                    <a:pt x="17441" y="5926"/>
                  </a:moveTo>
                  <a:lnTo>
                    <a:pt x="18552" y="6229"/>
                  </a:lnTo>
                  <a:lnTo>
                    <a:pt x="19663" y="6532"/>
                  </a:lnTo>
                  <a:lnTo>
                    <a:pt x="19697" y="6566"/>
                  </a:lnTo>
                  <a:lnTo>
                    <a:pt x="19831" y="6566"/>
                  </a:lnTo>
                  <a:lnTo>
                    <a:pt x="22626" y="7340"/>
                  </a:lnTo>
                  <a:lnTo>
                    <a:pt x="22424" y="8216"/>
                  </a:lnTo>
                  <a:lnTo>
                    <a:pt x="22255" y="9091"/>
                  </a:lnTo>
                  <a:lnTo>
                    <a:pt x="21010" y="8653"/>
                  </a:lnTo>
                  <a:lnTo>
                    <a:pt x="19730" y="8249"/>
                  </a:lnTo>
                  <a:lnTo>
                    <a:pt x="19057" y="8081"/>
                  </a:lnTo>
                  <a:lnTo>
                    <a:pt x="18384" y="7946"/>
                  </a:lnTo>
                  <a:lnTo>
                    <a:pt x="17677" y="7778"/>
                  </a:lnTo>
                  <a:lnTo>
                    <a:pt x="17340" y="7711"/>
                  </a:lnTo>
                  <a:lnTo>
                    <a:pt x="17003" y="7610"/>
                  </a:lnTo>
                  <a:lnTo>
                    <a:pt x="17172" y="6768"/>
                  </a:lnTo>
                  <a:lnTo>
                    <a:pt x="17273" y="6364"/>
                  </a:lnTo>
                  <a:lnTo>
                    <a:pt x="17441" y="5926"/>
                  </a:lnTo>
                  <a:close/>
                  <a:moveTo>
                    <a:pt x="17172" y="4344"/>
                  </a:moveTo>
                  <a:lnTo>
                    <a:pt x="18754" y="4782"/>
                  </a:lnTo>
                  <a:lnTo>
                    <a:pt x="18687" y="5017"/>
                  </a:lnTo>
                  <a:lnTo>
                    <a:pt x="18619" y="5287"/>
                  </a:lnTo>
                  <a:lnTo>
                    <a:pt x="18552" y="5590"/>
                  </a:lnTo>
                  <a:lnTo>
                    <a:pt x="18518" y="5758"/>
                  </a:lnTo>
                  <a:lnTo>
                    <a:pt x="18552" y="5926"/>
                  </a:lnTo>
                  <a:lnTo>
                    <a:pt x="18283" y="5825"/>
                  </a:lnTo>
                  <a:lnTo>
                    <a:pt x="18013" y="5792"/>
                  </a:lnTo>
                  <a:lnTo>
                    <a:pt x="17710" y="5758"/>
                  </a:lnTo>
                  <a:lnTo>
                    <a:pt x="17441" y="5792"/>
                  </a:lnTo>
                  <a:lnTo>
                    <a:pt x="17407" y="5758"/>
                  </a:lnTo>
                  <a:lnTo>
                    <a:pt x="17374" y="5724"/>
                  </a:lnTo>
                  <a:lnTo>
                    <a:pt x="17340" y="5724"/>
                  </a:lnTo>
                  <a:lnTo>
                    <a:pt x="17273" y="5792"/>
                  </a:lnTo>
                  <a:lnTo>
                    <a:pt x="17172" y="5960"/>
                  </a:lnTo>
                  <a:lnTo>
                    <a:pt x="17071" y="6196"/>
                  </a:lnTo>
                  <a:lnTo>
                    <a:pt x="16902" y="6667"/>
                  </a:lnTo>
                  <a:lnTo>
                    <a:pt x="16801" y="7172"/>
                  </a:lnTo>
                  <a:lnTo>
                    <a:pt x="16801" y="7408"/>
                  </a:lnTo>
                  <a:lnTo>
                    <a:pt x="16801" y="7643"/>
                  </a:lnTo>
                  <a:lnTo>
                    <a:pt x="16835" y="7711"/>
                  </a:lnTo>
                  <a:lnTo>
                    <a:pt x="16902" y="7744"/>
                  </a:lnTo>
                  <a:lnTo>
                    <a:pt x="16936" y="7744"/>
                  </a:lnTo>
                  <a:lnTo>
                    <a:pt x="17205" y="7879"/>
                  </a:lnTo>
                  <a:lnTo>
                    <a:pt x="17508" y="7980"/>
                  </a:lnTo>
                  <a:lnTo>
                    <a:pt x="18114" y="8115"/>
                  </a:lnTo>
                  <a:lnTo>
                    <a:pt x="18081" y="8148"/>
                  </a:lnTo>
                  <a:lnTo>
                    <a:pt x="17946" y="8519"/>
                  </a:lnTo>
                  <a:lnTo>
                    <a:pt x="17811" y="8889"/>
                  </a:lnTo>
                  <a:lnTo>
                    <a:pt x="17710" y="9293"/>
                  </a:lnTo>
                  <a:lnTo>
                    <a:pt x="16599" y="8956"/>
                  </a:lnTo>
                  <a:lnTo>
                    <a:pt x="15993" y="8754"/>
                  </a:lnTo>
                  <a:lnTo>
                    <a:pt x="16027" y="8182"/>
                  </a:lnTo>
                  <a:lnTo>
                    <a:pt x="16128" y="7643"/>
                  </a:lnTo>
                  <a:lnTo>
                    <a:pt x="16263" y="7071"/>
                  </a:lnTo>
                  <a:lnTo>
                    <a:pt x="16431" y="6532"/>
                  </a:lnTo>
                  <a:lnTo>
                    <a:pt x="16801" y="5421"/>
                  </a:lnTo>
                  <a:lnTo>
                    <a:pt x="17003" y="4883"/>
                  </a:lnTo>
                  <a:lnTo>
                    <a:pt x="17172" y="4344"/>
                  </a:lnTo>
                  <a:close/>
                  <a:moveTo>
                    <a:pt x="18283" y="8148"/>
                  </a:moveTo>
                  <a:lnTo>
                    <a:pt x="18552" y="8216"/>
                  </a:lnTo>
                  <a:lnTo>
                    <a:pt x="18417" y="8418"/>
                  </a:lnTo>
                  <a:lnTo>
                    <a:pt x="18316" y="8653"/>
                  </a:lnTo>
                  <a:lnTo>
                    <a:pt x="18148" y="9024"/>
                  </a:lnTo>
                  <a:lnTo>
                    <a:pt x="18114" y="9226"/>
                  </a:lnTo>
                  <a:lnTo>
                    <a:pt x="18081" y="9394"/>
                  </a:lnTo>
                  <a:lnTo>
                    <a:pt x="17912" y="9360"/>
                  </a:lnTo>
                  <a:lnTo>
                    <a:pt x="18148" y="8620"/>
                  </a:lnTo>
                  <a:lnTo>
                    <a:pt x="18249" y="8283"/>
                  </a:lnTo>
                  <a:lnTo>
                    <a:pt x="18283" y="8148"/>
                  </a:lnTo>
                  <a:close/>
                  <a:moveTo>
                    <a:pt x="18889" y="8249"/>
                  </a:moveTo>
                  <a:lnTo>
                    <a:pt x="18788" y="8350"/>
                  </a:lnTo>
                  <a:lnTo>
                    <a:pt x="18720" y="8485"/>
                  </a:lnTo>
                  <a:lnTo>
                    <a:pt x="18653" y="8721"/>
                  </a:lnTo>
                  <a:lnTo>
                    <a:pt x="18518" y="9192"/>
                  </a:lnTo>
                  <a:lnTo>
                    <a:pt x="18451" y="9360"/>
                  </a:lnTo>
                  <a:lnTo>
                    <a:pt x="18451" y="9428"/>
                  </a:lnTo>
                  <a:lnTo>
                    <a:pt x="18451" y="9529"/>
                  </a:lnTo>
                  <a:lnTo>
                    <a:pt x="18283" y="9461"/>
                  </a:lnTo>
                  <a:lnTo>
                    <a:pt x="18350" y="9125"/>
                  </a:lnTo>
                  <a:lnTo>
                    <a:pt x="18485" y="8822"/>
                  </a:lnTo>
                  <a:lnTo>
                    <a:pt x="18754" y="8249"/>
                  </a:lnTo>
                  <a:close/>
                  <a:moveTo>
                    <a:pt x="19091" y="8317"/>
                  </a:moveTo>
                  <a:lnTo>
                    <a:pt x="19293" y="8350"/>
                  </a:lnTo>
                  <a:lnTo>
                    <a:pt x="19158" y="8653"/>
                  </a:lnTo>
                  <a:lnTo>
                    <a:pt x="19091" y="8956"/>
                  </a:lnTo>
                  <a:lnTo>
                    <a:pt x="18956" y="9562"/>
                  </a:lnTo>
                  <a:lnTo>
                    <a:pt x="18990" y="9630"/>
                  </a:lnTo>
                  <a:lnTo>
                    <a:pt x="19023" y="9697"/>
                  </a:lnTo>
                  <a:lnTo>
                    <a:pt x="18552" y="9562"/>
                  </a:lnTo>
                  <a:lnTo>
                    <a:pt x="18619" y="9529"/>
                  </a:lnTo>
                  <a:lnTo>
                    <a:pt x="18653" y="9461"/>
                  </a:lnTo>
                  <a:lnTo>
                    <a:pt x="18720" y="9327"/>
                  </a:lnTo>
                  <a:lnTo>
                    <a:pt x="18788" y="9057"/>
                  </a:lnTo>
                  <a:lnTo>
                    <a:pt x="18855" y="8653"/>
                  </a:lnTo>
                  <a:lnTo>
                    <a:pt x="18922" y="8451"/>
                  </a:lnTo>
                  <a:lnTo>
                    <a:pt x="18990" y="8384"/>
                  </a:lnTo>
                  <a:lnTo>
                    <a:pt x="19057" y="8350"/>
                  </a:lnTo>
                  <a:lnTo>
                    <a:pt x="19091" y="8317"/>
                  </a:lnTo>
                  <a:close/>
                  <a:moveTo>
                    <a:pt x="19461" y="8384"/>
                  </a:moveTo>
                  <a:lnTo>
                    <a:pt x="19596" y="8418"/>
                  </a:lnTo>
                  <a:lnTo>
                    <a:pt x="19427" y="9091"/>
                  </a:lnTo>
                  <a:lnTo>
                    <a:pt x="19360" y="9428"/>
                  </a:lnTo>
                  <a:lnTo>
                    <a:pt x="19326" y="9764"/>
                  </a:lnTo>
                  <a:lnTo>
                    <a:pt x="19057" y="9697"/>
                  </a:lnTo>
                  <a:lnTo>
                    <a:pt x="19124" y="9663"/>
                  </a:lnTo>
                  <a:lnTo>
                    <a:pt x="19158" y="9630"/>
                  </a:lnTo>
                  <a:lnTo>
                    <a:pt x="19259" y="8990"/>
                  </a:lnTo>
                  <a:lnTo>
                    <a:pt x="19326" y="8687"/>
                  </a:lnTo>
                  <a:lnTo>
                    <a:pt x="19461" y="8384"/>
                  </a:lnTo>
                  <a:close/>
                  <a:moveTo>
                    <a:pt x="19764" y="8485"/>
                  </a:moveTo>
                  <a:lnTo>
                    <a:pt x="19966" y="8552"/>
                  </a:lnTo>
                  <a:lnTo>
                    <a:pt x="19899" y="8687"/>
                  </a:lnTo>
                  <a:lnTo>
                    <a:pt x="19831" y="8855"/>
                  </a:lnTo>
                  <a:lnTo>
                    <a:pt x="19730" y="9192"/>
                  </a:lnTo>
                  <a:lnTo>
                    <a:pt x="19663" y="9495"/>
                  </a:lnTo>
                  <a:lnTo>
                    <a:pt x="19629" y="9832"/>
                  </a:lnTo>
                  <a:lnTo>
                    <a:pt x="19495" y="9798"/>
                  </a:lnTo>
                  <a:lnTo>
                    <a:pt x="19629" y="9125"/>
                  </a:lnTo>
                  <a:lnTo>
                    <a:pt x="19764" y="8485"/>
                  </a:lnTo>
                  <a:close/>
                  <a:moveTo>
                    <a:pt x="20134" y="8586"/>
                  </a:moveTo>
                  <a:lnTo>
                    <a:pt x="20303" y="8653"/>
                  </a:lnTo>
                  <a:lnTo>
                    <a:pt x="20168" y="8956"/>
                  </a:lnTo>
                  <a:lnTo>
                    <a:pt x="20101" y="9259"/>
                  </a:lnTo>
                  <a:lnTo>
                    <a:pt x="19966" y="9899"/>
                  </a:lnTo>
                  <a:lnTo>
                    <a:pt x="19865" y="9899"/>
                  </a:lnTo>
                  <a:lnTo>
                    <a:pt x="19865" y="9596"/>
                  </a:lnTo>
                  <a:lnTo>
                    <a:pt x="19899" y="9327"/>
                  </a:lnTo>
                  <a:lnTo>
                    <a:pt x="20000" y="8956"/>
                  </a:lnTo>
                  <a:lnTo>
                    <a:pt x="20134" y="8586"/>
                  </a:lnTo>
                  <a:close/>
                  <a:moveTo>
                    <a:pt x="20437" y="8687"/>
                  </a:moveTo>
                  <a:lnTo>
                    <a:pt x="20707" y="8788"/>
                  </a:lnTo>
                  <a:lnTo>
                    <a:pt x="20606" y="9057"/>
                  </a:lnTo>
                  <a:lnTo>
                    <a:pt x="20538" y="9394"/>
                  </a:lnTo>
                  <a:lnTo>
                    <a:pt x="20505" y="9697"/>
                  </a:lnTo>
                  <a:lnTo>
                    <a:pt x="20505" y="10034"/>
                  </a:lnTo>
                  <a:lnTo>
                    <a:pt x="20168" y="9966"/>
                  </a:lnTo>
                  <a:lnTo>
                    <a:pt x="20235" y="9630"/>
                  </a:lnTo>
                  <a:lnTo>
                    <a:pt x="20303" y="9327"/>
                  </a:lnTo>
                  <a:lnTo>
                    <a:pt x="20336" y="8990"/>
                  </a:lnTo>
                  <a:lnTo>
                    <a:pt x="20437" y="8687"/>
                  </a:lnTo>
                  <a:close/>
                  <a:moveTo>
                    <a:pt x="20875" y="8855"/>
                  </a:moveTo>
                  <a:lnTo>
                    <a:pt x="21077" y="8923"/>
                  </a:lnTo>
                  <a:lnTo>
                    <a:pt x="20976" y="9024"/>
                  </a:lnTo>
                  <a:lnTo>
                    <a:pt x="20909" y="9158"/>
                  </a:lnTo>
                  <a:lnTo>
                    <a:pt x="20841" y="9461"/>
                  </a:lnTo>
                  <a:lnTo>
                    <a:pt x="20808" y="9764"/>
                  </a:lnTo>
                  <a:lnTo>
                    <a:pt x="20740" y="10067"/>
                  </a:lnTo>
                  <a:lnTo>
                    <a:pt x="20707" y="10067"/>
                  </a:lnTo>
                  <a:lnTo>
                    <a:pt x="20774" y="9461"/>
                  </a:lnTo>
                  <a:lnTo>
                    <a:pt x="20808" y="9158"/>
                  </a:lnTo>
                  <a:lnTo>
                    <a:pt x="20875" y="8855"/>
                  </a:lnTo>
                  <a:close/>
                  <a:moveTo>
                    <a:pt x="21245" y="8990"/>
                  </a:moveTo>
                  <a:lnTo>
                    <a:pt x="21447" y="9057"/>
                  </a:lnTo>
                  <a:lnTo>
                    <a:pt x="21313" y="9293"/>
                  </a:lnTo>
                  <a:lnTo>
                    <a:pt x="21245" y="9562"/>
                  </a:lnTo>
                  <a:lnTo>
                    <a:pt x="21178" y="9832"/>
                  </a:lnTo>
                  <a:lnTo>
                    <a:pt x="21144" y="10135"/>
                  </a:lnTo>
                  <a:lnTo>
                    <a:pt x="20976" y="10101"/>
                  </a:lnTo>
                  <a:lnTo>
                    <a:pt x="21043" y="9832"/>
                  </a:lnTo>
                  <a:lnTo>
                    <a:pt x="21077" y="9529"/>
                  </a:lnTo>
                  <a:lnTo>
                    <a:pt x="21111" y="9259"/>
                  </a:lnTo>
                  <a:lnTo>
                    <a:pt x="21178" y="9091"/>
                  </a:lnTo>
                  <a:lnTo>
                    <a:pt x="21245" y="8990"/>
                  </a:lnTo>
                  <a:close/>
                  <a:moveTo>
                    <a:pt x="21582" y="9091"/>
                  </a:moveTo>
                  <a:lnTo>
                    <a:pt x="21717" y="9158"/>
                  </a:lnTo>
                  <a:lnTo>
                    <a:pt x="21649" y="9259"/>
                  </a:lnTo>
                  <a:lnTo>
                    <a:pt x="21616" y="9394"/>
                  </a:lnTo>
                  <a:lnTo>
                    <a:pt x="21582" y="9630"/>
                  </a:lnTo>
                  <a:lnTo>
                    <a:pt x="21582" y="9899"/>
                  </a:lnTo>
                  <a:lnTo>
                    <a:pt x="21515" y="10135"/>
                  </a:lnTo>
                  <a:lnTo>
                    <a:pt x="21515" y="10168"/>
                  </a:lnTo>
                  <a:lnTo>
                    <a:pt x="21380" y="10135"/>
                  </a:lnTo>
                  <a:lnTo>
                    <a:pt x="21481" y="9630"/>
                  </a:lnTo>
                  <a:lnTo>
                    <a:pt x="21515" y="9360"/>
                  </a:lnTo>
                  <a:lnTo>
                    <a:pt x="21582" y="9091"/>
                  </a:lnTo>
                  <a:close/>
                  <a:moveTo>
                    <a:pt x="21885" y="9226"/>
                  </a:moveTo>
                  <a:lnTo>
                    <a:pt x="22222" y="9327"/>
                  </a:lnTo>
                  <a:lnTo>
                    <a:pt x="22053" y="10202"/>
                  </a:lnTo>
                  <a:lnTo>
                    <a:pt x="21717" y="10202"/>
                  </a:lnTo>
                  <a:lnTo>
                    <a:pt x="21784" y="9933"/>
                  </a:lnTo>
                  <a:lnTo>
                    <a:pt x="21784" y="9697"/>
                  </a:lnTo>
                  <a:lnTo>
                    <a:pt x="21818" y="9461"/>
                  </a:lnTo>
                  <a:lnTo>
                    <a:pt x="21885" y="9226"/>
                  </a:lnTo>
                  <a:close/>
                  <a:moveTo>
                    <a:pt x="2593" y="1"/>
                  </a:moveTo>
                  <a:lnTo>
                    <a:pt x="2526" y="34"/>
                  </a:lnTo>
                  <a:lnTo>
                    <a:pt x="2492" y="68"/>
                  </a:lnTo>
                  <a:lnTo>
                    <a:pt x="2425" y="102"/>
                  </a:lnTo>
                  <a:lnTo>
                    <a:pt x="2257" y="472"/>
                  </a:lnTo>
                  <a:lnTo>
                    <a:pt x="2088" y="371"/>
                  </a:lnTo>
                  <a:lnTo>
                    <a:pt x="1920" y="270"/>
                  </a:lnTo>
                  <a:lnTo>
                    <a:pt x="1785" y="236"/>
                  </a:lnTo>
                  <a:lnTo>
                    <a:pt x="1651" y="236"/>
                  </a:lnTo>
                  <a:lnTo>
                    <a:pt x="1482" y="270"/>
                  </a:lnTo>
                  <a:lnTo>
                    <a:pt x="1348" y="304"/>
                  </a:lnTo>
                  <a:lnTo>
                    <a:pt x="1213" y="371"/>
                  </a:lnTo>
                  <a:lnTo>
                    <a:pt x="1078" y="472"/>
                  </a:lnTo>
                  <a:lnTo>
                    <a:pt x="876" y="708"/>
                  </a:lnTo>
                  <a:lnTo>
                    <a:pt x="674" y="977"/>
                  </a:lnTo>
                  <a:lnTo>
                    <a:pt x="506" y="1246"/>
                  </a:lnTo>
                  <a:lnTo>
                    <a:pt x="405" y="1549"/>
                  </a:lnTo>
                  <a:lnTo>
                    <a:pt x="237" y="2054"/>
                  </a:lnTo>
                  <a:lnTo>
                    <a:pt x="68" y="2593"/>
                  </a:lnTo>
                  <a:lnTo>
                    <a:pt x="35" y="2862"/>
                  </a:lnTo>
                  <a:lnTo>
                    <a:pt x="1" y="3132"/>
                  </a:lnTo>
                  <a:lnTo>
                    <a:pt x="1" y="3367"/>
                  </a:lnTo>
                  <a:lnTo>
                    <a:pt x="68" y="3637"/>
                  </a:lnTo>
                  <a:lnTo>
                    <a:pt x="136" y="3771"/>
                  </a:lnTo>
                  <a:lnTo>
                    <a:pt x="237" y="3872"/>
                  </a:lnTo>
                  <a:lnTo>
                    <a:pt x="338" y="3973"/>
                  </a:lnTo>
                  <a:lnTo>
                    <a:pt x="472" y="4041"/>
                  </a:lnTo>
                  <a:lnTo>
                    <a:pt x="775" y="4142"/>
                  </a:lnTo>
                  <a:lnTo>
                    <a:pt x="1078" y="4175"/>
                  </a:lnTo>
                  <a:lnTo>
                    <a:pt x="1011" y="4613"/>
                  </a:lnTo>
                  <a:lnTo>
                    <a:pt x="1045" y="4647"/>
                  </a:lnTo>
                  <a:lnTo>
                    <a:pt x="1045" y="4714"/>
                  </a:lnTo>
                  <a:lnTo>
                    <a:pt x="1112" y="4782"/>
                  </a:lnTo>
                  <a:lnTo>
                    <a:pt x="1651" y="4815"/>
                  </a:lnTo>
                  <a:lnTo>
                    <a:pt x="2189" y="4950"/>
                  </a:lnTo>
                  <a:lnTo>
                    <a:pt x="2728" y="5085"/>
                  </a:lnTo>
                  <a:lnTo>
                    <a:pt x="3267" y="5253"/>
                  </a:lnTo>
                  <a:lnTo>
                    <a:pt x="4310" y="5657"/>
                  </a:lnTo>
                  <a:lnTo>
                    <a:pt x="5354" y="6027"/>
                  </a:lnTo>
                  <a:lnTo>
                    <a:pt x="6802" y="6465"/>
                  </a:lnTo>
                  <a:lnTo>
                    <a:pt x="8250" y="6903"/>
                  </a:lnTo>
                  <a:lnTo>
                    <a:pt x="11179" y="7677"/>
                  </a:lnTo>
                  <a:lnTo>
                    <a:pt x="13502" y="8283"/>
                  </a:lnTo>
                  <a:lnTo>
                    <a:pt x="15791" y="8956"/>
                  </a:lnTo>
                  <a:lnTo>
                    <a:pt x="15859" y="8956"/>
                  </a:lnTo>
                  <a:lnTo>
                    <a:pt x="16768" y="9259"/>
                  </a:lnTo>
                  <a:lnTo>
                    <a:pt x="18047" y="9663"/>
                  </a:lnTo>
                  <a:lnTo>
                    <a:pt x="19293" y="10000"/>
                  </a:lnTo>
                  <a:lnTo>
                    <a:pt x="19326" y="10034"/>
                  </a:lnTo>
                  <a:lnTo>
                    <a:pt x="19360" y="10067"/>
                  </a:lnTo>
                  <a:lnTo>
                    <a:pt x="19427" y="10034"/>
                  </a:lnTo>
                  <a:lnTo>
                    <a:pt x="19932" y="10168"/>
                  </a:lnTo>
                  <a:lnTo>
                    <a:pt x="20000" y="10202"/>
                  </a:lnTo>
                  <a:lnTo>
                    <a:pt x="20067" y="10202"/>
                  </a:lnTo>
                  <a:lnTo>
                    <a:pt x="20740" y="10303"/>
                  </a:lnTo>
                  <a:lnTo>
                    <a:pt x="20808" y="10337"/>
                  </a:lnTo>
                  <a:lnTo>
                    <a:pt x="20841" y="10337"/>
                  </a:lnTo>
                  <a:lnTo>
                    <a:pt x="21144" y="10370"/>
                  </a:lnTo>
                  <a:lnTo>
                    <a:pt x="21144" y="10404"/>
                  </a:lnTo>
                  <a:lnTo>
                    <a:pt x="21178" y="10471"/>
                  </a:lnTo>
                  <a:lnTo>
                    <a:pt x="21245" y="10505"/>
                  </a:lnTo>
                  <a:lnTo>
                    <a:pt x="21313" y="10471"/>
                  </a:lnTo>
                  <a:lnTo>
                    <a:pt x="21346" y="10438"/>
                  </a:lnTo>
                  <a:lnTo>
                    <a:pt x="21346" y="10404"/>
                  </a:lnTo>
                  <a:lnTo>
                    <a:pt x="22020" y="10471"/>
                  </a:lnTo>
                  <a:lnTo>
                    <a:pt x="22020" y="10539"/>
                  </a:lnTo>
                  <a:lnTo>
                    <a:pt x="22087" y="10572"/>
                  </a:lnTo>
                  <a:lnTo>
                    <a:pt x="22188" y="10572"/>
                  </a:lnTo>
                  <a:lnTo>
                    <a:pt x="22222" y="10539"/>
                  </a:lnTo>
                  <a:lnTo>
                    <a:pt x="22222" y="10505"/>
                  </a:lnTo>
                  <a:lnTo>
                    <a:pt x="22457" y="9495"/>
                  </a:lnTo>
                  <a:lnTo>
                    <a:pt x="22693" y="8519"/>
                  </a:lnTo>
                  <a:lnTo>
                    <a:pt x="23097" y="6499"/>
                  </a:lnTo>
                  <a:lnTo>
                    <a:pt x="23131" y="6465"/>
                  </a:lnTo>
                  <a:lnTo>
                    <a:pt x="23097" y="6398"/>
                  </a:lnTo>
                  <a:lnTo>
                    <a:pt x="23164" y="6196"/>
                  </a:lnTo>
                  <a:lnTo>
                    <a:pt x="23164" y="6095"/>
                  </a:lnTo>
                  <a:lnTo>
                    <a:pt x="23097" y="6061"/>
                  </a:lnTo>
                  <a:lnTo>
                    <a:pt x="23030" y="6061"/>
                  </a:lnTo>
                  <a:lnTo>
                    <a:pt x="22962" y="6128"/>
                  </a:lnTo>
                  <a:lnTo>
                    <a:pt x="22828" y="5994"/>
                  </a:lnTo>
                  <a:lnTo>
                    <a:pt x="22693" y="5859"/>
                  </a:lnTo>
                  <a:lnTo>
                    <a:pt x="22323" y="5623"/>
                  </a:lnTo>
                  <a:lnTo>
                    <a:pt x="21885" y="5455"/>
                  </a:lnTo>
                  <a:lnTo>
                    <a:pt x="21447" y="5287"/>
                  </a:lnTo>
                  <a:lnTo>
                    <a:pt x="21447" y="5253"/>
                  </a:lnTo>
                  <a:lnTo>
                    <a:pt x="21414" y="5219"/>
                  </a:lnTo>
                  <a:lnTo>
                    <a:pt x="21346" y="5219"/>
                  </a:lnTo>
                  <a:lnTo>
                    <a:pt x="21313" y="5253"/>
                  </a:lnTo>
                  <a:lnTo>
                    <a:pt x="20336" y="4950"/>
                  </a:lnTo>
                  <a:lnTo>
                    <a:pt x="19495" y="4714"/>
                  </a:lnTo>
                  <a:lnTo>
                    <a:pt x="19461" y="4681"/>
                  </a:lnTo>
                  <a:lnTo>
                    <a:pt x="19360" y="4681"/>
                  </a:lnTo>
                  <a:lnTo>
                    <a:pt x="17205" y="4108"/>
                  </a:lnTo>
                  <a:lnTo>
                    <a:pt x="17138" y="4074"/>
                  </a:lnTo>
                  <a:lnTo>
                    <a:pt x="17104" y="4074"/>
                  </a:lnTo>
                  <a:lnTo>
                    <a:pt x="15589" y="3670"/>
                  </a:lnTo>
                  <a:lnTo>
                    <a:pt x="11852" y="2660"/>
                  </a:lnTo>
                  <a:lnTo>
                    <a:pt x="9967" y="2189"/>
                  </a:lnTo>
                  <a:lnTo>
                    <a:pt x="8115" y="1718"/>
                  </a:lnTo>
                  <a:lnTo>
                    <a:pt x="6398" y="1347"/>
                  </a:lnTo>
                  <a:lnTo>
                    <a:pt x="5590" y="1145"/>
                  </a:lnTo>
                  <a:lnTo>
                    <a:pt x="5186" y="1011"/>
                  </a:lnTo>
                  <a:lnTo>
                    <a:pt x="4782" y="842"/>
                  </a:lnTo>
                  <a:lnTo>
                    <a:pt x="4277" y="573"/>
                  </a:lnTo>
                  <a:lnTo>
                    <a:pt x="3738" y="270"/>
                  </a:lnTo>
                  <a:lnTo>
                    <a:pt x="3435" y="169"/>
                  </a:lnTo>
                  <a:lnTo>
                    <a:pt x="3166" y="68"/>
                  </a:lnTo>
                  <a:lnTo>
                    <a:pt x="28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Shape 383"/>
            <p:cNvSpPr/>
            <p:nvPr/>
          </p:nvSpPr>
          <p:spPr>
            <a:xfrm>
              <a:off x="5696250" y="439275"/>
              <a:ext cx="9275" cy="14350"/>
            </a:xfrm>
            <a:custGeom>
              <a:avLst/>
              <a:gdLst/>
              <a:ahLst/>
              <a:cxnLst/>
              <a:rect l="0" t="0" r="0" b="0"/>
              <a:pathLst>
                <a:path w="371" h="574" extrusionOk="0">
                  <a:moveTo>
                    <a:pt x="269" y="1"/>
                  </a:moveTo>
                  <a:lnTo>
                    <a:pt x="236" y="34"/>
                  </a:lnTo>
                  <a:lnTo>
                    <a:pt x="135" y="102"/>
                  </a:lnTo>
                  <a:lnTo>
                    <a:pt x="101" y="236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7" y="573"/>
                  </a:lnTo>
                  <a:lnTo>
                    <a:pt x="135" y="573"/>
                  </a:lnTo>
                  <a:lnTo>
                    <a:pt x="168" y="539"/>
                  </a:lnTo>
                  <a:lnTo>
                    <a:pt x="236" y="438"/>
                  </a:lnTo>
                  <a:lnTo>
                    <a:pt x="269" y="337"/>
                  </a:lnTo>
                  <a:lnTo>
                    <a:pt x="303" y="236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Shape 384"/>
            <p:cNvSpPr/>
            <p:nvPr/>
          </p:nvSpPr>
          <p:spPr>
            <a:xfrm>
              <a:off x="5692875" y="462850"/>
              <a:ext cx="5925" cy="15175"/>
            </a:xfrm>
            <a:custGeom>
              <a:avLst/>
              <a:gdLst/>
              <a:ahLst/>
              <a:cxnLst/>
              <a:rect l="0" t="0" r="0" b="0"/>
              <a:pathLst>
                <a:path w="237" h="607" extrusionOk="0">
                  <a:moveTo>
                    <a:pt x="101" y="0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34" y="539"/>
                  </a:lnTo>
                  <a:lnTo>
                    <a:pt x="68" y="606"/>
                  </a:lnTo>
                  <a:lnTo>
                    <a:pt x="135" y="606"/>
                  </a:lnTo>
                  <a:lnTo>
                    <a:pt x="169" y="539"/>
                  </a:lnTo>
                  <a:lnTo>
                    <a:pt x="202" y="438"/>
                  </a:lnTo>
                  <a:lnTo>
                    <a:pt x="202" y="303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Shape 385"/>
            <p:cNvSpPr/>
            <p:nvPr/>
          </p:nvSpPr>
          <p:spPr>
            <a:xfrm>
              <a:off x="5702975" y="416550"/>
              <a:ext cx="8450" cy="16025"/>
            </a:xfrm>
            <a:custGeom>
              <a:avLst/>
              <a:gdLst/>
              <a:ahLst/>
              <a:cxnLst/>
              <a:rect l="0" t="0" r="0" b="0"/>
              <a:pathLst>
                <a:path w="338" h="641" extrusionOk="0">
                  <a:moveTo>
                    <a:pt x="202" y="1"/>
                  </a:moveTo>
                  <a:lnTo>
                    <a:pt x="169" y="34"/>
                  </a:lnTo>
                  <a:lnTo>
                    <a:pt x="34" y="304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01" y="640"/>
                  </a:lnTo>
                  <a:lnTo>
                    <a:pt x="135" y="607"/>
                  </a:lnTo>
                  <a:lnTo>
                    <a:pt x="169" y="573"/>
                  </a:lnTo>
                  <a:lnTo>
                    <a:pt x="236" y="472"/>
                  </a:lnTo>
                  <a:lnTo>
                    <a:pt x="236" y="371"/>
                  </a:lnTo>
                  <a:lnTo>
                    <a:pt x="337" y="102"/>
                  </a:lnTo>
                  <a:lnTo>
                    <a:pt x="337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Shape 386"/>
            <p:cNvSpPr/>
            <p:nvPr/>
          </p:nvSpPr>
          <p:spPr>
            <a:xfrm>
              <a:off x="4836025" y="1876900"/>
              <a:ext cx="1179250" cy="946950"/>
            </a:xfrm>
            <a:custGeom>
              <a:avLst/>
              <a:gdLst/>
              <a:ahLst/>
              <a:cxnLst/>
              <a:rect l="0" t="0" r="0" b="0"/>
              <a:pathLst>
                <a:path w="47170" h="37878" extrusionOk="0">
                  <a:moveTo>
                    <a:pt x="5960" y="26161"/>
                  </a:moveTo>
                  <a:lnTo>
                    <a:pt x="5960" y="28955"/>
                  </a:lnTo>
                  <a:lnTo>
                    <a:pt x="5690" y="29056"/>
                  </a:lnTo>
                  <a:lnTo>
                    <a:pt x="5488" y="29157"/>
                  </a:lnTo>
                  <a:lnTo>
                    <a:pt x="5286" y="29326"/>
                  </a:lnTo>
                  <a:lnTo>
                    <a:pt x="5118" y="29494"/>
                  </a:lnTo>
                  <a:lnTo>
                    <a:pt x="4950" y="29696"/>
                  </a:lnTo>
                  <a:lnTo>
                    <a:pt x="4781" y="29932"/>
                  </a:lnTo>
                  <a:lnTo>
                    <a:pt x="4680" y="30167"/>
                  </a:lnTo>
                  <a:lnTo>
                    <a:pt x="4546" y="30437"/>
                  </a:lnTo>
                  <a:lnTo>
                    <a:pt x="4377" y="30942"/>
                  </a:lnTo>
                  <a:lnTo>
                    <a:pt x="4243" y="31480"/>
                  </a:lnTo>
                  <a:lnTo>
                    <a:pt x="4175" y="32019"/>
                  </a:lnTo>
                  <a:lnTo>
                    <a:pt x="4142" y="32490"/>
                  </a:lnTo>
                  <a:lnTo>
                    <a:pt x="4108" y="32894"/>
                  </a:lnTo>
                  <a:lnTo>
                    <a:pt x="4108" y="33298"/>
                  </a:lnTo>
                  <a:lnTo>
                    <a:pt x="4175" y="33702"/>
                  </a:lnTo>
                  <a:lnTo>
                    <a:pt x="4209" y="34106"/>
                  </a:lnTo>
                  <a:lnTo>
                    <a:pt x="4209" y="34106"/>
                  </a:lnTo>
                  <a:lnTo>
                    <a:pt x="3906" y="33871"/>
                  </a:lnTo>
                  <a:lnTo>
                    <a:pt x="3603" y="33601"/>
                  </a:lnTo>
                  <a:lnTo>
                    <a:pt x="3333" y="33332"/>
                  </a:lnTo>
                  <a:lnTo>
                    <a:pt x="3131" y="33063"/>
                  </a:lnTo>
                  <a:lnTo>
                    <a:pt x="2963" y="32760"/>
                  </a:lnTo>
                  <a:lnTo>
                    <a:pt x="2795" y="32457"/>
                  </a:lnTo>
                  <a:lnTo>
                    <a:pt x="2660" y="32120"/>
                  </a:lnTo>
                  <a:lnTo>
                    <a:pt x="2559" y="31783"/>
                  </a:lnTo>
                  <a:lnTo>
                    <a:pt x="2492" y="31413"/>
                  </a:lnTo>
                  <a:lnTo>
                    <a:pt x="2424" y="31076"/>
                  </a:lnTo>
                  <a:lnTo>
                    <a:pt x="2391" y="30706"/>
                  </a:lnTo>
                  <a:lnTo>
                    <a:pt x="2391" y="30369"/>
                  </a:lnTo>
                  <a:lnTo>
                    <a:pt x="2424" y="29965"/>
                  </a:lnTo>
                  <a:lnTo>
                    <a:pt x="2458" y="29595"/>
                  </a:lnTo>
                  <a:lnTo>
                    <a:pt x="2559" y="29225"/>
                  </a:lnTo>
                  <a:lnTo>
                    <a:pt x="2660" y="28854"/>
                  </a:lnTo>
                  <a:lnTo>
                    <a:pt x="2795" y="28484"/>
                  </a:lnTo>
                  <a:lnTo>
                    <a:pt x="2997" y="28147"/>
                  </a:lnTo>
                  <a:lnTo>
                    <a:pt x="3199" y="27811"/>
                  </a:lnTo>
                  <a:lnTo>
                    <a:pt x="3434" y="27508"/>
                  </a:lnTo>
                  <a:lnTo>
                    <a:pt x="3704" y="27238"/>
                  </a:lnTo>
                  <a:lnTo>
                    <a:pt x="3973" y="27002"/>
                  </a:lnTo>
                  <a:lnTo>
                    <a:pt x="4276" y="26800"/>
                  </a:lnTo>
                  <a:lnTo>
                    <a:pt x="4579" y="26632"/>
                  </a:lnTo>
                  <a:lnTo>
                    <a:pt x="4916" y="26497"/>
                  </a:lnTo>
                  <a:lnTo>
                    <a:pt x="5253" y="26363"/>
                  </a:lnTo>
                  <a:lnTo>
                    <a:pt x="5960" y="26161"/>
                  </a:lnTo>
                  <a:close/>
                  <a:moveTo>
                    <a:pt x="5960" y="29157"/>
                  </a:moveTo>
                  <a:lnTo>
                    <a:pt x="5993" y="32356"/>
                  </a:lnTo>
                  <a:lnTo>
                    <a:pt x="6027" y="33904"/>
                  </a:lnTo>
                  <a:lnTo>
                    <a:pt x="5859" y="34106"/>
                  </a:lnTo>
                  <a:lnTo>
                    <a:pt x="5724" y="34241"/>
                  </a:lnTo>
                  <a:lnTo>
                    <a:pt x="5556" y="34342"/>
                  </a:lnTo>
                  <a:lnTo>
                    <a:pt x="5387" y="34409"/>
                  </a:lnTo>
                  <a:lnTo>
                    <a:pt x="5017" y="34409"/>
                  </a:lnTo>
                  <a:lnTo>
                    <a:pt x="4815" y="34376"/>
                  </a:lnTo>
                  <a:lnTo>
                    <a:pt x="4647" y="34308"/>
                  </a:lnTo>
                  <a:lnTo>
                    <a:pt x="4546" y="33904"/>
                  </a:lnTo>
                  <a:lnTo>
                    <a:pt x="4478" y="33534"/>
                  </a:lnTo>
                  <a:lnTo>
                    <a:pt x="4445" y="33130"/>
                  </a:lnTo>
                  <a:lnTo>
                    <a:pt x="4445" y="32726"/>
                  </a:lnTo>
                  <a:lnTo>
                    <a:pt x="4478" y="32221"/>
                  </a:lnTo>
                  <a:lnTo>
                    <a:pt x="4512" y="31716"/>
                  </a:lnTo>
                  <a:lnTo>
                    <a:pt x="4647" y="31211"/>
                  </a:lnTo>
                  <a:lnTo>
                    <a:pt x="4781" y="30740"/>
                  </a:lnTo>
                  <a:lnTo>
                    <a:pt x="5017" y="30302"/>
                  </a:lnTo>
                  <a:lnTo>
                    <a:pt x="5253" y="29864"/>
                  </a:lnTo>
                  <a:lnTo>
                    <a:pt x="5589" y="29494"/>
                  </a:lnTo>
                  <a:lnTo>
                    <a:pt x="5960" y="29157"/>
                  </a:lnTo>
                  <a:close/>
                  <a:moveTo>
                    <a:pt x="6027" y="34342"/>
                  </a:moveTo>
                  <a:lnTo>
                    <a:pt x="6027" y="35352"/>
                  </a:lnTo>
                  <a:lnTo>
                    <a:pt x="6061" y="36396"/>
                  </a:lnTo>
                  <a:lnTo>
                    <a:pt x="5892" y="36396"/>
                  </a:lnTo>
                  <a:lnTo>
                    <a:pt x="5791" y="36329"/>
                  </a:lnTo>
                  <a:lnTo>
                    <a:pt x="5556" y="36127"/>
                  </a:lnTo>
                  <a:lnTo>
                    <a:pt x="5320" y="35857"/>
                  </a:lnTo>
                  <a:lnTo>
                    <a:pt x="5185" y="35723"/>
                  </a:lnTo>
                  <a:lnTo>
                    <a:pt x="5051" y="35487"/>
                  </a:lnTo>
                  <a:lnTo>
                    <a:pt x="4950" y="35251"/>
                  </a:lnTo>
                  <a:lnTo>
                    <a:pt x="4781" y="34746"/>
                  </a:lnTo>
                  <a:lnTo>
                    <a:pt x="4714" y="34611"/>
                  </a:lnTo>
                  <a:lnTo>
                    <a:pt x="4714" y="34611"/>
                  </a:lnTo>
                  <a:lnTo>
                    <a:pt x="5084" y="34679"/>
                  </a:lnTo>
                  <a:lnTo>
                    <a:pt x="5421" y="34645"/>
                  </a:lnTo>
                  <a:lnTo>
                    <a:pt x="5556" y="34611"/>
                  </a:lnTo>
                  <a:lnTo>
                    <a:pt x="5724" y="34544"/>
                  </a:lnTo>
                  <a:lnTo>
                    <a:pt x="5859" y="34443"/>
                  </a:lnTo>
                  <a:lnTo>
                    <a:pt x="6027" y="34342"/>
                  </a:lnTo>
                  <a:close/>
                  <a:moveTo>
                    <a:pt x="34" y="1"/>
                  </a:moveTo>
                  <a:lnTo>
                    <a:pt x="0" y="34"/>
                  </a:lnTo>
                  <a:lnTo>
                    <a:pt x="0" y="102"/>
                  </a:lnTo>
                  <a:lnTo>
                    <a:pt x="303" y="1112"/>
                  </a:lnTo>
                  <a:lnTo>
                    <a:pt x="640" y="2122"/>
                  </a:lnTo>
                  <a:lnTo>
                    <a:pt x="1347" y="4142"/>
                  </a:lnTo>
                  <a:lnTo>
                    <a:pt x="2761" y="8317"/>
                  </a:lnTo>
                  <a:lnTo>
                    <a:pt x="3502" y="10337"/>
                  </a:lnTo>
                  <a:lnTo>
                    <a:pt x="4276" y="12323"/>
                  </a:lnTo>
                  <a:lnTo>
                    <a:pt x="5118" y="14310"/>
                  </a:lnTo>
                  <a:lnTo>
                    <a:pt x="5993" y="16262"/>
                  </a:lnTo>
                  <a:lnTo>
                    <a:pt x="6027" y="16296"/>
                  </a:lnTo>
                  <a:lnTo>
                    <a:pt x="5993" y="16363"/>
                  </a:lnTo>
                  <a:lnTo>
                    <a:pt x="6027" y="16397"/>
                  </a:lnTo>
                  <a:lnTo>
                    <a:pt x="6027" y="16431"/>
                  </a:lnTo>
                  <a:lnTo>
                    <a:pt x="6094" y="16464"/>
                  </a:lnTo>
                  <a:lnTo>
                    <a:pt x="6498" y="16464"/>
                  </a:lnTo>
                  <a:lnTo>
                    <a:pt x="6397" y="16565"/>
                  </a:lnTo>
                  <a:lnTo>
                    <a:pt x="6296" y="16700"/>
                  </a:lnTo>
                  <a:lnTo>
                    <a:pt x="6162" y="17037"/>
                  </a:lnTo>
                  <a:lnTo>
                    <a:pt x="6094" y="17340"/>
                  </a:lnTo>
                  <a:lnTo>
                    <a:pt x="6061" y="17643"/>
                  </a:lnTo>
                  <a:lnTo>
                    <a:pt x="6027" y="18316"/>
                  </a:lnTo>
                  <a:lnTo>
                    <a:pt x="6027" y="18956"/>
                  </a:lnTo>
                  <a:lnTo>
                    <a:pt x="6027" y="19562"/>
                  </a:lnTo>
                  <a:lnTo>
                    <a:pt x="5960" y="22760"/>
                  </a:lnTo>
                  <a:lnTo>
                    <a:pt x="5960" y="25959"/>
                  </a:lnTo>
                  <a:lnTo>
                    <a:pt x="5960" y="26060"/>
                  </a:lnTo>
                  <a:lnTo>
                    <a:pt x="5556" y="26060"/>
                  </a:lnTo>
                  <a:lnTo>
                    <a:pt x="5152" y="26127"/>
                  </a:lnTo>
                  <a:lnTo>
                    <a:pt x="4748" y="26262"/>
                  </a:lnTo>
                  <a:lnTo>
                    <a:pt x="4344" y="26430"/>
                  </a:lnTo>
                  <a:lnTo>
                    <a:pt x="3973" y="26632"/>
                  </a:lnTo>
                  <a:lnTo>
                    <a:pt x="3636" y="26901"/>
                  </a:lnTo>
                  <a:lnTo>
                    <a:pt x="3333" y="27171"/>
                  </a:lnTo>
                  <a:lnTo>
                    <a:pt x="3064" y="27474"/>
                  </a:lnTo>
                  <a:lnTo>
                    <a:pt x="2795" y="27912"/>
                  </a:lnTo>
                  <a:lnTo>
                    <a:pt x="2559" y="28349"/>
                  </a:lnTo>
                  <a:lnTo>
                    <a:pt x="2391" y="28787"/>
                  </a:lnTo>
                  <a:lnTo>
                    <a:pt x="2222" y="29258"/>
                  </a:lnTo>
                  <a:lnTo>
                    <a:pt x="2155" y="29730"/>
                  </a:lnTo>
                  <a:lnTo>
                    <a:pt x="2088" y="30235"/>
                  </a:lnTo>
                  <a:lnTo>
                    <a:pt x="2088" y="30706"/>
                  </a:lnTo>
                  <a:lnTo>
                    <a:pt x="2121" y="31211"/>
                  </a:lnTo>
                  <a:lnTo>
                    <a:pt x="2222" y="31649"/>
                  </a:lnTo>
                  <a:lnTo>
                    <a:pt x="2323" y="32053"/>
                  </a:lnTo>
                  <a:lnTo>
                    <a:pt x="2458" y="32457"/>
                  </a:lnTo>
                  <a:lnTo>
                    <a:pt x="2660" y="32861"/>
                  </a:lnTo>
                  <a:lnTo>
                    <a:pt x="2862" y="33231"/>
                  </a:lnTo>
                  <a:lnTo>
                    <a:pt x="3131" y="33601"/>
                  </a:lnTo>
                  <a:lnTo>
                    <a:pt x="3434" y="33904"/>
                  </a:lnTo>
                  <a:lnTo>
                    <a:pt x="3771" y="34174"/>
                  </a:lnTo>
                  <a:lnTo>
                    <a:pt x="4041" y="34342"/>
                  </a:lnTo>
                  <a:lnTo>
                    <a:pt x="4310" y="34477"/>
                  </a:lnTo>
                  <a:lnTo>
                    <a:pt x="4411" y="34813"/>
                  </a:lnTo>
                  <a:lnTo>
                    <a:pt x="4546" y="35150"/>
                  </a:lnTo>
                  <a:lnTo>
                    <a:pt x="4714" y="35487"/>
                  </a:lnTo>
                  <a:lnTo>
                    <a:pt x="4882" y="35790"/>
                  </a:lnTo>
                  <a:lnTo>
                    <a:pt x="5084" y="36059"/>
                  </a:lnTo>
                  <a:lnTo>
                    <a:pt x="5320" y="36329"/>
                  </a:lnTo>
                  <a:lnTo>
                    <a:pt x="5589" y="36531"/>
                  </a:lnTo>
                  <a:lnTo>
                    <a:pt x="5859" y="36733"/>
                  </a:lnTo>
                  <a:lnTo>
                    <a:pt x="5993" y="36766"/>
                  </a:lnTo>
                  <a:lnTo>
                    <a:pt x="6061" y="36699"/>
                  </a:lnTo>
                  <a:lnTo>
                    <a:pt x="6128" y="37305"/>
                  </a:lnTo>
                  <a:lnTo>
                    <a:pt x="6195" y="37877"/>
                  </a:lnTo>
                  <a:lnTo>
                    <a:pt x="6431" y="37877"/>
                  </a:lnTo>
                  <a:lnTo>
                    <a:pt x="6330" y="36935"/>
                  </a:lnTo>
                  <a:lnTo>
                    <a:pt x="6296" y="35958"/>
                  </a:lnTo>
                  <a:lnTo>
                    <a:pt x="6263" y="34982"/>
                  </a:lnTo>
                  <a:lnTo>
                    <a:pt x="6263" y="34039"/>
                  </a:lnTo>
                  <a:lnTo>
                    <a:pt x="6296" y="33938"/>
                  </a:lnTo>
                  <a:lnTo>
                    <a:pt x="6263" y="33871"/>
                  </a:lnTo>
                  <a:lnTo>
                    <a:pt x="6263" y="32894"/>
                  </a:lnTo>
                  <a:lnTo>
                    <a:pt x="6195" y="30100"/>
                  </a:lnTo>
                  <a:lnTo>
                    <a:pt x="6195" y="27306"/>
                  </a:lnTo>
                  <a:lnTo>
                    <a:pt x="6195" y="24511"/>
                  </a:lnTo>
                  <a:lnTo>
                    <a:pt x="6195" y="21717"/>
                  </a:lnTo>
                  <a:lnTo>
                    <a:pt x="6263" y="19057"/>
                  </a:lnTo>
                  <a:lnTo>
                    <a:pt x="6229" y="18417"/>
                  </a:lnTo>
                  <a:lnTo>
                    <a:pt x="6229" y="18047"/>
                  </a:lnTo>
                  <a:lnTo>
                    <a:pt x="6229" y="17643"/>
                  </a:lnTo>
                  <a:lnTo>
                    <a:pt x="6296" y="17272"/>
                  </a:lnTo>
                  <a:lnTo>
                    <a:pt x="6397" y="16936"/>
                  </a:lnTo>
                  <a:lnTo>
                    <a:pt x="6465" y="16801"/>
                  </a:lnTo>
                  <a:lnTo>
                    <a:pt x="6532" y="16666"/>
                  </a:lnTo>
                  <a:lnTo>
                    <a:pt x="6667" y="16565"/>
                  </a:lnTo>
                  <a:lnTo>
                    <a:pt x="6768" y="16464"/>
                  </a:lnTo>
                  <a:lnTo>
                    <a:pt x="8013" y="16431"/>
                  </a:lnTo>
                  <a:lnTo>
                    <a:pt x="9225" y="16431"/>
                  </a:lnTo>
                  <a:lnTo>
                    <a:pt x="10471" y="16363"/>
                  </a:lnTo>
                  <a:lnTo>
                    <a:pt x="11683" y="16262"/>
                  </a:lnTo>
                  <a:lnTo>
                    <a:pt x="11683" y="16397"/>
                  </a:lnTo>
                  <a:lnTo>
                    <a:pt x="11683" y="16532"/>
                  </a:lnTo>
                  <a:lnTo>
                    <a:pt x="11683" y="16801"/>
                  </a:lnTo>
                  <a:lnTo>
                    <a:pt x="11750" y="17407"/>
                  </a:lnTo>
                  <a:lnTo>
                    <a:pt x="11851" y="18013"/>
                  </a:lnTo>
                  <a:lnTo>
                    <a:pt x="11885" y="18080"/>
                  </a:lnTo>
                  <a:lnTo>
                    <a:pt x="11952" y="18080"/>
                  </a:lnTo>
                  <a:lnTo>
                    <a:pt x="11986" y="18114"/>
                  </a:lnTo>
                  <a:lnTo>
                    <a:pt x="13030" y="18181"/>
                  </a:lnTo>
                  <a:lnTo>
                    <a:pt x="14107" y="18181"/>
                  </a:lnTo>
                  <a:lnTo>
                    <a:pt x="16195" y="18148"/>
                  </a:lnTo>
                  <a:lnTo>
                    <a:pt x="20706" y="18148"/>
                  </a:lnTo>
                  <a:lnTo>
                    <a:pt x="29393" y="18181"/>
                  </a:lnTo>
                  <a:lnTo>
                    <a:pt x="47001" y="18181"/>
                  </a:lnTo>
                  <a:lnTo>
                    <a:pt x="47035" y="18148"/>
                  </a:lnTo>
                  <a:lnTo>
                    <a:pt x="47102" y="18114"/>
                  </a:lnTo>
                  <a:lnTo>
                    <a:pt x="47136" y="18047"/>
                  </a:lnTo>
                  <a:lnTo>
                    <a:pt x="47136" y="17979"/>
                  </a:lnTo>
                  <a:lnTo>
                    <a:pt x="47136" y="17946"/>
                  </a:lnTo>
                  <a:lnTo>
                    <a:pt x="47068" y="17912"/>
                  </a:lnTo>
                  <a:lnTo>
                    <a:pt x="47068" y="17744"/>
                  </a:lnTo>
                  <a:lnTo>
                    <a:pt x="47068" y="17542"/>
                  </a:lnTo>
                  <a:lnTo>
                    <a:pt x="47102" y="17542"/>
                  </a:lnTo>
                  <a:lnTo>
                    <a:pt x="47136" y="17508"/>
                  </a:lnTo>
                  <a:lnTo>
                    <a:pt x="47169" y="17407"/>
                  </a:lnTo>
                  <a:lnTo>
                    <a:pt x="47136" y="17306"/>
                  </a:lnTo>
                  <a:lnTo>
                    <a:pt x="47102" y="17272"/>
                  </a:lnTo>
                  <a:lnTo>
                    <a:pt x="47035" y="17272"/>
                  </a:lnTo>
                  <a:lnTo>
                    <a:pt x="47035" y="16902"/>
                  </a:lnTo>
                  <a:lnTo>
                    <a:pt x="47035" y="16565"/>
                  </a:lnTo>
                  <a:lnTo>
                    <a:pt x="47001" y="16363"/>
                  </a:lnTo>
                  <a:lnTo>
                    <a:pt x="46900" y="16229"/>
                  </a:lnTo>
                  <a:lnTo>
                    <a:pt x="46833" y="16330"/>
                  </a:lnTo>
                  <a:lnTo>
                    <a:pt x="46799" y="16464"/>
                  </a:lnTo>
                  <a:lnTo>
                    <a:pt x="46799" y="16767"/>
                  </a:lnTo>
                  <a:lnTo>
                    <a:pt x="46833" y="17340"/>
                  </a:lnTo>
                  <a:lnTo>
                    <a:pt x="38079" y="17474"/>
                  </a:lnTo>
                  <a:lnTo>
                    <a:pt x="33702" y="17508"/>
                  </a:lnTo>
                  <a:lnTo>
                    <a:pt x="29325" y="17542"/>
                  </a:lnTo>
                  <a:lnTo>
                    <a:pt x="24881" y="17542"/>
                  </a:lnTo>
                  <a:lnTo>
                    <a:pt x="20437" y="17508"/>
                  </a:lnTo>
                  <a:lnTo>
                    <a:pt x="16296" y="17441"/>
                  </a:lnTo>
                  <a:lnTo>
                    <a:pt x="14141" y="17407"/>
                  </a:lnTo>
                  <a:lnTo>
                    <a:pt x="13064" y="17373"/>
                  </a:lnTo>
                  <a:lnTo>
                    <a:pt x="12525" y="17373"/>
                  </a:lnTo>
                  <a:lnTo>
                    <a:pt x="12256" y="17407"/>
                  </a:lnTo>
                  <a:lnTo>
                    <a:pt x="11986" y="17474"/>
                  </a:lnTo>
                  <a:lnTo>
                    <a:pt x="11986" y="17508"/>
                  </a:lnTo>
                  <a:lnTo>
                    <a:pt x="12222" y="17542"/>
                  </a:lnTo>
                  <a:lnTo>
                    <a:pt x="12458" y="17609"/>
                  </a:lnTo>
                  <a:lnTo>
                    <a:pt x="12929" y="17643"/>
                  </a:lnTo>
                  <a:lnTo>
                    <a:pt x="13872" y="17643"/>
                  </a:lnTo>
                  <a:lnTo>
                    <a:pt x="16026" y="17676"/>
                  </a:lnTo>
                  <a:lnTo>
                    <a:pt x="20437" y="17744"/>
                  </a:lnTo>
                  <a:lnTo>
                    <a:pt x="24881" y="17777"/>
                  </a:lnTo>
                  <a:lnTo>
                    <a:pt x="29325" y="17811"/>
                  </a:lnTo>
                  <a:lnTo>
                    <a:pt x="33702" y="17777"/>
                  </a:lnTo>
                  <a:lnTo>
                    <a:pt x="38079" y="17710"/>
                  </a:lnTo>
                  <a:lnTo>
                    <a:pt x="46833" y="17575"/>
                  </a:lnTo>
                  <a:lnTo>
                    <a:pt x="46833" y="17777"/>
                  </a:lnTo>
                  <a:lnTo>
                    <a:pt x="46833" y="17946"/>
                  </a:lnTo>
                  <a:lnTo>
                    <a:pt x="38113" y="17979"/>
                  </a:lnTo>
                  <a:lnTo>
                    <a:pt x="29393" y="17979"/>
                  </a:lnTo>
                  <a:lnTo>
                    <a:pt x="20706" y="17946"/>
                  </a:lnTo>
                  <a:lnTo>
                    <a:pt x="16464" y="17946"/>
                  </a:lnTo>
                  <a:lnTo>
                    <a:pt x="14276" y="17912"/>
                  </a:lnTo>
                  <a:lnTo>
                    <a:pt x="13165" y="17946"/>
                  </a:lnTo>
                  <a:lnTo>
                    <a:pt x="12087" y="17979"/>
                  </a:lnTo>
                  <a:lnTo>
                    <a:pt x="11986" y="17508"/>
                  </a:lnTo>
                  <a:lnTo>
                    <a:pt x="11919" y="17070"/>
                  </a:lnTo>
                  <a:lnTo>
                    <a:pt x="11885" y="16666"/>
                  </a:lnTo>
                  <a:lnTo>
                    <a:pt x="11885" y="16363"/>
                  </a:lnTo>
                  <a:lnTo>
                    <a:pt x="11885" y="16296"/>
                  </a:lnTo>
                  <a:lnTo>
                    <a:pt x="11851" y="16229"/>
                  </a:lnTo>
                  <a:lnTo>
                    <a:pt x="11885" y="16195"/>
                  </a:lnTo>
                  <a:lnTo>
                    <a:pt x="11885" y="16161"/>
                  </a:lnTo>
                  <a:lnTo>
                    <a:pt x="11851" y="16128"/>
                  </a:lnTo>
                  <a:lnTo>
                    <a:pt x="11818" y="16060"/>
                  </a:lnTo>
                  <a:lnTo>
                    <a:pt x="11750" y="16027"/>
                  </a:lnTo>
                  <a:lnTo>
                    <a:pt x="10370" y="16027"/>
                  </a:lnTo>
                  <a:lnTo>
                    <a:pt x="8990" y="16094"/>
                  </a:lnTo>
                  <a:lnTo>
                    <a:pt x="7576" y="16161"/>
                  </a:lnTo>
                  <a:lnTo>
                    <a:pt x="6229" y="16262"/>
                  </a:lnTo>
                  <a:lnTo>
                    <a:pt x="6229" y="16195"/>
                  </a:lnTo>
                  <a:lnTo>
                    <a:pt x="6229" y="16128"/>
                  </a:lnTo>
                  <a:lnTo>
                    <a:pt x="5320" y="14141"/>
                  </a:lnTo>
                  <a:lnTo>
                    <a:pt x="4512" y="12088"/>
                  </a:lnTo>
                  <a:lnTo>
                    <a:pt x="3704" y="10067"/>
                  </a:lnTo>
                  <a:lnTo>
                    <a:pt x="2929" y="7980"/>
                  </a:lnTo>
                  <a:lnTo>
                    <a:pt x="1549" y="4075"/>
                  </a:lnTo>
                  <a:lnTo>
                    <a:pt x="876" y="2054"/>
                  </a:lnTo>
                  <a:lnTo>
                    <a:pt x="505" y="1044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Shape 387"/>
            <p:cNvSpPr/>
            <p:nvPr/>
          </p:nvSpPr>
          <p:spPr>
            <a:xfrm>
              <a:off x="4860425" y="2687475"/>
              <a:ext cx="6775" cy="9275"/>
            </a:xfrm>
            <a:custGeom>
              <a:avLst/>
              <a:gdLst/>
              <a:ahLst/>
              <a:cxnLst/>
              <a:rect l="0" t="0" r="0" b="0"/>
              <a:pathLst>
                <a:path w="271" h="371" extrusionOk="0">
                  <a:moveTo>
                    <a:pt x="1" y="0"/>
                  </a:moveTo>
                  <a:lnTo>
                    <a:pt x="1" y="67"/>
                  </a:lnTo>
                  <a:lnTo>
                    <a:pt x="34" y="303"/>
                  </a:lnTo>
                  <a:lnTo>
                    <a:pt x="34" y="337"/>
                  </a:lnTo>
                  <a:lnTo>
                    <a:pt x="68" y="370"/>
                  </a:lnTo>
                  <a:lnTo>
                    <a:pt x="169" y="370"/>
                  </a:lnTo>
                  <a:lnTo>
                    <a:pt x="236" y="303"/>
                  </a:lnTo>
                  <a:lnTo>
                    <a:pt x="270" y="269"/>
                  </a:lnTo>
                  <a:lnTo>
                    <a:pt x="236" y="236"/>
                  </a:lnTo>
                  <a:lnTo>
                    <a:pt x="169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Shape 388"/>
            <p:cNvSpPr/>
            <p:nvPr/>
          </p:nvSpPr>
          <p:spPr>
            <a:xfrm>
              <a:off x="4403375" y="2435800"/>
              <a:ext cx="143975" cy="388050"/>
            </a:xfrm>
            <a:custGeom>
              <a:avLst/>
              <a:gdLst/>
              <a:ahLst/>
              <a:cxnLst/>
              <a:rect l="0" t="0" r="0" b="0"/>
              <a:pathLst>
                <a:path w="5759" h="15522" extrusionOk="0">
                  <a:moveTo>
                    <a:pt x="1651" y="202"/>
                  </a:moveTo>
                  <a:lnTo>
                    <a:pt x="1853" y="236"/>
                  </a:lnTo>
                  <a:lnTo>
                    <a:pt x="2021" y="270"/>
                  </a:lnTo>
                  <a:lnTo>
                    <a:pt x="2189" y="371"/>
                  </a:lnTo>
                  <a:lnTo>
                    <a:pt x="2324" y="505"/>
                  </a:lnTo>
                  <a:lnTo>
                    <a:pt x="2459" y="674"/>
                  </a:lnTo>
                  <a:lnTo>
                    <a:pt x="2560" y="842"/>
                  </a:lnTo>
                  <a:lnTo>
                    <a:pt x="2425" y="909"/>
                  </a:lnTo>
                  <a:lnTo>
                    <a:pt x="2290" y="1010"/>
                  </a:lnTo>
                  <a:lnTo>
                    <a:pt x="2223" y="1145"/>
                  </a:lnTo>
                  <a:lnTo>
                    <a:pt x="2189" y="1313"/>
                  </a:lnTo>
                  <a:lnTo>
                    <a:pt x="2156" y="1448"/>
                  </a:lnTo>
                  <a:lnTo>
                    <a:pt x="2189" y="1583"/>
                  </a:lnTo>
                  <a:lnTo>
                    <a:pt x="2223" y="1684"/>
                  </a:lnTo>
                  <a:lnTo>
                    <a:pt x="2324" y="1785"/>
                  </a:lnTo>
                  <a:lnTo>
                    <a:pt x="2425" y="1818"/>
                  </a:lnTo>
                  <a:lnTo>
                    <a:pt x="2593" y="1818"/>
                  </a:lnTo>
                  <a:lnTo>
                    <a:pt x="2661" y="1785"/>
                  </a:lnTo>
                  <a:lnTo>
                    <a:pt x="2694" y="1717"/>
                  </a:lnTo>
                  <a:lnTo>
                    <a:pt x="2694" y="1650"/>
                  </a:lnTo>
                  <a:lnTo>
                    <a:pt x="2728" y="1650"/>
                  </a:lnTo>
                  <a:lnTo>
                    <a:pt x="2728" y="1751"/>
                  </a:lnTo>
                  <a:lnTo>
                    <a:pt x="2694" y="1953"/>
                  </a:lnTo>
                  <a:lnTo>
                    <a:pt x="2627" y="2121"/>
                  </a:lnTo>
                  <a:lnTo>
                    <a:pt x="2526" y="2256"/>
                  </a:lnTo>
                  <a:lnTo>
                    <a:pt x="2391" y="2357"/>
                  </a:lnTo>
                  <a:lnTo>
                    <a:pt x="2257" y="2424"/>
                  </a:lnTo>
                  <a:lnTo>
                    <a:pt x="2055" y="2492"/>
                  </a:lnTo>
                  <a:lnTo>
                    <a:pt x="1853" y="2458"/>
                  </a:lnTo>
                  <a:lnTo>
                    <a:pt x="1819" y="2492"/>
                  </a:lnTo>
                  <a:lnTo>
                    <a:pt x="1785" y="2492"/>
                  </a:lnTo>
                  <a:lnTo>
                    <a:pt x="1785" y="2559"/>
                  </a:lnTo>
                  <a:lnTo>
                    <a:pt x="1785" y="2593"/>
                  </a:lnTo>
                  <a:lnTo>
                    <a:pt x="1853" y="3030"/>
                  </a:lnTo>
                  <a:lnTo>
                    <a:pt x="1920" y="3434"/>
                  </a:lnTo>
                  <a:lnTo>
                    <a:pt x="2122" y="4276"/>
                  </a:lnTo>
                  <a:lnTo>
                    <a:pt x="2257" y="4815"/>
                  </a:lnTo>
                  <a:lnTo>
                    <a:pt x="2290" y="5387"/>
                  </a:lnTo>
                  <a:lnTo>
                    <a:pt x="2290" y="5623"/>
                  </a:lnTo>
                  <a:lnTo>
                    <a:pt x="2257" y="5926"/>
                  </a:lnTo>
                  <a:lnTo>
                    <a:pt x="2223" y="6027"/>
                  </a:lnTo>
                  <a:lnTo>
                    <a:pt x="2156" y="6128"/>
                  </a:lnTo>
                  <a:lnTo>
                    <a:pt x="2088" y="6162"/>
                  </a:lnTo>
                  <a:lnTo>
                    <a:pt x="1987" y="6128"/>
                  </a:lnTo>
                  <a:lnTo>
                    <a:pt x="1853" y="5993"/>
                  </a:lnTo>
                  <a:lnTo>
                    <a:pt x="1752" y="5825"/>
                  </a:lnTo>
                  <a:lnTo>
                    <a:pt x="1550" y="5455"/>
                  </a:lnTo>
                  <a:lnTo>
                    <a:pt x="1381" y="5051"/>
                  </a:lnTo>
                  <a:lnTo>
                    <a:pt x="1280" y="4613"/>
                  </a:lnTo>
                  <a:lnTo>
                    <a:pt x="1213" y="4141"/>
                  </a:lnTo>
                  <a:lnTo>
                    <a:pt x="1179" y="3704"/>
                  </a:lnTo>
                  <a:lnTo>
                    <a:pt x="1146" y="2896"/>
                  </a:lnTo>
                  <a:lnTo>
                    <a:pt x="1146" y="2828"/>
                  </a:lnTo>
                  <a:lnTo>
                    <a:pt x="1146" y="2761"/>
                  </a:lnTo>
                  <a:lnTo>
                    <a:pt x="1112" y="2727"/>
                  </a:lnTo>
                  <a:lnTo>
                    <a:pt x="1045" y="2694"/>
                  </a:lnTo>
                  <a:lnTo>
                    <a:pt x="809" y="2660"/>
                  </a:lnTo>
                  <a:lnTo>
                    <a:pt x="641" y="2593"/>
                  </a:lnTo>
                  <a:lnTo>
                    <a:pt x="472" y="2492"/>
                  </a:lnTo>
                  <a:lnTo>
                    <a:pt x="371" y="2357"/>
                  </a:lnTo>
                  <a:lnTo>
                    <a:pt x="304" y="2189"/>
                  </a:lnTo>
                  <a:lnTo>
                    <a:pt x="270" y="1987"/>
                  </a:lnTo>
                  <a:lnTo>
                    <a:pt x="237" y="1785"/>
                  </a:lnTo>
                  <a:lnTo>
                    <a:pt x="270" y="1583"/>
                  </a:lnTo>
                  <a:lnTo>
                    <a:pt x="304" y="1381"/>
                  </a:lnTo>
                  <a:lnTo>
                    <a:pt x="371" y="1179"/>
                  </a:lnTo>
                  <a:lnTo>
                    <a:pt x="472" y="977"/>
                  </a:lnTo>
                  <a:lnTo>
                    <a:pt x="573" y="775"/>
                  </a:lnTo>
                  <a:lnTo>
                    <a:pt x="708" y="606"/>
                  </a:lnTo>
                  <a:lnTo>
                    <a:pt x="843" y="472"/>
                  </a:lnTo>
                  <a:lnTo>
                    <a:pt x="1011" y="371"/>
                  </a:lnTo>
                  <a:lnTo>
                    <a:pt x="1179" y="270"/>
                  </a:lnTo>
                  <a:lnTo>
                    <a:pt x="1415" y="202"/>
                  </a:lnTo>
                  <a:close/>
                  <a:moveTo>
                    <a:pt x="1314" y="0"/>
                  </a:moveTo>
                  <a:lnTo>
                    <a:pt x="1045" y="68"/>
                  </a:lnTo>
                  <a:lnTo>
                    <a:pt x="843" y="169"/>
                  </a:lnTo>
                  <a:lnTo>
                    <a:pt x="641" y="337"/>
                  </a:lnTo>
                  <a:lnTo>
                    <a:pt x="472" y="505"/>
                  </a:lnTo>
                  <a:lnTo>
                    <a:pt x="304" y="741"/>
                  </a:lnTo>
                  <a:lnTo>
                    <a:pt x="203" y="977"/>
                  </a:lnTo>
                  <a:lnTo>
                    <a:pt x="102" y="1246"/>
                  </a:lnTo>
                  <a:lnTo>
                    <a:pt x="35" y="1515"/>
                  </a:lnTo>
                  <a:lnTo>
                    <a:pt x="1" y="1751"/>
                  </a:lnTo>
                  <a:lnTo>
                    <a:pt x="35" y="2020"/>
                  </a:lnTo>
                  <a:lnTo>
                    <a:pt x="68" y="2256"/>
                  </a:lnTo>
                  <a:lnTo>
                    <a:pt x="169" y="2458"/>
                  </a:lnTo>
                  <a:lnTo>
                    <a:pt x="270" y="2660"/>
                  </a:lnTo>
                  <a:lnTo>
                    <a:pt x="472" y="2795"/>
                  </a:lnTo>
                  <a:lnTo>
                    <a:pt x="674" y="2896"/>
                  </a:lnTo>
                  <a:lnTo>
                    <a:pt x="944" y="2929"/>
                  </a:lnTo>
                  <a:lnTo>
                    <a:pt x="910" y="3367"/>
                  </a:lnTo>
                  <a:lnTo>
                    <a:pt x="944" y="3872"/>
                  </a:lnTo>
                  <a:lnTo>
                    <a:pt x="1011" y="4377"/>
                  </a:lnTo>
                  <a:lnTo>
                    <a:pt x="1112" y="4916"/>
                  </a:lnTo>
                  <a:lnTo>
                    <a:pt x="1280" y="5421"/>
                  </a:lnTo>
                  <a:lnTo>
                    <a:pt x="1482" y="5859"/>
                  </a:lnTo>
                  <a:lnTo>
                    <a:pt x="1617" y="6061"/>
                  </a:lnTo>
                  <a:lnTo>
                    <a:pt x="1785" y="6229"/>
                  </a:lnTo>
                  <a:lnTo>
                    <a:pt x="1920" y="6397"/>
                  </a:lnTo>
                  <a:lnTo>
                    <a:pt x="2122" y="6498"/>
                  </a:lnTo>
                  <a:lnTo>
                    <a:pt x="2156" y="6902"/>
                  </a:lnTo>
                  <a:lnTo>
                    <a:pt x="2223" y="7306"/>
                  </a:lnTo>
                  <a:lnTo>
                    <a:pt x="2324" y="7643"/>
                  </a:lnTo>
                  <a:lnTo>
                    <a:pt x="2492" y="8013"/>
                  </a:lnTo>
                  <a:lnTo>
                    <a:pt x="2661" y="8350"/>
                  </a:lnTo>
                  <a:lnTo>
                    <a:pt x="2863" y="8653"/>
                  </a:lnTo>
                  <a:lnTo>
                    <a:pt x="3334" y="9293"/>
                  </a:lnTo>
                  <a:lnTo>
                    <a:pt x="3839" y="9899"/>
                  </a:lnTo>
                  <a:lnTo>
                    <a:pt x="4344" y="10505"/>
                  </a:lnTo>
                  <a:lnTo>
                    <a:pt x="4816" y="11111"/>
                  </a:lnTo>
                  <a:lnTo>
                    <a:pt x="5018" y="11447"/>
                  </a:lnTo>
                  <a:lnTo>
                    <a:pt x="5220" y="11750"/>
                  </a:lnTo>
                  <a:lnTo>
                    <a:pt x="5321" y="11986"/>
                  </a:lnTo>
                  <a:lnTo>
                    <a:pt x="5422" y="12222"/>
                  </a:lnTo>
                  <a:lnTo>
                    <a:pt x="5455" y="12424"/>
                  </a:lnTo>
                  <a:lnTo>
                    <a:pt x="5455" y="12659"/>
                  </a:lnTo>
                  <a:lnTo>
                    <a:pt x="5455" y="12862"/>
                  </a:lnTo>
                  <a:lnTo>
                    <a:pt x="5422" y="13064"/>
                  </a:lnTo>
                  <a:lnTo>
                    <a:pt x="5321" y="13501"/>
                  </a:lnTo>
                  <a:lnTo>
                    <a:pt x="5051" y="14343"/>
                  </a:lnTo>
                  <a:lnTo>
                    <a:pt x="4917" y="14781"/>
                  </a:lnTo>
                  <a:lnTo>
                    <a:pt x="4849" y="15218"/>
                  </a:lnTo>
                  <a:lnTo>
                    <a:pt x="4849" y="15521"/>
                  </a:lnTo>
                  <a:lnTo>
                    <a:pt x="5186" y="15521"/>
                  </a:lnTo>
                  <a:lnTo>
                    <a:pt x="5152" y="15185"/>
                  </a:lnTo>
                  <a:lnTo>
                    <a:pt x="5186" y="14882"/>
                  </a:lnTo>
                  <a:lnTo>
                    <a:pt x="5287" y="14579"/>
                  </a:lnTo>
                  <a:lnTo>
                    <a:pt x="5388" y="14242"/>
                  </a:lnTo>
                  <a:lnTo>
                    <a:pt x="5624" y="13636"/>
                  </a:lnTo>
                  <a:lnTo>
                    <a:pt x="5725" y="13333"/>
                  </a:lnTo>
                  <a:lnTo>
                    <a:pt x="5758" y="12996"/>
                  </a:lnTo>
                  <a:lnTo>
                    <a:pt x="5758" y="12727"/>
                  </a:lnTo>
                  <a:lnTo>
                    <a:pt x="5725" y="12424"/>
                  </a:lnTo>
                  <a:lnTo>
                    <a:pt x="5657" y="12121"/>
                  </a:lnTo>
                  <a:lnTo>
                    <a:pt x="5590" y="11851"/>
                  </a:lnTo>
                  <a:lnTo>
                    <a:pt x="5455" y="11548"/>
                  </a:lnTo>
                  <a:lnTo>
                    <a:pt x="5287" y="11279"/>
                  </a:lnTo>
                  <a:lnTo>
                    <a:pt x="4917" y="10740"/>
                  </a:lnTo>
                  <a:lnTo>
                    <a:pt x="4512" y="10202"/>
                  </a:lnTo>
                  <a:lnTo>
                    <a:pt x="3637" y="9225"/>
                  </a:lnTo>
                  <a:lnTo>
                    <a:pt x="3368" y="8889"/>
                  </a:lnTo>
                  <a:lnTo>
                    <a:pt x="3132" y="8552"/>
                  </a:lnTo>
                  <a:lnTo>
                    <a:pt x="2930" y="8249"/>
                  </a:lnTo>
                  <a:lnTo>
                    <a:pt x="2762" y="7912"/>
                  </a:lnTo>
                  <a:lnTo>
                    <a:pt x="2627" y="7542"/>
                  </a:lnTo>
                  <a:lnTo>
                    <a:pt x="2492" y="7172"/>
                  </a:lnTo>
                  <a:lnTo>
                    <a:pt x="2391" y="6801"/>
                  </a:lnTo>
                  <a:lnTo>
                    <a:pt x="2324" y="6397"/>
                  </a:lnTo>
                  <a:lnTo>
                    <a:pt x="2425" y="6162"/>
                  </a:lnTo>
                  <a:lnTo>
                    <a:pt x="2492" y="5960"/>
                  </a:lnTo>
                  <a:lnTo>
                    <a:pt x="2526" y="5724"/>
                  </a:lnTo>
                  <a:lnTo>
                    <a:pt x="2560" y="5488"/>
                  </a:lnTo>
                  <a:lnTo>
                    <a:pt x="2526" y="5017"/>
                  </a:lnTo>
                  <a:lnTo>
                    <a:pt x="2459" y="4545"/>
                  </a:lnTo>
                  <a:lnTo>
                    <a:pt x="2358" y="4074"/>
                  </a:lnTo>
                  <a:lnTo>
                    <a:pt x="2223" y="3603"/>
                  </a:lnTo>
                  <a:lnTo>
                    <a:pt x="2122" y="3131"/>
                  </a:lnTo>
                  <a:lnTo>
                    <a:pt x="2021" y="2694"/>
                  </a:lnTo>
                  <a:lnTo>
                    <a:pt x="2257" y="2694"/>
                  </a:lnTo>
                  <a:lnTo>
                    <a:pt x="2459" y="2626"/>
                  </a:lnTo>
                  <a:lnTo>
                    <a:pt x="2593" y="2492"/>
                  </a:lnTo>
                  <a:lnTo>
                    <a:pt x="2728" y="2323"/>
                  </a:lnTo>
                  <a:lnTo>
                    <a:pt x="2863" y="2088"/>
                  </a:lnTo>
                  <a:lnTo>
                    <a:pt x="2930" y="1886"/>
                  </a:lnTo>
                  <a:lnTo>
                    <a:pt x="2964" y="1650"/>
                  </a:lnTo>
                  <a:lnTo>
                    <a:pt x="2964" y="1414"/>
                  </a:lnTo>
                  <a:lnTo>
                    <a:pt x="2930" y="1111"/>
                  </a:lnTo>
                  <a:lnTo>
                    <a:pt x="2829" y="808"/>
                  </a:lnTo>
                  <a:lnTo>
                    <a:pt x="2694" y="539"/>
                  </a:lnTo>
                  <a:lnTo>
                    <a:pt x="2459" y="337"/>
                  </a:lnTo>
                  <a:lnTo>
                    <a:pt x="2223" y="169"/>
                  </a:lnTo>
                  <a:lnTo>
                    <a:pt x="1954" y="34"/>
                  </a:lnTo>
                  <a:lnTo>
                    <a:pt x="16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Shape 389"/>
            <p:cNvSpPr/>
            <p:nvPr/>
          </p:nvSpPr>
          <p:spPr>
            <a:xfrm>
              <a:off x="4422750" y="2442525"/>
              <a:ext cx="17700" cy="58100"/>
            </a:xfrm>
            <a:custGeom>
              <a:avLst/>
              <a:gdLst/>
              <a:ahLst/>
              <a:cxnLst/>
              <a:rect l="0" t="0" r="0" b="0"/>
              <a:pathLst>
                <a:path w="708" h="2324" extrusionOk="0">
                  <a:moveTo>
                    <a:pt x="640" y="1"/>
                  </a:moveTo>
                  <a:lnTo>
                    <a:pt x="606" y="34"/>
                  </a:lnTo>
                  <a:lnTo>
                    <a:pt x="472" y="102"/>
                  </a:lnTo>
                  <a:lnTo>
                    <a:pt x="371" y="236"/>
                  </a:lnTo>
                  <a:lnTo>
                    <a:pt x="202" y="506"/>
                  </a:lnTo>
                  <a:lnTo>
                    <a:pt x="68" y="842"/>
                  </a:lnTo>
                  <a:lnTo>
                    <a:pt x="0" y="1213"/>
                  </a:lnTo>
                  <a:lnTo>
                    <a:pt x="0" y="1549"/>
                  </a:lnTo>
                  <a:lnTo>
                    <a:pt x="0" y="1718"/>
                  </a:lnTo>
                  <a:lnTo>
                    <a:pt x="68" y="1886"/>
                  </a:lnTo>
                  <a:lnTo>
                    <a:pt x="135" y="2021"/>
                  </a:lnTo>
                  <a:lnTo>
                    <a:pt x="236" y="2155"/>
                  </a:lnTo>
                  <a:lnTo>
                    <a:pt x="371" y="2256"/>
                  </a:lnTo>
                  <a:lnTo>
                    <a:pt x="505" y="2324"/>
                  </a:lnTo>
                  <a:lnTo>
                    <a:pt x="573" y="2324"/>
                  </a:lnTo>
                  <a:lnTo>
                    <a:pt x="606" y="2290"/>
                  </a:lnTo>
                  <a:lnTo>
                    <a:pt x="640" y="2223"/>
                  </a:lnTo>
                  <a:lnTo>
                    <a:pt x="606" y="2155"/>
                  </a:lnTo>
                  <a:lnTo>
                    <a:pt x="404" y="1953"/>
                  </a:lnTo>
                  <a:lnTo>
                    <a:pt x="303" y="1684"/>
                  </a:lnTo>
                  <a:lnTo>
                    <a:pt x="236" y="1415"/>
                  </a:lnTo>
                  <a:lnTo>
                    <a:pt x="236" y="1145"/>
                  </a:lnTo>
                  <a:lnTo>
                    <a:pt x="270" y="876"/>
                  </a:lnTo>
                  <a:lnTo>
                    <a:pt x="371" y="607"/>
                  </a:lnTo>
                  <a:lnTo>
                    <a:pt x="505" y="371"/>
                  </a:lnTo>
                  <a:lnTo>
                    <a:pt x="674" y="135"/>
                  </a:lnTo>
                  <a:lnTo>
                    <a:pt x="707" y="68"/>
                  </a:lnTo>
                  <a:lnTo>
                    <a:pt x="674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Shape 390"/>
            <p:cNvSpPr/>
            <p:nvPr/>
          </p:nvSpPr>
          <p:spPr>
            <a:xfrm>
              <a:off x="4109625" y="305450"/>
              <a:ext cx="213825" cy="201200"/>
            </a:xfrm>
            <a:custGeom>
              <a:avLst/>
              <a:gdLst/>
              <a:ahLst/>
              <a:cxnLst/>
              <a:rect l="0" t="0" r="0" b="0"/>
              <a:pathLst>
                <a:path w="8553" h="8048" extrusionOk="0">
                  <a:moveTo>
                    <a:pt x="1011" y="270"/>
                  </a:moveTo>
                  <a:lnTo>
                    <a:pt x="1280" y="539"/>
                  </a:lnTo>
                  <a:lnTo>
                    <a:pt x="1583" y="808"/>
                  </a:lnTo>
                  <a:lnTo>
                    <a:pt x="1886" y="1078"/>
                  </a:lnTo>
                  <a:lnTo>
                    <a:pt x="2189" y="1347"/>
                  </a:lnTo>
                  <a:lnTo>
                    <a:pt x="2627" y="1785"/>
                  </a:lnTo>
                  <a:lnTo>
                    <a:pt x="3031" y="2223"/>
                  </a:lnTo>
                  <a:lnTo>
                    <a:pt x="3469" y="2627"/>
                  </a:lnTo>
                  <a:lnTo>
                    <a:pt x="3906" y="3031"/>
                  </a:lnTo>
                  <a:lnTo>
                    <a:pt x="4243" y="3300"/>
                  </a:lnTo>
                  <a:lnTo>
                    <a:pt x="4512" y="3569"/>
                  </a:lnTo>
                  <a:lnTo>
                    <a:pt x="4782" y="3839"/>
                  </a:lnTo>
                  <a:lnTo>
                    <a:pt x="5017" y="4142"/>
                  </a:lnTo>
                  <a:lnTo>
                    <a:pt x="5489" y="4748"/>
                  </a:lnTo>
                  <a:lnTo>
                    <a:pt x="5893" y="5387"/>
                  </a:lnTo>
                  <a:lnTo>
                    <a:pt x="6027" y="5589"/>
                  </a:lnTo>
                  <a:lnTo>
                    <a:pt x="6196" y="5791"/>
                  </a:lnTo>
                  <a:lnTo>
                    <a:pt x="5724" y="5387"/>
                  </a:lnTo>
                  <a:lnTo>
                    <a:pt x="5287" y="4950"/>
                  </a:lnTo>
                  <a:lnTo>
                    <a:pt x="4411" y="4108"/>
                  </a:lnTo>
                  <a:lnTo>
                    <a:pt x="3974" y="3670"/>
                  </a:lnTo>
                  <a:lnTo>
                    <a:pt x="3502" y="3266"/>
                  </a:lnTo>
                  <a:lnTo>
                    <a:pt x="2593" y="2458"/>
                  </a:lnTo>
                  <a:lnTo>
                    <a:pt x="2122" y="2054"/>
                  </a:lnTo>
                  <a:lnTo>
                    <a:pt x="1684" y="1650"/>
                  </a:lnTo>
                  <a:lnTo>
                    <a:pt x="1247" y="1212"/>
                  </a:lnTo>
                  <a:lnTo>
                    <a:pt x="843" y="741"/>
                  </a:lnTo>
                  <a:lnTo>
                    <a:pt x="742" y="741"/>
                  </a:lnTo>
                  <a:lnTo>
                    <a:pt x="708" y="808"/>
                  </a:lnTo>
                  <a:lnTo>
                    <a:pt x="708" y="842"/>
                  </a:lnTo>
                  <a:lnTo>
                    <a:pt x="843" y="1044"/>
                  </a:lnTo>
                  <a:lnTo>
                    <a:pt x="1011" y="1246"/>
                  </a:lnTo>
                  <a:lnTo>
                    <a:pt x="1348" y="1583"/>
                  </a:lnTo>
                  <a:lnTo>
                    <a:pt x="2055" y="2256"/>
                  </a:lnTo>
                  <a:lnTo>
                    <a:pt x="2560" y="2728"/>
                  </a:lnTo>
                  <a:lnTo>
                    <a:pt x="3098" y="3165"/>
                  </a:lnTo>
                  <a:lnTo>
                    <a:pt x="3603" y="3603"/>
                  </a:lnTo>
                  <a:lnTo>
                    <a:pt x="4108" y="4074"/>
                  </a:lnTo>
                  <a:lnTo>
                    <a:pt x="5017" y="4950"/>
                  </a:lnTo>
                  <a:lnTo>
                    <a:pt x="5455" y="5387"/>
                  </a:lnTo>
                  <a:lnTo>
                    <a:pt x="5926" y="5825"/>
                  </a:lnTo>
                  <a:lnTo>
                    <a:pt x="6970" y="6700"/>
                  </a:lnTo>
                  <a:lnTo>
                    <a:pt x="7980" y="7576"/>
                  </a:lnTo>
                  <a:lnTo>
                    <a:pt x="8115" y="7576"/>
                  </a:lnTo>
                  <a:lnTo>
                    <a:pt x="8148" y="7508"/>
                  </a:lnTo>
                  <a:lnTo>
                    <a:pt x="8115" y="7441"/>
                  </a:lnTo>
                  <a:lnTo>
                    <a:pt x="7576" y="6936"/>
                  </a:lnTo>
                  <a:lnTo>
                    <a:pt x="7643" y="6936"/>
                  </a:lnTo>
                  <a:lnTo>
                    <a:pt x="7711" y="6902"/>
                  </a:lnTo>
                  <a:lnTo>
                    <a:pt x="7744" y="6869"/>
                  </a:lnTo>
                  <a:lnTo>
                    <a:pt x="7744" y="6801"/>
                  </a:lnTo>
                  <a:lnTo>
                    <a:pt x="7913" y="6667"/>
                  </a:lnTo>
                  <a:lnTo>
                    <a:pt x="8014" y="6970"/>
                  </a:lnTo>
                  <a:lnTo>
                    <a:pt x="8081" y="7239"/>
                  </a:lnTo>
                  <a:lnTo>
                    <a:pt x="8216" y="7542"/>
                  </a:lnTo>
                  <a:lnTo>
                    <a:pt x="8317" y="7811"/>
                  </a:lnTo>
                  <a:lnTo>
                    <a:pt x="7812" y="7677"/>
                  </a:lnTo>
                  <a:lnTo>
                    <a:pt x="7172" y="7407"/>
                  </a:lnTo>
                  <a:lnTo>
                    <a:pt x="7307" y="7239"/>
                  </a:lnTo>
                  <a:lnTo>
                    <a:pt x="7340" y="7172"/>
                  </a:lnTo>
                  <a:lnTo>
                    <a:pt x="7340" y="7104"/>
                  </a:lnTo>
                  <a:lnTo>
                    <a:pt x="7307" y="7071"/>
                  </a:lnTo>
                  <a:lnTo>
                    <a:pt x="6936" y="6700"/>
                  </a:lnTo>
                  <a:lnTo>
                    <a:pt x="6566" y="6364"/>
                  </a:lnTo>
                  <a:lnTo>
                    <a:pt x="6162" y="6061"/>
                  </a:lnTo>
                  <a:lnTo>
                    <a:pt x="5724" y="5758"/>
                  </a:lnTo>
                  <a:lnTo>
                    <a:pt x="5186" y="5421"/>
                  </a:lnTo>
                  <a:lnTo>
                    <a:pt x="4681" y="5051"/>
                  </a:lnTo>
                  <a:lnTo>
                    <a:pt x="4176" y="4647"/>
                  </a:lnTo>
                  <a:lnTo>
                    <a:pt x="3704" y="4209"/>
                  </a:lnTo>
                  <a:lnTo>
                    <a:pt x="2795" y="3300"/>
                  </a:lnTo>
                  <a:lnTo>
                    <a:pt x="2358" y="2862"/>
                  </a:lnTo>
                  <a:lnTo>
                    <a:pt x="1853" y="2458"/>
                  </a:lnTo>
                  <a:lnTo>
                    <a:pt x="1449" y="2088"/>
                  </a:lnTo>
                  <a:lnTo>
                    <a:pt x="1045" y="1684"/>
                  </a:lnTo>
                  <a:lnTo>
                    <a:pt x="641" y="1313"/>
                  </a:lnTo>
                  <a:lnTo>
                    <a:pt x="203" y="977"/>
                  </a:lnTo>
                  <a:lnTo>
                    <a:pt x="405" y="775"/>
                  </a:lnTo>
                  <a:lnTo>
                    <a:pt x="607" y="606"/>
                  </a:lnTo>
                  <a:lnTo>
                    <a:pt x="809" y="438"/>
                  </a:lnTo>
                  <a:lnTo>
                    <a:pt x="1011" y="270"/>
                  </a:lnTo>
                  <a:close/>
                  <a:moveTo>
                    <a:pt x="1045" y="0"/>
                  </a:moveTo>
                  <a:lnTo>
                    <a:pt x="977" y="34"/>
                  </a:lnTo>
                  <a:lnTo>
                    <a:pt x="742" y="236"/>
                  </a:lnTo>
                  <a:lnTo>
                    <a:pt x="439" y="438"/>
                  </a:lnTo>
                  <a:lnTo>
                    <a:pt x="203" y="640"/>
                  </a:lnTo>
                  <a:lnTo>
                    <a:pt x="102" y="775"/>
                  </a:lnTo>
                  <a:lnTo>
                    <a:pt x="1" y="909"/>
                  </a:lnTo>
                  <a:lnTo>
                    <a:pt x="1" y="977"/>
                  </a:lnTo>
                  <a:lnTo>
                    <a:pt x="34" y="1010"/>
                  </a:lnTo>
                  <a:lnTo>
                    <a:pt x="34" y="1078"/>
                  </a:lnTo>
                  <a:lnTo>
                    <a:pt x="68" y="1111"/>
                  </a:lnTo>
                  <a:lnTo>
                    <a:pt x="540" y="1482"/>
                  </a:lnTo>
                  <a:lnTo>
                    <a:pt x="977" y="1920"/>
                  </a:lnTo>
                  <a:lnTo>
                    <a:pt x="1449" y="2324"/>
                  </a:lnTo>
                  <a:lnTo>
                    <a:pt x="1886" y="2761"/>
                  </a:lnTo>
                  <a:lnTo>
                    <a:pt x="2358" y="3165"/>
                  </a:lnTo>
                  <a:lnTo>
                    <a:pt x="2829" y="3603"/>
                  </a:lnTo>
                  <a:lnTo>
                    <a:pt x="3704" y="4512"/>
                  </a:lnTo>
                  <a:lnTo>
                    <a:pt x="4075" y="4849"/>
                  </a:lnTo>
                  <a:lnTo>
                    <a:pt x="4445" y="5152"/>
                  </a:lnTo>
                  <a:lnTo>
                    <a:pt x="4815" y="5455"/>
                  </a:lnTo>
                  <a:lnTo>
                    <a:pt x="5219" y="5724"/>
                  </a:lnTo>
                  <a:lnTo>
                    <a:pt x="5758" y="6061"/>
                  </a:lnTo>
                  <a:lnTo>
                    <a:pt x="6229" y="6397"/>
                  </a:lnTo>
                  <a:lnTo>
                    <a:pt x="6667" y="6801"/>
                  </a:lnTo>
                  <a:lnTo>
                    <a:pt x="7138" y="7205"/>
                  </a:lnTo>
                  <a:lnTo>
                    <a:pt x="6970" y="7407"/>
                  </a:lnTo>
                  <a:lnTo>
                    <a:pt x="6936" y="7441"/>
                  </a:lnTo>
                  <a:lnTo>
                    <a:pt x="6936" y="7508"/>
                  </a:lnTo>
                  <a:lnTo>
                    <a:pt x="6970" y="7542"/>
                  </a:lnTo>
                  <a:lnTo>
                    <a:pt x="7004" y="7576"/>
                  </a:lnTo>
                  <a:lnTo>
                    <a:pt x="7744" y="7879"/>
                  </a:lnTo>
                  <a:lnTo>
                    <a:pt x="8115" y="7980"/>
                  </a:lnTo>
                  <a:lnTo>
                    <a:pt x="8283" y="8047"/>
                  </a:lnTo>
                  <a:lnTo>
                    <a:pt x="8519" y="8047"/>
                  </a:lnTo>
                  <a:lnTo>
                    <a:pt x="8553" y="8013"/>
                  </a:lnTo>
                  <a:lnTo>
                    <a:pt x="8553" y="7946"/>
                  </a:lnTo>
                  <a:lnTo>
                    <a:pt x="8519" y="7912"/>
                  </a:lnTo>
                  <a:lnTo>
                    <a:pt x="8418" y="7542"/>
                  </a:lnTo>
                  <a:lnTo>
                    <a:pt x="8283" y="7205"/>
                  </a:lnTo>
                  <a:lnTo>
                    <a:pt x="8182" y="6801"/>
                  </a:lnTo>
                  <a:lnTo>
                    <a:pt x="8115" y="6633"/>
                  </a:lnTo>
                  <a:lnTo>
                    <a:pt x="8014" y="6465"/>
                  </a:lnTo>
                  <a:lnTo>
                    <a:pt x="7980" y="6431"/>
                  </a:lnTo>
                  <a:lnTo>
                    <a:pt x="7946" y="6397"/>
                  </a:lnTo>
                  <a:lnTo>
                    <a:pt x="7879" y="6397"/>
                  </a:lnTo>
                  <a:lnTo>
                    <a:pt x="7845" y="6431"/>
                  </a:lnTo>
                  <a:lnTo>
                    <a:pt x="7711" y="6532"/>
                  </a:lnTo>
                  <a:lnTo>
                    <a:pt x="7610" y="6667"/>
                  </a:lnTo>
                  <a:lnTo>
                    <a:pt x="7037" y="6229"/>
                  </a:lnTo>
                  <a:lnTo>
                    <a:pt x="6566" y="5791"/>
                  </a:lnTo>
                  <a:lnTo>
                    <a:pt x="6364" y="5556"/>
                  </a:lnTo>
                  <a:lnTo>
                    <a:pt x="6162" y="5286"/>
                  </a:lnTo>
                  <a:lnTo>
                    <a:pt x="5758" y="4714"/>
                  </a:lnTo>
                  <a:lnTo>
                    <a:pt x="5455" y="4243"/>
                  </a:lnTo>
                  <a:lnTo>
                    <a:pt x="5085" y="3771"/>
                  </a:lnTo>
                  <a:lnTo>
                    <a:pt x="4681" y="3367"/>
                  </a:lnTo>
                  <a:lnTo>
                    <a:pt x="4243" y="2997"/>
                  </a:lnTo>
                  <a:lnTo>
                    <a:pt x="3772" y="2593"/>
                  </a:lnTo>
                  <a:lnTo>
                    <a:pt x="3334" y="2189"/>
                  </a:lnTo>
                  <a:lnTo>
                    <a:pt x="2492" y="1347"/>
                  </a:lnTo>
                  <a:lnTo>
                    <a:pt x="2156" y="1044"/>
                  </a:lnTo>
                  <a:lnTo>
                    <a:pt x="1819" y="741"/>
                  </a:lnTo>
                  <a:lnTo>
                    <a:pt x="1482" y="438"/>
                  </a:lnTo>
                  <a:lnTo>
                    <a:pt x="1146" y="135"/>
                  </a:lnTo>
                  <a:lnTo>
                    <a:pt x="1146" y="68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Shape 391"/>
            <p:cNvSpPr/>
            <p:nvPr/>
          </p:nvSpPr>
          <p:spPr>
            <a:xfrm>
              <a:off x="4865475" y="2713550"/>
              <a:ext cx="16025" cy="51375"/>
            </a:xfrm>
            <a:custGeom>
              <a:avLst/>
              <a:gdLst/>
              <a:ahLst/>
              <a:cxnLst/>
              <a:rect l="0" t="0" r="0" b="0"/>
              <a:pathLst>
                <a:path w="641" h="2055" extrusionOk="0">
                  <a:moveTo>
                    <a:pt x="102" y="1"/>
                  </a:moveTo>
                  <a:lnTo>
                    <a:pt x="68" y="34"/>
                  </a:lnTo>
                  <a:lnTo>
                    <a:pt x="1" y="203"/>
                  </a:lnTo>
                  <a:lnTo>
                    <a:pt x="1" y="405"/>
                  </a:lnTo>
                  <a:lnTo>
                    <a:pt x="68" y="741"/>
                  </a:lnTo>
                  <a:lnTo>
                    <a:pt x="169" y="1347"/>
                  </a:lnTo>
                  <a:lnTo>
                    <a:pt x="236" y="1651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38" y="2021"/>
                  </a:lnTo>
                  <a:lnTo>
                    <a:pt x="539" y="2055"/>
                  </a:lnTo>
                  <a:lnTo>
                    <a:pt x="573" y="2021"/>
                  </a:lnTo>
                  <a:lnTo>
                    <a:pt x="640" y="1987"/>
                  </a:lnTo>
                  <a:lnTo>
                    <a:pt x="640" y="1920"/>
                  </a:lnTo>
                  <a:lnTo>
                    <a:pt x="640" y="1853"/>
                  </a:lnTo>
                  <a:lnTo>
                    <a:pt x="472" y="1415"/>
                  </a:lnTo>
                  <a:lnTo>
                    <a:pt x="371" y="97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Shape 392"/>
            <p:cNvSpPr/>
            <p:nvPr/>
          </p:nvSpPr>
          <p:spPr>
            <a:xfrm>
              <a:off x="5730750" y="386250"/>
              <a:ext cx="16850" cy="6750"/>
            </a:xfrm>
            <a:custGeom>
              <a:avLst/>
              <a:gdLst/>
              <a:ahLst/>
              <a:cxnLst/>
              <a:rect l="0" t="0" r="0" b="0"/>
              <a:pathLst>
                <a:path w="674" h="270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438" y="236"/>
                  </a:lnTo>
                  <a:lnTo>
                    <a:pt x="606" y="270"/>
                  </a:lnTo>
                  <a:lnTo>
                    <a:pt x="640" y="236"/>
                  </a:lnTo>
                  <a:lnTo>
                    <a:pt x="674" y="203"/>
                  </a:lnTo>
                  <a:lnTo>
                    <a:pt x="674" y="135"/>
                  </a:lnTo>
                  <a:lnTo>
                    <a:pt x="640" y="102"/>
                  </a:lnTo>
                  <a:lnTo>
                    <a:pt x="505" y="68"/>
                  </a:lnTo>
                  <a:lnTo>
                    <a:pt x="371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Shape 393"/>
            <p:cNvSpPr/>
            <p:nvPr/>
          </p:nvSpPr>
          <p:spPr>
            <a:xfrm>
              <a:off x="3855450" y="1483825"/>
              <a:ext cx="286200" cy="291250"/>
            </a:xfrm>
            <a:custGeom>
              <a:avLst/>
              <a:gdLst/>
              <a:ahLst/>
              <a:cxnLst/>
              <a:rect l="0" t="0" r="0" b="0"/>
              <a:pathLst>
                <a:path w="11448" h="11650" extrusionOk="0">
                  <a:moveTo>
                    <a:pt x="6532" y="371"/>
                  </a:moveTo>
                  <a:lnTo>
                    <a:pt x="7138" y="438"/>
                  </a:lnTo>
                  <a:lnTo>
                    <a:pt x="7710" y="607"/>
                  </a:lnTo>
                  <a:lnTo>
                    <a:pt x="8282" y="842"/>
                  </a:lnTo>
                  <a:lnTo>
                    <a:pt x="8787" y="1112"/>
                  </a:lnTo>
                  <a:lnTo>
                    <a:pt x="8484" y="1213"/>
                  </a:lnTo>
                  <a:lnTo>
                    <a:pt x="8484" y="1145"/>
                  </a:lnTo>
                  <a:lnTo>
                    <a:pt x="8417" y="1112"/>
                  </a:lnTo>
                  <a:lnTo>
                    <a:pt x="7845" y="1044"/>
                  </a:lnTo>
                  <a:lnTo>
                    <a:pt x="7306" y="1044"/>
                  </a:lnTo>
                  <a:lnTo>
                    <a:pt x="7508" y="977"/>
                  </a:lnTo>
                  <a:lnTo>
                    <a:pt x="7676" y="842"/>
                  </a:lnTo>
                  <a:lnTo>
                    <a:pt x="7744" y="809"/>
                  </a:lnTo>
                  <a:lnTo>
                    <a:pt x="7744" y="741"/>
                  </a:lnTo>
                  <a:lnTo>
                    <a:pt x="7710" y="674"/>
                  </a:lnTo>
                  <a:lnTo>
                    <a:pt x="7676" y="640"/>
                  </a:lnTo>
                  <a:lnTo>
                    <a:pt x="7373" y="573"/>
                  </a:lnTo>
                  <a:lnTo>
                    <a:pt x="7037" y="573"/>
                  </a:lnTo>
                  <a:lnTo>
                    <a:pt x="6700" y="607"/>
                  </a:lnTo>
                  <a:lnTo>
                    <a:pt x="6363" y="674"/>
                  </a:lnTo>
                  <a:lnTo>
                    <a:pt x="5690" y="809"/>
                  </a:lnTo>
                  <a:lnTo>
                    <a:pt x="5084" y="977"/>
                  </a:lnTo>
                  <a:lnTo>
                    <a:pt x="4641" y="1117"/>
                  </a:lnTo>
                  <a:lnTo>
                    <a:pt x="5185" y="910"/>
                  </a:lnTo>
                  <a:lnTo>
                    <a:pt x="5892" y="674"/>
                  </a:lnTo>
                  <a:lnTo>
                    <a:pt x="6532" y="371"/>
                  </a:lnTo>
                  <a:close/>
                  <a:moveTo>
                    <a:pt x="8922" y="1347"/>
                  </a:moveTo>
                  <a:lnTo>
                    <a:pt x="8720" y="1482"/>
                  </a:lnTo>
                  <a:lnTo>
                    <a:pt x="8451" y="1617"/>
                  </a:lnTo>
                  <a:lnTo>
                    <a:pt x="7946" y="1819"/>
                  </a:lnTo>
                  <a:lnTo>
                    <a:pt x="6936" y="2189"/>
                  </a:lnTo>
                  <a:lnTo>
                    <a:pt x="5724" y="2661"/>
                  </a:lnTo>
                  <a:lnTo>
                    <a:pt x="7104" y="2088"/>
                  </a:lnTo>
                  <a:lnTo>
                    <a:pt x="7979" y="1684"/>
                  </a:lnTo>
                  <a:lnTo>
                    <a:pt x="8451" y="1482"/>
                  </a:lnTo>
                  <a:lnTo>
                    <a:pt x="8922" y="1347"/>
                  </a:lnTo>
                  <a:close/>
                  <a:moveTo>
                    <a:pt x="5959" y="405"/>
                  </a:moveTo>
                  <a:lnTo>
                    <a:pt x="5454" y="607"/>
                  </a:lnTo>
                  <a:lnTo>
                    <a:pt x="4882" y="775"/>
                  </a:lnTo>
                  <a:lnTo>
                    <a:pt x="3805" y="1179"/>
                  </a:lnTo>
                  <a:lnTo>
                    <a:pt x="3300" y="1415"/>
                  </a:lnTo>
                  <a:lnTo>
                    <a:pt x="2795" y="1684"/>
                  </a:lnTo>
                  <a:lnTo>
                    <a:pt x="2323" y="1987"/>
                  </a:lnTo>
                  <a:lnTo>
                    <a:pt x="2088" y="2155"/>
                  </a:lnTo>
                  <a:lnTo>
                    <a:pt x="1885" y="2357"/>
                  </a:lnTo>
                  <a:lnTo>
                    <a:pt x="1852" y="2425"/>
                  </a:lnTo>
                  <a:lnTo>
                    <a:pt x="1885" y="2492"/>
                  </a:lnTo>
                  <a:lnTo>
                    <a:pt x="1953" y="2560"/>
                  </a:lnTo>
                  <a:lnTo>
                    <a:pt x="2020" y="2526"/>
                  </a:lnTo>
                  <a:lnTo>
                    <a:pt x="2694" y="2189"/>
                  </a:lnTo>
                  <a:lnTo>
                    <a:pt x="3333" y="1886"/>
                  </a:lnTo>
                  <a:lnTo>
                    <a:pt x="4007" y="1617"/>
                  </a:lnTo>
                  <a:lnTo>
                    <a:pt x="4714" y="1347"/>
                  </a:lnTo>
                  <a:lnTo>
                    <a:pt x="5387" y="1145"/>
                  </a:lnTo>
                  <a:lnTo>
                    <a:pt x="6094" y="1011"/>
                  </a:lnTo>
                  <a:lnTo>
                    <a:pt x="6633" y="876"/>
                  </a:lnTo>
                  <a:lnTo>
                    <a:pt x="6936" y="842"/>
                  </a:lnTo>
                  <a:lnTo>
                    <a:pt x="7239" y="809"/>
                  </a:lnTo>
                  <a:lnTo>
                    <a:pt x="6902" y="943"/>
                  </a:lnTo>
                  <a:lnTo>
                    <a:pt x="6599" y="1011"/>
                  </a:lnTo>
                  <a:lnTo>
                    <a:pt x="5959" y="1179"/>
                  </a:lnTo>
                  <a:lnTo>
                    <a:pt x="5185" y="1415"/>
                  </a:lnTo>
                  <a:lnTo>
                    <a:pt x="4411" y="1684"/>
                  </a:lnTo>
                  <a:lnTo>
                    <a:pt x="3737" y="1920"/>
                  </a:lnTo>
                  <a:lnTo>
                    <a:pt x="3064" y="2155"/>
                  </a:lnTo>
                  <a:lnTo>
                    <a:pt x="2357" y="2391"/>
                  </a:lnTo>
                  <a:lnTo>
                    <a:pt x="1986" y="2560"/>
                  </a:lnTo>
                  <a:lnTo>
                    <a:pt x="1650" y="2728"/>
                  </a:lnTo>
                  <a:lnTo>
                    <a:pt x="1313" y="2930"/>
                  </a:lnTo>
                  <a:lnTo>
                    <a:pt x="1044" y="3166"/>
                  </a:lnTo>
                  <a:lnTo>
                    <a:pt x="1347" y="2694"/>
                  </a:lnTo>
                  <a:lnTo>
                    <a:pt x="1717" y="2256"/>
                  </a:lnTo>
                  <a:lnTo>
                    <a:pt x="2088" y="1852"/>
                  </a:lnTo>
                  <a:lnTo>
                    <a:pt x="2525" y="1482"/>
                  </a:lnTo>
                  <a:lnTo>
                    <a:pt x="2997" y="1145"/>
                  </a:lnTo>
                  <a:lnTo>
                    <a:pt x="3502" y="876"/>
                  </a:lnTo>
                  <a:lnTo>
                    <a:pt x="4007" y="640"/>
                  </a:lnTo>
                  <a:lnTo>
                    <a:pt x="4545" y="438"/>
                  </a:lnTo>
                  <a:lnTo>
                    <a:pt x="4040" y="640"/>
                  </a:lnTo>
                  <a:lnTo>
                    <a:pt x="3535" y="876"/>
                  </a:lnTo>
                  <a:lnTo>
                    <a:pt x="3064" y="1145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93" y="1583"/>
                  </a:lnTo>
                  <a:lnTo>
                    <a:pt x="2626" y="1617"/>
                  </a:lnTo>
                  <a:lnTo>
                    <a:pt x="2727" y="1617"/>
                  </a:lnTo>
                  <a:lnTo>
                    <a:pt x="3401" y="1213"/>
                  </a:lnTo>
                  <a:lnTo>
                    <a:pt x="4108" y="842"/>
                  </a:lnTo>
                  <a:lnTo>
                    <a:pt x="4579" y="674"/>
                  </a:lnTo>
                  <a:lnTo>
                    <a:pt x="5017" y="539"/>
                  </a:lnTo>
                  <a:lnTo>
                    <a:pt x="5488" y="438"/>
                  </a:lnTo>
                  <a:lnTo>
                    <a:pt x="5959" y="405"/>
                  </a:lnTo>
                  <a:close/>
                  <a:moveTo>
                    <a:pt x="2323" y="2728"/>
                  </a:moveTo>
                  <a:lnTo>
                    <a:pt x="2054" y="2863"/>
                  </a:lnTo>
                  <a:lnTo>
                    <a:pt x="1683" y="3098"/>
                  </a:lnTo>
                  <a:lnTo>
                    <a:pt x="1313" y="3334"/>
                  </a:lnTo>
                  <a:lnTo>
                    <a:pt x="1347" y="3267"/>
                  </a:lnTo>
                  <a:lnTo>
                    <a:pt x="1380" y="3199"/>
                  </a:lnTo>
                  <a:lnTo>
                    <a:pt x="1414" y="3166"/>
                  </a:lnTo>
                  <a:lnTo>
                    <a:pt x="1515" y="3132"/>
                  </a:lnTo>
                  <a:lnTo>
                    <a:pt x="1818" y="2964"/>
                  </a:lnTo>
                  <a:lnTo>
                    <a:pt x="2323" y="2728"/>
                  </a:lnTo>
                  <a:close/>
                  <a:moveTo>
                    <a:pt x="6599" y="2021"/>
                  </a:moveTo>
                  <a:lnTo>
                    <a:pt x="5387" y="2526"/>
                  </a:lnTo>
                  <a:lnTo>
                    <a:pt x="4242" y="2997"/>
                  </a:lnTo>
                  <a:lnTo>
                    <a:pt x="3064" y="3502"/>
                  </a:lnTo>
                  <a:lnTo>
                    <a:pt x="2660" y="3704"/>
                  </a:lnTo>
                  <a:lnTo>
                    <a:pt x="2256" y="3974"/>
                  </a:lnTo>
                  <a:lnTo>
                    <a:pt x="1852" y="4209"/>
                  </a:lnTo>
                  <a:lnTo>
                    <a:pt x="1414" y="4445"/>
                  </a:lnTo>
                  <a:lnTo>
                    <a:pt x="1751" y="4176"/>
                  </a:lnTo>
                  <a:lnTo>
                    <a:pt x="2088" y="3906"/>
                  </a:lnTo>
                  <a:lnTo>
                    <a:pt x="2424" y="3671"/>
                  </a:lnTo>
                  <a:lnTo>
                    <a:pt x="2828" y="3469"/>
                  </a:lnTo>
                  <a:lnTo>
                    <a:pt x="3603" y="3132"/>
                  </a:lnTo>
                  <a:lnTo>
                    <a:pt x="4377" y="2829"/>
                  </a:lnTo>
                  <a:lnTo>
                    <a:pt x="6498" y="2054"/>
                  </a:lnTo>
                  <a:lnTo>
                    <a:pt x="6599" y="2021"/>
                  </a:lnTo>
                  <a:close/>
                  <a:moveTo>
                    <a:pt x="9225" y="1415"/>
                  </a:moveTo>
                  <a:lnTo>
                    <a:pt x="9562" y="1718"/>
                  </a:lnTo>
                  <a:lnTo>
                    <a:pt x="9898" y="2054"/>
                  </a:lnTo>
                  <a:lnTo>
                    <a:pt x="10201" y="2425"/>
                  </a:lnTo>
                  <a:lnTo>
                    <a:pt x="10471" y="2795"/>
                  </a:lnTo>
                  <a:lnTo>
                    <a:pt x="10437" y="2795"/>
                  </a:lnTo>
                  <a:lnTo>
                    <a:pt x="10100" y="2829"/>
                  </a:lnTo>
                  <a:lnTo>
                    <a:pt x="9797" y="2896"/>
                  </a:lnTo>
                  <a:lnTo>
                    <a:pt x="9494" y="3031"/>
                  </a:lnTo>
                  <a:lnTo>
                    <a:pt x="9158" y="3166"/>
                  </a:lnTo>
                  <a:lnTo>
                    <a:pt x="8585" y="3469"/>
                  </a:lnTo>
                  <a:lnTo>
                    <a:pt x="8013" y="3805"/>
                  </a:lnTo>
                  <a:lnTo>
                    <a:pt x="7979" y="3805"/>
                  </a:lnTo>
                  <a:lnTo>
                    <a:pt x="5185" y="5118"/>
                  </a:lnTo>
                  <a:lnTo>
                    <a:pt x="4377" y="5455"/>
                  </a:lnTo>
                  <a:lnTo>
                    <a:pt x="4949" y="5118"/>
                  </a:lnTo>
                  <a:lnTo>
                    <a:pt x="6801" y="4007"/>
                  </a:lnTo>
                  <a:lnTo>
                    <a:pt x="7575" y="3772"/>
                  </a:lnTo>
                  <a:lnTo>
                    <a:pt x="8350" y="3469"/>
                  </a:lnTo>
                  <a:lnTo>
                    <a:pt x="9090" y="3166"/>
                  </a:lnTo>
                  <a:lnTo>
                    <a:pt x="9461" y="2964"/>
                  </a:lnTo>
                  <a:lnTo>
                    <a:pt x="9831" y="2762"/>
                  </a:lnTo>
                  <a:lnTo>
                    <a:pt x="9865" y="2694"/>
                  </a:lnTo>
                  <a:lnTo>
                    <a:pt x="9898" y="2627"/>
                  </a:lnTo>
                  <a:lnTo>
                    <a:pt x="9831" y="2560"/>
                  </a:lnTo>
                  <a:lnTo>
                    <a:pt x="9764" y="2526"/>
                  </a:lnTo>
                  <a:lnTo>
                    <a:pt x="9326" y="2593"/>
                  </a:lnTo>
                  <a:lnTo>
                    <a:pt x="8888" y="2694"/>
                  </a:lnTo>
                  <a:lnTo>
                    <a:pt x="8451" y="2829"/>
                  </a:lnTo>
                  <a:lnTo>
                    <a:pt x="8047" y="3031"/>
                  </a:lnTo>
                  <a:lnTo>
                    <a:pt x="7609" y="3199"/>
                  </a:lnTo>
                  <a:lnTo>
                    <a:pt x="7205" y="3435"/>
                  </a:lnTo>
                  <a:lnTo>
                    <a:pt x="6397" y="3906"/>
                  </a:lnTo>
                  <a:lnTo>
                    <a:pt x="5623" y="4176"/>
                  </a:lnTo>
                  <a:lnTo>
                    <a:pt x="4815" y="4445"/>
                  </a:lnTo>
                  <a:lnTo>
                    <a:pt x="4815" y="4445"/>
                  </a:lnTo>
                  <a:lnTo>
                    <a:pt x="6565" y="3502"/>
                  </a:lnTo>
                  <a:lnTo>
                    <a:pt x="7710" y="2896"/>
                  </a:lnTo>
                  <a:lnTo>
                    <a:pt x="8215" y="2627"/>
                  </a:lnTo>
                  <a:lnTo>
                    <a:pt x="8855" y="2425"/>
                  </a:lnTo>
                  <a:lnTo>
                    <a:pt x="9158" y="2290"/>
                  </a:lnTo>
                  <a:lnTo>
                    <a:pt x="9461" y="2155"/>
                  </a:lnTo>
                  <a:lnTo>
                    <a:pt x="9528" y="2122"/>
                  </a:lnTo>
                  <a:lnTo>
                    <a:pt x="9528" y="2021"/>
                  </a:lnTo>
                  <a:lnTo>
                    <a:pt x="9494" y="1953"/>
                  </a:lnTo>
                  <a:lnTo>
                    <a:pt x="9393" y="1920"/>
                  </a:lnTo>
                  <a:lnTo>
                    <a:pt x="9057" y="1987"/>
                  </a:lnTo>
                  <a:lnTo>
                    <a:pt x="8686" y="2088"/>
                  </a:lnTo>
                  <a:lnTo>
                    <a:pt x="8350" y="2256"/>
                  </a:lnTo>
                  <a:lnTo>
                    <a:pt x="8013" y="2425"/>
                  </a:lnTo>
                  <a:lnTo>
                    <a:pt x="7508" y="2593"/>
                  </a:lnTo>
                  <a:lnTo>
                    <a:pt x="7037" y="2762"/>
                  </a:lnTo>
                  <a:lnTo>
                    <a:pt x="5959" y="3199"/>
                  </a:lnTo>
                  <a:lnTo>
                    <a:pt x="4882" y="3671"/>
                  </a:lnTo>
                  <a:lnTo>
                    <a:pt x="2559" y="4782"/>
                  </a:lnTo>
                  <a:lnTo>
                    <a:pt x="1852" y="5152"/>
                  </a:lnTo>
                  <a:lnTo>
                    <a:pt x="1111" y="5522"/>
                  </a:lnTo>
                  <a:lnTo>
                    <a:pt x="1111" y="5522"/>
                  </a:lnTo>
                  <a:lnTo>
                    <a:pt x="2323" y="4613"/>
                  </a:lnTo>
                  <a:lnTo>
                    <a:pt x="2963" y="4209"/>
                  </a:lnTo>
                  <a:lnTo>
                    <a:pt x="3603" y="3839"/>
                  </a:lnTo>
                  <a:lnTo>
                    <a:pt x="4276" y="3502"/>
                  </a:lnTo>
                  <a:lnTo>
                    <a:pt x="4949" y="3199"/>
                  </a:lnTo>
                  <a:lnTo>
                    <a:pt x="6330" y="2694"/>
                  </a:lnTo>
                  <a:lnTo>
                    <a:pt x="7676" y="2189"/>
                  </a:lnTo>
                  <a:lnTo>
                    <a:pt x="8484" y="1852"/>
                  </a:lnTo>
                  <a:lnTo>
                    <a:pt x="8888" y="1684"/>
                  </a:lnTo>
                  <a:lnTo>
                    <a:pt x="9225" y="1415"/>
                  </a:lnTo>
                  <a:close/>
                  <a:moveTo>
                    <a:pt x="7441" y="1280"/>
                  </a:moveTo>
                  <a:lnTo>
                    <a:pt x="7946" y="1314"/>
                  </a:lnTo>
                  <a:lnTo>
                    <a:pt x="7171" y="1549"/>
                  </a:lnTo>
                  <a:lnTo>
                    <a:pt x="5926" y="1987"/>
                  </a:lnTo>
                  <a:lnTo>
                    <a:pt x="3805" y="2795"/>
                  </a:lnTo>
                  <a:lnTo>
                    <a:pt x="2997" y="3132"/>
                  </a:lnTo>
                  <a:lnTo>
                    <a:pt x="2626" y="3300"/>
                  </a:lnTo>
                  <a:lnTo>
                    <a:pt x="2222" y="3536"/>
                  </a:lnTo>
                  <a:lnTo>
                    <a:pt x="1852" y="3772"/>
                  </a:lnTo>
                  <a:lnTo>
                    <a:pt x="1515" y="4041"/>
                  </a:lnTo>
                  <a:lnTo>
                    <a:pt x="1178" y="4344"/>
                  </a:lnTo>
                  <a:lnTo>
                    <a:pt x="909" y="4681"/>
                  </a:lnTo>
                  <a:lnTo>
                    <a:pt x="875" y="4748"/>
                  </a:lnTo>
                  <a:lnTo>
                    <a:pt x="909" y="4815"/>
                  </a:lnTo>
                  <a:lnTo>
                    <a:pt x="976" y="4849"/>
                  </a:lnTo>
                  <a:lnTo>
                    <a:pt x="1044" y="4849"/>
                  </a:lnTo>
                  <a:lnTo>
                    <a:pt x="1246" y="4782"/>
                  </a:lnTo>
                  <a:lnTo>
                    <a:pt x="1448" y="4714"/>
                  </a:lnTo>
                  <a:lnTo>
                    <a:pt x="1818" y="4512"/>
                  </a:lnTo>
                  <a:lnTo>
                    <a:pt x="2155" y="4277"/>
                  </a:lnTo>
                  <a:lnTo>
                    <a:pt x="2525" y="4041"/>
                  </a:lnTo>
                  <a:lnTo>
                    <a:pt x="3064" y="3772"/>
                  </a:lnTo>
                  <a:lnTo>
                    <a:pt x="3603" y="3536"/>
                  </a:lnTo>
                  <a:lnTo>
                    <a:pt x="3165" y="3805"/>
                  </a:lnTo>
                  <a:lnTo>
                    <a:pt x="2727" y="4041"/>
                  </a:lnTo>
                  <a:lnTo>
                    <a:pt x="1919" y="4613"/>
                  </a:lnTo>
                  <a:lnTo>
                    <a:pt x="1111" y="5186"/>
                  </a:lnTo>
                  <a:lnTo>
                    <a:pt x="269" y="5758"/>
                  </a:lnTo>
                  <a:lnTo>
                    <a:pt x="269" y="5724"/>
                  </a:lnTo>
                  <a:lnTo>
                    <a:pt x="303" y="5152"/>
                  </a:lnTo>
                  <a:lnTo>
                    <a:pt x="438" y="4613"/>
                  </a:lnTo>
                  <a:lnTo>
                    <a:pt x="606" y="4075"/>
                  </a:lnTo>
                  <a:lnTo>
                    <a:pt x="808" y="3570"/>
                  </a:lnTo>
                  <a:lnTo>
                    <a:pt x="842" y="3603"/>
                  </a:lnTo>
                  <a:lnTo>
                    <a:pt x="976" y="3637"/>
                  </a:lnTo>
                  <a:lnTo>
                    <a:pt x="1212" y="3637"/>
                  </a:lnTo>
                  <a:lnTo>
                    <a:pt x="1313" y="3603"/>
                  </a:lnTo>
                  <a:lnTo>
                    <a:pt x="1549" y="3469"/>
                  </a:lnTo>
                  <a:lnTo>
                    <a:pt x="1784" y="3334"/>
                  </a:lnTo>
                  <a:lnTo>
                    <a:pt x="2828" y="2728"/>
                  </a:lnTo>
                  <a:lnTo>
                    <a:pt x="3333" y="2425"/>
                  </a:lnTo>
                  <a:lnTo>
                    <a:pt x="3872" y="2189"/>
                  </a:lnTo>
                  <a:lnTo>
                    <a:pt x="4848" y="1819"/>
                  </a:lnTo>
                  <a:lnTo>
                    <a:pt x="5353" y="1650"/>
                  </a:lnTo>
                  <a:lnTo>
                    <a:pt x="5858" y="1516"/>
                  </a:lnTo>
                  <a:lnTo>
                    <a:pt x="6397" y="1415"/>
                  </a:lnTo>
                  <a:lnTo>
                    <a:pt x="6902" y="1314"/>
                  </a:lnTo>
                  <a:lnTo>
                    <a:pt x="7441" y="1280"/>
                  </a:lnTo>
                  <a:close/>
                  <a:moveTo>
                    <a:pt x="8047" y="5522"/>
                  </a:moveTo>
                  <a:lnTo>
                    <a:pt x="7609" y="5758"/>
                  </a:lnTo>
                  <a:lnTo>
                    <a:pt x="7171" y="5960"/>
                  </a:lnTo>
                  <a:lnTo>
                    <a:pt x="6262" y="6297"/>
                  </a:lnTo>
                  <a:lnTo>
                    <a:pt x="6262" y="6297"/>
                  </a:lnTo>
                  <a:lnTo>
                    <a:pt x="6700" y="6095"/>
                  </a:lnTo>
                  <a:lnTo>
                    <a:pt x="7138" y="5893"/>
                  </a:lnTo>
                  <a:lnTo>
                    <a:pt x="8047" y="5522"/>
                  </a:lnTo>
                  <a:close/>
                  <a:moveTo>
                    <a:pt x="10572" y="2964"/>
                  </a:moveTo>
                  <a:lnTo>
                    <a:pt x="10707" y="3233"/>
                  </a:lnTo>
                  <a:lnTo>
                    <a:pt x="10606" y="3233"/>
                  </a:lnTo>
                  <a:lnTo>
                    <a:pt x="9966" y="3502"/>
                  </a:lnTo>
                  <a:lnTo>
                    <a:pt x="9326" y="3772"/>
                  </a:lnTo>
                  <a:lnTo>
                    <a:pt x="8047" y="4378"/>
                  </a:lnTo>
                  <a:lnTo>
                    <a:pt x="6801" y="5017"/>
                  </a:lnTo>
                  <a:lnTo>
                    <a:pt x="6161" y="5320"/>
                  </a:lnTo>
                  <a:lnTo>
                    <a:pt x="5522" y="5623"/>
                  </a:lnTo>
                  <a:lnTo>
                    <a:pt x="4175" y="6229"/>
                  </a:lnTo>
                  <a:lnTo>
                    <a:pt x="2828" y="6835"/>
                  </a:lnTo>
                  <a:lnTo>
                    <a:pt x="2189" y="7138"/>
                  </a:lnTo>
                  <a:lnTo>
                    <a:pt x="2896" y="6701"/>
                  </a:lnTo>
                  <a:lnTo>
                    <a:pt x="3603" y="6297"/>
                  </a:lnTo>
                  <a:lnTo>
                    <a:pt x="4343" y="5926"/>
                  </a:lnTo>
                  <a:lnTo>
                    <a:pt x="5118" y="5590"/>
                  </a:lnTo>
                  <a:lnTo>
                    <a:pt x="6296" y="5051"/>
                  </a:lnTo>
                  <a:lnTo>
                    <a:pt x="7474" y="4411"/>
                  </a:lnTo>
                  <a:lnTo>
                    <a:pt x="7979" y="4108"/>
                  </a:lnTo>
                  <a:lnTo>
                    <a:pt x="8619" y="3839"/>
                  </a:lnTo>
                  <a:lnTo>
                    <a:pt x="9259" y="3570"/>
                  </a:lnTo>
                  <a:lnTo>
                    <a:pt x="9865" y="3334"/>
                  </a:lnTo>
                  <a:lnTo>
                    <a:pt x="10505" y="3065"/>
                  </a:lnTo>
                  <a:lnTo>
                    <a:pt x="10538" y="2997"/>
                  </a:lnTo>
                  <a:lnTo>
                    <a:pt x="10572" y="2964"/>
                  </a:lnTo>
                  <a:close/>
                  <a:moveTo>
                    <a:pt x="6296" y="3334"/>
                  </a:moveTo>
                  <a:lnTo>
                    <a:pt x="4815" y="4142"/>
                  </a:lnTo>
                  <a:lnTo>
                    <a:pt x="3737" y="4681"/>
                  </a:lnTo>
                  <a:lnTo>
                    <a:pt x="2626" y="5219"/>
                  </a:lnTo>
                  <a:lnTo>
                    <a:pt x="2189" y="5489"/>
                  </a:lnTo>
                  <a:lnTo>
                    <a:pt x="1751" y="5792"/>
                  </a:lnTo>
                  <a:lnTo>
                    <a:pt x="1616" y="5926"/>
                  </a:lnTo>
                  <a:lnTo>
                    <a:pt x="1380" y="6061"/>
                  </a:lnTo>
                  <a:lnTo>
                    <a:pt x="1145" y="6229"/>
                  </a:lnTo>
                  <a:lnTo>
                    <a:pt x="943" y="6431"/>
                  </a:lnTo>
                  <a:lnTo>
                    <a:pt x="741" y="6633"/>
                  </a:lnTo>
                  <a:lnTo>
                    <a:pt x="741" y="6734"/>
                  </a:lnTo>
                  <a:lnTo>
                    <a:pt x="774" y="6802"/>
                  </a:lnTo>
                  <a:lnTo>
                    <a:pt x="842" y="6835"/>
                  </a:lnTo>
                  <a:lnTo>
                    <a:pt x="909" y="6835"/>
                  </a:lnTo>
                  <a:lnTo>
                    <a:pt x="1044" y="6802"/>
                  </a:lnTo>
                  <a:lnTo>
                    <a:pt x="1212" y="6701"/>
                  </a:lnTo>
                  <a:lnTo>
                    <a:pt x="1448" y="6499"/>
                  </a:lnTo>
                  <a:lnTo>
                    <a:pt x="1953" y="6027"/>
                  </a:lnTo>
                  <a:lnTo>
                    <a:pt x="2862" y="5590"/>
                  </a:lnTo>
                  <a:lnTo>
                    <a:pt x="3502" y="5287"/>
                  </a:lnTo>
                  <a:lnTo>
                    <a:pt x="4175" y="4984"/>
                  </a:lnTo>
                  <a:lnTo>
                    <a:pt x="5522" y="4445"/>
                  </a:lnTo>
                  <a:lnTo>
                    <a:pt x="5522" y="4445"/>
                  </a:lnTo>
                  <a:lnTo>
                    <a:pt x="4815" y="4883"/>
                  </a:lnTo>
                  <a:lnTo>
                    <a:pt x="4175" y="5253"/>
                  </a:lnTo>
                  <a:lnTo>
                    <a:pt x="3535" y="5590"/>
                  </a:lnTo>
                  <a:lnTo>
                    <a:pt x="2222" y="6263"/>
                  </a:lnTo>
                  <a:lnTo>
                    <a:pt x="1751" y="6499"/>
                  </a:lnTo>
                  <a:lnTo>
                    <a:pt x="1279" y="6734"/>
                  </a:lnTo>
                  <a:lnTo>
                    <a:pt x="842" y="7037"/>
                  </a:lnTo>
                  <a:lnTo>
                    <a:pt x="640" y="7172"/>
                  </a:lnTo>
                  <a:lnTo>
                    <a:pt x="438" y="7374"/>
                  </a:lnTo>
                  <a:lnTo>
                    <a:pt x="303" y="6734"/>
                  </a:lnTo>
                  <a:lnTo>
                    <a:pt x="269" y="6398"/>
                  </a:lnTo>
                  <a:lnTo>
                    <a:pt x="269" y="6095"/>
                  </a:lnTo>
                  <a:lnTo>
                    <a:pt x="774" y="5926"/>
                  </a:lnTo>
                  <a:lnTo>
                    <a:pt x="1279" y="5724"/>
                  </a:lnTo>
                  <a:lnTo>
                    <a:pt x="2256" y="5219"/>
                  </a:lnTo>
                  <a:lnTo>
                    <a:pt x="4781" y="4007"/>
                  </a:lnTo>
                  <a:lnTo>
                    <a:pt x="6296" y="3334"/>
                  </a:lnTo>
                  <a:close/>
                  <a:moveTo>
                    <a:pt x="10774" y="3401"/>
                  </a:moveTo>
                  <a:lnTo>
                    <a:pt x="10976" y="3906"/>
                  </a:lnTo>
                  <a:lnTo>
                    <a:pt x="11111" y="4479"/>
                  </a:lnTo>
                  <a:lnTo>
                    <a:pt x="11178" y="5017"/>
                  </a:lnTo>
                  <a:lnTo>
                    <a:pt x="11212" y="5590"/>
                  </a:lnTo>
                  <a:lnTo>
                    <a:pt x="10639" y="5825"/>
                  </a:lnTo>
                  <a:lnTo>
                    <a:pt x="9663" y="6196"/>
                  </a:lnTo>
                  <a:lnTo>
                    <a:pt x="8720" y="6600"/>
                  </a:lnTo>
                  <a:lnTo>
                    <a:pt x="7777" y="7004"/>
                  </a:lnTo>
                  <a:lnTo>
                    <a:pt x="6868" y="7441"/>
                  </a:lnTo>
                  <a:lnTo>
                    <a:pt x="5825" y="8047"/>
                  </a:lnTo>
                  <a:lnTo>
                    <a:pt x="4747" y="8620"/>
                  </a:lnTo>
                  <a:lnTo>
                    <a:pt x="4444" y="8788"/>
                  </a:lnTo>
                  <a:lnTo>
                    <a:pt x="4108" y="8923"/>
                  </a:lnTo>
                  <a:lnTo>
                    <a:pt x="3434" y="9158"/>
                  </a:lnTo>
                  <a:lnTo>
                    <a:pt x="5454" y="7845"/>
                  </a:lnTo>
                  <a:lnTo>
                    <a:pt x="5926" y="7610"/>
                  </a:lnTo>
                  <a:lnTo>
                    <a:pt x="8316" y="6431"/>
                  </a:lnTo>
                  <a:lnTo>
                    <a:pt x="9528" y="5859"/>
                  </a:lnTo>
                  <a:lnTo>
                    <a:pt x="10168" y="5623"/>
                  </a:lnTo>
                  <a:lnTo>
                    <a:pt x="10808" y="5388"/>
                  </a:lnTo>
                  <a:lnTo>
                    <a:pt x="10841" y="5354"/>
                  </a:lnTo>
                  <a:lnTo>
                    <a:pt x="10875" y="5320"/>
                  </a:lnTo>
                  <a:lnTo>
                    <a:pt x="10875" y="5219"/>
                  </a:lnTo>
                  <a:lnTo>
                    <a:pt x="10841" y="5152"/>
                  </a:lnTo>
                  <a:lnTo>
                    <a:pt x="10774" y="5118"/>
                  </a:lnTo>
                  <a:lnTo>
                    <a:pt x="10707" y="5118"/>
                  </a:lnTo>
                  <a:lnTo>
                    <a:pt x="10134" y="5287"/>
                  </a:lnTo>
                  <a:lnTo>
                    <a:pt x="9595" y="5489"/>
                  </a:lnTo>
                  <a:lnTo>
                    <a:pt x="8484" y="5994"/>
                  </a:lnTo>
                  <a:lnTo>
                    <a:pt x="7474" y="6431"/>
                  </a:lnTo>
                  <a:lnTo>
                    <a:pt x="6464" y="6903"/>
                  </a:lnTo>
                  <a:lnTo>
                    <a:pt x="5825" y="7273"/>
                  </a:lnTo>
                  <a:lnTo>
                    <a:pt x="5185" y="7643"/>
                  </a:lnTo>
                  <a:lnTo>
                    <a:pt x="4175" y="8081"/>
                  </a:lnTo>
                  <a:lnTo>
                    <a:pt x="3131" y="8485"/>
                  </a:lnTo>
                  <a:lnTo>
                    <a:pt x="4175" y="7711"/>
                  </a:lnTo>
                  <a:lnTo>
                    <a:pt x="5185" y="6936"/>
                  </a:lnTo>
                  <a:lnTo>
                    <a:pt x="6195" y="6600"/>
                  </a:lnTo>
                  <a:lnTo>
                    <a:pt x="7205" y="6229"/>
                  </a:lnTo>
                  <a:lnTo>
                    <a:pt x="7676" y="6027"/>
                  </a:lnTo>
                  <a:lnTo>
                    <a:pt x="8148" y="5792"/>
                  </a:lnTo>
                  <a:lnTo>
                    <a:pt x="8888" y="5354"/>
                  </a:lnTo>
                  <a:lnTo>
                    <a:pt x="9225" y="5152"/>
                  </a:lnTo>
                  <a:lnTo>
                    <a:pt x="9595" y="4984"/>
                  </a:lnTo>
                  <a:lnTo>
                    <a:pt x="10404" y="4681"/>
                  </a:lnTo>
                  <a:lnTo>
                    <a:pt x="10437" y="4647"/>
                  </a:lnTo>
                  <a:lnTo>
                    <a:pt x="10471" y="4580"/>
                  </a:lnTo>
                  <a:lnTo>
                    <a:pt x="10471" y="4479"/>
                  </a:lnTo>
                  <a:lnTo>
                    <a:pt x="10437" y="4411"/>
                  </a:lnTo>
                  <a:lnTo>
                    <a:pt x="10336" y="4411"/>
                  </a:lnTo>
                  <a:lnTo>
                    <a:pt x="9865" y="4546"/>
                  </a:lnTo>
                  <a:lnTo>
                    <a:pt x="9461" y="4748"/>
                  </a:lnTo>
                  <a:lnTo>
                    <a:pt x="8417" y="5118"/>
                  </a:lnTo>
                  <a:lnTo>
                    <a:pt x="7441" y="5489"/>
                  </a:lnTo>
                  <a:lnTo>
                    <a:pt x="6936" y="5691"/>
                  </a:lnTo>
                  <a:lnTo>
                    <a:pt x="6431" y="5893"/>
                  </a:lnTo>
                  <a:lnTo>
                    <a:pt x="5959" y="6162"/>
                  </a:lnTo>
                  <a:lnTo>
                    <a:pt x="5488" y="6431"/>
                  </a:lnTo>
                  <a:lnTo>
                    <a:pt x="5017" y="6734"/>
                  </a:lnTo>
                  <a:lnTo>
                    <a:pt x="4242" y="7004"/>
                  </a:lnTo>
                  <a:lnTo>
                    <a:pt x="3468" y="7340"/>
                  </a:lnTo>
                  <a:lnTo>
                    <a:pt x="3232" y="7475"/>
                  </a:lnTo>
                  <a:lnTo>
                    <a:pt x="3603" y="7206"/>
                  </a:lnTo>
                  <a:lnTo>
                    <a:pt x="4209" y="6869"/>
                  </a:lnTo>
                  <a:lnTo>
                    <a:pt x="4815" y="6566"/>
                  </a:lnTo>
                  <a:lnTo>
                    <a:pt x="6060" y="5960"/>
                  </a:lnTo>
                  <a:lnTo>
                    <a:pt x="7205" y="5354"/>
                  </a:lnTo>
                  <a:lnTo>
                    <a:pt x="8282" y="4714"/>
                  </a:lnTo>
                  <a:lnTo>
                    <a:pt x="8888" y="4378"/>
                  </a:lnTo>
                  <a:lnTo>
                    <a:pt x="9494" y="4075"/>
                  </a:lnTo>
                  <a:lnTo>
                    <a:pt x="10740" y="3469"/>
                  </a:lnTo>
                  <a:lnTo>
                    <a:pt x="10774" y="3435"/>
                  </a:lnTo>
                  <a:lnTo>
                    <a:pt x="10774" y="3401"/>
                  </a:lnTo>
                  <a:close/>
                  <a:moveTo>
                    <a:pt x="9730" y="8855"/>
                  </a:moveTo>
                  <a:lnTo>
                    <a:pt x="9562" y="8990"/>
                  </a:lnTo>
                  <a:lnTo>
                    <a:pt x="9158" y="9226"/>
                  </a:lnTo>
                  <a:lnTo>
                    <a:pt x="9292" y="9125"/>
                  </a:lnTo>
                  <a:lnTo>
                    <a:pt x="9663" y="8889"/>
                  </a:lnTo>
                  <a:lnTo>
                    <a:pt x="9730" y="8855"/>
                  </a:lnTo>
                  <a:close/>
                  <a:moveTo>
                    <a:pt x="5387" y="5977"/>
                  </a:moveTo>
                  <a:lnTo>
                    <a:pt x="4276" y="6532"/>
                  </a:lnTo>
                  <a:lnTo>
                    <a:pt x="3704" y="6835"/>
                  </a:lnTo>
                  <a:lnTo>
                    <a:pt x="3098" y="7206"/>
                  </a:lnTo>
                  <a:lnTo>
                    <a:pt x="2660" y="7542"/>
                  </a:lnTo>
                  <a:lnTo>
                    <a:pt x="2189" y="7879"/>
                  </a:lnTo>
                  <a:lnTo>
                    <a:pt x="1717" y="8216"/>
                  </a:lnTo>
                  <a:lnTo>
                    <a:pt x="1515" y="8384"/>
                  </a:lnTo>
                  <a:lnTo>
                    <a:pt x="1313" y="8586"/>
                  </a:lnTo>
                  <a:lnTo>
                    <a:pt x="1313" y="8687"/>
                  </a:lnTo>
                  <a:lnTo>
                    <a:pt x="1347" y="8754"/>
                  </a:lnTo>
                  <a:lnTo>
                    <a:pt x="1414" y="8788"/>
                  </a:lnTo>
                  <a:lnTo>
                    <a:pt x="1515" y="8788"/>
                  </a:lnTo>
                  <a:lnTo>
                    <a:pt x="1986" y="8552"/>
                  </a:lnTo>
                  <a:lnTo>
                    <a:pt x="2458" y="8249"/>
                  </a:lnTo>
                  <a:lnTo>
                    <a:pt x="2929" y="7946"/>
                  </a:lnTo>
                  <a:lnTo>
                    <a:pt x="3401" y="7677"/>
                  </a:lnTo>
                  <a:lnTo>
                    <a:pt x="3805" y="7475"/>
                  </a:lnTo>
                  <a:lnTo>
                    <a:pt x="4209" y="7307"/>
                  </a:lnTo>
                  <a:lnTo>
                    <a:pt x="3165" y="8115"/>
                  </a:lnTo>
                  <a:lnTo>
                    <a:pt x="2121" y="8923"/>
                  </a:lnTo>
                  <a:lnTo>
                    <a:pt x="1784" y="9091"/>
                  </a:lnTo>
                  <a:lnTo>
                    <a:pt x="1448" y="9327"/>
                  </a:lnTo>
                  <a:lnTo>
                    <a:pt x="1178" y="8956"/>
                  </a:lnTo>
                  <a:lnTo>
                    <a:pt x="943" y="8552"/>
                  </a:lnTo>
                  <a:lnTo>
                    <a:pt x="741" y="8148"/>
                  </a:lnTo>
                  <a:lnTo>
                    <a:pt x="572" y="7711"/>
                  </a:lnTo>
                  <a:lnTo>
                    <a:pt x="1044" y="7441"/>
                  </a:lnTo>
                  <a:lnTo>
                    <a:pt x="1515" y="7138"/>
                  </a:lnTo>
                  <a:lnTo>
                    <a:pt x="1986" y="6835"/>
                  </a:lnTo>
                  <a:lnTo>
                    <a:pt x="2458" y="6566"/>
                  </a:lnTo>
                  <a:lnTo>
                    <a:pt x="2929" y="6364"/>
                  </a:lnTo>
                  <a:lnTo>
                    <a:pt x="2357" y="6701"/>
                  </a:lnTo>
                  <a:lnTo>
                    <a:pt x="1818" y="7071"/>
                  </a:lnTo>
                  <a:lnTo>
                    <a:pt x="1313" y="7509"/>
                  </a:lnTo>
                  <a:lnTo>
                    <a:pt x="842" y="7980"/>
                  </a:lnTo>
                  <a:lnTo>
                    <a:pt x="808" y="8047"/>
                  </a:lnTo>
                  <a:lnTo>
                    <a:pt x="808" y="8081"/>
                  </a:lnTo>
                  <a:lnTo>
                    <a:pt x="842" y="8182"/>
                  </a:lnTo>
                  <a:lnTo>
                    <a:pt x="943" y="8216"/>
                  </a:lnTo>
                  <a:lnTo>
                    <a:pt x="976" y="8216"/>
                  </a:lnTo>
                  <a:lnTo>
                    <a:pt x="1044" y="8182"/>
                  </a:lnTo>
                  <a:lnTo>
                    <a:pt x="1279" y="7980"/>
                  </a:lnTo>
                  <a:lnTo>
                    <a:pt x="1515" y="7812"/>
                  </a:lnTo>
                  <a:lnTo>
                    <a:pt x="2054" y="7509"/>
                  </a:lnTo>
                  <a:lnTo>
                    <a:pt x="3199" y="6970"/>
                  </a:lnTo>
                  <a:lnTo>
                    <a:pt x="4377" y="6398"/>
                  </a:lnTo>
                  <a:lnTo>
                    <a:pt x="5387" y="5977"/>
                  </a:lnTo>
                  <a:close/>
                  <a:moveTo>
                    <a:pt x="7239" y="9327"/>
                  </a:moveTo>
                  <a:lnTo>
                    <a:pt x="6734" y="9663"/>
                  </a:lnTo>
                  <a:lnTo>
                    <a:pt x="6229" y="9966"/>
                  </a:lnTo>
                  <a:lnTo>
                    <a:pt x="5858" y="10135"/>
                  </a:lnTo>
                  <a:lnTo>
                    <a:pt x="5858" y="10135"/>
                  </a:lnTo>
                  <a:lnTo>
                    <a:pt x="6195" y="9933"/>
                  </a:lnTo>
                  <a:lnTo>
                    <a:pt x="6700" y="9630"/>
                  </a:lnTo>
                  <a:lnTo>
                    <a:pt x="7239" y="9327"/>
                  </a:lnTo>
                  <a:close/>
                  <a:moveTo>
                    <a:pt x="8249" y="7105"/>
                  </a:moveTo>
                  <a:lnTo>
                    <a:pt x="7171" y="7744"/>
                  </a:lnTo>
                  <a:lnTo>
                    <a:pt x="4949" y="8990"/>
                  </a:lnTo>
                  <a:lnTo>
                    <a:pt x="2727" y="10236"/>
                  </a:lnTo>
                  <a:lnTo>
                    <a:pt x="2660" y="10303"/>
                  </a:lnTo>
                  <a:lnTo>
                    <a:pt x="2660" y="10404"/>
                  </a:lnTo>
                  <a:lnTo>
                    <a:pt x="2155" y="10000"/>
                  </a:lnTo>
                  <a:lnTo>
                    <a:pt x="1683" y="9562"/>
                  </a:lnTo>
                  <a:lnTo>
                    <a:pt x="2323" y="9125"/>
                  </a:lnTo>
                  <a:lnTo>
                    <a:pt x="2963" y="8855"/>
                  </a:lnTo>
                  <a:lnTo>
                    <a:pt x="3535" y="8620"/>
                  </a:lnTo>
                  <a:lnTo>
                    <a:pt x="3973" y="8451"/>
                  </a:lnTo>
                  <a:lnTo>
                    <a:pt x="3098" y="9024"/>
                  </a:lnTo>
                  <a:lnTo>
                    <a:pt x="2222" y="9562"/>
                  </a:lnTo>
                  <a:lnTo>
                    <a:pt x="2189" y="9596"/>
                  </a:lnTo>
                  <a:lnTo>
                    <a:pt x="2155" y="9630"/>
                  </a:lnTo>
                  <a:lnTo>
                    <a:pt x="2189" y="9731"/>
                  </a:lnTo>
                  <a:lnTo>
                    <a:pt x="2222" y="9798"/>
                  </a:lnTo>
                  <a:lnTo>
                    <a:pt x="2323" y="9798"/>
                  </a:lnTo>
                  <a:lnTo>
                    <a:pt x="3300" y="9495"/>
                  </a:lnTo>
                  <a:lnTo>
                    <a:pt x="3771" y="9327"/>
                  </a:lnTo>
                  <a:lnTo>
                    <a:pt x="4242" y="9158"/>
                  </a:lnTo>
                  <a:lnTo>
                    <a:pt x="4781" y="8889"/>
                  </a:lnTo>
                  <a:lnTo>
                    <a:pt x="5320" y="8620"/>
                  </a:lnTo>
                  <a:lnTo>
                    <a:pt x="6363" y="8047"/>
                  </a:lnTo>
                  <a:lnTo>
                    <a:pt x="7306" y="7542"/>
                  </a:lnTo>
                  <a:lnTo>
                    <a:pt x="8249" y="7105"/>
                  </a:lnTo>
                  <a:close/>
                  <a:moveTo>
                    <a:pt x="8855" y="9697"/>
                  </a:moveTo>
                  <a:lnTo>
                    <a:pt x="8720" y="9832"/>
                  </a:lnTo>
                  <a:lnTo>
                    <a:pt x="8316" y="10202"/>
                  </a:lnTo>
                  <a:lnTo>
                    <a:pt x="8114" y="10337"/>
                  </a:lnTo>
                  <a:lnTo>
                    <a:pt x="7912" y="10505"/>
                  </a:lnTo>
                  <a:lnTo>
                    <a:pt x="7542" y="10674"/>
                  </a:lnTo>
                  <a:lnTo>
                    <a:pt x="7138" y="10808"/>
                  </a:lnTo>
                  <a:lnTo>
                    <a:pt x="7239" y="10741"/>
                  </a:lnTo>
                  <a:lnTo>
                    <a:pt x="7609" y="10471"/>
                  </a:lnTo>
                  <a:lnTo>
                    <a:pt x="7979" y="10202"/>
                  </a:lnTo>
                  <a:lnTo>
                    <a:pt x="8855" y="9697"/>
                  </a:lnTo>
                  <a:close/>
                  <a:moveTo>
                    <a:pt x="11212" y="5893"/>
                  </a:moveTo>
                  <a:lnTo>
                    <a:pt x="11178" y="6330"/>
                  </a:lnTo>
                  <a:lnTo>
                    <a:pt x="11111" y="6768"/>
                  </a:lnTo>
                  <a:lnTo>
                    <a:pt x="10976" y="7576"/>
                  </a:lnTo>
                  <a:lnTo>
                    <a:pt x="10841" y="7980"/>
                  </a:lnTo>
                  <a:lnTo>
                    <a:pt x="10707" y="8384"/>
                  </a:lnTo>
                  <a:lnTo>
                    <a:pt x="10538" y="8754"/>
                  </a:lnTo>
                  <a:lnTo>
                    <a:pt x="10336" y="9091"/>
                  </a:lnTo>
                  <a:lnTo>
                    <a:pt x="10100" y="9428"/>
                  </a:lnTo>
                  <a:lnTo>
                    <a:pt x="9865" y="9731"/>
                  </a:lnTo>
                  <a:lnTo>
                    <a:pt x="9595" y="10000"/>
                  </a:lnTo>
                  <a:lnTo>
                    <a:pt x="9326" y="10269"/>
                  </a:lnTo>
                  <a:lnTo>
                    <a:pt x="9259" y="10202"/>
                  </a:lnTo>
                  <a:lnTo>
                    <a:pt x="9191" y="10168"/>
                  </a:lnTo>
                  <a:lnTo>
                    <a:pt x="9124" y="10202"/>
                  </a:lnTo>
                  <a:lnTo>
                    <a:pt x="8787" y="10404"/>
                  </a:lnTo>
                  <a:lnTo>
                    <a:pt x="8619" y="10505"/>
                  </a:lnTo>
                  <a:lnTo>
                    <a:pt x="8451" y="10573"/>
                  </a:lnTo>
                  <a:lnTo>
                    <a:pt x="8821" y="10269"/>
                  </a:lnTo>
                  <a:lnTo>
                    <a:pt x="9225" y="9966"/>
                  </a:lnTo>
                  <a:lnTo>
                    <a:pt x="9663" y="9697"/>
                  </a:lnTo>
                  <a:lnTo>
                    <a:pt x="10067" y="9428"/>
                  </a:lnTo>
                  <a:lnTo>
                    <a:pt x="10100" y="9360"/>
                  </a:lnTo>
                  <a:lnTo>
                    <a:pt x="10100" y="9259"/>
                  </a:lnTo>
                  <a:lnTo>
                    <a:pt x="10033" y="9192"/>
                  </a:lnTo>
                  <a:lnTo>
                    <a:pt x="9730" y="9192"/>
                  </a:lnTo>
                  <a:lnTo>
                    <a:pt x="9932" y="9057"/>
                  </a:lnTo>
                  <a:lnTo>
                    <a:pt x="10067" y="8855"/>
                  </a:lnTo>
                  <a:lnTo>
                    <a:pt x="10100" y="8788"/>
                  </a:lnTo>
                  <a:lnTo>
                    <a:pt x="10100" y="8687"/>
                  </a:lnTo>
                  <a:lnTo>
                    <a:pt x="10067" y="8620"/>
                  </a:lnTo>
                  <a:lnTo>
                    <a:pt x="9966" y="8552"/>
                  </a:lnTo>
                  <a:lnTo>
                    <a:pt x="9898" y="8519"/>
                  </a:lnTo>
                  <a:lnTo>
                    <a:pt x="9797" y="8519"/>
                  </a:lnTo>
                  <a:lnTo>
                    <a:pt x="9629" y="8552"/>
                  </a:lnTo>
                  <a:lnTo>
                    <a:pt x="9393" y="8653"/>
                  </a:lnTo>
                  <a:lnTo>
                    <a:pt x="9191" y="8788"/>
                  </a:lnTo>
                  <a:lnTo>
                    <a:pt x="8821" y="9125"/>
                  </a:lnTo>
                  <a:lnTo>
                    <a:pt x="8552" y="9394"/>
                  </a:lnTo>
                  <a:lnTo>
                    <a:pt x="8047" y="9832"/>
                  </a:lnTo>
                  <a:lnTo>
                    <a:pt x="7508" y="10168"/>
                  </a:lnTo>
                  <a:lnTo>
                    <a:pt x="7003" y="10539"/>
                  </a:lnTo>
                  <a:lnTo>
                    <a:pt x="6599" y="10707"/>
                  </a:lnTo>
                  <a:lnTo>
                    <a:pt x="6161" y="10842"/>
                  </a:lnTo>
                  <a:lnTo>
                    <a:pt x="6633" y="10539"/>
                  </a:lnTo>
                  <a:lnTo>
                    <a:pt x="7104" y="10202"/>
                  </a:lnTo>
                  <a:lnTo>
                    <a:pt x="8080" y="9596"/>
                  </a:lnTo>
                  <a:lnTo>
                    <a:pt x="8552" y="9226"/>
                  </a:lnTo>
                  <a:lnTo>
                    <a:pt x="9023" y="8855"/>
                  </a:lnTo>
                  <a:lnTo>
                    <a:pt x="9292" y="8687"/>
                  </a:lnTo>
                  <a:lnTo>
                    <a:pt x="9528" y="8519"/>
                  </a:lnTo>
                  <a:lnTo>
                    <a:pt x="9797" y="8384"/>
                  </a:lnTo>
                  <a:lnTo>
                    <a:pt x="10100" y="8283"/>
                  </a:lnTo>
                  <a:lnTo>
                    <a:pt x="10404" y="8182"/>
                  </a:lnTo>
                  <a:lnTo>
                    <a:pt x="10471" y="8182"/>
                  </a:lnTo>
                  <a:lnTo>
                    <a:pt x="10505" y="8115"/>
                  </a:lnTo>
                  <a:lnTo>
                    <a:pt x="10505" y="8047"/>
                  </a:lnTo>
                  <a:lnTo>
                    <a:pt x="10471" y="7946"/>
                  </a:lnTo>
                  <a:lnTo>
                    <a:pt x="10336" y="7946"/>
                  </a:lnTo>
                  <a:lnTo>
                    <a:pt x="9999" y="8014"/>
                  </a:lnTo>
                  <a:lnTo>
                    <a:pt x="9494" y="8081"/>
                  </a:lnTo>
                  <a:lnTo>
                    <a:pt x="9225" y="8148"/>
                  </a:lnTo>
                  <a:lnTo>
                    <a:pt x="8956" y="8249"/>
                  </a:lnTo>
                  <a:lnTo>
                    <a:pt x="9259" y="8014"/>
                  </a:lnTo>
                  <a:lnTo>
                    <a:pt x="9663" y="7744"/>
                  </a:lnTo>
                  <a:lnTo>
                    <a:pt x="10100" y="7542"/>
                  </a:lnTo>
                  <a:lnTo>
                    <a:pt x="10976" y="7138"/>
                  </a:lnTo>
                  <a:lnTo>
                    <a:pt x="11043" y="7071"/>
                  </a:lnTo>
                  <a:lnTo>
                    <a:pt x="11043" y="6970"/>
                  </a:lnTo>
                  <a:lnTo>
                    <a:pt x="10976" y="6903"/>
                  </a:lnTo>
                  <a:lnTo>
                    <a:pt x="10909" y="6869"/>
                  </a:lnTo>
                  <a:lnTo>
                    <a:pt x="10707" y="6903"/>
                  </a:lnTo>
                  <a:lnTo>
                    <a:pt x="10505" y="6936"/>
                  </a:lnTo>
                  <a:lnTo>
                    <a:pt x="10168" y="7071"/>
                  </a:lnTo>
                  <a:lnTo>
                    <a:pt x="9831" y="7273"/>
                  </a:lnTo>
                  <a:lnTo>
                    <a:pt x="9494" y="7475"/>
                  </a:lnTo>
                  <a:lnTo>
                    <a:pt x="8417" y="8081"/>
                  </a:lnTo>
                  <a:lnTo>
                    <a:pt x="7373" y="8687"/>
                  </a:lnTo>
                  <a:lnTo>
                    <a:pt x="7171" y="8788"/>
                  </a:lnTo>
                  <a:lnTo>
                    <a:pt x="7171" y="8788"/>
                  </a:lnTo>
                  <a:lnTo>
                    <a:pt x="7542" y="8552"/>
                  </a:lnTo>
                  <a:lnTo>
                    <a:pt x="8249" y="7980"/>
                  </a:lnTo>
                  <a:lnTo>
                    <a:pt x="8956" y="7441"/>
                  </a:lnTo>
                  <a:lnTo>
                    <a:pt x="9326" y="7206"/>
                  </a:lnTo>
                  <a:lnTo>
                    <a:pt x="9696" y="6970"/>
                  </a:lnTo>
                  <a:lnTo>
                    <a:pt x="10100" y="6802"/>
                  </a:lnTo>
                  <a:lnTo>
                    <a:pt x="10538" y="6667"/>
                  </a:lnTo>
                  <a:lnTo>
                    <a:pt x="10606" y="6633"/>
                  </a:lnTo>
                  <a:lnTo>
                    <a:pt x="10639" y="6600"/>
                  </a:lnTo>
                  <a:lnTo>
                    <a:pt x="10639" y="6532"/>
                  </a:lnTo>
                  <a:lnTo>
                    <a:pt x="10606" y="6431"/>
                  </a:lnTo>
                  <a:lnTo>
                    <a:pt x="10572" y="6398"/>
                  </a:lnTo>
                  <a:lnTo>
                    <a:pt x="10505" y="6398"/>
                  </a:lnTo>
                  <a:lnTo>
                    <a:pt x="10168" y="6431"/>
                  </a:lnTo>
                  <a:lnTo>
                    <a:pt x="9831" y="6499"/>
                  </a:lnTo>
                  <a:lnTo>
                    <a:pt x="10303" y="6297"/>
                  </a:lnTo>
                  <a:lnTo>
                    <a:pt x="10774" y="6061"/>
                  </a:lnTo>
                  <a:lnTo>
                    <a:pt x="11212" y="5893"/>
                  </a:lnTo>
                  <a:close/>
                  <a:moveTo>
                    <a:pt x="8821" y="7172"/>
                  </a:moveTo>
                  <a:lnTo>
                    <a:pt x="8350" y="7542"/>
                  </a:lnTo>
                  <a:lnTo>
                    <a:pt x="7845" y="7946"/>
                  </a:lnTo>
                  <a:lnTo>
                    <a:pt x="7272" y="8418"/>
                  </a:lnTo>
                  <a:lnTo>
                    <a:pt x="6700" y="8822"/>
                  </a:lnTo>
                  <a:lnTo>
                    <a:pt x="5488" y="9596"/>
                  </a:lnTo>
                  <a:lnTo>
                    <a:pt x="5084" y="9798"/>
                  </a:lnTo>
                  <a:lnTo>
                    <a:pt x="4714" y="10034"/>
                  </a:lnTo>
                  <a:lnTo>
                    <a:pt x="4343" y="10269"/>
                  </a:lnTo>
                  <a:lnTo>
                    <a:pt x="3973" y="10539"/>
                  </a:lnTo>
                  <a:lnTo>
                    <a:pt x="3939" y="10573"/>
                  </a:lnTo>
                  <a:lnTo>
                    <a:pt x="3939" y="10640"/>
                  </a:lnTo>
                  <a:lnTo>
                    <a:pt x="3973" y="10707"/>
                  </a:lnTo>
                  <a:lnTo>
                    <a:pt x="4040" y="10775"/>
                  </a:lnTo>
                  <a:lnTo>
                    <a:pt x="4141" y="10775"/>
                  </a:lnTo>
                  <a:lnTo>
                    <a:pt x="5589" y="9832"/>
                  </a:lnTo>
                  <a:lnTo>
                    <a:pt x="6599" y="9360"/>
                  </a:lnTo>
                  <a:lnTo>
                    <a:pt x="6229" y="9562"/>
                  </a:lnTo>
                  <a:lnTo>
                    <a:pt x="5825" y="9832"/>
                  </a:lnTo>
                  <a:lnTo>
                    <a:pt x="5421" y="10135"/>
                  </a:lnTo>
                  <a:lnTo>
                    <a:pt x="5050" y="10438"/>
                  </a:lnTo>
                  <a:lnTo>
                    <a:pt x="4646" y="10741"/>
                  </a:lnTo>
                  <a:lnTo>
                    <a:pt x="4579" y="10775"/>
                  </a:lnTo>
                  <a:lnTo>
                    <a:pt x="4579" y="10808"/>
                  </a:lnTo>
                  <a:lnTo>
                    <a:pt x="4579" y="10909"/>
                  </a:lnTo>
                  <a:lnTo>
                    <a:pt x="4646" y="10977"/>
                  </a:lnTo>
                  <a:lnTo>
                    <a:pt x="4781" y="10977"/>
                  </a:lnTo>
                  <a:lnTo>
                    <a:pt x="5084" y="10775"/>
                  </a:lnTo>
                  <a:lnTo>
                    <a:pt x="5454" y="10640"/>
                  </a:lnTo>
                  <a:lnTo>
                    <a:pt x="5791" y="10471"/>
                  </a:lnTo>
                  <a:lnTo>
                    <a:pt x="6128" y="10303"/>
                  </a:lnTo>
                  <a:lnTo>
                    <a:pt x="6868" y="9899"/>
                  </a:lnTo>
                  <a:lnTo>
                    <a:pt x="7575" y="9428"/>
                  </a:lnTo>
                  <a:lnTo>
                    <a:pt x="8215" y="8990"/>
                  </a:lnTo>
                  <a:lnTo>
                    <a:pt x="8888" y="8586"/>
                  </a:lnTo>
                  <a:lnTo>
                    <a:pt x="9023" y="8519"/>
                  </a:lnTo>
                  <a:lnTo>
                    <a:pt x="8552" y="8855"/>
                  </a:lnTo>
                  <a:lnTo>
                    <a:pt x="8080" y="9226"/>
                  </a:lnTo>
                  <a:lnTo>
                    <a:pt x="7474" y="9663"/>
                  </a:lnTo>
                  <a:lnTo>
                    <a:pt x="6835" y="10101"/>
                  </a:lnTo>
                  <a:lnTo>
                    <a:pt x="6195" y="10505"/>
                  </a:lnTo>
                  <a:lnTo>
                    <a:pt x="5589" y="10977"/>
                  </a:lnTo>
                  <a:lnTo>
                    <a:pt x="5522" y="11044"/>
                  </a:lnTo>
                  <a:lnTo>
                    <a:pt x="5555" y="11111"/>
                  </a:lnTo>
                  <a:lnTo>
                    <a:pt x="5589" y="11179"/>
                  </a:lnTo>
                  <a:lnTo>
                    <a:pt x="5690" y="11212"/>
                  </a:lnTo>
                  <a:lnTo>
                    <a:pt x="6060" y="11179"/>
                  </a:lnTo>
                  <a:lnTo>
                    <a:pt x="6397" y="11078"/>
                  </a:lnTo>
                  <a:lnTo>
                    <a:pt x="6397" y="11145"/>
                  </a:lnTo>
                  <a:lnTo>
                    <a:pt x="6431" y="11246"/>
                  </a:lnTo>
                  <a:lnTo>
                    <a:pt x="6464" y="11280"/>
                  </a:lnTo>
                  <a:lnTo>
                    <a:pt x="6565" y="11280"/>
                  </a:lnTo>
                  <a:lnTo>
                    <a:pt x="7239" y="11044"/>
                  </a:lnTo>
                  <a:lnTo>
                    <a:pt x="7575" y="10943"/>
                  </a:lnTo>
                  <a:lnTo>
                    <a:pt x="7912" y="10808"/>
                  </a:lnTo>
                  <a:lnTo>
                    <a:pt x="7946" y="10876"/>
                  </a:lnTo>
                  <a:lnTo>
                    <a:pt x="8013" y="10909"/>
                  </a:lnTo>
                  <a:lnTo>
                    <a:pt x="8215" y="10909"/>
                  </a:lnTo>
                  <a:lnTo>
                    <a:pt x="8350" y="10876"/>
                  </a:lnTo>
                  <a:lnTo>
                    <a:pt x="7946" y="11044"/>
                  </a:lnTo>
                  <a:lnTo>
                    <a:pt x="7508" y="11212"/>
                  </a:lnTo>
                  <a:lnTo>
                    <a:pt x="7070" y="11313"/>
                  </a:lnTo>
                  <a:lnTo>
                    <a:pt x="6599" y="11381"/>
                  </a:lnTo>
                  <a:lnTo>
                    <a:pt x="6128" y="11414"/>
                  </a:lnTo>
                  <a:lnTo>
                    <a:pt x="5656" y="11381"/>
                  </a:lnTo>
                  <a:lnTo>
                    <a:pt x="5185" y="11347"/>
                  </a:lnTo>
                  <a:lnTo>
                    <a:pt x="4680" y="11246"/>
                  </a:lnTo>
                  <a:lnTo>
                    <a:pt x="4175" y="11111"/>
                  </a:lnTo>
                  <a:lnTo>
                    <a:pt x="3704" y="10943"/>
                  </a:lnTo>
                  <a:lnTo>
                    <a:pt x="3266" y="10741"/>
                  </a:lnTo>
                  <a:lnTo>
                    <a:pt x="2828" y="10505"/>
                  </a:lnTo>
                  <a:lnTo>
                    <a:pt x="2862" y="10505"/>
                  </a:lnTo>
                  <a:lnTo>
                    <a:pt x="3333" y="10236"/>
                  </a:lnTo>
                  <a:lnTo>
                    <a:pt x="3805" y="10034"/>
                  </a:lnTo>
                  <a:lnTo>
                    <a:pt x="4276" y="9832"/>
                  </a:lnTo>
                  <a:lnTo>
                    <a:pt x="4781" y="9630"/>
                  </a:lnTo>
                  <a:lnTo>
                    <a:pt x="5252" y="9394"/>
                  </a:lnTo>
                  <a:lnTo>
                    <a:pt x="5724" y="9125"/>
                  </a:lnTo>
                  <a:lnTo>
                    <a:pt x="6633" y="8586"/>
                  </a:lnTo>
                  <a:lnTo>
                    <a:pt x="7710" y="7845"/>
                  </a:lnTo>
                  <a:lnTo>
                    <a:pt x="8282" y="7475"/>
                  </a:lnTo>
                  <a:lnTo>
                    <a:pt x="8821" y="7172"/>
                  </a:lnTo>
                  <a:close/>
                  <a:moveTo>
                    <a:pt x="5791" y="1"/>
                  </a:moveTo>
                  <a:lnTo>
                    <a:pt x="5252" y="68"/>
                  </a:lnTo>
                  <a:lnTo>
                    <a:pt x="4747" y="135"/>
                  </a:lnTo>
                  <a:lnTo>
                    <a:pt x="4276" y="270"/>
                  </a:lnTo>
                  <a:lnTo>
                    <a:pt x="3805" y="438"/>
                  </a:lnTo>
                  <a:lnTo>
                    <a:pt x="3333" y="640"/>
                  </a:lnTo>
                  <a:lnTo>
                    <a:pt x="2896" y="910"/>
                  </a:lnTo>
                  <a:lnTo>
                    <a:pt x="2492" y="1179"/>
                  </a:lnTo>
                  <a:lnTo>
                    <a:pt x="2121" y="1482"/>
                  </a:lnTo>
                  <a:lnTo>
                    <a:pt x="1751" y="1852"/>
                  </a:lnTo>
                  <a:lnTo>
                    <a:pt x="1414" y="2223"/>
                  </a:lnTo>
                  <a:lnTo>
                    <a:pt x="1111" y="2627"/>
                  </a:lnTo>
                  <a:lnTo>
                    <a:pt x="842" y="3065"/>
                  </a:lnTo>
                  <a:lnTo>
                    <a:pt x="606" y="3502"/>
                  </a:lnTo>
                  <a:lnTo>
                    <a:pt x="404" y="3974"/>
                  </a:lnTo>
                  <a:lnTo>
                    <a:pt x="236" y="4479"/>
                  </a:lnTo>
                  <a:lnTo>
                    <a:pt x="135" y="4883"/>
                  </a:lnTo>
                  <a:lnTo>
                    <a:pt x="67" y="5287"/>
                  </a:lnTo>
                  <a:lnTo>
                    <a:pt x="0" y="5691"/>
                  </a:lnTo>
                  <a:lnTo>
                    <a:pt x="0" y="6061"/>
                  </a:lnTo>
                  <a:lnTo>
                    <a:pt x="34" y="6465"/>
                  </a:lnTo>
                  <a:lnTo>
                    <a:pt x="67" y="6835"/>
                  </a:lnTo>
                  <a:lnTo>
                    <a:pt x="135" y="7239"/>
                  </a:lnTo>
                  <a:lnTo>
                    <a:pt x="236" y="7610"/>
                  </a:lnTo>
                  <a:lnTo>
                    <a:pt x="236" y="7643"/>
                  </a:lnTo>
                  <a:lnTo>
                    <a:pt x="236" y="7711"/>
                  </a:lnTo>
                  <a:lnTo>
                    <a:pt x="269" y="7744"/>
                  </a:lnTo>
                  <a:lnTo>
                    <a:pt x="303" y="7778"/>
                  </a:lnTo>
                  <a:lnTo>
                    <a:pt x="505" y="8249"/>
                  </a:lnTo>
                  <a:lnTo>
                    <a:pt x="707" y="8653"/>
                  </a:lnTo>
                  <a:lnTo>
                    <a:pt x="976" y="9091"/>
                  </a:lnTo>
                  <a:lnTo>
                    <a:pt x="1279" y="9461"/>
                  </a:lnTo>
                  <a:lnTo>
                    <a:pt x="1178" y="9562"/>
                  </a:lnTo>
                  <a:lnTo>
                    <a:pt x="1145" y="9630"/>
                  </a:lnTo>
                  <a:lnTo>
                    <a:pt x="1145" y="9663"/>
                  </a:lnTo>
                  <a:lnTo>
                    <a:pt x="1178" y="9764"/>
                  </a:lnTo>
                  <a:lnTo>
                    <a:pt x="1246" y="9798"/>
                  </a:lnTo>
                  <a:lnTo>
                    <a:pt x="1347" y="9798"/>
                  </a:lnTo>
                  <a:lnTo>
                    <a:pt x="1481" y="9697"/>
                  </a:lnTo>
                  <a:lnTo>
                    <a:pt x="1784" y="10000"/>
                  </a:lnTo>
                  <a:lnTo>
                    <a:pt x="2121" y="10303"/>
                  </a:lnTo>
                  <a:lnTo>
                    <a:pt x="2492" y="10573"/>
                  </a:lnTo>
                  <a:lnTo>
                    <a:pt x="2896" y="10808"/>
                  </a:lnTo>
                  <a:lnTo>
                    <a:pt x="3266" y="11010"/>
                  </a:lnTo>
                  <a:lnTo>
                    <a:pt x="3670" y="11212"/>
                  </a:lnTo>
                  <a:lnTo>
                    <a:pt x="4074" y="11347"/>
                  </a:lnTo>
                  <a:lnTo>
                    <a:pt x="4512" y="11482"/>
                  </a:lnTo>
                  <a:lnTo>
                    <a:pt x="4949" y="11549"/>
                  </a:lnTo>
                  <a:lnTo>
                    <a:pt x="5353" y="11616"/>
                  </a:lnTo>
                  <a:lnTo>
                    <a:pt x="5791" y="11650"/>
                  </a:lnTo>
                  <a:lnTo>
                    <a:pt x="6229" y="11650"/>
                  </a:lnTo>
                  <a:lnTo>
                    <a:pt x="6666" y="11616"/>
                  </a:lnTo>
                  <a:lnTo>
                    <a:pt x="7104" y="11549"/>
                  </a:lnTo>
                  <a:lnTo>
                    <a:pt x="7508" y="11448"/>
                  </a:lnTo>
                  <a:lnTo>
                    <a:pt x="7912" y="11347"/>
                  </a:lnTo>
                  <a:lnTo>
                    <a:pt x="8316" y="11179"/>
                  </a:lnTo>
                  <a:lnTo>
                    <a:pt x="8720" y="10977"/>
                  </a:lnTo>
                  <a:lnTo>
                    <a:pt x="9090" y="10741"/>
                  </a:lnTo>
                  <a:lnTo>
                    <a:pt x="9461" y="10505"/>
                  </a:lnTo>
                  <a:lnTo>
                    <a:pt x="9831" y="10135"/>
                  </a:lnTo>
                  <a:lnTo>
                    <a:pt x="10168" y="9731"/>
                  </a:lnTo>
                  <a:lnTo>
                    <a:pt x="10505" y="9293"/>
                  </a:lnTo>
                  <a:lnTo>
                    <a:pt x="10740" y="8855"/>
                  </a:lnTo>
                  <a:lnTo>
                    <a:pt x="10976" y="8350"/>
                  </a:lnTo>
                  <a:lnTo>
                    <a:pt x="11144" y="7812"/>
                  </a:lnTo>
                  <a:lnTo>
                    <a:pt x="11313" y="7273"/>
                  </a:lnTo>
                  <a:lnTo>
                    <a:pt x="11380" y="6734"/>
                  </a:lnTo>
                  <a:lnTo>
                    <a:pt x="11447" y="6196"/>
                  </a:lnTo>
                  <a:lnTo>
                    <a:pt x="11447" y="5623"/>
                  </a:lnTo>
                  <a:lnTo>
                    <a:pt x="11414" y="5085"/>
                  </a:lnTo>
                  <a:lnTo>
                    <a:pt x="11346" y="4546"/>
                  </a:lnTo>
                  <a:lnTo>
                    <a:pt x="11245" y="4007"/>
                  </a:lnTo>
                  <a:lnTo>
                    <a:pt x="11077" y="3502"/>
                  </a:lnTo>
                  <a:lnTo>
                    <a:pt x="10875" y="3031"/>
                  </a:lnTo>
                  <a:lnTo>
                    <a:pt x="10606" y="2560"/>
                  </a:lnTo>
                  <a:lnTo>
                    <a:pt x="10370" y="2189"/>
                  </a:lnTo>
                  <a:lnTo>
                    <a:pt x="10067" y="1852"/>
                  </a:lnTo>
                  <a:lnTo>
                    <a:pt x="9764" y="1549"/>
                  </a:lnTo>
                  <a:lnTo>
                    <a:pt x="9427" y="1246"/>
                  </a:lnTo>
                  <a:lnTo>
                    <a:pt x="9461" y="1179"/>
                  </a:lnTo>
                  <a:lnTo>
                    <a:pt x="9461" y="1112"/>
                  </a:lnTo>
                  <a:lnTo>
                    <a:pt x="9393" y="1044"/>
                  </a:lnTo>
                  <a:lnTo>
                    <a:pt x="9158" y="1044"/>
                  </a:lnTo>
                  <a:lnTo>
                    <a:pt x="8855" y="842"/>
                  </a:lnTo>
                  <a:lnTo>
                    <a:pt x="8518" y="674"/>
                  </a:lnTo>
                  <a:lnTo>
                    <a:pt x="8181" y="506"/>
                  </a:lnTo>
                  <a:lnTo>
                    <a:pt x="7845" y="371"/>
                  </a:lnTo>
                  <a:lnTo>
                    <a:pt x="7474" y="270"/>
                  </a:lnTo>
                  <a:lnTo>
                    <a:pt x="7138" y="203"/>
                  </a:lnTo>
                  <a:lnTo>
                    <a:pt x="6767" y="135"/>
                  </a:lnTo>
                  <a:lnTo>
                    <a:pt x="6397" y="102"/>
                  </a:lnTo>
                  <a:lnTo>
                    <a:pt x="6363" y="34"/>
                  </a:lnTo>
                  <a:lnTo>
                    <a:pt x="6296" y="34"/>
                  </a:lnTo>
                  <a:lnTo>
                    <a:pt x="57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Shape 394"/>
            <p:cNvSpPr/>
            <p:nvPr/>
          </p:nvSpPr>
          <p:spPr>
            <a:xfrm>
              <a:off x="3843650" y="1362625"/>
              <a:ext cx="430150" cy="525250"/>
            </a:xfrm>
            <a:custGeom>
              <a:avLst/>
              <a:gdLst/>
              <a:ahLst/>
              <a:cxnLst/>
              <a:rect l="0" t="0" r="0" b="0"/>
              <a:pathLst>
                <a:path w="17206" h="21010" extrusionOk="0">
                  <a:moveTo>
                    <a:pt x="6297" y="1"/>
                  </a:moveTo>
                  <a:lnTo>
                    <a:pt x="5724" y="34"/>
                  </a:lnTo>
                  <a:lnTo>
                    <a:pt x="5152" y="102"/>
                  </a:lnTo>
                  <a:lnTo>
                    <a:pt x="4580" y="236"/>
                  </a:lnTo>
                  <a:lnTo>
                    <a:pt x="4007" y="371"/>
                  </a:lnTo>
                  <a:lnTo>
                    <a:pt x="3435" y="506"/>
                  </a:lnTo>
                  <a:lnTo>
                    <a:pt x="2357" y="876"/>
                  </a:lnTo>
                  <a:lnTo>
                    <a:pt x="1852" y="1112"/>
                  </a:lnTo>
                  <a:lnTo>
                    <a:pt x="1381" y="1347"/>
                  </a:lnTo>
                  <a:lnTo>
                    <a:pt x="910" y="1617"/>
                  </a:lnTo>
                  <a:lnTo>
                    <a:pt x="472" y="1920"/>
                  </a:lnTo>
                  <a:lnTo>
                    <a:pt x="1" y="2189"/>
                  </a:lnTo>
                  <a:lnTo>
                    <a:pt x="1" y="2458"/>
                  </a:lnTo>
                  <a:lnTo>
                    <a:pt x="573" y="2122"/>
                  </a:lnTo>
                  <a:lnTo>
                    <a:pt x="1179" y="1751"/>
                  </a:lnTo>
                  <a:lnTo>
                    <a:pt x="1819" y="1415"/>
                  </a:lnTo>
                  <a:lnTo>
                    <a:pt x="2189" y="1213"/>
                  </a:lnTo>
                  <a:lnTo>
                    <a:pt x="2560" y="1078"/>
                  </a:lnTo>
                  <a:lnTo>
                    <a:pt x="3368" y="809"/>
                  </a:lnTo>
                  <a:lnTo>
                    <a:pt x="4176" y="573"/>
                  </a:lnTo>
                  <a:lnTo>
                    <a:pt x="4984" y="405"/>
                  </a:lnTo>
                  <a:lnTo>
                    <a:pt x="5388" y="337"/>
                  </a:lnTo>
                  <a:lnTo>
                    <a:pt x="5792" y="304"/>
                  </a:lnTo>
                  <a:lnTo>
                    <a:pt x="6229" y="270"/>
                  </a:lnTo>
                  <a:lnTo>
                    <a:pt x="6633" y="236"/>
                  </a:lnTo>
                  <a:lnTo>
                    <a:pt x="7441" y="304"/>
                  </a:lnTo>
                  <a:lnTo>
                    <a:pt x="8249" y="405"/>
                  </a:lnTo>
                  <a:lnTo>
                    <a:pt x="9057" y="573"/>
                  </a:lnTo>
                  <a:lnTo>
                    <a:pt x="9832" y="809"/>
                  </a:lnTo>
                  <a:lnTo>
                    <a:pt x="10606" y="1112"/>
                  </a:lnTo>
                  <a:lnTo>
                    <a:pt x="11381" y="1448"/>
                  </a:lnTo>
                  <a:lnTo>
                    <a:pt x="11684" y="1583"/>
                  </a:lnTo>
                  <a:lnTo>
                    <a:pt x="11953" y="1751"/>
                  </a:lnTo>
                  <a:lnTo>
                    <a:pt x="12492" y="2122"/>
                  </a:lnTo>
                  <a:lnTo>
                    <a:pt x="12997" y="2559"/>
                  </a:lnTo>
                  <a:lnTo>
                    <a:pt x="13468" y="2997"/>
                  </a:lnTo>
                  <a:lnTo>
                    <a:pt x="14040" y="3502"/>
                  </a:lnTo>
                  <a:lnTo>
                    <a:pt x="14545" y="4041"/>
                  </a:lnTo>
                  <a:lnTo>
                    <a:pt x="15084" y="4613"/>
                  </a:lnTo>
                  <a:lnTo>
                    <a:pt x="15555" y="5185"/>
                  </a:lnTo>
                  <a:lnTo>
                    <a:pt x="15959" y="5791"/>
                  </a:lnTo>
                  <a:lnTo>
                    <a:pt x="16262" y="6431"/>
                  </a:lnTo>
                  <a:lnTo>
                    <a:pt x="16431" y="6734"/>
                  </a:lnTo>
                  <a:lnTo>
                    <a:pt x="16532" y="7071"/>
                  </a:lnTo>
                  <a:lnTo>
                    <a:pt x="16633" y="7408"/>
                  </a:lnTo>
                  <a:lnTo>
                    <a:pt x="16734" y="7778"/>
                  </a:lnTo>
                  <a:lnTo>
                    <a:pt x="16801" y="8182"/>
                  </a:lnTo>
                  <a:lnTo>
                    <a:pt x="16835" y="8620"/>
                  </a:lnTo>
                  <a:lnTo>
                    <a:pt x="16902" y="9461"/>
                  </a:lnTo>
                  <a:lnTo>
                    <a:pt x="16936" y="11212"/>
                  </a:lnTo>
                  <a:lnTo>
                    <a:pt x="16969" y="11953"/>
                  </a:lnTo>
                  <a:lnTo>
                    <a:pt x="16902" y="12727"/>
                  </a:lnTo>
                  <a:lnTo>
                    <a:pt x="16801" y="13468"/>
                  </a:lnTo>
                  <a:lnTo>
                    <a:pt x="16599" y="14208"/>
                  </a:lnTo>
                  <a:lnTo>
                    <a:pt x="16363" y="14915"/>
                  </a:lnTo>
                  <a:lnTo>
                    <a:pt x="16060" y="15589"/>
                  </a:lnTo>
                  <a:lnTo>
                    <a:pt x="15690" y="16229"/>
                  </a:lnTo>
                  <a:lnTo>
                    <a:pt x="15219" y="16868"/>
                  </a:lnTo>
                  <a:lnTo>
                    <a:pt x="14983" y="17138"/>
                  </a:lnTo>
                  <a:lnTo>
                    <a:pt x="14747" y="17373"/>
                  </a:lnTo>
                  <a:lnTo>
                    <a:pt x="14209" y="17878"/>
                  </a:lnTo>
                  <a:lnTo>
                    <a:pt x="13636" y="18316"/>
                  </a:lnTo>
                  <a:lnTo>
                    <a:pt x="13064" y="18754"/>
                  </a:lnTo>
                  <a:lnTo>
                    <a:pt x="12761" y="18989"/>
                  </a:lnTo>
                  <a:lnTo>
                    <a:pt x="12424" y="19191"/>
                  </a:lnTo>
                  <a:lnTo>
                    <a:pt x="12088" y="19360"/>
                  </a:lnTo>
                  <a:lnTo>
                    <a:pt x="11751" y="19528"/>
                  </a:lnTo>
                  <a:lnTo>
                    <a:pt x="11078" y="19797"/>
                  </a:lnTo>
                  <a:lnTo>
                    <a:pt x="10337" y="19999"/>
                  </a:lnTo>
                  <a:lnTo>
                    <a:pt x="8990" y="20370"/>
                  </a:lnTo>
                  <a:lnTo>
                    <a:pt x="8350" y="20538"/>
                  </a:lnTo>
                  <a:lnTo>
                    <a:pt x="7677" y="20673"/>
                  </a:lnTo>
                  <a:lnTo>
                    <a:pt x="7239" y="20740"/>
                  </a:lnTo>
                  <a:lnTo>
                    <a:pt x="6802" y="20774"/>
                  </a:lnTo>
                  <a:lnTo>
                    <a:pt x="5960" y="20774"/>
                  </a:lnTo>
                  <a:lnTo>
                    <a:pt x="5118" y="20706"/>
                  </a:lnTo>
                  <a:lnTo>
                    <a:pt x="4243" y="20605"/>
                  </a:lnTo>
                  <a:lnTo>
                    <a:pt x="3132" y="20437"/>
                  </a:lnTo>
                  <a:lnTo>
                    <a:pt x="2560" y="20302"/>
                  </a:lnTo>
                  <a:lnTo>
                    <a:pt x="2021" y="20134"/>
                  </a:lnTo>
                  <a:lnTo>
                    <a:pt x="1482" y="19966"/>
                  </a:lnTo>
                  <a:lnTo>
                    <a:pt x="943" y="19730"/>
                  </a:lnTo>
                  <a:lnTo>
                    <a:pt x="472" y="19461"/>
                  </a:lnTo>
                  <a:lnTo>
                    <a:pt x="1" y="19124"/>
                  </a:lnTo>
                  <a:lnTo>
                    <a:pt x="1" y="19461"/>
                  </a:lnTo>
                  <a:lnTo>
                    <a:pt x="304" y="19663"/>
                  </a:lnTo>
                  <a:lnTo>
                    <a:pt x="640" y="19865"/>
                  </a:lnTo>
                  <a:lnTo>
                    <a:pt x="943" y="20033"/>
                  </a:lnTo>
                  <a:lnTo>
                    <a:pt x="1314" y="20168"/>
                  </a:lnTo>
                  <a:lnTo>
                    <a:pt x="2021" y="20437"/>
                  </a:lnTo>
                  <a:lnTo>
                    <a:pt x="2728" y="20605"/>
                  </a:lnTo>
                  <a:lnTo>
                    <a:pt x="3401" y="20740"/>
                  </a:lnTo>
                  <a:lnTo>
                    <a:pt x="4108" y="20841"/>
                  </a:lnTo>
                  <a:lnTo>
                    <a:pt x="4782" y="20942"/>
                  </a:lnTo>
                  <a:lnTo>
                    <a:pt x="5455" y="21009"/>
                  </a:lnTo>
                  <a:lnTo>
                    <a:pt x="6835" y="21009"/>
                  </a:lnTo>
                  <a:lnTo>
                    <a:pt x="7509" y="20942"/>
                  </a:lnTo>
                  <a:lnTo>
                    <a:pt x="8216" y="20841"/>
                  </a:lnTo>
                  <a:lnTo>
                    <a:pt x="8855" y="20706"/>
                  </a:lnTo>
                  <a:lnTo>
                    <a:pt x="9529" y="20504"/>
                  </a:lnTo>
                  <a:lnTo>
                    <a:pt x="10808" y="20168"/>
                  </a:lnTo>
                  <a:lnTo>
                    <a:pt x="11145" y="20067"/>
                  </a:lnTo>
                  <a:lnTo>
                    <a:pt x="11482" y="19966"/>
                  </a:lnTo>
                  <a:lnTo>
                    <a:pt x="12054" y="19696"/>
                  </a:lnTo>
                  <a:lnTo>
                    <a:pt x="12626" y="19360"/>
                  </a:lnTo>
                  <a:lnTo>
                    <a:pt x="13199" y="18989"/>
                  </a:lnTo>
                  <a:lnTo>
                    <a:pt x="13704" y="18585"/>
                  </a:lnTo>
                  <a:lnTo>
                    <a:pt x="14209" y="18181"/>
                  </a:lnTo>
                  <a:lnTo>
                    <a:pt x="14680" y="17777"/>
                  </a:lnTo>
                  <a:lnTo>
                    <a:pt x="15118" y="17340"/>
                  </a:lnTo>
                  <a:lnTo>
                    <a:pt x="15522" y="16868"/>
                  </a:lnTo>
                  <a:lnTo>
                    <a:pt x="15892" y="16363"/>
                  </a:lnTo>
                  <a:lnTo>
                    <a:pt x="16229" y="15825"/>
                  </a:lnTo>
                  <a:lnTo>
                    <a:pt x="16532" y="15218"/>
                  </a:lnTo>
                  <a:lnTo>
                    <a:pt x="16767" y="14579"/>
                  </a:lnTo>
                  <a:lnTo>
                    <a:pt x="16969" y="13939"/>
                  </a:lnTo>
                  <a:lnTo>
                    <a:pt x="17070" y="13266"/>
                  </a:lnTo>
                  <a:lnTo>
                    <a:pt x="17171" y="12592"/>
                  </a:lnTo>
                  <a:lnTo>
                    <a:pt x="17205" y="11919"/>
                  </a:lnTo>
                  <a:lnTo>
                    <a:pt x="17205" y="11246"/>
                  </a:lnTo>
                  <a:lnTo>
                    <a:pt x="17171" y="10572"/>
                  </a:lnTo>
                  <a:lnTo>
                    <a:pt x="17104" y="9865"/>
                  </a:lnTo>
                  <a:lnTo>
                    <a:pt x="17037" y="8552"/>
                  </a:lnTo>
                  <a:lnTo>
                    <a:pt x="17003" y="7879"/>
                  </a:lnTo>
                  <a:lnTo>
                    <a:pt x="16936" y="7576"/>
                  </a:lnTo>
                  <a:lnTo>
                    <a:pt x="16868" y="7239"/>
                  </a:lnTo>
                  <a:lnTo>
                    <a:pt x="16767" y="6902"/>
                  </a:lnTo>
                  <a:lnTo>
                    <a:pt x="16633" y="6599"/>
                  </a:lnTo>
                  <a:lnTo>
                    <a:pt x="16363" y="5993"/>
                  </a:lnTo>
                  <a:lnTo>
                    <a:pt x="16027" y="5421"/>
                  </a:lnTo>
                  <a:lnTo>
                    <a:pt x="15623" y="4882"/>
                  </a:lnTo>
                  <a:lnTo>
                    <a:pt x="15219" y="4377"/>
                  </a:lnTo>
                  <a:lnTo>
                    <a:pt x="14781" y="3872"/>
                  </a:lnTo>
                  <a:lnTo>
                    <a:pt x="14343" y="3401"/>
                  </a:lnTo>
                  <a:lnTo>
                    <a:pt x="13872" y="2963"/>
                  </a:lnTo>
                  <a:lnTo>
                    <a:pt x="13367" y="2526"/>
                  </a:lnTo>
                  <a:lnTo>
                    <a:pt x="12862" y="2122"/>
                  </a:lnTo>
                  <a:lnTo>
                    <a:pt x="12323" y="1751"/>
                  </a:lnTo>
                  <a:lnTo>
                    <a:pt x="11785" y="1415"/>
                  </a:lnTo>
                  <a:lnTo>
                    <a:pt x="11212" y="1112"/>
                  </a:lnTo>
                  <a:lnTo>
                    <a:pt x="10640" y="842"/>
                  </a:lnTo>
                  <a:lnTo>
                    <a:pt x="10034" y="607"/>
                  </a:lnTo>
                  <a:lnTo>
                    <a:pt x="9428" y="405"/>
                  </a:lnTo>
                  <a:lnTo>
                    <a:pt x="8788" y="236"/>
                  </a:lnTo>
                  <a:lnTo>
                    <a:pt x="8148" y="102"/>
                  </a:lnTo>
                  <a:lnTo>
                    <a:pt x="7509" y="34"/>
                  </a:lnTo>
                  <a:lnTo>
                    <a:pt x="68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Shape 395"/>
            <p:cNvSpPr/>
            <p:nvPr/>
          </p:nvSpPr>
          <p:spPr>
            <a:xfrm>
              <a:off x="4094475" y="289450"/>
              <a:ext cx="529450" cy="500000"/>
            </a:xfrm>
            <a:custGeom>
              <a:avLst/>
              <a:gdLst/>
              <a:ahLst/>
              <a:cxnLst/>
              <a:rect l="0" t="0" r="0" b="0"/>
              <a:pathLst>
                <a:path w="21178" h="20000" extrusionOk="0">
                  <a:moveTo>
                    <a:pt x="1684" y="203"/>
                  </a:moveTo>
                  <a:lnTo>
                    <a:pt x="1886" y="270"/>
                  </a:lnTo>
                  <a:lnTo>
                    <a:pt x="2122" y="405"/>
                  </a:lnTo>
                  <a:lnTo>
                    <a:pt x="2189" y="405"/>
                  </a:lnTo>
                  <a:lnTo>
                    <a:pt x="2593" y="910"/>
                  </a:lnTo>
                  <a:lnTo>
                    <a:pt x="3031" y="1381"/>
                  </a:lnTo>
                  <a:lnTo>
                    <a:pt x="3469" y="1852"/>
                  </a:lnTo>
                  <a:lnTo>
                    <a:pt x="3974" y="2257"/>
                  </a:lnTo>
                  <a:lnTo>
                    <a:pt x="4950" y="3132"/>
                  </a:lnTo>
                  <a:lnTo>
                    <a:pt x="5926" y="3974"/>
                  </a:lnTo>
                  <a:lnTo>
                    <a:pt x="7071" y="5085"/>
                  </a:lnTo>
                  <a:lnTo>
                    <a:pt x="8216" y="6196"/>
                  </a:lnTo>
                  <a:lnTo>
                    <a:pt x="9394" y="7307"/>
                  </a:lnTo>
                  <a:lnTo>
                    <a:pt x="9967" y="7879"/>
                  </a:lnTo>
                  <a:lnTo>
                    <a:pt x="10573" y="8384"/>
                  </a:lnTo>
                  <a:lnTo>
                    <a:pt x="10606" y="8418"/>
                  </a:lnTo>
                  <a:lnTo>
                    <a:pt x="10640" y="8552"/>
                  </a:lnTo>
                  <a:lnTo>
                    <a:pt x="10606" y="8687"/>
                  </a:lnTo>
                  <a:lnTo>
                    <a:pt x="10573" y="8855"/>
                  </a:lnTo>
                  <a:lnTo>
                    <a:pt x="10472" y="9024"/>
                  </a:lnTo>
                  <a:lnTo>
                    <a:pt x="10270" y="9293"/>
                  </a:lnTo>
                  <a:lnTo>
                    <a:pt x="10068" y="9529"/>
                  </a:lnTo>
                  <a:lnTo>
                    <a:pt x="9832" y="9764"/>
                  </a:lnTo>
                  <a:lnTo>
                    <a:pt x="9630" y="10000"/>
                  </a:lnTo>
                  <a:lnTo>
                    <a:pt x="9495" y="10068"/>
                  </a:lnTo>
                  <a:lnTo>
                    <a:pt x="9361" y="10135"/>
                  </a:lnTo>
                  <a:lnTo>
                    <a:pt x="9226" y="10169"/>
                  </a:lnTo>
                  <a:lnTo>
                    <a:pt x="9058" y="10169"/>
                  </a:lnTo>
                  <a:lnTo>
                    <a:pt x="9058" y="10101"/>
                  </a:lnTo>
                  <a:lnTo>
                    <a:pt x="9024" y="10068"/>
                  </a:lnTo>
                  <a:lnTo>
                    <a:pt x="8687" y="9899"/>
                  </a:lnTo>
                  <a:lnTo>
                    <a:pt x="8384" y="9697"/>
                  </a:lnTo>
                  <a:lnTo>
                    <a:pt x="7812" y="9226"/>
                  </a:lnTo>
                  <a:lnTo>
                    <a:pt x="7273" y="8721"/>
                  </a:lnTo>
                  <a:lnTo>
                    <a:pt x="6734" y="8216"/>
                  </a:lnTo>
                  <a:lnTo>
                    <a:pt x="5657" y="7206"/>
                  </a:lnTo>
                  <a:lnTo>
                    <a:pt x="4647" y="6128"/>
                  </a:lnTo>
                  <a:lnTo>
                    <a:pt x="3570" y="5051"/>
                  </a:lnTo>
                  <a:lnTo>
                    <a:pt x="2492" y="4007"/>
                  </a:lnTo>
                  <a:lnTo>
                    <a:pt x="1381" y="2997"/>
                  </a:lnTo>
                  <a:lnTo>
                    <a:pt x="236" y="2021"/>
                  </a:lnTo>
                  <a:lnTo>
                    <a:pt x="236" y="1953"/>
                  </a:lnTo>
                  <a:lnTo>
                    <a:pt x="203" y="1785"/>
                  </a:lnTo>
                  <a:lnTo>
                    <a:pt x="203" y="1617"/>
                  </a:lnTo>
                  <a:lnTo>
                    <a:pt x="203" y="1448"/>
                  </a:lnTo>
                  <a:lnTo>
                    <a:pt x="236" y="1314"/>
                  </a:lnTo>
                  <a:lnTo>
                    <a:pt x="304" y="1179"/>
                  </a:lnTo>
                  <a:lnTo>
                    <a:pt x="371" y="1044"/>
                  </a:lnTo>
                  <a:lnTo>
                    <a:pt x="607" y="809"/>
                  </a:lnTo>
                  <a:lnTo>
                    <a:pt x="944" y="472"/>
                  </a:lnTo>
                  <a:lnTo>
                    <a:pt x="1112" y="337"/>
                  </a:lnTo>
                  <a:lnTo>
                    <a:pt x="1314" y="236"/>
                  </a:lnTo>
                  <a:lnTo>
                    <a:pt x="1482" y="203"/>
                  </a:lnTo>
                  <a:close/>
                  <a:moveTo>
                    <a:pt x="10775" y="8855"/>
                  </a:moveTo>
                  <a:lnTo>
                    <a:pt x="10943" y="8956"/>
                  </a:lnTo>
                  <a:lnTo>
                    <a:pt x="11111" y="9158"/>
                  </a:lnTo>
                  <a:lnTo>
                    <a:pt x="11381" y="9495"/>
                  </a:lnTo>
                  <a:lnTo>
                    <a:pt x="11583" y="9731"/>
                  </a:lnTo>
                  <a:lnTo>
                    <a:pt x="11785" y="9933"/>
                  </a:lnTo>
                  <a:lnTo>
                    <a:pt x="12256" y="10270"/>
                  </a:lnTo>
                  <a:lnTo>
                    <a:pt x="13030" y="10876"/>
                  </a:lnTo>
                  <a:lnTo>
                    <a:pt x="13805" y="11482"/>
                  </a:lnTo>
                  <a:lnTo>
                    <a:pt x="14545" y="12121"/>
                  </a:lnTo>
                  <a:lnTo>
                    <a:pt x="15286" y="12828"/>
                  </a:lnTo>
                  <a:lnTo>
                    <a:pt x="16498" y="14040"/>
                  </a:lnTo>
                  <a:lnTo>
                    <a:pt x="17744" y="15252"/>
                  </a:lnTo>
                  <a:lnTo>
                    <a:pt x="18922" y="16397"/>
                  </a:lnTo>
                  <a:lnTo>
                    <a:pt x="19528" y="16969"/>
                  </a:lnTo>
                  <a:lnTo>
                    <a:pt x="20168" y="17508"/>
                  </a:lnTo>
                  <a:lnTo>
                    <a:pt x="20067" y="17744"/>
                  </a:lnTo>
                  <a:lnTo>
                    <a:pt x="19899" y="17979"/>
                  </a:lnTo>
                  <a:lnTo>
                    <a:pt x="19562" y="18350"/>
                  </a:lnTo>
                  <a:lnTo>
                    <a:pt x="19225" y="18687"/>
                  </a:lnTo>
                  <a:lnTo>
                    <a:pt x="19023" y="18821"/>
                  </a:lnTo>
                  <a:lnTo>
                    <a:pt x="18821" y="18922"/>
                  </a:lnTo>
                  <a:lnTo>
                    <a:pt x="18821" y="18889"/>
                  </a:lnTo>
                  <a:lnTo>
                    <a:pt x="18754" y="18821"/>
                  </a:lnTo>
                  <a:lnTo>
                    <a:pt x="18417" y="18653"/>
                  </a:lnTo>
                  <a:lnTo>
                    <a:pt x="18081" y="18451"/>
                  </a:lnTo>
                  <a:lnTo>
                    <a:pt x="17778" y="18215"/>
                  </a:lnTo>
                  <a:lnTo>
                    <a:pt x="17508" y="17912"/>
                  </a:lnTo>
                  <a:lnTo>
                    <a:pt x="16969" y="17340"/>
                  </a:lnTo>
                  <a:lnTo>
                    <a:pt x="16464" y="16734"/>
                  </a:lnTo>
                  <a:lnTo>
                    <a:pt x="15858" y="16094"/>
                  </a:lnTo>
                  <a:lnTo>
                    <a:pt x="15219" y="15454"/>
                  </a:lnTo>
                  <a:lnTo>
                    <a:pt x="14545" y="14882"/>
                  </a:lnTo>
                  <a:lnTo>
                    <a:pt x="13838" y="14310"/>
                  </a:lnTo>
                  <a:lnTo>
                    <a:pt x="13603" y="14108"/>
                  </a:lnTo>
                  <a:lnTo>
                    <a:pt x="13401" y="13906"/>
                  </a:lnTo>
                  <a:lnTo>
                    <a:pt x="13199" y="13670"/>
                  </a:lnTo>
                  <a:lnTo>
                    <a:pt x="12963" y="13468"/>
                  </a:lnTo>
                  <a:lnTo>
                    <a:pt x="12593" y="13165"/>
                  </a:lnTo>
                  <a:lnTo>
                    <a:pt x="12256" y="12862"/>
                  </a:lnTo>
                  <a:lnTo>
                    <a:pt x="11549" y="12222"/>
                  </a:lnTo>
                  <a:lnTo>
                    <a:pt x="10876" y="11650"/>
                  </a:lnTo>
                  <a:lnTo>
                    <a:pt x="10573" y="11347"/>
                  </a:lnTo>
                  <a:lnTo>
                    <a:pt x="10270" y="11010"/>
                  </a:lnTo>
                  <a:lnTo>
                    <a:pt x="10101" y="10808"/>
                  </a:lnTo>
                  <a:lnTo>
                    <a:pt x="9933" y="10606"/>
                  </a:lnTo>
                  <a:lnTo>
                    <a:pt x="9731" y="10438"/>
                  </a:lnTo>
                  <a:lnTo>
                    <a:pt x="9495" y="10337"/>
                  </a:lnTo>
                  <a:lnTo>
                    <a:pt x="9731" y="10169"/>
                  </a:lnTo>
                  <a:lnTo>
                    <a:pt x="9933" y="9966"/>
                  </a:lnTo>
                  <a:lnTo>
                    <a:pt x="10236" y="9630"/>
                  </a:lnTo>
                  <a:lnTo>
                    <a:pt x="10539" y="9259"/>
                  </a:lnTo>
                  <a:lnTo>
                    <a:pt x="10674" y="9057"/>
                  </a:lnTo>
                  <a:lnTo>
                    <a:pt x="10775" y="8855"/>
                  </a:lnTo>
                  <a:close/>
                  <a:moveTo>
                    <a:pt x="20235" y="17912"/>
                  </a:moveTo>
                  <a:lnTo>
                    <a:pt x="20606" y="18283"/>
                  </a:lnTo>
                  <a:lnTo>
                    <a:pt x="20740" y="18451"/>
                  </a:lnTo>
                  <a:lnTo>
                    <a:pt x="20942" y="18586"/>
                  </a:lnTo>
                  <a:lnTo>
                    <a:pt x="20774" y="18956"/>
                  </a:lnTo>
                  <a:lnTo>
                    <a:pt x="20572" y="19259"/>
                  </a:lnTo>
                  <a:lnTo>
                    <a:pt x="20437" y="19427"/>
                  </a:lnTo>
                  <a:lnTo>
                    <a:pt x="20303" y="19528"/>
                  </a:lnTo>
                  <a:lnTo>
                    <a:pt x="20134" y="19663"/>
                  </a:lnTo>
                  <a:lnTo>
                    <a:pt x="19966" y="19764"/>
                  </a:lnTo>
                  <a:lnTo>
                    <a:pt x="19697" y="19528"/>
                  </a:lnTo>
                  <a:lnTo>
                    <a:pt x="19461" y="19293"/>
                  </a:lnTo>
                  <a:lnTo>
                    <a:pt x="19192" y="18990"/>
                  </a:lnTo>
                  <a:lnTo>
                    <a:pt x="19461" y="18788"/>
                  </a:lnTo>
                  <a:lnTo>
                    <a:pt x="19663" y="18586"/>
                  </a:lnTo>
                  <a:lnTo>
                    <a:pt x="19966" y="18283"/>
                  </a:lnTo>
                  <a:lnTo>
                    <a:pt x="20101" y="18081"/>
                  </a:lnTo>
                  <a:lnTo>
                    <a:pt x="20235" y="17912"/>
                  </a:lnTo>
                  <a:close/>
                  <a:moveTo>
                    <a:pt x="1449" y="1"/>
                  </a:moveTo>
                  <a:lnTo>
                    <a:pt x="1280" y="68"/>
                  </a:lnTo>
                  <a:lnTo>
                    <a:pt x="1078" y="169"/>
                  </a:lnTo>
                  <a:lnTo>
                    <a:pt x="708" y="405"/>
                  </a:lnTo>
                  <a:lnTo>
                    <a:pt x="539" y="573"/>
                  </a:lnTo>
                  <a:lnTo>
                    <a:pt x="371" y="741"/>
                  </a:lnTo>
                  <a:lnTo>
                    <a:pt x="236" y="910"/>
                  </a:lnTo>
                  <a:lnTo>
                    <a:pt x="135" y="1112"/>
                  </a:lnTo>
                  <a:lnTo>
                    <a:pt x="68" y="1280"/>
                  </a:lnTo>
                  <a:lnTo>
                    <a:pt x="1" y="1516"/>
                  </a:lnTo>
                  <a:lnTo>
                    <a:pt x="1" y="1718"/>
                  </a:lnTo>
                  <a:lnTo>
                    <a:pt x="68" y="1953"/>
                  </a:lnTo>
                  <a:lnTo>
                    <a:pt x="1" y="2021"/>
                  </a:lnTo>
                  <a:lnTo>
                    <a:pt x="34" y="2055"/>
                  </a:lnTo>
                  <a:lnTo>
                    <a:pt x="34" y="2088"/>
                  </a:lnTo>
                  <a:lnTo>
                    <a:pt x="1213" y="3098"/>
                  </a:lnTo>
                  <a:lnTo>
                    <a:pt x="2324" y="4142"/>
                  </a:lnTo>
                  <a:lnTo>
                    <a:pt x="3401" y="5186"/>
                  </a:lnTo>
                  <a:lnTo>
                    <a:pt x="4479" y="6297"/>
                  </a:lnTo>
                  <a:lnTo>
                    <a:pt x="5623" y="7441"/>
                  </a:lnTo>
                  <a:lnTo>
                    <a:pt x="6768" y="8552"/>
                  </a:lnTo>
                  <a:lnTo>
                    <a:pt x="7239" y="8990"/>
                  </a:lnTo>
                  <a:lnTo>
                    <a:pt x="7744" y="9428"/>
                  </a:lnTo>
                  <a:lnTo>
                    <a:pt x="8249" y="9865"/>
                  </a:lnTo>
                  <a:lnTo>
                    <a:pt x="8552" y="10034"/>
                  </a:lnTo>
                  <a:lnTo>
                    <a:pt x="8822" y="10202"/>
                  </a:lnTo>
                  <a:lnTo>
                    <a:pt x="8822" y="10236"/>
                  </a:lnTo>
                  <a:lnTo>
                    <a:pt x="8822" y="10270"/>
                  </a:lnTo>
                  <a:lnTo>
                    <a:pt x="8923" y="10371"/>
                  </a:lnTo>
                  <a:lnTo>
                    <a:pt x="9024" y="10404"/>
                  </a:lnTo>
                  <a:lnTo>
                    <a:pt x="9260" y="10404"/>
                  </a:lnTo>
                  <a:lnTo>
                    <a:pt x="9293" y="10438"/>
                  </a:lnTo>
                  <a:lnTo>
                    <a:pt x="9495" y="10539"/>
                  </a:lnTo>
                  <a:lnTo>
                    <a:pt x="9697" y="10640"/>
                  </a:lnTo>
                  <a:lnTo>
                    <a:pt x="9832" y="10775"/>
                  </a:lnTo>
                  <a:lnTo>
                    <a:pt x="10000" y="10943"/>
                  </a:lnTo>
                  <a:lnTo>
                    <a:pt x="10270" y="11313"/>
                  </a:lnTo>
                  <a:lnTo>
                    <a:pt x="10539" y="11650"/>
                  </a:lnTo>
                  <a:lnTo>
                    <a:pt x="10876" y="11953"/>
                  </a:lnTo>
                  <a:lnTo>
                    <a:pt x="11212" y="12222"/>
                  </a:lnTo>
                  <a:lnTo>
                    <a:pt x="11583" y="12525"/>
                  </a:lnTo>
                  <a:lnTo>
                    <a:pt x="11919" y="12828"/>
                  </a:lnTo>
                  <a:lnTo>
                    <a:pt x="13165" y="13939"/>
                  </a:lnTo>
                  <a:lnTo>
                    <a:pt x="13771" y="14512"/>
                  </a:lnTo>
                  <a:lnTo>
                    <a:pt x="14411" y="15050"/>
                  </a:lnTo>
                  <a:lnTo>
                    <a:pt x="15017" y="15589"/>
                  </a:lnTo>
                  <a:lnTo>
                    <a:pt x="15589" y="16161"/>
                  </a:lnTo>
                  <a:lnTo>
                    <a:pt x="16161" y="16734"/>
                  </a:lnTo>
                  <a:lnTo>
                    <a:pt x="16700" y="17340"/>
                  </a:lnTo>
                  <a:lnTo>
                    <a:pt x="17138" y="17845"/>
                  </a:lnTo>
                  <a:lnTo>
                    <a:pt x="17576" y="18316"/>
                  </a:lnTo>
                  <a:lnTo>
                    <a:pt x="17845" y="18552"/>
                  </a:lnTo>
                  <a:lnTo>
                    <a:pt x="18114" y="18754"/>
                  </a:lnTo>
                  <a:lnTo>
                    <a:pt x="18384" y="18922"/>
                  </a:lnTo>
                  <a:lnTo>
                    <a:pt x="18687" y="19057"/>
                  </a:lnTo>
                  <a:lnTo>
                    <a:pt x="18687" y="19091"/>
                  </a:lnTo>
                  <a:lnTo>
                    <a:pt x="18754" y="19124"/>
                  </a:lnTo>
                  <a:lnTo>
                    <a:pt x="18855" y="19124"/>
                  </a:lnTo>
                  <a:lnTo>
                    <a:pt x="19023" y="19091"/>
                  </a:lnTo>
                  <a:lnTo>
                    <a:pt x="19192" y="19293"/>
                  </a:lnTo>
                  <a:lnTo>
                    <a:pt x="19394" y="19495"/>
                  </a:lnTo>
                  <a:lnTo>
                    <a:pt x="19629" y="19730"/>
                  </a:lnTo>
                  <a:lnTo>
                    <a:pt x="19932" y="19966"/>
                  </a:lnTo>
                  <a:lnTo>
                    <a:pt x="19966" y="20000"/>
                  </a:lnTo>
                  <a:lnTo>
                    <a:pt x="20033" y="19966"/>
                  </a:lnTo>
                  <a:lnTo>
                    <a:pt x="20067" y="19932"/>
                  </a:lnTo>
                  <a:lnTo>
                    <a:pt x="20067" y="19899"/>
                  </a:lnTo>
                  <a:lnTo>
                    <a:pt x="20269" y="19831"/>
                  </a:lnTo>
                  <a:lnTo>
                    <a:pt x="20437" y="19730"/>
                  </a:lnTo>
                  <a:lnTo>
                    <a:pt x="20606" y="19596"/>
                  </a:lnTo>
                  <a:lnTo>
                    <a:pt x="20740" y="19427"/>
                  </a:lnTo>
                  <a:lnTo>
                    <a:pt x="20875" y="19225"/>
                  </a:lnTo>
                  <a:lnTo>
                    <a:pt x="21010" y="19023"/>
                  </a:lnTo>
                  <a:lnTo>
                    <a:pt x="21077" y="18821"/>
                  </a:lnTo>
                  <a:lnTo>
                    <a:pt x="21144" y="18619"/>
                  </a:lnTo>
                  <a:lnTo>
                    <a:pt x="21144" y="18552"/>
                  </a:lnTo>
                  <a:lnTo>
                    <a:pt x="21178" y="18485"/>
                  </a:lnTo>
                  <a:lnTo>
                    <a:pt x="21144" y="18417"/>
                  </a:lnTo>
                  <a:lnTo>
                    <a:pt x="21043" y="18417"/>
                  </a:lnTo>
                  <a:lnTo>
                    <a:pt x="20707" y="18114"/>
                  </a:lnTo>
                  <a:lnTo>
                    <a:pt x="20505" y="17912"/>
                  </a:lnTo>
                  <a:lnTo>
                    <a:pt x="20303" y="17710"/>
                  </a:lnTo>
                  <a:lnTo>
                    <a:pt x="20336" y="17643"/>
                  </a:lnTo>
                  <a:lnTo>
                    <a:pt x="20437" y="17643"/>
                  </a:lnTo>
                  <a:lnTo>
                    <a:pt x="20471" y="17609"/>
                  </a:lnTo>
                  <a:lnTo>
                    <a:pt x="20505" y="17508"/>
                  </a:lnTo>
                  <a:lnTo>
                    <a:pt x="20437" y="17441"/>
                  </a:lnTo>
                  <a:lnTo>
                    <a:pt x="19697" y="16801"/>
                  </a:lnTo>
                  <a:lnTo>
                    <a:pt x="18956" y="16161"/>
                  </a:lnTo>
                  <a:lnTo>
                    <a:pt x="17576" y="14781"/>
                  </a:lnTo>
                  <a:lnTo>
                    <a:pt x="16229" y="13468"/>
                  </a:lnTo>
                  <a:lnTo>
                    <a:pt x="14916" y="12189"/>
                  </a:lnTo>
                  <a:lnTo>
                    <a:pt x="14579" y="11852"/>
                  </a:lnTo>
                  <a:lnTo>
                    <a:pt x="14209" y="11549"/>
                  </a:lnTo>
                  <a:lnTo>
                    <a:pt x="13468" y="10977"/>
                  </a:lnTo>
                  <a:lnTo>
                    <a:pt x="11987" y="9865"/>
                  </a:lnTo>
                  <a:lnTo>
                    <a:pt x="11852" y="9731"/>
                  </a:lnTo>
                  <a:lnTo>
                    <a:pt x="11717" y="9562"/>
                  </a:lnTo>
                  <a:lnTo>
                    <a:pt x="11414" y="9226"/>
                  </a:lnTo>
                  <a:lnTo>
                    <a:pt x="11111" y="8889"/>
                  </a:lnTo>
                  <a:lnTo>
                    <a:pt x="10977" y="8754"/>
                  </a:lnTo>
                  <a:lnTo>
                    <a:pt x="10808" y="8687"/>
                  </a:lnTo>
                  <a:lnTo>
                    <a:pt x="10808" y="8519"/>
                  </a:lnTo>
                  <a:lnTo>
                    <a:pt x="10775" y="8350"/>
                  </a:lnTo>
                  <a:lnTo>
                    <a:pt x="10775" y="8283"/>
                  </a:lnTo>
                  <a:lnTo>
                    <a:pt x="10741" y="8249"/>
                  </a:lnTo>
                  <a:lnTo>
                    <a:pt x="10169" y="7711"/>
                  </a:lnTo>
                  <a:lnTo>
                    <a:pt x="9563" y="7206"/>
                  </a:lnTo>
                  <a:lnTo>
                    <a:pt x="8451" y="6128"/>
                  </a:lnTo>
                  <a:lnTo>
                    <a:pt x="7340" y="5051"/>
                  </a:lnTo>
                  <a:lnTo>
                    <a:pt x="6229" y="3974"/>
                  </a:lnTo>
                  <a:lnTo>
                    <a:pt x="5219" y="3065"/>
                  </a:lnTo>
                  <a:lnTo>
                    <a:pt x="4209" y="2156"/>
                  </a:lnTo>
                  <a:lnTo>
                    <a:pt x="3233" y="1246"/>
                  </a:lnTo>
                  <a:lnTo>
                    <a:pt x="2728" y="775"/>
                  </a:lnTo>
                  <a:lnTo>
                    <a:pt x="2290" y="270"/>
                  </a:lnTo>
                  <a:lnTo>
                    <a:pt x="2257" y="236"/>
                  </a:lnTo>
                  <a:lnTo>
                    <a:pt x="2223" y="236"/>
                  </a:lnTo>
                  <a:lnTo>
                    <a:pt x="2021" y="102"/>
                  </a:lnTo>
                  <a:lnTo>
                    <a:pt x="1819" y="34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Shape 396"/>
            <p:cNvSpPr/>
            <p:nvPr/>
          </p:nvSpPr>
          <p:spPr>
            <a:xfrm>
              <a:off x="3843650" y="1458575"/>
              <a:ext cx="404900" cy="344275"/>
            </a:xfrm>
            <a:custGeom>
              <a:avLst/>
              <a:gdLst/>
              <a:ahLst/>
              <a:cxnLst/>
              <a:rect l="0" t="0" r="0" b="0"/>
              <a:pathLst>
                <a:path w="16196" h="13771" extrusionOk="0">
                  <a:moveTo>
                    <a:pt x="15185" y="6095"/>
                  </a:moveTo>
                  <a:lnTo>
                    <a:pt x="15454" y="6162"/>
                  </a:lnTo>
                  <a:lnTo>
                    <a:pt x="15555" y="6196"/>
                  </a:lnTo>
                  <a:lnTo>
                    <a:pt x="15656" y="6263"/>
                  </a:lnTo>
                  <a:lnTo>
                    <a:pt x="15757" y="6364"/>
                  </a:lnTo>
                  <a:lnTo>
                    <a:pt x="15858" y="6465"/>
                  </a:lnTo>
                  <a:lnTo>
                    <a:pt x="15926" y="6600"/>
                  </a:lnTo>
                  <a:lnTo>
                    <a:pt x="15959" y="6768"/>
                  </a:lnTo>
                  <a:lnTo>
                    <a:pt x="15993" y="6903"/>
                  </a:lnTo>
                  <a:lnTo>
                    <a:pt x="15993" y="7071"/>
                  </a:lnTo>
                  <a:lnTo>
                    <a:pt x="15926" y="7206"/>
                  </a:lnTo>
                  <a:lnTo>
                    <a:pt x="15892" y="7340"/>
                  </a:lnTo>
                  <a:lnTo>
                    <a:pt x="15791" y="7475"/>
                  </a:lnTo>
                  <a:lnTo>
                    <a:pt x="15690" y="7576"/>
                  </a:lnTo>
                  <a:lnTo>
                    <a:pt x="15421" y="7711"/>
                  </a:lnTo>
                  <a:lnTo>
                    <a:pt x="15118" y="7812"/>
                  </a:lnTo>
                  <a:lnTo>
                    <a:pt x="14781" y="7845"/>
                  </a:lnTo>
                  <a:lnTo>
                    <a:pt x="14411" y="7845"/>
                  </a:lnTo>
                  <a:lnTo>
                    <a:pt x="13704" y="7812"/>
                  </a:lnTo>
                  <a:lnTo>
                    <a:pt x="13064" y="7778"/>
                  </a:lnTo>
                  <a:lnTo>
                    <a:pt x="13064" y="7542"/>
                  </a:lnTo>
                  <a:lnTo>
                    <a:pt x="13064" y="7307"/>
                  </a:lnTo>
                  <a:lnTo>
                    <a:pt x="13098" y="6734"/>
                  </a:lnTo>
                  <a:lnTo>
                    <a:pt x="13098" y="6196"/>
                  </a:lnTo>
                  <a:lnTo>
                    <a:pt x="13535" y="6128"/>
                  </a:lnTo>
                  <a:lnTo>
                    <a:pt x="14007" y="6095"/>
                  </a:lnTo>
                  <a:close/>
                  <a:moveTo>
                    <a:pt x="6027" y="1"/>
                  </a:moveTo>
                  <a:lnTo>
                    <a:pt x="5354" y="68"/>
                  </a:lnTo>
                  <a:lnTo>
                    <a:pt x="4681" y="203"/>
                  </a:lnTo>
                  <a:lnTo>
                    <a:pt x="4041" y="405"/>
                  </a:lnTo>
                  <a:lnTo>
                    <a:pt x="3401" y="640"/>
                  </a:lnTo>
                  <a:lnTo>
                    <a:pt x="2829" y="943"/>
                  </a:lnTo>
                  <a:lnTo>
                    <a:pt x="2425" y="1213"/>
                  </a:lnTo>
                  <a:lnTo>
                    <a:pt x="2021" y="1482"/>
                  </a:lnTo>
                  <a:lnTo>
                    <a:pt x="1617" y="1819"/>
                  </a:lnTo>
                  <a:lnTo>
                    <a:pt x="1246" y="2189"/>
                  </a:lnTo>
                  <a:lnTo>
                    <a:pt x="876" y="2593"/>
                  </a:lnTo>
                  <a:lnTo>
                    <a:pt x="539" y="2997"/>
                  </a:lnTo>
                  <a:lnTo>
                    <a:pt x="236" y="3468"/>
                  </a:lnTo>
                  <a:lnTo>
                    <a:pt x="1" y="3906"/>
                  </a:lnTo>
                  <a:lnTo>
                    <a:pt x="1" y="4512"/>
                  </a:lnTo>
                  <a:lnTo>
                    <a:pt x="68" y="4243"/>
                  </a:lnTo>
                  <a:lnTo>
                    <a:pt x="203" y="4007"/>
                  </a:lnTo>
                  <a:lnTo>
                    <a:pt x="337" y="3738"/>
                  </a:lnTo>
                  <a:lnTo>
                    <a:pt x="472" y="3468"/>
                  </a:lnTo>
                  <a:lnTo>
                    <a:pt x="842" y="2963"/>
                  </a:lnTo>
                  <a:lnTo>
                    <a:pt x="1246" y="2492"/>
                  </a:lnTo>
                  <a:lnTo>
                    <a:pt x="1718" y="2054"/>
                  </a:lnTo>
                  <a:lnTo>
                    <a:pt x="2189" y="1684"/>
                  </a:lnTo>
                  <a:lnTo>
                    <a:pt x="2661" y="1314"/>
                  </a:lnTo>
                  <a:lnTo>
                    <a:pt x="3132" y="1044"/>
                  </a:lnTo>
                  <a:lnTo>
                    <a:pt x="3704" y="741"/>
                  </a:lnTo>
                  <a:lnTo>
                    <a:pt x="4310" y="539"/>
                  </a:lnTo>
                  <a:lnTo>
                    <a:pt x="4916" y="371"/>
                  </a:lnTo>
                  <a:lnTo>
                    <a:pt x="5556" y="270"/>
                  </a:lnTo>
                  <a:lnTo>
                    <a:pt x="6229" y="236"/>
                  </a:lnTo>
                  <a:lnTo>
                    <a:pt x="6869" y="236"/>
                  </a:lnTo>
                  <a:lnTo>
                    <a:pt x="7509" y="304"/>
                  </a:lnTo>
                  <a:lnTo>
                    <a:pt x="8148" y="438"/>
                  </a:lnTo>
                  <a:lnTo>
                    <a:pt x="8687" y="607"/>
                  </a:lnTo>
                  <a:lnTo>
                    <a:pt x="9192" y="809"/>
                  </a:lnTo>
                  <a:lnTo>
                    <a:pt x="9697" y="1078"/>
                  </a:lnTo>
                  <a:lnTo>
                    <a:pt x="10168" y="1381"/>
                  </a:lnTo>
                  <a:lnTo>
                    <a:pt x="10606" y="1751"/>
                  </a:lnTo>
                  <a:lnTo>
                    <a:pt x="11010" y="2122"/>
                  </a:lnTo>
                  <a:lnTo>
                    <a:pt x="11381" y="2559"/>
                  </a:lnTo>
                  <a:lnTo>
                    <a:pt x="11751" y="2997"/>
                  </a:lnTo>
                  <a:lnTo>
                    <a:pt x="12054" y="3536"/>
                  </a:lnTo>
                  <a:lnTo>
                    <a:pt x="12323" y="4075"/>
                  </a:lnTo>
                  <a:lnTo>
                    <a:pt x="12525" y="4647"/>
                  </a:lnTo>
                  <a:lnTo>
                    <a:pt x="12694" y="5219"/>
                  </a:lnTo>
                  <a:lnTo>
                    <a:pt x="12761" y="5792"/>
                  </a:lnTo>
                  <a:lnTo>
                    <a:pt x="12828" y="6398"/>
                  </a:lnTo>
                  <a:lnTo>
                    <a:pt x="12828" y="7004"/>
                  </a:lnTo>
                  <a:lnTo>
                    <a:pt x="12795" y="7610"/>
                  </a:lnTo>
                  <a:lnTo>
                    <a:pt x="12795" y="7677"/>
                  </a:lnTo>
                  <a:lnTo>
                    <a:pt x="12862" y="7711"/>
                  </a:lnTo>
                  <a:lnTo>
                    <a:pt x="12862" y="7778"/>
                  </a:lnTo>
                  <a:lnTo>
                    <a:pt x="12828" y="7845"/>
                  </a:lnTo>
                  <a:lnTo>
                    <a:pt x="12828" y="7913"/>
                  </a:lnTo>
                  <a:lnTo>
                    <a:pt x="12761" y="8384"/>
                  </a:lnTo>
                  <a:lnTo>
                    <a:pt x="12626" y="8822"/>
                  </a:lnTo>
                  <a:lnTo>
                    <a:pt x="12357" y="9663"/>
                  </a:lnTo>
                  <a:lnTo>
                    <a:pt x="12256" y="9966"/>
                  </a:lnTo>
                  <a:lnTo>
                    <a:pt x="12088" y="10269"/>
                  </a:lnTo>
                  <a:lnTo>
                    <a:pt x="11953" y="10572"/>
                  </a:lnTo>
                  <a:lnTo>
                    <a:pt x="11751" y="10842"/>
                  </a:lnTo>
                  <a:lnTo>
                    <a:pt x="11313" y="11380"/>
                  </a:lnTo>
                  <a:lnTo>
                    <a:pt x="10842" y="11852"/>
                  </a:lnTo>
                  <a:lnTo>
                    <a:pt x="10572" y="12088"/>
                  </a:lnTo>
                  <a:lnTo>
                    <a:pt x="10269" y="12323"/>
                  </a:lnTo>
                  <a:lnTo>
                    <a:pt x="10000" y="12525"/>
                  </a:lnTo>
                  <a:lnTo>
                    <a:pt x="9697" y="12694"/>
                  </a:lnTo>
                  <a:lnTo>
                    <a:pt x="9091" y="12963"/>
                  </a:lnTo>
                  <a:lnTo>
                    <a:pt x="8519" y="13165"/>
                  </a:lnTo>
                  <a:lnTo>
                    <a:pt x="7946" y="13300"/>
                  </a:lnTo>
                  <a:lnTo>
                    <a:pt x="7408" y="13401"/>
                  </a:lnTo>
                  <a:lnTo>
                    <a:pt x="6465" y="13535"/>
                  </a:lnTo>
                  <a:lnTo>
                    <a:pt x="5320" y="13535"/>
                  </a:lnTo>
                  <a:lnTo>
                    <a:pt x="4748" y="13434"/>
                  </a:lnTo>
                  <a:lnTo>
                    <a:pt x="4209" y="13333"/>
                  </a:lnTo>
                  <a:lnTo>
                    <a:pt x="3704" y="13131"/>
                  </a:lnTo>
                  <a:lnTo>
                    <a:pt x="3166" y="12929"/>
                  </a:lnTo>
                  <a:lnTo>
                    <a:pt x="2661" y="12660"/>
                  </a:lnTo>
                  <a:lnTo>
                    <a:pt x="2189" y="12357"/>
                  </a:lnTo>
                  <a:lnTo>
                    <a:pt x="1617" y="11953"/>
                  </a:lnTo>
                  <a:lnTo>
                    <a:pt x="977" y="11481"/>
                  </a:lnTo>
                  <a:lnTo>
                    <a:pt x="674" y="11212"/>
                  </a:lnTo>
                  <a:lnTo>
                    <a:pt x="371" y="10909"/>
                  </a:lnTo>
                  <a:lnTo>
                    <a:pt x="169" y="10606"/>
                  </a:lnTo>
                  <a:lnTo>
                    <a:pt x="1" y="10303"/>
                  </a:lnTo>
                  <a:lnTo>
                    <a:pt x="1" y="10774"/>
                  </a:lnTo>
                  <a:lnTo>
                    <a:pt x="169" y="11010"/>
                  </a:lnTo>
                  <a:lnTo>
                    <a:pt x="371" y="11212"/>
                  </a:lnTo>
                  <a:lnTo>
                    <a:pt x="809" y="11616"/>
                  </a:lnTo>
                  <a:lnTo>
                    <a:pt x="1280" y="11987"/>
                  </a:lnTo>
                  <a:lnTo>
                    <a:pt x="1684" y="12290"/>
                  </a:lnTo>
                  <a:lnTo>
                    <a:pt x="2256" y="12660"/>
                  </a:lnTo>
                  <a:lnTo>
                    <a:pt x="2795" y="12963"/>
                  </a:lnTo>
                  <a:lnTo>
                    <a:pt x="3368" y="13232"/>
                  </a:lnTo>
                  <a:lnTo>
                    <a:pt x="3940" y="13468"/>
                  </a:lnTo>
                  <a:lnTo>
                    <a:pt x="4546" y="13636"/>
                  </a:lnTo>
                  <a:lnTo>
                    <a:pt x="5152" y="13737"/>
                  </a:lnTo>
                  <a:lnTo>
                    <a:pt x="5792" y="13771"/>
                  </a:lnTo>
                  <a:lnTo>
                    <a:pt x="6465" y="13737"/>
                  </a:lnTo>
                  <a:lnTo>
                    <a:pt x="6970" y="13704"/>
                  </a:lnTo>
                  <a:lnTo>
                    <a:pt x="7542" y="13636"/>
                  </a:lnTo>
                  <a:lnTo>
                    <a:pt x="8115" y="13502"/>
                  </a:lnTo>
                  <a:lnTo>
                    <a:pt x="8687" y="13333"/>
                  </a:lnTo>
                  <a:lnTo>
                    <a:pt x="9293" y="13098"/>
                  </a:lnTo>
                  <a:lnTo>
                    <a:pt x="9933" y="12795"/>
                  </a:lnTo>
                  <a:lnTo>
                    <a:pt x="10236" y="12626"/>
                  </a:lnTo>
                  <a:lnTo>
                    <a:pt x="10539" y="12391"/>
                  </a:lnTo>
                  <a:lnTo>
                    <a:pt x="10842" y="12155"/>
                  </a:lnTo>
                  <a:lnTo>
                    <a:pt x="11145" y="11886"/>
                  </a:lnTo>
                  <a:lnTo>
                    <a:pt x="11583" y="11414"/>
                  </a:lnTo>
                  <a:lnTo>
                    <a:pt x="11987" y="10875"/>
                  </a:lnTo>
                  <a:lnTo>
                    <a:pt x="12323" y="10303"/>
                  </a:lnTo>
                  <a:lnTo>
                    <a:pt x="12458" y="10000"/>
                  </a:lnTo>
                  <a:lnTo>
                    <a:pt x="12559" y="9697"/>
                  </a:lnTo>
                  <a:lnTo>
                    <a:pt x="12660" y="9360"/>
                  </a:lnTo>
                  <a:lnTo>
                    <a:pt x="12761" y="9024"/>
                  </a:lnTo>
                  <a:lnTo>
                    <a:pt x="12929" y="8317"/>
                  </a:lnTo>
                  <a:lnTo>
                    <a:pt x="13030" y="7980"/>
                  </a:lnTo>
                  <a:lnTo>
                    <a:pt x="13872" y="8047"/>
                  </a:lnTo>
                  <a:lnTo>
                    <a:pt x="14815" y="8047"/>
                  </a:lnTo>
                  <a:lnTo>
                    <a:pt x="15252" y="7980"/>
                  </a:lnTo>
                  <a:lnTo>
                    <a:pt x="15454" y="7913"/>
                  </a:lnTo>
                  <a:lnTo>
                    <a:pt x="15656" y="7845"/>
                  </a:lnTo>
                  <a:lnTo>
                    <a:pt x="15825" y="7711"/>
                  </a:lnTo>
                  <a:lnTo>
                    <a:pt x="15959" y="7576"/>
                  </a:lnTo>
                  <a:lnTo>
                    <a:pt x="16060" y="7408"/>
                  </a:lnTo>
                  <a:lnTo>
                    <a:pt x="16161" y="7239"/>
                  </a:lnTo>
                  <a:lnTo>
                    <a:pt x="16195" y="7004"/>
                  </a:lnTo>
                  <a:lnTo>
                    <a:pt x="16195" y="6768"/>
                  </a:lnTo>
                  <a:lnTo>
                    <a:pt x="16161" y="6566"/>
                  </a:lnTo>
                  <a:lnTo>
                    <a:pt x="16060" y="6398"/>
                  </a:lnTo>
                  <a:lnTo>
                    <a:pt x="15926" y="6229"/>
                  </a:lnTo>
                  <a:lnTo>
                    <a:pt x="15757" y="6061"/>
                  </a:lnTo>
                  <a:lnTo>
                    <a:pt x="15589" y="5960"/>
                  </a:lnTo>
                  <a:lnTo>
                    <a:pt x="15353" y="5893"/>
                  </a:lnTo>
                  <a:lnTo>
                    <a:pt x="15084" y="5859"/>
                  </a:lnTo>
                  <a:lnTo>
                    <a:pt x="14781" y="5859"/>
                  </a:lnTo>
                  <a:lnTo>
                    <a:pt x="14175" y="5926"/>
                  </a:lnTo>
                  <a:lnTo>
                    <a:pt x="13367" y="5926"/>
                  </a:lnTo>
                  <a:lnTo>
                    <a:pt x="13098" y="5994"/>
                  </a:lnTo>
                  <a:lnTo>
                    <a:pt x="13030" y="5489"/>
                  </a:lnTo>
                  <a:lnTo>
                    <a:pt x="12929" y="4984"/>
                  </a:lnTo>
                  <a:lnTo>
                    <a:pt x="12761" y="4512"/>
                  </a:lnTo>
                  <a:lnTo>
                    <a:pt x="12593" y="4041"/>
                  </a:lnTo>
                  <a:lnTo>
                    <a:pt x="12357" y="3570"/>
                  </a:lnTo>
                  <a:lnTo>
                    <a:pt x="12088" y="3132"/>
                  </a:lnTo>
                  <a:lnTo>
                    <a:pt x="11818" y="2694"/>
                  </a:lnTo>
                  <a:lnTo>
                    <a:pt x="11482" y="2324"/>
                  </a:lnTo>
                  <a:lnTo>
                    <a:pt x="11145" y="1920"/>
                  </a:lnTo>
                  <a:lnTo>
                    <a:pt x="10741" y="1583"/>
                  </a:lnTo>
                  <a:lnTo>
                    <a:pt x="10337" y="1280"/>
                  </a:lnTo>
                  <a:lnTo>
                    <a:pt x="9933" y="977"/>
                  </a:lnTo>
                  <a:lnTo>
                    <a:pt x="9461" y="708"/>
                  </a:lnTo>
                  <a:lnTo>
                    <a:pt x="8990" y="506"/>
                  </a:lnTo>
                  <a:lnTo>
                    <a:pt x="8519" y="304"/>
                  </a:lnTo>
                  <a:lnTo>
                    <a:pt x="8014" y="169"/>
                  </a:lnTo>
                  <a:lnTo>
                    <a:pt x="7374" y="68"/>
                  </a:lnTo>
                  <a:lnTo>
                    <a:pt x="67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Shape 397"/>
            <p:cNvSpPr/>
            <p:nvPr/>
          </p:nvSpPr>
          <p:spPr>
            <a:xfrm>
              <a:off x="6068275" y="525975"/>
              <a:ext cx="5925" cy="14325"/>
            </a:xfrm>
            <a:custGeom>
              <a:avLst/>
              <a:gdLst/>
              <a:ahLst/>
              <a:cxnLst/>
              <a:rect l="0" t="0" r="0" b="0"/>
              <a:pathLst>
                <a:path w="237" h="573" extrusionOk="0">
                  <a:moveTo>
                    <a:pt x="68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70"/>
                  </a:lnTo>
                  <a:lnTo>
                    <a:pt x="0" y="404"/>
                  </a:lnTo>
                  <a:lnTo>
                    <a:pt x="34" y="505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5"/>
                  </a:lnTo>
                  <a:lnTo>
                    <a:pt x="236" y="404"/>
                  </a:lnTo>
                  <a:lnTo>
                    <a:pt x="236" y="270"/>
                  </a:lnTo>
                  <a:lnTo>
                    <a:pt x="236" y="169"/>
                  </a:lnTo>
                  <a:lnTo>
                    <a:pt x="202" y="68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Shape 398"/>
            <p:cNvSpPr/>
            <p:nvPr/>
          </p:nvSpPr>
          <p:spPr>
            <a:xfrm>
              <a:off x="6084275" y="465375"/>
              <a:ext cx="6750" cy="15175"/>
            </a:xfrm>
            <a:custGeom>
              <a:avLst/>
              <a:gdLst/>
              <a:ahLst/>
              <a:cxnLst/>
              <a:rect l="0" t="0" r="0" b="0"/>
              <a:pathLst>
                <a:path w="270" h="607" extrusionOk="0">
                  <a:moveTo>
                    <a:pt x="168" y="0"/>
                  </a:moveTo>
                  <a:lnTo>
                    <a:pt x="135" y="34"/>
                  </a:lnTo>
                  <a:lnTo>
                    <a:pt x="67" y="135"/>
                  </a:lnTo>
                  <a:lnTo>
                    <a:pt x="34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606"/>
                  </a:lnTo>
                  <a:lnTo>
                    <a:pt x="135" y="573"/>
                  </a:lnTo>
                  <a:lnTo>
                    <a:pt x="168" y="539"/>
                  </a:lnTo>
                  <a:lnTo>
                    <a:pt x="202" y="505"/>
                  </a:lnTo>
                  <a:lnTo>
                    <a:pt x="202" y="404"/>
                  </a:lnTo>
                  <a:lnTo>
                    <a:pt x="202" y="303"/>
                  </a:lnTo>
                  <a:lnTo>
                    <a:pt x="269" y="101"/>
                  </a:lnTo>
                  <a:lnTo>
                    <a:pt x="269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Shape 399"/>
            <p:cNvSpPr/>
            <p:nvPr/>
          </p:nvSpPr>
          <p:spPr>
            <a:xfrm>
              <a:off x="6091850" y="445175"/>
              <a:ext cx="8425" cy="11800"/>
            </a:xfrm>
            <a:custGeom>
              <a:avLst/>
              <a:gdLst/>
              <a:ahLst/>
              <a:cxnLst/>
              <a:rect l="0" t="0" r="0" b="0"/>
              <a:pathLst>
                <a:path w="337" h="472" extrusionOk="0">
                  <a:moveTo>
                    <a:pt x="236" y="0"/>
                  </a:moveTo>
                  <a:lnTo>
                    <a:pt x="168" y="34"/>
                  </a:lnTo>
                  <a:lnTo>
                    <a:pt x="135" y="68"/>
                  </a:lnTo>
                  <a:lnTo>
                    <a:pt x="34" y="169"/>
                  </a:lnTo>
                  <a:lnTo>
                    <a:pt x="0" y="303"/>
                  </a:lnTo>
                  <a:lnTo>
                    <a:pt x="0" y="371"/>
                  </a:lnTo>
                  <a:lnTo>
                    <a:pt x="0" y="438"/>
                  </a:lnTo>
                  <a:lnTo>
                    <a:pt x="34" y="438"/>
                  </a:lnTo>
                  <a:lnTo>
                    <a:pt x="67" y="472"/>
                  </a:lnTo>
                  <a:lnTo>
                    <a:pt x="135" y="438"/>
                  </a:lnTo>
                  <a:lnTo>
                    <a:pt x="202" y="270"/>
                  </a:lnTo>
                  <a:lnTo>
                    <a:pt x="303" y="135"/>
                  </a:lnTo>
                  <a:lnTo>
                    <a:pt x="337" y="68"/>
                  </a:lnTo>
                  <a:lnTo>
                    <a:pt x="303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Shape 400"/>
            <p:cNvSpPr/>
            <p:nvPr/>
          </p:nvSpPr>
          <p:spPr>
            <a:xfrm>
              <a:off x="6069125" y="483900"/>
              <a:ext cx="16850" cy="5075"/>
            </a:xfrm>
            <a:custGeom>
              <a:avLst/>
              <a:gdLst/>
              <a:ahLst/>
              <a:cxnLst/>
              <a:rect l="0" t="0" r="0" b="0"/>
              <a:pathLst>
                <a:path w="674" h="203" extrusionOk="0">
                  <a:moveTo>
                    <a:pt x="101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101" y="168"/>
                  </a:lnTo>
                  <a:lnTo>
                    <a:pt x="572" y="202"/>
                  </a:lnTo>
                  <a:lnTo>
                    <a:pt x="640" y="202"/>
                  </a:lnTo>
                  <a:lnTo>
                    <a:pt x="673" y="135"/>
                  </a:lnTo>
                  <a:lnTo>
                    <a:pt x="640" y="101"/>
                  </a:lnTo>
                  <a:lnTo>
                    <a:pt x="606" y="67"/>
                  </a:lnTo>
                  <a:lnTo>
                    <a:pt x="4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Shape 401"/>
            <p:cNvSpPr/>
            <p:nvPr/>
          </p:nvSpPr>
          <p:spPr>
            <a:xfrm>
              <a:off x="6028700" y="468750"/>
              <a:ext cx="11825" cy="6750"/>
            </a:xfrm>
            <a:custGeom>
              <a:avLst/>
              <a:gdLst/>
              <a:ahLst/>
              <a:cxnLst/>
              <a:rect l="0" t="0" r="0" b="0"/>
              <a:pathLst>
                <a:path w="473" h="270" extrusionOk="0">
                  <a:moveTo>
                    <a:pt x="68" y="0"/>
                  </a:moveTo>
                  <a:lnTo>
                    <a:pt x="35" y="34"/>
                  </a:lnTo>
                  <a:lnTo>
                    <a:pt x="1" y="101"/>
                  </a:lnTo>
                  <a:lnTo>
                    <a:pt x="35" y="135"/>
                  </a:lnTo>
                  <a:lnTo>
                    <a:pt x="237" y="236"/>
                  </a:lnTo>
                  <a:lnTo>
                    <a:pt x="304" y="269"/>
                  </a:lnTo>
                  <a:lnTo>
                    <a:pt x="472" y="269"/>
                  </a:lnTo>
                  <a:lnTo>
                    <a:pt x="472" y="236"/>
                  </a:lnTo>
                  <a:lnTo>
                    <a:pt x="472" y="168"/>
                  </a:lnTo>
                  <a:lnTo>
                    <a:pt x="439" y="135"/>
                  </a:lnTo>
                  <a:lnTo>
                    <a:pt x="270" y="67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Shape 402"/>
            <p:cNvSpPr/>
            <p:nvPr/>
          </p:nvSpPr>
          <p:spPr>
            <a:xfrm>
              <a:off x="6047225" y="475475"/>
              <a:ext cx="15175" cy="5075"/>
            </a:xfrm>
            <a:custGeom>
              <a:avLst/>
              <a:gdLst/>
              <a:ahLst/>
              <a:cxnLst/>
              <a:rect l="0" t="0" r="0" b="0"/>
              <a:pathLst>
                <a:path w="607" h="203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2"/>
                  </a:lnTo>
                  <a:lnTo>
                    <a:pt x="539" y="202"/>
                  </a:lnTo>
                  <a:lnTo>
                    <a:pt x="573" y="169"/>
                  </a:lnTo>
                  <a:lnTo>
                    <a:pt x="607" y="101"/>
                  </a:lnTo>
                  <a:lnTo>
                    <a:pt x="573" y="68"/>
                  </a:lnTo>
                  <a:lnTo>
                    <a:pt x="539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Shape 403"/>
            <p:cNvSpPr/>
            <p:nvPr/>
          </p:nvSpPr>
          <p:spPr>
            <a:xfrm>
              <a:off x="6100250" y="405600"/>
              <a:ext cx="6775" cy="12650"/>
            </a:xfrm>
            <a:custGeom>
              <a:avLst/>
              <a:gdLst/>
              <a:ahLst/>
              <a:cxnLst/>
              <a:rect l="0" t="0" r="0" b="0"/>
              <a:pathLst>
                <a:path w="271" h="506" extrusionOk="0">
                  <a:moveTo>
                    <a:pt x="203" y="1"/>
                  </a:moveTo>
                  <a:lnTo>
                    <a:pt x="135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472"/>
                  </a:lnTo>
                  <a:lnTo>
                    <a:pt x="68" y="506"/>
                  </a:lnTo>
                  <a:lnTo>
                    <a:pt x="169" y="506"/>
                  </a:lnTo>
                  <a:lnTo>
                    <a:pt x="203" y="439"/>
                  </a:lnTo>
                  <a:lnTo>
                    <a:pt x="169" y="270"/>
                  </a:lnTo>
                  <a:lnTo>
                    <a:pt x="236" y="136"/>
                  </a:lnTo>
                  <a:lnTo>
                    <a:pt x="270" y="68"/>
                  </a:lnTo>
                  <a:lnTo>
                    <a:pt x="236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Shape 404"/>
            <p:cNvSpPr/>
            <p:nvPr/>
          </p:nvSpPr>
          <p:spPr>
            <a:xfrm>
              <a:off x="6024500" y="2348250"/>
              <a:ext cx="68200" cy="42125"/>
            </a:xfrm>
            <a:custGeom>
              <a:avLst/>
              <a:gdLst/>
              <a:ahLst/>
              <a:cxnLst/>
              <a:rect l="0" t="0" r="0" b="0"/>
              <a:pathLst>
                <a:path w="2728" h="1685" extrusionOk="0">
                  <a:moveTo>
                    <a:pt x="68" y="1"/>
                  </a:moveTo>
                  <a:lnTo>
                    <a:pt x="68" y="68"/>
                  </a:lnTo>
                  <a:lnTo>
                    <a:pt x="34" y="439"/>
                  </a:lnTo>
                  <a:lnTo>
                    <a:pt x="1" y="809"/>
                  </a:lnTo>
                  <a:lnTo>
                    <a:pt x="1" y="1550"/>
                  </a:lnTo>
                  <a:lnTo>
                    <a:pt x="1" y="1617"/>
                  </a:lnTo>
                  <a:lnTo>
                    <a:pt x="68" y="1651"/>
                  </a:lnTo>
                  <a:lnTo>
                    <a:pt x="135" y="1617"/>
                  </a:lnTo>
                  <a:lnTo>
                    <a:pt x="169" y="1550"/>
                  </a:lnTo>
                  <a:lnTo>
                    <a:pt x="203" y="843"/>
                  </a:lnTo>
                  <a:lnTo>
                    <a:pt x="203" y="169"/>
                  </a:lnTo>
                  <a:lnTo>
                    <a:pt x="842" y="203"/>
                  </a:lnTo>
                  <a:lnTo>
                    <a:pt x="1482" y="203"/>
                  </a:lnTo>
                  <a:lnTo>
                    <a:pt x="2054" y="237"/>
                  </a:lnTo>
                  <a:lnTo>
                    <a:pt x="2324" y="237"/>
                  </a:lnTo>
                  <a:lnTo>
                    <a:pt x="2593" y="169"/>
                  </a:lnTo>
                  <a:lnTo>
                    <a:pt x="2593" y="169"/>
                  </a:lnTo>
                  <a:lnTo>
                    <a:pt x="2526" y="472"/>
                  </a:lnTo>
                  <a:lnTo>
                    <a:pt x="2526" y="809"/>
                  </a:lnTo>
                  <a:lnTo>
                    <a:pt x="2526" y="1415"/>
                  </a:lnTo>
                  <a:lnTo>
                    <a:pt x="876" y="1415"/>
                  </a:lnTo>
                  <a:lnTo>
                    <a:pt x="607" y="1449"/>
                  </a:lnTo>
                  <a:lnTo>
                    <a:pt x="337" y="1516"/>
                  </a:lnTo>
                  <a:lnTo>
                    <a:pt x="607" y="1583"/>
                  </a:lnTo>
                  <a:lnTo>
                    <a:pt x="842" y="1617"/>
                  </a:lnTo>
                  <a:lnTo>
                    <a:pt x="1953" y="1617"/>
                  </a:lnTo>
                  <a:lnTo>
                    <a:pt x="2458" y="1583"/>
                  </a:lnTo>
                  <a:lnTo>
                    <a:pt x="2458" y="1617"/>
                  </a:lnTo>
                  <a:lnTo>
                    <a:pt x="2492" y="1651"/>
                  </a:lnTo>
                  <a:lnTo>
                    <a:pt x="2559" y="1684"/>
                  </a:lnTo>
                  <a:lnTo>
                    <a:pt x="2627" y="1651"/>
                  </a:lnTo>
                  <a:lnTo>
                    <a:pt x="2660" y="1617"/>
                  </a:lnTo>
                  <a:lnTo>
                    <a:pt x="2660" y="1550"/>
                  </a:lnTo>
                  <a:lnTo>
                    <a:pt x="2694" y="1482"/>
                  </a:lnTo>
                  <a:lnTo>
                    <a:pt x="2728" y="775"/>
                  </a:lnTo>
                  <a:lnTo>
                    <a:pt x="2728" y="405"/>
                  </a:lnTo>
                  <a:lnTo>
                    <a:pt x="2660" y="68"/>
                  </a:lnTo>
                  <a:lnTo>
                    <a:pt x="2627" y="68"/>
                  </a:lnTo>
                  <a:lnTo>
                    <a:pt x="2593" y="102"/>
                  </a:lnTo>
                  <a:lnTo>
                    <a:pt x="2357" y="34"/>
                  </a:lnTo>
                  <a:lnTo>
                    <a:pt x="2054" y="1"/>
                  </a:lnTo>
                  <a:lnTo>
                    <a:pt x="506" y="1"/>
                  </a:lnTo>
                  <a:lnTo>
                    <a:pt x="2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Shape 405"/>
            <p:cNvSpPr/>
            <p:nvPr/>
          </p:nvSpPr>
          <p:spPr>
            <a:xfrm>
              <a:off x="6060700" y="547850"/>
              <a:ext cx="7600" cy="14350"/>
            </a:xfrm>
            <a:custGeom>
              <a:avLst/>
              <a:gdLst/>
              <a:ahLst/>
              <a:cxnLst/>
              <a:rect l="0" t="0" r="0" b="0"/>
              <a:pathLst>
                <a:path w="304" h="574" extrusionOk="0">
                  <a:moveTo>
                    <a:pt x="202" y="1"/>
                  </a:moveTo>
                  <a:lnTo>
                    <a:pt x="135" y="35"/>
                  </a:lnTo>
                  <a:lnTo>
                    <a:pt x="68" y="102"/>
                  </a:lnTo>
                  <a:lnTo>
                    <a:pt x="34" y="203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101" y="573"/>
                  </a:lnTo>
                  <a:lnTo>
                    <a:pt x="202" y="540"/>
                  </a:lnTo>
                  <a:lnTo>
                    <a:pt x="236" y="506"/>
                  </a:lnTo>
                  <a:lnTo>
                    <a:pt x="236" y="439"/>
                  </a:lnTo>
                  <a:lnTo>
                    <a:pt x="236" y="304"/>
                  </a:lnTo>
                  <a:lnTo>
                    <a:pt x="236" y="203"/>
                  </a:lnTo>
                  <a:lnTo>
                    <a:pt x="270" y="136"/>
                  </a:lnTo>
                  <a:lnTo>
                    <a:pt x="303" y="68"/>
                  </a:lnTo>
                  <a:lnTo>
                    <a:pt x="270" y="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Shape 406"/>
            <p:cNvSpPr/>
            <p:nvPr/>
          </p:nvSpPr>
          <p:spPr>
            <a:xfrm>
              <a:off x="6003450" y="462000"/>
              <a:ext cx="16025" cy="5075"/>
            </a:xfrm>
            <a:custGeom>
              <a:avLst/>
              <a:gdLst/>
              <a:ahLst/>
              <a:cxnLst/>
              <a:rect l="0" t="0" r="0" b="0"/>
              <a:pathLst>
                <a:path w="641" h="203" extrusionOk="0">
                  <a:moveTo>
                    <a:pt x="1" y="1"/>
                  </a:moveTo>
                  <a:lnTo>
                    <a:pt x="1" y="68"/>
                  </a:lnTo>
                  <a:lnTo>
                    <a:pt x="1" y="135"/>
                  </a:lnTo>
                  <a:lnTo>
                    <a:pt x="68" y="135"/>
                  </a:lnTo>
                  <a:lnTo>
                    <a:pt x="304" y="169"/>
                  </a:lnTo>
                  <a:lnTo>
                    <a:pt x="540" y="203"/>
                  </a:lnTo>
                  <a:lnTo>
                    <a:pt x="607" y="203"/>
                  </a:lnTo>
                  <a:lnTo>
                    <a:pt x="641" y="135"/>
                  </a:lnTo>
                  <a:lnTo>
                    <a:pt x="641" y="68"/>
                  </a:lnTo>
                  <a:lnTo>
                    <a:pt x="573" y="34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Shape 407"/>
            <p:cNvSpPr/>
            <p:nvPr/>
          </p:nvSpPr>
          <p:spPr>
            <a:xfrm>
              <a:off x="6096050" y="422450"/>
              <a:ext cx="8450" cy="15175"/>
            </a:xfrm>
            <a:custGeom>
              <a:avLst/>
              <a:gdLst/>
              <a:ahLst/>
              <a:cxnLst/>
              <a:rect l="0" t="0" r="0" b="0"/>
              <a:pathLst>
                <a:path w="338" h="607" extrusionOk="0">
                  <a:moveTo>
                    <a:pt x="236" y="0"/>
                  </a:moveTo>
                  <a:lnTo>
                    <a:pt x="202" y="34"/>
                  </a:lnTo>
                  <a:lnTo>
                    <a:pt x="135" y="169"/>
                  </a:lnTo>
                  <a:lnTo>
                    <a:pt x="101" y="270"/>
                  </a:lnTo>
                  <a:lnTo>
                    <a:pt x="34" y="404"/>
                  </a:lnTo>
                  <a:lnTo>
                    <a:pt x="0" y="539"/>
                  </a:lnTo>
                  <a:lnTo>
                    <a:pt x="34" y="573"/>
                  </a:lnTo>
                  <a:lnTo>
                    <a:pt x="68" y="606"/>
                  </a:lnTo>
                  <a:lnTo>
                    <a:pt x="101" y="606"/>
                  </a:lnTo>
                  <a:lnTo>
                    <a:pt x="135" y="573"/>
                  </a:lnTo>
                  <a:lnTo>
                    <a:pt x="202" y="472"/>
                  </a:lnTo>
                  <a:lnTo>
                    <a:pt x="270" y="337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Shape 408"/>
            <p:cNvSpPr/>
            <p:nvPr/>
          </p:nvSpPr>
          <p:spPr>
            <a:xfrm>
              <a:off x="5834275" y="413175"/>
              <a:ext cx="14325" cy="5075"/>
            </a:xfrm>
            <a:custGeom>
              <a:avLst/>
              <a:gdLst/>
              <a:ahLst/>
              <a:cxnLst/>
              <a:rect l="0" t="0" r="0" b="0"/>
              <a:pathLst>
                <a:path w="573" h="203" extrusionOk="0">
                  <a:moveTo>
                    <a:pt x="68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1" y="136"/>
                  </a:lnTo>
                  <a:lnTo>
                    <a:pt x="68" y="169"/>
                  </a:lnTo>
                  <a:lnTo>
                    <a:pt x="270" y="169"/>
                  </a:lnTo>
                  <a:lnTo>
                    <a:pt x="506" y="203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Shape 409"/>
            <p:cNvSpPr/>
            <p:nvPr/>
          </p:nvSpPr>
          <p:spPr>
            <a:xfrm>
              <a:off x="5728225" y="359325"/>
              <a:ext cx="4225" cy="14325"/>
            </a:xfrm>
            <a:custGeom>
              <a:avLst/>
              <a:gdLst/>
              <a:ahLst/>
              <a:cxnLst/>
              <a:rect l="0" t="0" r="0" b="0"/>
              <a:pathLst>
                <a:path w="169" h="573" extrusionOk="0">
                  <a:moveTo>
                    <a:pt x="68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0" y="505"/>
                  </a:lnTo>
                  <a:lnTo>
                    <a:pt x="0" y="573"/>
                  </a:lnTo>
                  <a:lnTo>
                    <a:pt x="135" y="573"/>
                  </a:lnTo>
                  <a:lnTo>
                    <a:pt x="169" y="505"/>
                  </a:lnTo>
                  <a:lnTo>
                    <a:pt x="169" y="101"/>
                  </a:lnTo>
                  <a:lnTo>
                    <a:pt x="135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Shape 410"/>
            <p:cNvSpPr/>
            <p:nvPr/>
          </p:nvSpPr>
          <p:spPr>
            <a:xfrm>
              <a:off x="5811550" y="405600"/>
              <a:ext cx="16025" cy="9300"/>
            </a:xfrm>
            <a:custGeom>
              <a:avLst/>
              <a:gdLst/>
              <a:ahLst/>
              <a:cxnLst/>
              <a:rect l="0" t="0" r="0" b="0"/>
              <a:pathLst>
                <a:path w="641" h="372" extrusionOk="0">
                  <a:moveTo>
                    <a:pt x="68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02" y="237"/>
                  </a:lnTo>
                  <a:lnTo>
                    <a:pt x="236" y="304"/>
                  </a:lnTo>
                  <a:lnTo>
                    <a:pt x="405" y="338"/>
                  </a:lnTo>
                  <a:lnTo>
                    <a:pt x="506" y="371"/>
                  </a:lnTo>
                  <a:lnTo>
                    <a:pt x="573" y="338"/>
                  </a:lnTo>
                  <a:lnTo>
                    <a:pt x="607" y="304"/>
                  </a:lnTo>
                  <a:lnTo>
                    <a:pt x="640" y="270"/>
                  </a:lnTo>
                  <a:lnTo>
                    <a:pt x="640" y="237"/>
                  </a:lnTo>
                  <a:lnTo>
                    <a:pt x="607" y="169"/>
                  </a:lnTo>
                  <a:lnTo>
                    <a:pt x="472" y="169"/>
                  </a:lnTo>
                  <a:lnTo>
                    <a:pt x="371" y="136"/>
                  </a:lnTo>
                  <a:lnTo>
                    <a:pt x="236" y="102"/>
                  </a:lnTo>
                  <a:lnTo>
                    <a:pt x="135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Shape 411"/>
            <p:cNvSpPr/>
            <p:nvPr/>
          </p:nvSpPr>
          <p:spPr>
            <a:xfrm>
              <a:off x="5731600" y="330700"/>
              <a:ext cx="8425" cy="22750"/>
            </a:xfrm>
            <a:custGeom>
              <a:avLst/>
              <a:gdLst/>
              <a:ahLst/>
              <a:cxnLst/>
              <a:rect l="0" t="0" r="0" b="0"/>
              <a:pathLst>
                <a:path w="337" h="910" extrusionOk="0">
                  <a:moveTo>
                    <a:pt x="236" y="0"/>
                  </a:moveTo>
                  <a:lnTo>
                    <a:pt x="202" y="34"/>
                  </a:lnTo>
                  <a:lnTo>
                    <a:pt x="101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775"/>
                  </a:lnTo>
                  <a:lnTo>
                    <a:pt x="67" y="876"/>
                  </a:lnTo>
                  <a:lnTo>
                    <a:pt x="101" y="910"/>
                  </a:lnTo>
                  <a:lnTo>
                    <a:pt x="135" y="910"/>
                  </a:lnTo>
                  <a:lnTo>
                    <a:pt x="168" y="876"/>
                  </a:lnTo>
                  <a:lnTo>
                    <a:pt x="202" y="842"/>
                  </a:lnTo>
                  <a:lnTo>
                    <a:pt x="202" y="640"/>
                  </a:lnTo>
                  <a:lnTo>
                    <a:pt x="236" y="438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Shape 412"/>
            <p:cNvSpPr/>
            <p:nvPr/>
          </p:nvSpPr>
          <p:spPr>
            <a:xfrm>
              <a:off x="5855325" y="419075"/>
              <a:ext cx="15175" cy="4225"/>
            </a:xfrm>
            <a:custGeom>
              <a:avLst/>
              <a:gdLst/>
              <a:ahLst/>
              <a:cxnLst/>
              <a:rect l="0" t="0" r="0" b="0"/>
              <a:pathLst>
                <a:path w="607" h="169" extrusionOk="0">
                  <a:moveTo>
                    <a:pt x="68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68" y="169"/>
                  </a:lnTo>
                  <a:lnTo>
                    <a:pt x="505" y="169"/>
                  </a:lnTo>
                  <a:lnTo>
                    <a:pt x="573" y="135"/>
                  </a:lnTo>
                  <a:lnTo>
                    <a:pt x="606" y="68"/>
                  </a:lnTo>
                  <a:lnTo>
                    <a:pt x="573" y="34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Shape 413"/>
            <p:cNvSpPr/>
            <p:nvPr/>
          </p:nvSpPr>
          <p:spPr>
            <a:xfrm>
              <a:off x="5740000" y="301250"/>
              <a:ext cx="10125" cy="17700"/>
            </a:xfrm>
            <a:custGeom>
              <a:avLst/>
              <a:gdLst/>
              <a:ahLst/>
              <a:cxnLst/>
              <a:rect l="0" t="0" r="0" b="0"/>
              <a:pathLst>
                <a:path w="405" h="708" extrusionOk="0">
                  <a:moveTo>
                    <a:pt x="304" y="0"/>
                  </a:moveTo>
                  <a:lnTo>
                    <a:pt x="236" y="67"/>
                  </a:lnTo>
                  <a:lnTo>
                    <a:pt x="135" y="303"/>
                  </a:lnTo>
                  <a:lnTo>
                    <a:pt x="1" y="572"/>
                  </a:lnTo>
                  <a:lnTo>
                    <a:pt x="1" y="640"/>
                  </a:lnTo>
                  <a:lnTo>
                    <a:pt x="34" y="707"/>
                  </a:lnTo>
                  <a:lnTo>
                    <a:pt x="135" y="707"/>
                  </a:lnTo>
                  <a:lnTo>
                    <a:pt x="203" y="673"/>
                  </a:lnTo>
                  <a:lnTo>
                    <a:pt x="337" y="404"/>
                  </a:lnTo>
                  <a:lnTo>
                    <a:pt x="405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Shape 414"/>
            <p:cNvSpPr/>
            <p:nvPr/>
          </p:nvSpPr>
          <p:spPr>
            <a:xfrm>
              <a:off x="5877200" y="424975"/>
              <a:ext cx="21075" cy="8425"/>
            </a:xfrm>
            <a:custGeom>
              <a:avLst/>
              <a:gdLst/>
              <a:ahLst/>
              <a:cxnLst/>
              <a:rect l="0" t="0" r="0" b="0"/>
              <a:pathLst>
                <a:path w="843" h="337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03" y="236"/>
                  </a:lnTo>
                  <a:lnTo>
                    <a:pt x="405" y="303"/>
                  </a:lnTo>
                  <a:lnTo>
                    <a:pt x="573" y="337"/>
                  </a:lnTo>
                  <a:lnTo>
                    <a:pt x="775" y="337"/>
                  </a:lnTo>
                  <a:lnTo>
                    <a:pt x="809" y="303"/>
                  </a:lnTo>
                  <a:lnTo>
                    <a:pt x="842" y="236"/>
                  </a:lnTo>
                  <a:lnTo>
                    <a:pt x="842" y="202"/>
                  </a:lnTo>
                  <a:lnTo>
                    <a:pt x="775" y="169"/>
                  </a:lnTo>
                  <a:lnTo>
                    <a:pt x="438" y="10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Shape 415"/>
            <p:cNvSpPr/>
            <p:nvPr/>
          </p:nvSpPr>
          <p:spPr>
            <a:xfrm>
              <a:off x="5951275" y="446025"/>
              <a:ext cx="15175" cy="6750"/>
            </a:xfrm>
            <a:custGeom>
              <a:avLst/>
              <a:gdLst/>
              <a:ahLst/>
              <a:cxnLst/>
              <a:rect l="0" t="0" r="0" b="0"/>
              <a:pathLst>
                <a:path w="607" h="270" extrusionOk="0">
                  <a:moveTo>
                    <a:pt x="68" y="0"/>
                  </a:moveTo>
                  <a:lnTo>
                    <a:pt x="0" y="67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304" y="236"/>
                  </a:lnTo>
                  <a:lnTo>
                    <a:pt x="438" y="269"/>
                  </a:lnTo>
                  <a:lnTo>
                    <a:pt x="573" y="236"/>
                  </a:lnTo>
                  <a:lnTo>
                    <a:pt x="607" y="202"/>
                  </a:lnTo>
                  <a:lnTo>
                    <a:pt x="607" y="168"/>
                  </a:lnTo>
                  <a:lnTo>
                    <a:pt x="607" y="135"/>
                  </a:lnTo>
                  <a:lnTo>
                    <a:pt x="573" y="101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Shape 416"/>
            <p:cNvSpPr/>
            <p:nvPr/>
          </p:nvSpPr>
          <p:spPr>
            <a:xfrm>
              <a:off x="5971475" y="452750"/>
              <a:ext cx="21900" cy="6750"/>
            </a:xfrm>
            <a:custGeom>
              <a:avLst/>
              <a:gdLst/>
              <a:ahLst/>
              <a:cxnLst/>
              <a:rect l="0" t="0" r="0" b="0"/>
              <a:pathLst>
                <a:path w="876" h="270" extrusionOk="0">
                  <a:moveTo>
                    <a:pt x="34" y="0"/>
                  </a:moveTo>
                  <a:lnTo>
                    <a:pt x="1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236" y="202"/>
                  </a:lnTo>
                  <a:lnTo>
                    <a:pt x="438" y="236"/>
                  </a:lnTo>
                  <a:lnTo>
                    <a:pt x="640" y="270"/>
                  </a:lnTo>
                  <a:lnTo>
                    <a:pt x="842" y="236"/>
                  </a:lnTo>
                  <a:lnTo>
                    <a:pt x="876" y="202"/>
                  </a:lnTo>
                  <a:lnTo>
                    <a:pt x="876" y="169"/>
                  </a:lnTo>
                  <a:lnTo>
                    <a:pt x="876" y="135"/>
                  </a:lnTo>
                  <a:lnTo>
                    <a:pt x="842" y="101"/>
                  </a:lnTo>
                  <a:lnTo>
                    <a:pt x="438" y="34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Shape 417"/>
            <p:cNvSpPr/>
            <p:nvPr/>
          </p:nvSpPr>
          <p:spPr>
            <a:xfrm>
              <a:off x="5927700" y="438425"/>
              <a:ext cx="17700" cy="6775"/>
            </a:xfrm>
            <a:custGeom>
              <a:avLst/>
              <a:gdLst/>
              <a:ahLst/>
              <a:cxnLst/>
              <a:rect l="0" t="0" r="0" b="0"/>
              <a:pathLst>
                <a:path w="708" h="271" extrusionOk="0">
                  <a:moveTo>
                    <a:pt x="34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68" y="136"/>
                  </a:lnTo>
                  <a:lnTo>
                    <a:pt x="371" y="237"/>
                  </a:lnTo>
                  <a:lnTo>
                    <a:pt x="506" y="270"/>
                  </a:lnTo>
                  <a:lnTo>
                    <a:pt x="640" y="237"/>
                  </a:lnTo>
                  <a:lnTo>
                    <a:pt x="708" y="203"/>
                  </a:lnTo>
                  <a:lnTo>
                    <a:pt x="708" y="169"/>
                  </a:lnTo>
                  <a:lnTo>
                    <a:pt x="708" y="102"/>
                  </a:lnTo>
                  <a:lnTo>
                    <a:pt x="640" y="68"/>
                  </a:lnTo>
                  <a:lnTo>
                    <a:pt x="405" y="35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Shape 418"/>
            <p:cNvSpPr/>
            <p:nvPr/>
          </p:nvSpPr>
          <p:spPr>
            <a:xfrm>
              <a:off x="5904150" y="430850"/>
              <a:ext cx="18525" cy="6775"/>
            </a:xfrm>
            <a:custGeom>
              <a:avLst/>
              <a:gdLst/>
              <a:ahLst/>
              <a:cxnLst/>
              <a:rect l="0" t="0" r="0" b="0"/>
              <a:pathLst>
                <a:path w="741" h="271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01" y="203"/>
                  </a:lnTo>
                  <a:lnTo>
                    <a:pt x="370" y="237"/>
                  </a:lnTo>
                  <a:lnTo>
                    <a:pt x="539" y="270"/>
                  </a:lnTo>
                  <a:lnTo>
                    <a:pt x="741" y="270"/>
                  </a:lnTo>
                  <a:lnTo>
                    <a:pt x="741" y="203"/>
                  </a:lnTo>
                  <a:lnTo>
                    <a:pt x="741" y="169"/>
                  </a:lnTo>
                  <a:lnTo>
                    <a:pt x="707" y="136"/>
                  </a:lnTo>
                  <a:lnTo>
                    <a:pt x="572" y="68"/>
                  </a:lnTo>
                  <a:lnTo>
                    <a:pt x="438" y="35"/>
                  </a:lnTo>
                  <a:lnTo>
                    <a:pt x="269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Shape 419"/>
            <p:cNvSpPr/>
            <p:nvPr/>
          </p:nvSpPr>
          <p:spPr>
            <a:xfrm>
              <a:off x="5057400" y="2393700"/>
              <a:ext cx="63150" cy="68225"/>
            </a:xfrm>
            <a:custGeom>
              <a:avLst/>
              <a:gdLst/>
              <a:ahLst/>
              <a:cxnLst/>
              <a:rect l="0" t="0" r="0" b="0"/>
              <a:pathLst>
                <a:path w="2526" h="2729" extrusionOk="0">
                  <a:moveTo>
                    <a:pt x="202" y="169"/>
                  </a:moveTo>
                  <a:lnTo>
                    <a:pt x="741" y="237"/>
                  </a:lnTo>
                  <a:lnTo>
                    <a:pt x="1279" y="270"/>
                  </a:lnTo>
                  <a:lnTo>
                    <a:pt x="2357" y="237"/>
                  </a:lnTo>
                  <a:lnTo>
                    <a:pt x="2357" y="237"/>
                  </a:lnTo>
                  <a:lnTo>
                    <a:pt x="2289" y="775"/>
                  </a:lnTo>
                  <a:lnTo>
                    <a:pt x="2256" y="1348"/>
                  </a:lnTo>
                  <a:lnTo>
                    <a:pt x="2256" y="1886"/>
                  </a:lnTo>
                  <a:lnTo>
                    <a:pt x="2289" y="2425"/>
                  </a:lnTo>
                  <a:lnTo>
                    <a:pt x="2289" y="2459"/>
                  </a:lnTo>
                  <a:lnTo>
                    <a:pt x="2256" y="2459"/>
                  </a:lnTo>
                  <a:lnTo>
                    <a:pt x="2020" y="2425"/>
                  </a:lnTo>
                  <a:lnTo>
                    <a:pt x="808" y="2425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1"/>
                  </a:moveTo>
                  <a:lnTo>
                    <a:pt x="168" y="35"/>
                  </a:lnTo>
                  <a:lnTo>
                    <a:pt x="135" y="35"/>
                  </a:lnTo>
                  <a:lnTo>
                    <a:pt x="101" y="102"/>
                  </a:lnTo>
                  <a:lnTo>
                    <a:pt x="67" y="102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5"/>
                  </a:lnTo>
                  <a:lnTo>
                    <a:pt x="34" y="2021"/>
                  </a:lnTo>
                  <a:lnTo>
                    <a:pt x="101" y="2661"/>
                  </a:lnTo>
                  <a:lnTo>
                    <a:pt x="135" y="2694"/>
                  </a:lnTo>
                  <a:lnTo>
                    <a:pt x="168" y="2728"/>
                  </a:lnTo>
                  <a:lnTo>
                    <a:pt x="236" y="2728"/>
                  </a:lnTo>
                  <a:lnTo>
                    <a:pt x="303" y="2694"/>
                  </a:lnTo>
                  <a:lnTo>
                    <a:pt x="337" y="2661"/>
                  </a:lnTo>
                  <a:lnTo>
                    <a:pt x="337" y="2627"/>
                  </a:lnTo>
                  <a:lnTo>
                    <a:pt x="337" y="2560"/>
                  </a:lnTo>
                  <a:lnTo>
                    <a:pt x="808" y="2661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1"/>
                  </a:lnTo>
                  <a:lnTo>
                    <a:pt x="2256" y="2627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6"/>
                  </a:lnTo>
                  <a:lnTo>
                    <a:pt x="2390" y="2526"/>
                  </a:lnTo>
                  <a:lnTo>
                    <a:pt x="2458" y="2492"/>
                  </a:lnTo>
                  <a:lnTo>
                    <a:pt x="2458" y="2425"/>
                  </a:lnTo>
                  <a:lnTo>
                    <a:pt x="2491" y="1886"/>
                  </a:lnTo>
                  <a:lnTo>
                    <a:pt x="2525" y="1314"/>
                  </a:lnTo>
                  <a:lnTo>
                    <a:pt x="2491" y="775"/>
                  </a:lnTo>
                  <a:lnTo>
                    <a:pt x="2458" y="203"/>
                  </a:lnTo>
                  <a:lnTo>
                    <a:pt x="2491" y="169"/>
                  </a:lnTo>
                  <a:lnTo>
                    <a:pt x="2491" y="102"/>
                  </a:lnTo>
                  <a:lnTo>
                    <a:pt x="2458" y="35"/>
                  </a:lnTo>
                  <a:lnTo>
                    <a:pt x="1852" y="35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Shape 420"/>
            <p:cNvSpPr/>
            <p:nvPr/>
          </p:nvSpPr>
          <p:spPr>
            <a:xfrm>
              <a:off x="5921825" y="2394550"/>
              <a:ext cx="64825" cy="62300"/>
            </a:xfrm>
            <a:custGeom>
              <a:avLst/>
              <a:gdLst/>
              <a:ahLst/>
              <a:cxnLst/>
              <a:rect l="0" t="0" r="0" b="0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7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4" y="2189"/>
                  </a:lnTo>
                  <a:lnTo>
                    <a:pt x="505" y="2223"/>
                  </a:lnTo>
                  <a:lnTo>
                    <a:pt x="269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69" y="674"/>
                  </a:lnTo>
                  <a:lnTo>
                    <a:pt x="269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7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69" y="2458"/>
                  </a:lnTo>
                  <a:lnTo>
                    <a:pt x="269" y="2425"/>
                  </a:lnTo>
                  <a:lnTo>
                    <a:pt x="269" y="2391"/>
                  </a:lnTo>
                  <a:lnTo>
                    <a:pt x="539" y="2458"/>
                  </a:lnTo>
                  <a:lnTo>
                    <a:pt x="774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Shape 421"/>
            <p:cNvSpPr/>
            <p:nvPr/>
          </p:nvSpPr>
          <p:spPr>
            <a:xfrm>
              <a:off x="5876375" y="2346575"/>
              <a:ext cx="63975" cy="44625"/>
            </a:xfrm>
            <a:custGeom>
              <a:avLst/>
              <a:gdLst/>
              <a:ahLst/>
              <a:cxnLst/>
              <a:rect l="0" t="0" r="0" b="0"/>
              <a:pathLst>
                <a:path w="2559" h="1785" extrusionOk="0">
                  <a:moveTo>
                    <a:pt x="168" y="203"/>
                  </a:moveTo>
                  <a:lnTo>
                    <a:pt x="404" y="236"/>
                  </a:lnTo>
                  <a:lnTo>
                    <a:pt x="673" y="270"/>
                  </a:lnTo>
                  <a:lnTo>
                    <a:pt x="1178" y="270"/>
                  </a:lnTo>
                  <a:lnTo>
                    <a:pt x="2323" y="371"/>
                  </a:lnTo>
                  <a:lnTo>
                    <a:pt x="2289" y="607"/>
                  </a:lnTo>
                  <a:lnTo>
                    <a:pt x="2289" y="842"/>
                  </a:lnTo>
                  <a:lnTo>
                    <a:pt x="2323" y="1448"/>
                  </a:lnTo>
                  <a:lnTo>
                    <a:pt x="1246" y="1516"/>
                  </a:lnTo>
                  <a:lnTo>
                    <a:pt x="741" y="1516"/>
                  </a:lnTo>
                  <a:lnTo>
                    <a:pt x="505" y="1549"/>
                  </a:lnTo>
                  <a:lnTo>
                    <a:pt x="236" y="1583"/>
                  </a:lnTo>
                  <a:lnTo>
                    <a:pt x="202" y="876"/>
                  </a:lnTo>
                  <a:lnTo>
                    <a:pt x="168" y="203"/>
                  </a:lnTo>
                  <a:close/>
                  <a:moveTo>
                    <a:pt x="673" y="0"/>
                  </a:moveTo>
                  <a:lnTo>
                    <a:pt x="404" y="34"/>
                  </a:lnTo>
                  <a:lnTo>
                    <a:pt x="135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246"/>
                  </a:lnTo>
                  <a:lnTo>
                    <a:pt x="67" y="1583"/>
                  </a:lnTo>
                  <a:lnTo>
                    <a:pt x="101" y="1650"/>
                  </a:lnTo>
                  <a:lnTo>
                    <a:pt x="202" y="1650"/>
                  </a:lnTo>
                  <a:lnTo>
                    <a:pt x="236" y="1617"/>
                  </a:lnTo>
                  <a:lnTo>
                    <a:pt x="471" y="1718"/>
                  </a:lnTo>
                  <a:lnTo>
                    <a:pt x="741" y="1751"/>
                  </a:lnTo>
                  <a:lnTo>
                    <a:pt x="1010" y="1785"/>
                  </a:lnTo>
                  <a:lnTo>
                    <a:pt x="1279" y="1785"/>
                  </a:lnTo>
                  <a:lnTo>
                    <a:pt x="1818" y="1751"/>
                  </a:lnTo>
                  <a:lnTo>
                    <a:pt x="2357" y="1650"/>
                  </a:lnTo>
                  <a:lnTo>
                    <a:pt x="2357" y="1718"/>
                  </a:lnTo>
                  <a:lnTo>
                    <a:pt x="2390" y="1751"/>
                  </a:lnTo>
                  <a:lnTo>
                    <a:pt x="2458" y="1785"/>
                  </a:lnTo>
                  <a:lnTo>
                    <a:pt x="2525" y="1751"/>
                  </a:lnTo>
                  <a:lnTo>
                    <a:pt x="2559" y="1718"/>
                  </a:lnTo>
                  <a:lnTo>
                    <a:pt x="2559" y="1650"/>
                  </a:lnTo>
                  <a:lnTo>
                    <a:pt x="2491" y="1011"/>
                  </a:lnTo>
                  <a:lnTo>
                    <a:pt x="2458" y="371"/>
                  </a:lnTo>
                  <a:lnTo>
                    <a:pt x="2491" y="304"/>
                  </a:lnTo>
                  <a:lnTo>
                    <a:pt x="2491" y="236"/>
                  </a:lnTo>
                  <a:lnTo>
                    <a:pt x="2458" y="203"/>
                  </a:lnTo>
                  <a:lnTo>
                    <a:pt x="2390" y="169"/>
                  </a:lnTo>
                  <a:lnTo>
                    <a:pt x="1852" y="101"/>
                  </a:lnTo>
                  <a:lnTo>
                    <a:pt x="1246" y="34"/>
                  </a:lnTo>
                  <a:lnTo>
                    <a:pt x="9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Shape 422"/>
            <p:cNvSpPr/>
            <p:nvPr/>
          </p:nvSpPr>
          <p:spPr>
            <a:xfrm>
              <a:off x="5960525" y="2466100"/>
              <a:ext cx="64000" cy="61475"/>
            </a:xfrm>
            <a:custGeom>
              <a:avLst/>
              <a:gdLst/>
              <a:ahLst/>
              <a:cxnLst/>
              <a:rect l="0" t="0" r="0" b="0"/>
              <a:pathLst>
                <a:path w="2560" h="2459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Shape 423"/>
            <p:cNvSpPr/>
            <p:nvPr/>
          </p:nvSpPr>
          <p:spPr>
            <a:xfrm>
              <a:off x="5974850" y="2536800"/>
              <a:ext cx="63150" cy="61475"/>
            </a:xfrm>
            <a:custGeom>
              <a:avLst/>
              <a:gdLst/>
              <a:ahLst/>
              <a:cxnLst/>
              <a:rect l="0" t="0" r="0" b="0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Shape 424"/>
            <p:cNvSpPr/>
            <p:nvPr/>
          </p:nvSpPr>
          <p:spPr>
            <a:xfrm>
              <a:off x="5803125" y="2348250"/>
              <a:ext cx="66525" cy="40425"/>
            </a:xfrm>
            <a:custGeom>
              <a:avLst/>
              <a:gdLst/>
              <a:ahLst/>
              <a:cxnLst/>
              <a:rect l="0" t="0" r="0" b="0"/>
              <a:pathLst>
                <a:path w="2661" h="1617" extrusionOk="0">
                  <a:moveTo>
                    <a:pt x="2189" y="203"/>
                  </a:moveTo>
                  <a:lnTo>
                    <a:pt x="2358" y="237"/>
                  </a:lnTo>
                  <a:lnTo>
                    <a:pt x="2391" y="270"/>
                  </a:lnTo>
                  <a:lnTo>
                    <a:pt x="2459" y="237"/>
                  </a:lnTo>
                  <a:lnTo>
                    <a:pt x="2459" y="371"/>
                  </a:lnTo>
                  <a:lnTo>
                    <a:pt x="2425" y="506"/>
                  </a:lnTo>
                  <a:lnTo>
                    <a:pt x="2425" y="775"/>
                  </a:lnTo>
                  <a:lnTo>
                    <a:pt x="2425" y="1078"/>
                  </a:lnTo>
                  <a:lnTo>
                    <a:pt x="2459" y="1381"/>
                  </a:lnTo>
                  <a:lnTo>
                    <a:pt x="1280" y="1381"/>
                  </a:lnTo>
                  <a:lnTo>
                    <a:pt x="708" y="1415"/>
                  </a:lnTo>
                  <a:lnTo>
                    <a:pt x="136" y="1482"/>
                  </a:lnTo>
                  <a:lnTo>
                    <a:pt x="169" y="1280"/>
                  </a:lnTo>
                  <a:lnTo>
                    <a:pt x="203" y="1078"/>
                  </a:lnTo>
                  <a:lnTo>
                    <a:pt x="203" y="708"/>
                  </a:lnTo>
                  <a:lnTo>
                    <a:pt x="203" y="439"/>
                  </a:lnTo>
                  <a:lnTo>
                    <a:pt x="203" y="304"/>
                  </a:lnTo>
                  <a:lnTo>
                    <a:pt x="203" y="203"/>
                  </a:lnTo>
                  <a:lnTo>
                    <a:pt x="371" y="237"/>
                  </a:lnTo>
                  <a:lnTo>
                    <a:pt x="1651" y="237"/>
                  </a:lnTo>
                  <a:lnTo>
                    <a:pt x="1987" y="203"/>
                  </a:lnTo>
                  <a:close/>
                  <a:moveTo>
                    <a:pt x="708" y="1"/>
                  </a:moveTo>
                  <a:lnTo>
                    <a:pt x="439" y="34"/>
                  </a:lnTo>
                  <a:lnTo>
                    <a:pt x="136" y="68"/>
                  </a:lnTo>
                  <a:lnTo>
                    <a:pt x="136" y="102"/>
                  </a:lnTo>
                  <a:lnTo>
                    <a:pt x="35" y="102"/>
                  </a:lnTo>
                  <a:lnTo>
                    <a:pt x="35" y="136"/>
                  </a:lnTo>
                  <a:lnTo>
                    <a:pt x="68" y="136"/>
                  </a:lnTo>
                  <a:lnTo>
                    <a:pt x="35" y="270"/>
                  </a:lnTo>
                  <a:lnTo>
                    <a:pt x="35" y="439"/>
                  </a:lnTo>
                  <a:lnTo>
                    <a:pt x="35" y="708"/>
                  </a:lnTo>
                  <a:lnTo>
                    <a:pt x="1" y="1078"/>
                  </a:lnTo>
                  <a:lnTo>
                    <a:pt x="1" y="1280"/>
                  </a:lnTo>
                  <a:lnTo>
                    <a:pt x="35" y="1482"/>
                  </a:lnTo>
                  <a:lnTo>
                    <a:pt x="68" y="1516"/>
                  </a:lnTo>
                  <a:lnTo>
                    <a:pt x="68" y="1550"/>
                  </a:lnTo>
                  <a:lnTo>
                    <a:pt x="102" y="1583"/>
                  </a:lnTo>
                  <a:lnTo>
                    <a:pt x="708" y="1617"/>
                  </a:lnTo>
                  <a:lnTo>
                    <a:pt x="1314" y="1617"/>
                  </a:lnTo>
                  <a:lnTo>
                    <a:pt x="2492" y="1583"/>
                  </a:lnTo>
                  <a:lnTo>
                    <a:pt x="2593" y="1583"/>
                  </a:lnTo>
                  <a:lnTo>
                    <a:pt x="2627" y="1550"/>
                  </a:lnTo>
                  <a:lnTo>
                    <a:pt x="2661" y="1482"/>
                  </a:lnTo>
                  <a:lnTo>
                    <a:pt x="2661" y="1449"/>
                  </a:lnTo>
                  <a:lnTo>
                    <a:pt x="2627" y="1381"/>
                  </a:lnTo>
                  <a:lnTo>
                    <a:pt x="2627" y="1078"/>
                  </a:lnTo>
                  <a:lnTo>
                    <a:pt x="2593" y="775"/>
                  </a:lnTo>
                  <a:lnTo>
                    <a:pt x="2627" y="439"/>
                  </a:lnTo>
                  <a:lnTo>
                    <a:pt x="2593" y="270"/>
                  </a:lnTo>
                  <a:lnTo>
                    <a:pt x="2560" y="136"/>
                  </a:lnTo>
                  <a:lnTo>
                    <a:pt x="2526" y="136"/>
                  </a:lnTo>
                  <a:lnTo>
                    <a:pt x="2492" y="102"/>
                  </a:lnTo>
                  <a:lnTo>
                    <a:pt x="2459" y="68"/>
                  </a:lnTo>
                  <a:lnTo>
                    <a:pt x="2324" y="34"/>
                  </a:lnTo>
                  <a:lnTo>
                    <a:pt x="2189" y="1"/>
                  </a:lnTo>
                  <a:lnTo>
                    <a:pt x="1886" y="1"/>
                  </a:lnTo>
                  <a:lnTo>
                    <a:pt x="1280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Shape 425"/>
            <p:cNvSpPr/>
            <p:nvPr/>
          </p:nvSpPr>
          <p:spPr>
            <a:xfrm>
              <a:off x="5201325" y="2394550"/>
              <a:ext cx="64825" cy="62300"/>
            </a:xfrm>
            <a:custGeom>
              <a:avLst/>
              <a:gdLst/>
              <a:ahLst/>
              <a:cxnLst/>
              <a:rect l="0" t="0" r="0" b="0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Shape 426"/>
            <p:cNvSpPr/>
            <p:nvPr/>
          </p:nvSpPr>
          <p:spPr>
            <a:xfrm>
              <a:off x="5355350" y="2348250"/>
              <a:ext cx="69050" cy="40425"/>
            </a:xfrm>
            <a:custGeom>
              <a:avLst/>
              <a:gdLst/>
              <a:ahLst/>
              <a:cxnLst/>
              <a:rect l="0" t="0" r="0" b="0"/>
              <a:pathLst>
                <a:path w="2762" h="1617" extrusionOk="0">
                  <a:moveTo>
                    <a:pt x="135" y="136"/>
                  </a:moveTo>
                  <a:lnTo>
                    <a:pt x="438" y="203"/>
                  </a:lnTo>
                  <a:lnTo>
                    <a:pt x="741" y="237"/>
                  </a:lnTo>
                  <a:lnTo>
                    <a:pt x="1347" y="237"/>
                  </a:lnTo>
                  <a:lnTo>
                    <a:pt x="2593" y="203"/>
                  </a:lnTo>
                  <a:lnTo>
                    <a:pt x="2593" y="203"/>
                  </a:lnTo>
                  <a:lnTo>
                    <a:pt x="2559" y="506"/>
                  </a:lnTo>
                  <a:lnTo>
                    <a:pt x="2526" y="775"/>
                  </a:lnTo>
                  <a:lnTo>
                    <a:pt x="2559" y="1381"/>
                  </a:lnTo>
                  <a:lnTo>
                    <a:pt x="2223" y="1415"/>
                  </a:lnTo>
                  <a:lnTo>
                    <a:pt x="1886" y="1415"/>
                  </a:lnTo>
                  <a:lnTo>
                    <a:pt x="1246" y="1381"/>
                  </a:lnTo>
                  <a:lnTo>
                    <a:pt x="708" y="1348"/>
                  </a:lnTo>
                  <a:lnTo>
                    <a:pt x="438" y="1381"/>
                  </a:lnTo>
                  <a:lnTo>
                    <a:pt x="203" y="1449"/>
                  </a:lnTo>
                  <a:lnTo>
                    <a:pt x="169" y="775"/>
                  </a:lnTo>
                  <a:lnTo>
                    <a:pt x="169" y="439"/>
                  </a:lnTo>
                  <a:lnTo>
                    <a:pt x="135" y="136"/>
                  </a:lnTo>
                  <a:close/>
                  <a:moveTo>
                    <a:pt x="708" y="1"/>
                  </a:moveTo>
                  <a:lnTo>
                    <a:pt x="102" y="68"/>
                  </a:lnTo>
                  <a:lnTo>
                    <a:pt x="68" y="102"/>
                  </a:lnTo>
                  <a:lnTo>
                    <a:pt x="102" y="136"/>
                  </a:lnTo>
                  <a:lnTo>
                    <a:pt x="1" y="439"/>
                  </a:lnTo>
                  <a:lnTo>
                    <a:pt x="1" y="809"/>
                  </a:lnTo>
                  <a:lnTo>
                    <a:pt x="34" y="1516"/>
                  </a:lnTo>
                  <a:lnTo>
                    <a:pt x="68" y="1550"/>
                  </a:lnTo>
                  <a:lnTo>
                    <a:pt x="135" y="1583"/>
                  </a:lnTo>
                  <a:lnTo>
                    <a:pt x="169" y="1583"/>
                  </a:lnTo>
                  <a:lnTo>
                    <a:pt x="203" y="1516"/>
                  </a:lnTo>
                  <a:lnTo>
                    <a:pt x="506" y="1550"/>
                  </a:lnTo>
                  <a:lnTo>
                    <a:pt x="809" y="1550"/>
                  </a:lnTo>
                  <a:lnTo>
                    <a:pt x="1415" y="1583"/>
                  </a:lnTo>
                  <a:lnTo>
                    <a:pt x="2021" y="1617"/>
                  </a:lnTo>
                  <a:lnTo>
                    <a:pt x="2593" y="1583"/>
                  </a:lnTo>
                  <a:lnTo>
                    <a:pt x="2660" y="1583"/>
                  </a:lnTo>
                  <a:lnTo>
                    <a:pt x="2728" y="1550"/>
                  </a:lnTo>
                  <a:lnTo>
                    <a:pt x="2761" y="1550"/>
                  </a:lnTo>
                  <a:lnTo>
                    <a:pt x="2761" y="1482"/>
                  </a:lnTo>
                  <a:lnTo>
                    <a:pt x="2761" y="1415"/>
                  </a:lnTo>
                  <a:lnTo>
                    <a:pt x="2761" y="775"/>
                  </a:lnTo>
                  <a:lnTo>
                    <a:pt x="2761" y="439"/>
                  </a:lnTo>
                  <a:lnTo>
                    <a:pt x="2694" y="102"/>
                  </a:lnTo>
                  <a:lnTo>
                    <a:pt x="2694" y="68"/>
                  </a:lnTo>
                  <a:lnTo>
                    <a:pt x="2660" y="34"/>
                  </a:lnTo>
                  <a:lnTo>
                    <a:pt x="1347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Shape 427"/>
            <p:cNvSpPr/>
            <p:nvPr/>
          </p:nvSpPr>
          <p:spPr>
            <a:xfrm>
              <a:off x="5901625" y="2535950"/>
              <a:ext cx="64825" cy="62325"/>
            </a:xfrm>
            <a:custGeom>
              <a:avLst/>
              <a:gdLst/>
              <a:ahLst/>
              <a:cxnLst/>
              <a:rect l="0" t="0" r="0" b="0"/>
              <a:pathLst>
                <a:path w="2593" h="2493" extrusionOk="0">
                  <a:moveTo>
                    <a:pt x="1885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8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7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7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79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7" y="2223"/>
                  </a:lnTo>
                  <a:lnTo>
                    <a:pt x="1818" y="2189"/>
                  </a:lnTo>
                  <a:lnTo>
                    <a:pt x="1279" y="2189"/>
                  </a:lnTo>
                  <a:lnTo>
                    <a:pt x="202" y="2223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Shape 428"/>
            <p:cNvSpPr/>
            <p:nvPr/>
          </p:nvSpPr>
          <p:spPr>
            <a:xfrm>
              <a:off x="5658375" y="2346575"/>
              <a:ext cx="63975" cy="44625"/>
            </a:xfrm>
            <a:custGeom>
              <a:avLst/>
              <a:gdLst/>
              <a:ahLst/>
              <a:cxnLst/>
              <a:rect l="0" t="0" r="0" b="0"/>
              <a:pathLst>
                <a:path w="2559" h="1785" extrusionOk="0">
                  <a:moveTo>
                    <a:pt x="2390" y="203"/>
                  </a:moveTo>
                  <a:lnTo>
                    <a:pt x="2357" y="876"/>
                  </a:lnTo>
                  <a:lnTo>
                    <a:pt x="2323" y="1583"/>
                  </a:lnTo>
                  <a:lnTo>
                    <a:pt x="2087" y="1549"/>
                  </a:lnTo>
                  <a:lnTo>
                    <a:pt x="1852" y="1516"/>
                  </a:lnTo>
                  <a:lnTo>
                    <a:pt x="1347" y="1516"/>
                  </a:lnTo>
                  <a:lnTo>
                    <a:pt x="236" y="1448"/>
                  </a:lnTo>
                  <a:lnTo>
                    <a:pt x="269" y="842"/>
                  </a:lnTo>
                  <a:lnTo>
                    <a:pt x="269" y="607"/>
                  </a:lnTo>
                  <a:lnTo>
                    <a:pt x="236" y="371"/>
                  </a:lnTo>
                  <a:lnTo>
                    <a:pt x="1380" y="270"/>
                  </a:lnTo>
                  <a:lnTo>
                    <a:pt x="1885" y="270"/>
                  </a:lnTo>
                  <a:lnTo>
                    <a:pt x="2155" y="236"/>
                  </a:lnTo>
                  <a:lnTo>
                    <a:pt x="2390" y="203"/>
                  </a:lnTo>
                  <a:close/>
                  <a:moveTo>
                    <a:pt x="1616" y="0"/>
                  </a:moveTo>
                  <a:lnTo>
                    <a:pt x="1313" y="34"/>
                  </a:lnTo>
                  <a:lnTo>
                    <a:pt x="741" y="101"/>
                  </a:lnTo>
                  <a:lnTo>
                    <a:pt x="168" y="169"/>
                  </a:lnTo>
                  <a:lnTo>
                    <a:pt x="101" y="203"/>
                  </a:lnTo>
                  <a:lnTo>
                    <a:pt x="67" y="236"/>
                  </a:lnTo>
                  <a:lnTo>
                    <a:pt x="67" y="304"/>
                  </a:lnTo>
                  <a:lnTo>
                    <a:pt x="101" y="371"/>
                  </a:lnTo>
                  <a:lnTo>
                    <a:pt x="67" y="1011"/>
                  </a:lnTo>
                  <a:lnTo>
                    <a:pt x="0" y="1650"/>
                  </a:lnTo>
                  <a:lnTo>
                    <a:pt x="0" y="1718"/>
                  </a:lnTo>
                  <a:lnTo>
                    <a:pt x="34" y="1751"/>
                  </a:lnTo>
                  <a:lnTo>
                    <a:pt x="101" y="1785"/>
                  </a:lnTo>
                  <a:lnTo>
                    <a:pt x="202" y="1751"/>
                  </a:lnTo>
                  <a:lnTo>
                    <a:pt x="202" y="1718"/>
                  </a:lnTo>
                  <a:lnTo>
                    <a:pt x="236" y="1650"/>
                  </a:lnTo>
                  <a:lnTo>
                    <a:pt x="741" y="1751"/>
                  </a:lnTo>
                  <a:lnTo>
                    <a:pt x="1313" y="1785"/>
                  </a:lnTo>
                  <a:lnTo>
                    <a:pt x="1582" y="1785"/>
                  </a:lnTo>
                  <a:lnTo>
                    <a:pt x="1852" y="1751"/>
                  </a:lnTo>
                  <a:lnTo>
                    <a:pt x="2121" y="1718"/>
                  </a:lnTo>
                  <a:lnTo>
                    <a:pt x="2357" y="1617"/>
                  </a:lnTo>
                  <a:lnTo>
                    <a:pt x="2390" y="1650"/>
                  </a:lnTo>
                  <a:lnTo>
                    <a:pt x="2491" y="1650"/>
                  </a:lnTo>
                  <a:lnTo>
                    <a:pt x="2491" y="1583"/>
                  </a:lnTo>
                  <a:lnTo>
                    <a:pt x="2525" y="1246"/>
                  </a:lnTo>
                  <a:lnTo>
                    <a:pt x="2559" y="876"/>
                  </a:lnTo>
                  <a:lnTo>
                    <a:pt x="2559" y="506"/>
                  </a:lnTo>
                  <a:lnTo>
                    <a:pt x="2491" y="135"/>
                  </a:lnTo>
                  <a:lnTo>
                    <a:pt x="2491" y="101"/>
                  </a:lnTo>
                  <a:lnTo>
                    <a:pt x="2458" y="101"/>
                  </a:lnTo>
                  <a:lnTo>
                    <a:pt x="2188" y="34"/>
                  </a:lnTo>
                  <a:lnTo>
                    <a:pt x="18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Shape 429"/>
            <p:cNvSpPr/>
            <p:nvPr/>
          </p:nvSpPr>
          <p:spPr>
            <a:xfrm>
              <a:off x="5430250" y="2348250"/>
              <a:ext cx="69050" cy="40425"/>
            </a:xfrm>
            <a:custGeom>
              <a:avLst/>
              <a:gdLst/>
              <a:ahLst/>
              <a:cxnLst/>
              <a:rect l="0" t="0" r="0" b="0"/>
              <a:pathLst>
                <a:path w="2762" h="1617" extrusionOk="0">
                  <a:moveTo>
                    <a:pt x="2661" y="136"/>
                  </a:moveTo>
                  <a:lnTo>
                    <a:pt x="2593" y="439"/>
                  </a:lnTo>
                  <a:lnTo>
                    <a:pt x="2593" y="775"/>
                  </a:lnTo>
                  <a:lnTo>
                    <a:pt x="2560" y="1449"/>
                  </a:lnTo>
                  <a:lnTo>
                    <a:pt x="2324" y="1381"/>
                  </a:lnTo>
                  <a:lnTo>
                    <a:pt x="2055" y="1348"/>
                  </a:lnTo>
                  <a:lnTo>
                    <a:pt x="1516" y="1381"/>
                  </a:lnTo>
                  <a:lnTo>
                    <a:pt x="876" y="1415"/>
                  </a:lnTo>
                  <a:lnTo>
                    <a:pt x="540" y="1415"/>
                  </a:lnTo>
                  <a:lnTo>
                    <a:pt x="237" y="1381"/>
                  </a:lnTo>
                  <a:lnTo>
                    <a:pt x="237" y="775"/>
                  </a:lnTo>
                  <a:lnTo>
                    <a:pt x="237" y="506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1415" y="237"/>
                  </a:lnTo>
                  <a:lnTo>
                    <a:pt x="2055" y="237"/>
                  </a:lnTo>
                  <a:lnTo>
                    <a:pt x="2358" y="203"/>
                  </a:lnTo>
                  <a:lnTo>
                    <a:pt x="2661" y="136"/>
                  </a:lnTo>
                  <a:close/>
                  <a:moveTo>
                    <a:pt x="2055" y="1"/>
                  </a:moveTo>
                  <a:lnTo>
                    <a:pt x="1415" y="34"/>
                  </a:lnTo>
                  <a:lnTo>
                    <a:pt x="136" y="34"/>
                  </a:lnTo>
                  <a:lnTo>
                    <a:pt x="102" y="68"/>
                  </a:lnTo>
                  <a:lnTo>
                    <a:pt x="68" y="102"/>
                  </a:lnTo>
                  <a:lnTo>
                    <a:pt x="35" y="439"/>
                  </a:lnTo>
                  <a:lnTo>
                    <a:pt x="1" y="775"/>
                  </a:lnTo>
                  <a:lnTo>
                    <a:pt x="35" y="1415"/>
                  </a:lnTo>
                  <a:lnTo>
                    <a:pt x="1" y="1482"/>
                  </a:lnTo>
                  <a:lnTo>
                    <a:pt x="1" y="1550"/>
                  </a:lnTo>
                  <a:lnTo>
                    <a:pt x="68" y="1550"/>
                  </a:lnTo>
                  <a:lnTo>
                    <a:pt x="102" y="1583"/>
                  </a:lnTo>
                  <a:lnTo>
                    <a:pt x="169" y="1583"/>
                  </a:lnTo>
                  <a:lnTo>
                    <a:pt x="775" y="1617"/>
                  </a:lnTo>
                  <a:lnTo>
                    <a:pt x="1348" y="1583"/>
                  </a:lnTo>
                  <a:lnTo>
                    <a:pt x="1954" y="1550"/>
                  </a:lnTo>
                  <a:lnTo>
                    <a:pt x="2257" y="1550"/>
                  </a:lnTo>
                  <a:lnTo>
                    <a:pt x="2560" y="1516"/>
                  </a:lnTo>
                  <a:lnTo>
                    <a:pt x="2593" y="1583"/>
                  </a:lnTo>
                  <a:lnTo>
                    <a:pt x="2661" y="1583"/>
                  </a:lnTo>
                  <a:lnTo>
                    <a:pt x="2694" y="1550"/>
                  </a:lnTo>
                  <a:lnTo>
                    <a:pt x="2728" y="1516"/>
                  </a:lnTo>
                  <a:lnTo>
                    <a:pt x="2762" y="809"/>
                  </a:lnTo>
                  <a:lnTo>
                    <a:pt x="2762" y="439"/>
                  </a:lnTo>
                  <a:lnTo>
                    <a:pt x="2694" y="136"/>
                  </a:lnTo>
                  <a:lnTo>
                    <a:pt x="2694" y="102"/>
                  </a:lnTo>
                  <a:lnTo>
                    <a:pt x="2694" y="68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Shape 430"/>
            <p:cNvSpPr/>
            <p:nvPr/>
          </p:nvSpPr>
          <p:spPr>
            <a:xfrm>
              <a:off x="5132300" y="2346575"/>
              <a:ext cx="64000" cy="44625"/>
            </a:xfrm>
            <a:custGeom>
              <a:avLst/>
              <a:gdLst/>
              <a:ahLst/>
              <a:cxnLst/>
              <a:rect l="0" t="0" r="0" b="0"/>
              <a:pathLst>
                <a:path w="2560" h="1785" extrusionOk="0">
                  <a:moveTo>
                    <a:pt x="169" y="203"/>
                  </a:moveTo>
                  <a:lnTo>
                    <a:pt x="405" y="236"/>
                  </a:lnTo>
                  <a:lnTo>
                    <a:pt x="674" y="270"/>
                  </a:lnTo>
                  <a:lnTo>
                    <a:pt x="1179" y="270"/>
                  </a:lnTo>
                  <a:lnTo>
                    <a:pt x="2324" y="371"/>
                  </a:lnTo>
                  <a:lnTo>
                    <a:pt x="2290" y="607"/>
                  </a:lnTo>
                  <a:lnTo>
                    <a:pt x="2290" y="842"/>
                  </a:lnTo>
                  <a:lnTo>
                    <a:pt x="2324" y="1448"/>
                  </a:lnTo>
                  <a:lnTo>
                    <a:pt x="1246" y="1516"/>
                  </a:lnTo>
                  <a:lnTo>
                    <a:pt x="741" y="1516"/>
                  </a:lnTo>
                  <a:lnTo>
                    <a:pt x="506" y="1549"/>
                  </a:lnTo>
                  <a:lnTo>
                    <a:pt x="236" y="1583"/>
                  </a:lnTo>
                  <a:lnTo>
                    <a:pt x="203" y="876"/>
                  </a:lnTo>
                  <a:lnTo>
                    <a:pt x="169" y="203"/>
                  </a:lnTo>
                  <a:close/>
                  <a:moveTo>
                    <a:pt x="674" y="0"/>
                  </a:moveTo>
                  <a:lnTo>
                    <a:pt x="405" y="34"/>
                  </a:lnTo>
                  <a:lnTo>
                    <a:pt x="135" y="101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246"/>
                  </a:lnTo>
                  <a:lnTo>
                    <a:pt x="68" y="1583"/>
                  </a:lnTo>
                  <a:lnTo>
                    <a:pt x="101" y="1650"/>
                  </a:lnTo>
                  <a:lnTo>
                    <a:pt x="203" y="1650"/>
                  </a:lnTo>
                  <a:lnTo>
                    <a:pt x="236" y="1617"/>
                  </a:lnTo>
                  <a:lnTo>
                    <a:pt x="472" y="1718"/>
                  </a:lnTo>
                  <a:lnTo>
                    <a:pt x="741" y="1751"/>
                  </a:lnTo>
                  <a:lnTo>
                    <a:pt x="1011" y="1785"/>
                  </a:lnTo>
                  <a:lnTo>
                    <a:pt x="1280" y="1785"/>
                  </a:lnTo>
                  <a:lnTo>
                    <a:pt x="1819" y="1751"/>
                  </a:lnTo>
                  <a:lnTo>
                    <a:pt x="2357" y="1650"/>
                  </a:lnTo>
                  <a:lnTo>
                    <a:pt x="2357" y="1718"/>
                  </a:lnTo>
                  <a:lnTo>
                    <a:pt x="2391" y="1751"/>
                  </a:lnTo>
                  <a:lnTo>
                    <a:pt x="2458" y="1785"/>
                  </a:lnTo>
                  <a:lnTo>
                    <a:pt x="2526" y="1751"/>
                  </a:lnTo>
                  <a:lnTo>
                    <a:pt x="2559" y="1718"/>
                  </a:lnTo>
                  <a:lnTo>
                    <a:pt x="2559" y="1650"/>
                  </a:lnTo>
                  <a:lnTo>
                    <a:pt x="2492" y="1011"/>
                  </a:lnTo>
                  <a:lnTo>
                    <a:pt x="2458" y="371"/>
                  </a:lnTo>
                  <a:lnTo>
                    <a:pt x="2492" y="304"/>
                  </a:lnTo>
                  <a:lnTo>
                    <a:pt x="2492" y="236"/>
                  </a:lnTo>
                  <a:lnTo>
                    <a:pt x="2458" y="203"/>
                  </a:lnTo>
                  <a:lnTo>
                    <a:pt x="2391" y="169"/>
                  </a:lnTo>
                  <a:lnTo>
                    <a:pt x="1852" y="101"/>
                  </a:lnTo>
                  <a:lnTo>
                    <a:pt x="1246" y="34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Shape 431"/>
            <p:cNvSpPr/>
            <p:nvPr/>
          </p:nvSpPr>
          <p:spPr>
            <a:xfrm>
              <a:off x="5729075" y="2348250"/>
              <a:ext cx="67350" cy="40425"/>
            </a:xfrm>
            <a:custGeom>
              <a:avLst/>
              <a:gdLst/>
              <a:ahLst/>
              <a:cxnLst/>
              <a:rect l="0" t="0" r="0" b="0"/>
              <a:pathLst>
                <a:path w="2694" h="1617" extrusionOk="0">
                  <a:moveTo>
                    <a:pt x="2492" y="203"/>
                  </a:moveTo>
                  <a:lnTo>
                    <a:pt x="2458" y="304"/>
                  </a:lnTo>
                  <a:lnTo>
                    <a:pt x="2458" y="439"/>
                  </a:lnTo>
                  <a:lnTo>
                    <a:pt x="2492" y="708"/>
                  </a:lnTo>
                  <a:lnTo>
                    <a:pt x="2492" y="1078"/>
                  </a:lnTo>
                  <a:lnTo>
                    <a:pt x="2492" y="1280"/>
                  </a:lnTo>
                  <a:lnTo>
                    <a:pt x="2525" y="1482"/>
                  </a:lnTo>
                  <a:lnTo>
                    <a:pt x="1987" y="1415"/>
                  </a:lnTo>
                  <a:lnTo>
                    <a:pt x="1381" y="1381"/>
                  </a:lnTo>
                  <a:lnTo>
                    <a:pt x="236" y="1381"/>
                  </a:lnTo>
                  <a:lnTo>
                    <a:pt x="236" y="1078"/>
                  </a:lnTo>
                  <a:lnTo>
                    <a:pt x="236" y="775"/>
                  </a:lnTo>
                  <a:lnTo>
                    <a:pt x="236" y="506"/>
                  </a:lnTo>
                  <a:lnTo>
                    <a:pt x="236" y="371"/>
                  </a:lnTo>
                  <a:lnTo>
                    <a:pt x="202" y="237"/>
                  </a:lnTo>
                  <a:lnTo>
                    <a:pt x="202" y="237"/>
                  </a:lnTo>
                  <a:lnTo>
                    <a:pt x="269" y="270"/>
                  </a:lnTo>
                  <a:lnTo>
                    <a:pt x="337" y="237"/>
                  </a:lnTo>
                  <a:lnTo>
                    <a:pt x="505" y="203"/>
                  </a:lnTo>
                  <a:lnTo>
                    <a:pt x="673" y="203"/>
                  </a:lnTo>
                  <a:lnTo>
                    <a:pt x="1010" y="237"/>
                  </a:lnTo>
                  <a:lnTo>
                    <a:pt x="2290" y="237"/>
                  </a:lnTo>
                  <a:lnTo>
                    <a:pt x="2492" y="203"/>
                  </a:lnTo>
                  <a:close/>
                  <a:moveTo>
                    <a:pt x="471" y="1"/>
                  </a:moveTo>
                  <a:lnTo>
                    <a:pt x="337" y="34"/>
                  </a:lnTo>
                  <a:lnTo>
                    <a:pt x="202" y="68"/>
                  </a:lnTo>
                  <a:lnTo>
                    <a:pt x="168" y="102"/>
                  </a:lnTo>
                  <a:lnTo>
                    <a:pt x="135" y="136"/>
                  </a:lnTo>
                  <a:lnTo>
                    <a:pt x="67" y="270"/>
                  </a:lnTo>
                  <a:lnTo>
                    <a:pt x="67" y="439"/>
                  </a:lnTo>
                  <a:lnTo>
                    <a:pt x="67" y="775"/>
                  </a:lnTo>
                  <a:lnTo>
                    <a:pt x="67" y="1078"/>
                  </a:lnTo>
                  <a:lnTo>
                    <a:pt x="67" y="1381"/>
                  </a:lnTo>
                  <a:lnTo>
                    <a:pt x="0" y="1449"/>
                  </a:lnTo>
                  <a:lnTo>
                    <a:pt x="0" y="1482"/>
                  </a:lnTo>
                  <a:lnTo>
                    <a:pt x="34" y="1550"/>
                  </a:lnTo>
                  <a:lnTo>
                    <a:pt x="101" y="1583"/>
                  </a:lnTo>
                  <a:lnTo>
                    <a:pt x="168" y="1583"/>
                  </a:lnTo>
                  <a:lnTo>
                    <a:pt x="1381" y="1617"/>
                  </a:lnTo>
                  <a:lnTo>
                    <a:pt x="1987" y="1617"/>
                  </a:lnTo>
                  <a:lnTo>
                    <a:pt x="2559" y="1583"/>
                  </a:lnTo>
                  <a:lnTo>
                    <a:pt x="2593" y="1550"/>
                  </a:lnTo>
                  <a:lnTo>
                    <a:pt x="2593" y="1516"/>
                  </a:lnTo>
                  <a:lnTo>
                    <a:pt x="2626" y="1482"/>
                  </a:lnTo>
                  <a:lnTo>
                    <a:pt x="2694" y="1280"/>
                  </a:lnTo>
                  <a:lnTo>
                    <a:pt x="2694" y="1078"/>
                  </a:lnTo>
                  <a:lnTo>
                    <a:pt x="2660" y="708"/>
                  </a:lnTo>
                  <a:lnTo>
                    <a:pt x="2660" y="439"/>
                  </a:lnTo>
                  <a:lnTo>
                    <a:pt x="2626" y="270"/>
                  </a:lnTo>
                  <a:lnTo>
                    <a:pt x="2593" y="136"/>
                  </a:lnTo>
                  <a:lnTo>
                    <a:pt x="2626" y="136"/>
                  </a:lnTo>
                  <a:lnTo>
                    <a:pt x="2626" y="102"/>
                  </a:lnTo>
                  <a:lnTo>
                    <a:pt x="2559" y="102"/>
                  </a:lnTo>
                  <a:lnTo>
                    <a:pt x="2559" y="68"/>
                  </a:lnTo>
                  <a:lnTo>
                    <a:pt x="2525" y="68"/>
                  </a:lnTo>
                  <a:lnTo>
                    <a:pt x="2256" y="34"/>
                  </a:lnTo>
                  <a:lnTo>
                    <a:pt x="1953" y="1"/>
                  </a:lnTo>
                  <a:lnTo>
                    <a:pt x="1381" y="34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Shape 432"/>
            <p:cNvSpPr/>
            <p:nvPr/>
          </p:nvSpPr>
          <p:spPr>
            <a:xfrm>
              <a:off x="5750100" y="2466100"/>
              <a:ext cx="57275" cy="62300"/>
            </a:xfrm>
            <a:custGeom>
              <a:avLst/>
              <a:gdLst/>
              <a:ahLst/>
              <a:cxnLst/>
              <a:rect l="0" t="0" r="0" b="0"/>
              <a:pathLst>
                <a:path w="2291" h="2492" extrusionOk="0">
                  <a:moveTo>
                    <a:pt x="237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7"/>
                  </a:lnTo>
                  <a:lnTo>
                    <a:pt x="2055" y="1145"/>
                  </a:lnTo>
                  <a:lnTo>
                    <a:pt x="2055" y="1717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6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Shape 433"/>
            <p:cNvSpPr/>
            <p:nvPr/>
          </p:nvSpPr>
          <p:spPr>
            <a:xfrm>
              <a:off x="5766100" y="2489675"/>
              <a:ext cx="19375" cy="20225"/>
            </a:xfrm>
            <a:custGeom>
              <a:avLst/>
              <a:gdLst/>
              <a:ahLst/>
              <a:cxnLst/>
              <a:rect l="0" t="0" r="0" b="0"/>
              <a:pathLst>
                <a:path w="775" h="809" extrusionOk="0">
                  <a:moveTo>
                    <a:pt x="337" y="202"/>
                  </a:moveTo>
                  <a:lnTo>
                    <a:pt x="337" y="236"/>
                  </a:lnTo>
                  <a:lnTo>
                    <a:pt x="405" y="269"/>
                  </a:lnTo>
                  <a:lnTo>
                    <a:pt x="539" y="269"/>
                  </a:lnTo>
                  <a:lnTo>
                    <a:pt x="573" y="438"/>
                  </a:lnTo>
                  <a:lnTo>
                    <a:pt x="539" y="505"/>
                  </a:lnTo>
                  <a:lnTo>
                    <a:pt x="506" y="572"/>
                  </a:lnTo>
                  <a:lnTo>
                    <a:pt x="438" y="606"/>
                  </a:lnTo>
                  <a:lnTo>
                    <a:pt x="371" y="640"/>
                  </a:lnTo>
                  <a:lnTo>
                    <a:pt x="304" y="606"/>
                  </a:lnTo>
                  <a:lnTo>
                    <a:pt x="236" y="572"/>
                  </a:lnTo>
                  <a:lnTo>
                    <a:pt x="203" y="505"/>
                  </a:lnTo>
                  <a:lnTo>
                    <a:pt x="203" y="438"/>
                  </a:lnTo>
                  <a:lnTo>
                    <a:pt x="236" y="269"/>
                  </a:lnTo>
                  <a:lnTo>
                    <a:pt x="337" y="202"/>
                  </a:lnTo>
                  <a:close/>
                  <a:moveTo>
                    <a:pt x="337" y="0"/>
                  </a:moveTo>
                  <a:lnTo>
                    <a:pt x="203" y="67"/>
                  </a:lnTo>
                  <a:lnTo>
                    <a:pt x="102" y="168"/>
                  </a:lnTo>
                  <a:lnTo>
                    <a:pt x="34" y="303"/>
                  </a:lnTo>
                  <a:lnTo>
                    <a:pt x="1" y="438"/>
                  </a:lnTo>
                  <a:lnTo>
                    <a:pt x="34" y="606"/>
                  </a:lnTo>
                  <a:lnTo>
                    <a:pt x="135" y="741"/>
                  </a:lnTo>
                  <a:lnTo>
                    <a:pt x="236" y="808"/>
                  </a:lnTo>
                  <a:lnTo>
                    <a:pt x="506" y="808"/>
                  </a:lnTo>
                  <a:lnTo>
                    <a:pt x="607" y="741"/>
                  </a:lnTo>
                  <a:lnTo>
                    <a:pt x="708" y="606"/>
                  </a:lnTo>
                  <a:lnTo>
                    <a:pt x="775" y="438"/>
                  </a:lnTo>
                  <a:lnTo>
                    <a:pt x="741" y="269"/>
                  </a:lnTo>
                  <a:lnTo>
                    <a:pt x="708" y="135"/>
                  </a:lnTo>
                  <a:lnTo>
                    <a:pt x="640" y="67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Shape 434"/>
            <p:cNvSpPr/>
            <p:nvPr/>
          </p:nvSpPr>
          <p:spPr>
            <a:xfrm>
              <a:off x="5729900" y="2607500"/>
              <a:ext cx="57275" cy="62325"/>
            </a:xfrm>
            <a:custGeom>
              <a:avLst/>
              <a:gdLst/>
              <a:ahLst/>
              <a:cxnLst/>
              <a:rect l="0" t="0" r="0" b="0"/>
              <a:pathLst>
                <a:path w="2291" h="2493" extrusionOk="0">
                  <a:moveTo>
                    <a:pt x="236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8"/>
                  </a:lnTo>
                  <a:lnTo>
                    <a:pt x="2055" y="1145"/>
                  </a:lnTo>
                  <a:lnTo>
                    <a:pt x="2055" y="1718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3"/>
                  </a:lnTo>
                  <a:lnTo>
                    <a:pt x="506" y="2189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135" y="2324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5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1"/>
                  </a:lnTo>
                  <a:lnTo>
                    <a:pt x="2290" y="1718"/>
                  </a:lnTo>
                  <a:lnTo>
                    <a:pt x="2290" y="1145"/>
                  </a:lnTo>
                  <a:lnTo>
                    <a:pt x="2290" y="708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3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Shape 435"/>
            <p:cNvSpPr/>
            <p:nvPr/>
          </p:nvSpPr>
          <p:spPr>
            <a:xfrm>
              <a:off x="5784625" y="2559525"/>
              <a:ext cx="18525" cy="21900"/>
            </a:xfrm>
            <a:custGeom>
              <a:avLst/>
              <a:gdLst/>
              <a:ahLst/>
              <a:cxnLst/>
              <a:rect l="0" t="0" r="0" b="0"/>
              <a:pathLst>
                <a:path w="741" h="876" extrusionOk="0">
                  <a:moveTo>
                    <a:pt x="236" y="1"/>
                  </a:moveTo>
                  <a:lnTo>
                    <a:pt x="169" y="68"/>
                  </a:lnTo>
                  <a:lnTo>
                    <a:pt x="101" y="135"/>
                  </a:lnTo>
                  <a:lnTo>
                    <a:pt x="34" y="337"/>
                  </a:lnTo>
                  <a:lnTo>
                    <a:pt x="0" y="573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438" y="876"/>
                  </a:lnTo>
                  <a:lnTo>
                    <a:pt x="573" y="842"/>
                  </a:lnTo>
                  <a:lnTo>
                    <a:pt x="707" y="775"/>
                  </a:lnTo>
                  <a:lnTo>
                    <a:pt x="741" y="741"/>
                  </a:lnTo>
                  <a:lnTo>
                    <a:pt x="741" y="708"/>
                  </a:lnTo>
                  <a:lnTo>
                    <a:pt x="707" y="640"/>
                  </a:lnTo>
                  <a:lnTo>
                    <a:pt x="606" y="607"/>
                  </a:lnTo>
                  <a:lnTo>
                    <a:pt x="472" y="607"/>
                  </a:lnTo>
                  <a:lnTo>
                    <a:pt x="236" y="640"/>
                  </a:lnTo>
                  <a:lnTo>
                    <a:pt x="270" y="304"/>
                  </a:lnTo>
                  <a:lnTo>
                    <a:pt x="303" y="169"/>
                  </a:lnTo>
                  <a:lnTo>
                    <a:pt x="303" y="102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Shape 436"/>
            <p:cNvSpPr/>
            <p:nvPr/>
          </p:nvSpPr>
          <p:spPr>
            <a:xfrm>
              <a:off x="5745050" y="2467775"/>
              <a:ext cx="7600" cy="60625"/>
            </a:xfrm>
            <a:custGeom>
              <a:avLst/>
              <a:gdLst/>
              <a:ahLst/>
              <a:cxnLst/>
              <a:rect l="0" t="0" r="0" b="0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Shape 437"/>
            <p:cNvSpPr/>
            <p:nvPr/>
          </p:nvSpPr>
          <p:spPr>
            <a:xfrm>
              <a:off x="5757675" y="2535950"/>
              <a:ext cx="64850" cy="62325"/>
            </a:xfrm>
            <a:custGeom>
              <a:avLst/>
              <a:gdLst/>
              <a:ahLst/>
              <a:cxnLst/>
              <a:rect l="0" t="0" r="0" b="0"/>
              <a:pathLst>
                <a:path w="2594" h="2493" extrusionOk="0">
                  <a:moveTo>
                    <a:pt x="2391" y="1"/>
                  </a:moveTo>
                  <a:lnTo>
                    <a:pt x="2391" y="34"/>
                  </a:lnTo>
                  <a:lnTo>
                    <a:pt x="2391" y="102"/>
                  </a:lnTo>
                  <a:lnTo>
                    <a:pt x="2021" y="68"/>
                  </a:lnTo>
                  <a:lnTo>
                    <a:pt x="1651" y="68"/>
                  </a:lnTo>
                  <a:lnTo>
                    <a:pt x="910" y="102"/>
                  </a:lnTo>
                  <a:lnTo>
                    <a:pt x="506" y="68"/>
                  </a:lnTo>
                  <a:lnTo>
                    <a:pt x="304" y="68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35" y="405"/>
                  </a:lnTo>
                  <a:lnTo>
                    <a:pt x="1" y="640"/>
                  </a:lnTo>
                  <a:lnTo>
                    <a:pt x="35" y="1179"/>
                  </a:lnTo>
                  <a:lnTo>
                    <a:pt x="35" y="2391"/>
                  </a:lnTo>
                  <a:lnTo>
                    <a:pt x="68" y="2459"/>
                  </a:lnTo>
                  <a:lnTo>
                    <a:pt x="136" y="2492"/>
                  </a:lnTo>
                  <a:lnTo>
                    <a:pt x="203" y="2492"/>
                  </a:lnTo>
                  <a:lnTo>
                    <a:pt x="237" y="2459"/>
                  </a:lnTo>
                  <a:lnTo>
                    <a:pt x="506" y="2492"/>
                  </a:lnTo>
                  <a:lnTo>
                    <a:pt x="2122" y="2492"/>
                  </a:lnTo>
                  <a:lnTo>
                    <a:pt x="2257" y="2425"/>
                  </a:lnTo>
                  <a:lnTo>
                    <a:pt x="2324" y="2358"/>
                  </a:lnTo>
                  <a:lnTo>
                    <a:pt x="2223" y="2257"/>
                  </a:lnTo>
                  <a:lnTo>
                    <a:pt x="2088" y="2223"/>
                  </a:lnTo>
                  <a:lnTo>
                    <a:pt x="1954" y="2189"/>
                  </a:lnTo>
                  <a:lnTo>
                    <a:pt x="1819" y="2189"/>
                  </a:lnTo>
                  <a:lnTo>
                    <a:pt x="1213" y="2223"/>
                  </a:lnTo>
                  <a:lnTo>
                    <a:pt x="742" y="2189"/>
                  </a:lnTo>
                  <a:lnTo>
                    <a:pt x="472" y="2189"/>
                  </a:lnTo>
                  <a:lnTo>
                    <a:pt x="270" y="2223"/>
                  </a:lnTo>
                  <a:lnTo>
                    <a:pt x="237" y="1011"/>
                  </a:lnTo>
                  <a:lnTo>
                    <a:pt x="237" y="674"/>
                  </a:lnTo>
                  <a:lnTo>
                    <a:pt x="203" y="506"/>
                  </a:lnTo>
                  <a:lnTo>
                    <a:pt x="169" y="337"/>
                  </a:lnTo>
                  <a:lnTo>
                    <a:pt x="237" y="337"/>
                  </a:lnTo>
                  <a:lnTo>
                    <a:pt x="270" y="304"/>
                  </a:lnTo>
                  <a:lnTo>
                    <a:pt x="304" y="270"/>
                  </a:lnTo>
                  <a:lnTo>
                    <a:pt x="2122" y="270"/>
                  </a:lnTo>
                  <a:lnTo>
                    <a:pt x="2358" y="236"/>
                  </a:lnTo>
                  <a:lnTo>
                    <a:pt x="2358" y="674"/>
                  </a:lnTo>
                  <a:lnTo>
                    <a:pt x="2358" y="1112"/>
                  </a:lnTo>
                  <a:lnTo>
                    <a:pt x="2324" y="1718"/>
                  </a:lnTo>
                  <a:lnTo>
                    <a:pt x="2324" y="2055"/>
                  </a:lnTo>
                  <a:lnTo>
                    <a:pt x="2324" y="2358"/>
                  </a:lnTo>
                  <a:lnTo>
                    <a:pt x="2358" y="2425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60" y="2055"/>
                  </a:lnTo>
                  <a:lnTo>
                    <a:pt x="2593" y="1752"/>
                  </a:lnTo>
                  <a:lnTo>
                    <a:pt x="2593" y="1112"/>
                  </a:lnTo>
                  <a:lnTo>
                    <a:pt x="2593" y="573"/>
                  </a:lnTo>
                  <a:lnTo>
                    <a:pt x="2560" y="304"/>
                  </a:lnTo>
                  <a:lnTo>
                    <a:pt x="2492" y="34"/>
                  </a:lnTo>
                  <a:lnTo>
                    <a:pt x="24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Shape 438"/>
            <p:cNvSpPr/>
            <p:nvPr/>
          </p:nvSpPr>
          <p:spPr>
            <a:xfrm>
              <a:off x="5889000" y="2464425"/>
              <a:ext cx="63150" cy="68200"/>
            </a:xfrm>
            <a:custGeom>
              <a:avLst/>
              <a:gdLst/>
              <a:ahLst/>
              <a:cxnLst/>
              <a:rect l="0" t="0" r="0" b="0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79" y="269"/>
                  </a:lnTo>
                  <a:lnTo>
                    <a:pt x="2357" y="236"/>
                  </a:lnTo>
                  <a:lnTo>
                    <a:pt x="2289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89" y="2424"/>
                  </a:lnTo>
                  <a:lnTo>
                    <a:pt x="2289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0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1" y="1885"/>
                  </a:lnTo>
                  <a:lnTo>
                    <a:pt x="2525" y="1313"/>
                  </a:lnTo>
                  <a:lnTo>
                    <a:pt x="2491" y="774"/>
                  </a:lnTo>
                  <a:lnTo>
                    <a:pt x="2458" y="202"/>
                  </a:lnTo>
                  <a:lnTo>
                    <a:pt x="2491" y="168"/>
                  </a:lnTo>
                  <a:lnTo>
                    <a:pt x="2491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Shape 439"/>
            <p:cNvSpPr/>
            <p:nvPr/>
          </p:nvSpPr>
          <p:spPr>
            <a:xfrm>
              <a:off x="5830900" y="2536800"/>
              <a:ext cx="58125" cy="62300"/>
            </a:xfrm>
            <a:custGeom>
              <a:avLst/>
              <a:gdLst/>
              <a:ahLst/>
              <a:cxnLst/>
              <a:rect l="0" t="0" r="0" b="0"/>
              <a:pathLst>
                <a:path w="2325" h="2492" extrusionOk="0">
                  <a:moveTo>
                    <a:pt x="1853" y="0"/>
                  </a:moveTo>
                  <a:lnTo>
                    <a:pt x="1381" y="34"/>
                  </a:lnTo>
                  <a:lnTo>
                    <a:pt x="136" y="34"/>
                  </a:lnTo>
                  <a:lnTo>
                    <a:pt x="68" y="68"/>
                  </a:lnTo>
                  <a:lnTo>
                    <a:pt x="35" y="135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35" y="472"/>
                  </a:lnTo>
                  <a:lnTo>
                    <a:pt x="35" y="708"/>
                  </a:lnTo>
                  <a:lnTo>
                    <a:pt x="35" y="1145"/>
                  </a:lnTo>
                  <a:lnTo>
                    <a:pt x="1" y="1718"/>
                  </a:lnTo>
                  <a:lnTo>
                    <a:pt x="35" y="2021"/>
                  </a:lnTo>
                  <a:lnTo>
                    <a:pt x="35" y="2290"/>
                  </a:lnTo>
                  <a:lnTo>
                    <a:pt x="35" y="2357"/>
                  </a:lnTo>
                  <a:lnTo>
                    <a:pt x="35" y="2425"/>
                  </a:lnTo>
                  <a:lnTo>
                    <a:pt x="68" y="2492"/>
                  </a:lnTo>
                  <a:lnTo>
                    <a:pt x="1819" y="2492"/>
                  </a:lnTo>
                  <a:lnTo>
                    <a:pt x="2021" y="2458"/>
                  </a:lnTo>
                  <a:lnTo>
                    <a:pt x="2122" y="2391"/>
                  </a:lnTo>
                  <a:lnTo>
                    <a:pt x="2189" y="2324"/>
                  </a:lnTo>
                  <a:lnTo>
                    <a:pt x="2122" y="2256"/>
                  </a:lnTo>
                  <a:lnTo>
                    <a:pt x="2021" y="2223"/>
                  </a:lnTo>
                  <a:lnTo>
                    <a:pt x="1819" y="2189"/>
                  </a:lnTo>
                  <a:lnTo>
                    <a:pt x="1415" y="2223"/>
                  </a:lnTo>
                  <a:lnTo>
                    <a:pt x="237" y="2256"/>
                  </a:lnTo>
                  <a:lnTo>
                    <a:pt x="270" y="1987"/>
                  </a:lnTo>
                  <a:lnTo>
                    <a:pt x="270" y="1718"/>
                  </a:lnTo>
                  <a:lnTo>
                    <a:pt x="270" y="1145"/>
                  </a:lnTo>
                  <a:lnTo>
                    <a:pt x="270" y="708"/>
                  </a:lnTo>
                  <a:lnTo>
                    <a:pt x="270" y="472"/>
                  </a:lnTo>
                  <a:lnTo>
                    <a:pt x="237" y="270"/>
                  </a:lnTo>
                  <a:lnTo>
                    <a:pt x="1954" y="270"/>
                  </a:lnTo>
                  <a:lnTo>
                    <a:pt x="2156" y="202"/>
                  </a:lnTo>
                  <a:lnTo>
                    <a:pt x="2223" y="169"/>
                  </a:lnTo>
                  <a:lnTo>
                    <a:pt x="2324" y="101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Shape 440"/>
            <p:cNvSpPr/>
            <p:nvPr/>
          </p:nvSpPr>
          <p:spPr>
            <a:xfrm>
              <a:off x="5835950" y="2487975"/>
              <a:ext cx="22750" cy="18550"/>
            </a:xfrm>
            <a:custGeom>
              <a:avLst/>
              <a:gdLst/>
              <a:ahLst/>
              <a:cxnLst/>
              <a:rect l="0" t="0" r="0" b="0"/>
              <a:pathLst>
                <a:path w="910" h="742" extrusionOk="0">
                  <a:moveTo>
                    <a:pt x="506" y="169"/>
                  </a:moveTo>
                  <a:lnTo>
                    <a:pt x="641" y="203"/>
                  </a:lnTo>
                  <a:lnTo>
                    <a:pt x="742" y="236"/>
                  </a:lnTo>
                  <a:lnTo>
                    <a:pt x="674" y="337"/>
                  </a:lnTo>
                  <a:lnTo>
                    <a:pt x="540" y="405"/>
                  </a:lnTo>
                  <a:lnTo>
                    <a:pt x="270" y="405"/>
                  </a:lnTo>
                  <a:lnTo>
                    <a:pt x="270" y="203"/>
                  </a:lnTo>
                  <a:lnTo>
                    <a:pt x="371" y="203"/>
                  </a:lnTo>
                  <a:lnTo>
                    <a:pt x="506" y="169"/>
                  </a:lnTo>
                  <a:close/>
                  <a:moveTo>
                    <a:pt x="506" y="1"/>
                  </a:moveTo>
                  <a:lnTo>
                    <a:pt x="371" y="34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36"/>
                  </a:lnTo>
                  <a:lnTo>
                    <a:pt x="102" y="371"/>
                  </a:lnTo>
                  <a:lnTo>
                    <a:pt x="35" y="405"/>
                  </a:lnTo>
                  <a:lnTo>
                    <a:pt x="1" y="438"/>
                  </a:lnTo>
                  <a:lnTo>
                    <a:pt x="1" y="506"/>
                  </a:lnTo>
                  <a:lnTo>
                    <a:pt x="68" y="539"/>
                  </a:lnTo>
                  <a:lnTo>
                    <a:pt x="68" y="573"/>
                  </a:lnTo>
                  <a:lnTo>
                    <a:pt x="102" y="640"/>
                  </a:lnTo>
                  <a:lnTo>
                    <a:pt x="102" y="708"/>
                  </a:lnTo>
                  <a:lnTo>
                    <a:pt x="169" y="741"/>
                  </a:lnTo>
                  <a:lnTo>
                    <a:pt x="203" y="741"/>
                  </a:lnTo>
                  <a:lnTo>
                    <a:pt x="237" y="708"/>
                  </a:lnTo>
                  <a:lnTo>
                    <a:pt x="270" y="674"/>
                  </a:lnTo>
                  <a:lnTo>
                    <a:pt x="270" y="640"/>
                  </a:lnTo>
                  <a:lnTo>
                    <a:pt x="270" y="573"/>
                  </a:lnTo>
                  <a:lnTo>
                    <a:pt x="506" y="573"/>
                  </a:lnTo>
                  <a:lnTo>
                    <a:pt x="674" y="539"/>
                  </a:lnTo>
                  <a:lnTo>
                    <a:pt x="775" y="472"/>
                  </a:lnTo>
                  <a:lnTo>
                    <a:pt x="843" y="405"/>
                  </a:lnTo>
                  <a:lnTo>
                    <a:pt x="910" y="304"/>
                  </a:lnTo>
                  <a:lnTo>
                    <a:pt x="910" y="203"/>
                  </a:lnTo>
                  <a:lnTo>
                    <a:pt x="910" y="169"/>
                  </a:lnTo>
                  <a:lnTo>
                    <a:pt x="876" y="135"/>
                  </a:lnTo>
                  <a:lnTo>
                    <a:pt x="708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Shape 441"/>
            <p:cNvSpPr/>
            <p:nvPr/>
          </p:nvSpPr>
          <p:spPr>
            <a:xfrm>
              <a:off x="5816600" y="2465250"/>
              <a:ext cx="64850" cy="62325"/>
            </a:xfrm>
            <a:custGeom>
              <a:avLst/>
              <a:gdLst/>
              <a:ahLst/>
              <a:cxnLst/>
              <a:rect l="0" t="0" r="0" b="0"/>
              <a:pathLst>
                <a:path w="2594" h="2493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Shape 442"/>
            <p:cNvSpPr/>
            <p:nvPr/>
          </p:nvSpPr>
          <p:spPr>
            <a:xfrm>
              <a:off x="5979900" y="2689150"/>
              <a:ext cx="22750" cy="15175"/>
            </a:xfrm>
            <a:custGeom>
              <a:avLst/>
              <a:gdLst/>
              <a:ahLst/>
              <a:cxnLst/>
              <a:rect l="0" t="0" r="0" b="0"/>
              <a:pathLst>
                <a:path w="910" h="607" extrusionOk="0">
                  <a:moveTo>
                    <a:pt x="438" y="0"/>
                  </a:moveTo>
                  <a:lnTo>
                    <a:pt x="303" y="68"/>
                  </a:lnTo>
                  <a:lnTo>
                    <a:pt x="202" y="202"/>
                  </a:lnTo>
                  <a:lnTo>
                    <a:pt x="101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72" y="236"/>
                  </a:lnTo>
                  <a:lnTo>
                    <a:pt x="606" y="404"/>
                  </a:lnTo>
                  <a:lnTo>
                    <a:pt x="775" y="573"/>
                  </a:lnTo>
                  <a:lnTo>
                    <a:pt x="808" y="606"/>
                  </a:lnTo>
                  <a:lnTo>
                    <a:pt x="876" y="573"/>
                  </a:lnTo>
                  <a:lnTo>
                    <a:pt x="909" y="539"/>
                  </a:lnTo>
                  <a:lnTo>
                    <a:pt x="876" y="472"/>
                  </a:lnTo>
                  <a:lnTo>
                    <a:pt x="741" y="303"/>
                  </a:lnTo>
                  <a:lnTo>
                    <a:pt x="573" y="135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Shape 443"/>
            <p:cNvSpPr/>
            <p:nvPr/>
          </p:nvSpPr>
          <p:spPr>
            <a:xfrm>
              <a:off x="6049750" y="2427375"/>
              <a:ext cx="28650" cy="20225"/>
            </a:xfrm>
            <a:custGeom>
              <a:avLst/>
              <a:gdLst/>
              <a:ahLst/>
              <a:cxnLst/>
              <a:rect l="0" t="0" r="0" b="0"/>
              <a:pathLst>
                <a:path w="1146" h="809" extrusionOk="0">
                  <a:moveTo>
                    <a:pt x="304" y="1"/>
                  </a:moveTo>
                  <a:lnTo>
                    <a:pt x="203" y="68"/>
                  </a:lnTo>
                  <a:lnTo>
                    <a:pt x="135" y="169"/>
                  </a:lnTo>
                  <a:lnTo>
                    <a:pt x="68" y="270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371" y="775"/>
                  </a:lnTo>
                  <a:lnTo>
                    <a:pt x="438" y="809"/>
                  </a:lnTo>
                  <a:lnTo>
                    <a:pt x="506" y="775"/>
                  </a:lnTo>
                  <a:lnTo>
                    <a:pt x="539" y="708"/>
                  </a:lnTo>
                  <a:lnTo>
                    <a:pt x="539" y="674"/>
                  </a:lnTo>
                  <a:lnTo>
                    <a:pt x="506" y="640"/>
                  </a:lnTo>
                  <a:lnTo>
                    <a:pt x="304" y="472"/>
                  </a:lnTo>
                  <a:lnTo>
                    <a:pt x="674" y="438"/>
                  </a:lnTo>
                  <a:lnTo>
                    <a:pt x="1044" y="405"/>
                  </a:lnTo>
                  <a:lnTo>
                    <a:pt x="1112" y="371"/>
                  </a:lnTo>
                  <a:lnTo>
                    <a:pt x="1145" y="304"/>
                  </a:lnTo>
                  <a:lnTo>
                    <a:pt x="1112" y="236"/>
                  </a:lnTo>
                  <a:lnTo>
                    <a:pt x="1044" y="203"/>
                  </a:lnTo>
                  <a:lnTo>
                    <a:pt x="674" y="236"/>
                  </a:lnTo>
                  <a:lnTo>
                    <a:pt x="304" y="304"/>
                  </a:lnTo>
                  <a:lnTo>
                    <a:pt x="438" y="135"/>
                  </a:lnTo>
                  <a:lnTo>
                    <a:pt x="438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Shape 444"/>
            <p:cNvSpPr/>
            <p:nvPr/>
          </p:nvSpPr>
          <p:spPr>
            <a:xfrm>
              <a:off x="5938650" y="2604125"/>
              <a:ext cx="155750" cy="69900"/>
            </a:xfrm>
            <a:custGeom>
              <a:avLst/>
              <a:gdLst/>
              <a:ahLst/>
              <a:cxnLst/>
              <a:rect l="0" t="0" r="0" b="0"/>
              <a:pathLst>
                <a:path w="6230" h="2796" extrusionOk="0">
                  <a:moveTo>
                    <a:pt x="3839" y="1"/>
                  </a:moveTo>
                  <a:lnTo>
                    <a:pt x="1953" y="35"/>
                  </a:lnTo>
                  <a:lnTo>
                    <a:pt x="1011" y="35"/>
                  </a:lnTo>
                  <a:lnTo>
                    <a:pt x="539" y="102"/>
                  </a:lnTo>
                  <a:lnTo>
                    <a:pt x="101" y="203"/>
                  </a:lnTo>
                  <a:lnTo>
                    <a:pt x="68" y="237"/>
                  </a:lnTo>
                  <a:lnTo>
                    <a:pt x="101" y="270"/>
                  </a:lnTo>
                  <a:lnTo>
                    <a:pt x="135" y="270"/>
                  </a:lnTo>
                  <a:lnTo>
                    <a:pt x="34" y="506"/>
                  </a:lnTo>
                  <a:lnTo>
                    <a:pt x="0" y="775"/>
                  </a:lnTo>
                  <a:lnTo>
                    <a:pt x="0" y="1314"/>
                  </a:lnTo>
                  <a:lnTo>
                    <a:pt x="34" y="1954"/>
                  </a:lnTo>
                  <a:lnTo>
                    <a:pt x="135" y="2593"/>
                  </a:lnTo>
                  <a:lnTo>
                    <a:pt x="169" y="2627"/>
                  </a:lnTo>
                  <a:lnTo>
                    <a:pt x="202" y="2661"/>
                  </a:lnTo>
                  <a:lnTo>
                    <a:pt x="303" y="2661"/>
                  </a:lnTo>
                  <a:lnTo>
                    <a:pt x="977" y="2762"/>
                  </a:lnTo>
                  <a:lnTo>
                    <a:pt x="1684" y="2795"/>
                  </a:lnTo>
                  <a:lnTo>
                    <a:pt x="2391" y="2762"/>
                  </a:lnTo>
                  <a:lnTo>
                    <a:pt x="3098" y="2728"/>
                  </a:lnTo>
                  <a:lnTo>
                    <a:pt x="4478" y="2661"/>
                  </a:lnTo>
                  <a:lnTo>
                    <a:pt x="5185" y="2627"/>
                  </a:lnTo>
                  <a:lnTo>
                    <a:pt x="5892" y="2661"/>
                  </a:lnTo>
                  <a:lnTo>
                    <a:pt x="5926" y="2728"/>
                  </a:lnTo>
                  <a:lnTo>
                    <a:pt x="6027" y="2728"/>
                  </a:lnTo>
                  <a:lnTo>
                    <a:pt x="6094" y="2694"/>
                  </a:lnTo>
                  <a:lnTo>
                    <a:pt x="6128" y="2627"/>
                  </a:lnTo>
                  <a:lnTo>
                    <a:pt x="6195" y="1348"/>
                  </a:lnTo>
                  <a:lnTo>
                    <a:pt x="6229" y="708"/>
                  </a:lnTo>
                  <a:lnTo>
                    <a:pt x="6229" y="405"/>
                  </a:lnTo>
                  <a:lnTo>
                    <a:pt x="6195" y="102"/>
                  </a:lnTo>
                  <a:lnTo>
                    <a:pt x="6162" y="68"/>
                  </a:lnTo>
                  <a:lnTo>
                    <a:pt x="6128" y="35"/>
                  </a:lnTo>
                  <a:lnTo>
                    <a:pt x="6094" y="68"/>
                  </a:lnTo>
                  <a:lnTo>
                    <a:pt x="6061" y="102"/>
                  </a:lnTo>
                  <a:lnTo>
                    <a:pt x="5960" y="641"/>
                  </a:lnTo>
                  <a:lnTo>
                    <a:pt x="5926" y="1247"/>
                  </a:lnTo>
                  <a:lnTo>
                    <a:pt x="5892" y="2425"/>
                  </a:lnTo>
                  <a:lnTo>
                    <a:pt x="5185" y="2391"/>
                  </a:lnTo>
                  <a:lnTo>
                    <a:pt x="4512" y="2391"/>
                  </a:lnTo>
                  <a:lnTo>
                    <a:pt x="3132" y="2459"/>
                  </a:lnTo>
                  <a:lnTo>
                    <a:pt x="1751" y="2526"/>
                  </a:lnTo>
                  <a:lnTo>
                    <a:pt x="1044" y="2560"/>
                  </a:lnTo>
                  <a:lnTo>
                    <a:pt x="371" y="2526"/>
                  </a:lnTo>
                  <a:lnTo>
                    <a:pt x="270" y="1920"/>
                  </a:lnTo>
                  <a:lnTo>
                    <a:pt x="236" y="1314"/>
                  </a:lnTo>
                  <a:lnTo>
                    <a:pt x="236" y="775"/>
                  </a:lnTo>
                  <a:lnTo>
                    <a:pt x="236" y="506"/>
                  </a:lnTo>
                  <a:lnTo>
                    <a:pt x="169" y="270"/>
                  </a:lnTo>
                  <a:lnTo>
                    <a:pt x="505" y="304"/>
                  </a:lnTo>
                  <a:lnTo>
                    <a:pt x="1482" y="304"/>
                  </a:lnTo>
                  <a:lnTo>
                    <a:pt x="2122" y="270"/>
                  </a:lnTo>
                  <a:lnTo>
                    <a:pt x="2761" y="237"/>
                  </a:lnTo>
                  <a:lnTo>
                    <a:pt x="4108" y="203"/>
                  </a:lnTo>
                  <a:lnTo>
                    <a:pt x="5354" y="203"/>
                  </a:lnTo>
                  <a:lnTo>
                    <a:pt x="5623" y="237"/>
                  </a:lnTo>
                  <a:lnTo>
                    <a:pt x="5724" y="237"/>
                  </a:lnTo>
                  <a:lnTo>
                    <a:pt x="5791" y="270"/>
                  </a:lnTo>
                  <a:lnTo>
                    <a:pt x="5859" y="304"/>
                  </a:lnTo>
                  <a:lnTo>
                    <a:pt x="5892" y="304"/>
                  </a:lnTo>
                  <a:lnTo>
                    <a:pt x="5960" y="270"/>
                  </a:lnTo>
                  <a:lnTo>
                    <a:pt x="5960" y="203"/>
                  </a:lnTo>
                  <a:lnTo>
                    <a:pt x="5926" y="102"/>
                  </a:lnTo>
                  <a:lnTo>
                    <a:pt x="5859" y="68"/>
                  </a:lnTo>
                  <a:lnTo>
                    <a:pt x="5791" y="35"/>
                  </a:lnTo>
                  <a:lnTo>
                    <a:pt x="5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Shape 445"/>
            <p:cNvSpPr/>
            <p:nvPr/>
          </p:nvSpPr>
          <p:spPr>
            <a:xfrm>
              <a:off x="5744225" y="2620125"/>
              <a:ext cx="22750" cy="13500"/>
            </a:xfrm>
            <a:custGeom>
              <a:avLst/>
              <a:gdLst/>
              <a:ahLst/>
              <a:cxnLst/>
              <a:rect l="0" t="0" r="0" b="0"/>
              <a:pathLst>
                <a:path w="910" h="540" extrusionOk="0">
                  <a:moveTo>
                    <a:pt x="741" y="1"/>
                  </a:moveTo>
                  <a:lnTo>
                    <a:pt x="573" y="34"/>
                  </a:lnTo>
                  <a:lnTo>
                    <a:pt x="404" y="102"/>
                  </a:lnTo>
                  <a:lnTo>
                    <a:pt x="67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405"/>
                  </a:lnTo>
                  <a:lnTo>
                    <a:pt x="67" y="438"/>
                  </a:lnTo>
                  <a:lnTo>
                    <a:pt x="775" y="539"/>
                  </a:lnTo>
                  <a:lnTo>
                    <a:pt x="842" y="539"/>
                  </a:lnTo>
                  <a:lnTo>
                    <a:pt x="876" y="506"/>
                  </a:lnTo>
                  <a:lnTo>
                    <a:pt x="909" y="472"/>
                  </a:lnTo>
                  <a:lnTo>
                    <a:pt x="909" y="438"/>
                  </a:lnTo>
                  <a:lnTo>
                    <a:pt x="876" y="371"/>
                  </a:lnTo>
                  <a:lnTo>
                    <a:pt x="842" y="337"/>
                  </a:lnTo>
                  <a:lnTo>
                    <a:pt x="505" y="270"/>
                  </a:lnTo>
                  <a:lnTo>
                    <a:pt x="674" y="203"/>
                  </a:lnTo>
                  <a:lnTo>
                    <a:pt x="775" y="102"/>
                  </a:lnTo>
                  <a:lnTo>
                    <a:pt x="808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Shape 446"/>
            <p:cNvSpPr/>
            <p:nvPr/>
          </p:nvSpPr>
          <p:spPr>
            <a:xfrm>
              <a:off x="6030400" y="2712725"/>
              <a:ext cx="64000" cy="41250"/>
            </a:xfrm>
            <a:custGeom>
              <a:avLst/>
              <a:gdLst/>
              <a:ahLst/>
              <a:cxnLst/>
              <a:rect l="0" t="0" r="0" b="0"/>
              <a:pathLst>
                <a:path w="2560" h="1650" extrusionOk="0">
                  <a:moveTo>
                    <a:pt x="371" y="0"/>
                  </a:moveTo>
                  <a:lnTo>
                    <a:pt x="34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68" y="202"/>
                  </a:lnTo>
                  <a:lnTo>
                    <a:pt x="707" y="236"/>
                  </a:lnTo>
                  <a:lnTo>
                    <a:pt x="1347" y="236"/>
                  </a:lnTo>
                  <a:lnTo>
                    <a:pt x="1818" y="269"/>
                  </a:lnTo>
                  <a:lnTo>
                    <a:pt x="2323" y="269"/>
                  </a:lnTo>
                  <a:lnTo>
                    <a:pt x="2391" y="539"/>
                  </a:lnTo>
                  <a:lnTo>
                    <a:pt x="2391" y="842"/>
                  </a:lnTo>
                  <a:lnTo>
                    <a:pt x="2357" y="1414"/>
                  </a:lnTo>
                  <a:lnTo>
                    <a:pt x="404" y="1414"/>
                  </a:lnTo>
                  <a:lnTo>
                    <a:pt x="169" y="1481"/>
                  </a:lnTo>
                  <a:lnTo>
                    <a:pt x="135" y="1515"/>
                  </a:lnTo>
                  <a:lnTo>
                    <a:pt x="169" y="1549"/>
                  </a:lnTo>
                  <a:lnTo>
                    <a:pt x="404" y="1616"/>
                  </a:lnTo>
                  <a:lnTo>
                    <a:pt x="1212" y="1616"/>
                  </a:lnTo>
                  <a:lnTo>
                    <a:pt x="2458" y="1650"/>
                  </a:lnTo>
                  <a:lnTo>
                    <a:pt x="2525" y="1616"/>
                  </a:lnTo>
                  <a:lnTo>
                    <a:pt x="2559" y="1549"/>
                  </a:lnTo>
                  <a:lnTo>
                    <a:pt x="2559" y="1212"/>
                  </a:lnTo>
                  <a:lnTo>
                    <a:pt x="2525" y="875"/>
                  </a:lnTo>
                  <a:lnTo>
                    <a:pt x="2391" y="236"/>
                  </a:lnTo>
                  <a:lnTo>
                    <a:pt x="2458" y="236"/>
                  </a:lnTo>
                  <a:lnTo>
                    <a:pt x="2492" y="168"/>
                  </a:lnTo>
                  <a:lnTo>
                    <a:pt x="2458" y="135"/>
                  </a:lnTo>
                  <a:lnTo>
                    <a:pt x="2424" y="101"/>
                  </a:lnTo>
                  <a:lnTo>
                    <a:pt x="2357" y="101"/>
                  </a:lnTo>
                  <a:lnTo>
                    <a:pt x="2357" y="34"/>
                  </a:lnTo>
                  <a:lnTo>
                    <a:pt x="2323" y="0"/>
                  </a:lnTo>
                  <a:lnTo>
                    <a:pt x="2290" y="0"/>
                  </a:lnTo>
                  <a:lnTo>
                    <a:pt x="2290" y="34"/>
                  </a:lnTo>
                  <a:lnTo>
                    <a:pt x="2290" y="67"/>
                  </a:lnTo>
                  <a:lnTo>
                    <a:pt x="2054" y="34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Shape 447"/>
            <p:cNvSpPr/>
            <p:nvPr/>
          </p:nvSpPr>
          <p:spPr>
            <a:xfrm>
              <a:off x="5958000" y="2678200"/>
              <a:ext cx="62325" cy="74950"/>
            </a:xfrm>
            <a:custGeom>
              <a:avLst/>
              <a:gdLst/>
              <a:ahLst/>
              <a:cxnLst/>
              <a:rect l="0" t="0" r="0" b="0"/>
              <a:pathLst>
                <a:path w="2493" h="2998" extrusionOk="0">
                  <a:moveTo>
                    <a:pt x="270" y="1482"/>
                  </a:moveTo>
                  <a:lnTo>
                    <a:pt x="506" y="1549"/>
                  </a:lnTo>
                  <a:lnTo>
                    <a:pt x="708" y="1583"/>
                  </a:lnTo>
                  <a:lnTo>
                    <a:pt x="1179" y="1617"/>
                  </a:lnTo>
                  <a:lnTo>
                    <a:pt x="1718" y="1650"/>
                  </a:lnTo>
                  <a:lnTo>
                    <a:pt x="1987" y="1650"/>
                  </a:lnTo>
                  <a:lnTo>
                    <a:pt x="2257" y="1617"/>
                  </a:lnTo>
                  <a:lnTo>
                    <a:pt x="2257" y="2155"/>
                  </a:lnTo>
                  <a:lnTo>
                    <a:pt x="2257" y="2391"/>
                  </a:lnTo>
                  <a:lnTo>
                    <a:pt x="2257" y="2660"/>
                  </a:lnTo>
                  <a:lnTo>
                    <a:pt x="1785" y="2660"/>
                  </a:lnTo>
                  <a:lnTo>
                    <a:pt x="1348" y="2694"/>
                  </a:lnTo>
                  <a:lnTo>
                    <a:pt x="809" y="2728"/>
                  </a:lnTo>
                  <a:lnTo>
                    <a:pt x="540" y="2761"/>
                  </a:lnTo>
                  <a:lnTo>
                    <a:pt x="304" y="2795"/>
                  </a:lnTo>
                  <a:lnTo>
                    <a:pt x="278" y="2821"/>
                  </a:lnTo>
                  <a:lnTo>
                    <a:pt x="278" y="2821"/>
                  </a:lnTo>
                  <a:lnTo>
                    <a:pt x="304" y="2559"/>
                  </a:lnTo>
                  <a:lnTo>
                    <a:pt x="304" y="2189"/>
                  </a:lnTo>
                  <a:lnTo>
                    <a:pt x="270" y="1482"/>
                  </a:lnTo>
                  <a:close/>
                  <a:moveTo>
                    <a:pt x="1718" y="1"/>
                  </a:moveTo>
                  <a:lnTo>
                    <a:pt x="1146" y="34"/>
                  </a:lnTo>
                  <a:lnTo>
                    <a:pt x="674" y="68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36" y="68"/>
                  </a:lnTo>
                  <a:lnTo>
                    <a:pt x="35" y="405"/>
                  </a:lnTo>
                  <a:lnTo>
                    <a:pt x="35" y="708"/>
                  </a:lnTo>
                  <a:lnTo>
                    <a:pt x="35" y="1381"/>
                  </a:lnTo>
                  <a:lnTo>
                    <a:pt x="1" y="2155"/>
                  </a:lnTo>
                  <a:lnTo>
                    <a:pt x="35" y="2526"/>
                  </a:lnTo>
                  <a:lnTo>
                    <a:pt x="68" y="2930"/>
                  </a:lnTo>
                  <a:lnTo>
                    <a:pt x="136" y="2963"/>
                  </a:lnTo>
                  <a:lnTo>
                    <a:pt x="169" y="2997"/>
                  </a:lnTo>
                  <a:lnTo>
                    <a:pt x="237" y="2963"/>
                  </a:lnTo>
                  <a:lnTo>
                    <a:pt x="270" y="2896"/>
                  </a:lnTo>
                  <a:lnTo>
                    <a:pt x="276" y="2835"/>
                  </a:lnTo>
                  <a:lnTo>
                    <a:pt x="304" y="2862"/>
                  </a:lnTo>
                  <a:lnTo>
                    <a:pt x="540" y="2896"/>
                  </a:lnTo>
                  <a:lnTo>
                    <a:pt x="1348" y="2896"/>
                  </a:lnTo>
                  <a:lnTo>
                    <a:pt x="1819" y="2862"/>
                  </a:lnTo>
                  <a:lnTo>
                    <a:pt x="2290" y="2829"/>
                  </a:lnTo>
                  <a:lnTo>
                    <a:pt x="2324" y="2896"/>
                  </a:lnTo>
                  <a:lnTo>
                    <a:pt x="2358" y="2930"/>
                  </a:lnTo>
                  <a:lnTo>
                    <a:pt x="2391" y="2896"/>
                  </a:lnTo>
                  <a:lnTo>
                    <a:pt x="2425" y="2829"/>
                  </a:lnTo>
                  <a:lnTo>
                    <a:pt x="2459" y="2761"/>
                  </a:lnTo>
                  <a:lnTo>
                    <a:pt x="2425" y="2694"/>
                  </a:lnTo>
                  <a:lnTo>
                    <a:pt x="2459" y="2425"/>
                  </a:lnTo>
                  <a:lnTo>
                    <a:pt x="2492" y="2155"/>
                  </a:lnTo>
                  <a:lnTo>
                    <a:pt x="2492" y="1617"/>
                  </a:lnTo>
                  <a:lnTo>
                    <a:pt x="2492" y="876"/>
                  </a:lnTo>
                  <a:lnTo>
                    <a:pt x="2492" y="506"/>
                  </a:lnTo>
                  <a:lnTo>
                    <a:pt x="2425" y="135"/>
                  </a:lnTo>
                  <a:lnTo>
                    <a:pt x="2391" y="135"/>
                  </a:lnTo>
                  <a:lnTo>
                    <a:pt x="2324" y="438"/>
                  </a:lnTo>
                  <a:lnTo>
                    <a:pt x="2290" y="775"/>
                  </a:lnTo>
                  <a:lnTo>
                    <a:pt x="2290" y="1415"/>
                  </a:lnTo>
                  <a:lnTo>
                    <a:pt x="2290" y="1448"/>
                  </a:lnTo>
                  <a:lnTo>
                    <a:pt x="2021" y="1415"/>
                  </a:lnTo>
                  <a:lnTo>
                    <a:pt x="1718" y="1381"/>
                  </a:lnTo>
                  <a:lnTo>
                    <a:pt x="1179" y="1381"/>
                  </a:lnTo>
                  <a:lnTo>
                    <a:pt x="708" y="1347"/>
                  </a:lnTo>
                  <a:lnTo>
                    <a:pt x="472" y="1347"/>
                  </a:lnTo>
                  <a:lnTo>
                    <a:pt x="270" y="1381"/>
                  </a:lnTo>
                  <a:lnTo>
                    <a:pt x="270" y="842"/>
                  </a:lnTo>
                  <a:lnTo>
                    <a:pt x="270" y="573"/>
                  </a:lnTo>
                  <a:lnTo>
                    <a:pt x="237" y="304"/>
                  </a:lnTo>
                  <a:lnTo>
                    <a:pt x="775" y="270"/>
                  </a:lnTo>
                  <a:lnTo>
                    <a:pt x="1280" y="236"/>
                  </a:lnTo>
                  <a:lnTo>
                    <a:pt x="1785" y="203"/>
                  </a:lnTo>
                  <a:lnTo>
                    <a:pt x="2290" y="169"/>
                  </a:lnTo>
                  <a:lnTo>
                    <a:pt x="2358" y="135"/>
                  </a:lnTo>
                  <a:lnTo>
                    <a:pt x="2358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Shape 448"/>
            <p:cNvSpPr/>
            <p:nvPr/>
          </p:nvSpPr>
          <p:spPr>
            <a:xfrm>
              <a:off x="6028700" y="2718600"/>
              <a:ext cx="4250" cy="35375"/>
            </a:xfrm>
            <a:custGeom>
              <a:avLst/>
              <a:gdLst/>
              <a:ahLst/>
              <a:cxnLst/>
              <a:rect l="0" t="0" r="0" b="0"/>
              <a:pathLst>
                <a:path w="170" h="1415" extrusionOk="0">
                  <a:moveTo>
                    <a:pt x="102" y="1"/>
                  </a:moveTo>
                  <a:lnTo>
                    <a:pt x="35" y="102"/>
                  </a:lnTo>
                  <a:lnTo>
                    <a:pt x="1" y="236"/>
                  </a:lnTo>
                  <a:lnTo>
                    <a:pt x="1" y="506"/>
                  </a:lnTo>
                  <a:lnTo>
                    <a:pt x="1" y="1314"/>
                  </a:lnTo>
                  <a:lnTo>
                    <a:pt x="1" y="1381"/>
                  </a:lnTo>
                  <a:lnTo>
                    <a:pt x="68" y="1415"/>
                  </a:lnTo>
                  <a:lnTo>
                    <a:pt x="136" y="1381"/>
                  </a:lnTo>
                  <a:lnTo>
                    <a:pt x="169" y="1314"/>
                  </a:lnTo>
                  <a:lnTo>
                    <a:pt x="169" y="506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Shape 449"/>
            <p:cNvSpPr/>
            <p:nvPr/>
          </p:nvSpPr>
          <p:spPr>
            <a:xfrm>
              <a:off x="6053950" y="2723650"/>
              <a:ext cx="14350" cy="19400"/>
            </a:xfrm>
            <a:custGeom>
              <a:avLst/>
              <a:gdLst/>
              <a:ahLst/>
              <a:cxnLst/>
              <a:rect l="0" t="0" r="0" b="0"/>
              <a:pathLst>
                <a:path w="574" h="776" extrusionOk="0">
                  <a:moveTo>
                    <a:pt x="169" y="1"/>
                  </a:moveTo>
                  <a:lnTo>
                    <a:pt x="136" y="68"/>
                  </a:lnTo>
                  <a:lnTo>
                    <a:pt x="136" y="135"/>
                  </a:lnTo>
                  <a:lnTo>
                    <a:pt x="169" y="203"/>
                  </a:lnTo>
                  <a:lnTo>
                    <a:pt x="237" y="270"/>
                  </a:lnTo>
                  <a:lnTo>
                    <a:pt x="304" y="337"/>
                  </a:lnTo>
                  <a:lnTo>
                    <a:pt x="270" y="371"/>
                  </a:lnTo>
                  <a:lnTo>
                    <a:pt x="35" y="573"/>
                  </a:lnTo>
                  <a:lnTo>
                    <a:pt x="35" y="607"/>
                  </a:lnTo>
                  <a:lnTo>
                    <a:pt x="1" y="674"/>
                  </a:lnTo>
                  <a:lnTo>
                    <a:pt x="68" y="741"/>
                  </a:lnTo>
                  <a:lnTo>
                    <a:pt x="136" y="775"/>
                  </a:lnTo>
                  <a:lnTo>
                    <a:pt x="169" y="775"/>
                  </a:lnTo>
                  <a:lnTo>
                    <a:pt x="203" y="741"/>
                  </a:lnTo>
                  <a:lnTo>
                    <a:pt x="405" y="539"/>
                  </a:lnTo>
                  <a:lnTo>
                    <a:pt x="506" y="438"/>
                  </a:lnTo>
                  <a:lnTo>
                    <a:pt x="540" y="405"/>
                  </a:lnTo>
                  <a:lnTo>
                    <a:pt x="573" y="337"/>
                  </a:lnTo>
                  <a:lnTo>
                    <a:pt x="573" y="304"/>
                  </a:lnTo>
                  <a:lnTo>
                    <a:pt x="540" y="236"/>
                  </a:lnTo>
                  <a:lnTo>
                    <a:pt x="439" y="135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Shape 450"/>
            <p:cNvSpPr/>
            <p:nvPr/>
          </p:nvSpPr>
          <p:spPr>
            <a:xfrm>
              <a:off x="6056475" y="2501450"/>
              <a:ext cx="27825" cy="22750"/>
            </a:xfrm>
            <a:custGeom>
              <a:avLst/>
              <a:gdLst/>
              <a:ahLst/>
              <a:cxnLst/>
              <a:rect l="0" t="0" r="0" b="0"/>
              <a:pathLst>
                <a:path w="1113" h="910" extrusionOk="0">
                  <a:moveTo>
                    <a:pt x="944" y="0"/>
                  </a:moveTo>
                  <a:lnTo>
                    <a:pt x="876" y="34"/>
                  </a:lnTo>
                  <a:lnTo>
                    <a:pt x="876" y="101"/>
                  </a:lnTo>
                  <a:lnTo>
                    <a:pt x="876" y="236"/>
                  </a:lnTo>
                  <a:lnTo>
                    <a:pt x="843" y="337"/>
                  </a:lnTo>
                  <a:lnTo>
                    <a:pt x="775" y="438"/>
                  </a:lnTo>
                  <a:lnTo>
                    <a:pt x="641" y="472"/>
                  </a:lnTo>
                  <a:lnTo>
                    <a:pt x="405" y="472"/>
                  </a:lnTo>
                  <a:lnTo>
                    <a:pt x="405" y="404"/>
                  </a:lnTo>
                  <a:lnTo>
                    <a:pt x="405" y="337"/>
                  </a:lnTo>
                  <a:lnTo>
                    <a:pt x="439" y="236"/>
                  </a:lnTo>
                  <a:lnTo>
                    <a:pt x="439" y="202"/>
                  </a:lnTo>
                  <a:lnTo>
                    <a:pt x="371" y="202"/>
                  </a:lnTo>
                  <a:lnTo>
                    <a:pt x="237" y="303"/>
                  </a:lnTo>
                  <a:lnTo>
                    <a:pt x="68" y="337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909"/>
                  </a:lnTo>
                  <a:lnTo>
                    <a:pt x="371" y="909"/>
                  </a:lnTo>
                  <a:lnTo>
                    <a:pt x="405" y="876"/>
                  </a:lnTo>
                  <a:lnTo>
                    <a:pt x="405" y="808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809" y="640"/>
                  </a:lnTo>
                  <a:lnTo>
                    <a:pt x="944" y="539"/>
                  </a:lnTo>
                  <a:lnTo>
                    <a:pt x="1045" y="371"/>
                  </a:lnTo>
                  <a:lnTo>
                    <a:pt x="1112" y="236"/>
                  </a:lnTo>
                  <a:lnTo>
                    <a:pt x="1078" y="68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Shape 451"/>
            <p:cNvSpPr/>
            <p:nvPr/>
          </p:nvSpPr>
          <p:spPr>
            <a:xfrm>
              <a:off x="5990825" y="2395400"/>
              <a:ext cx="101875" cy="63150"/>
            </a:xfrm>
            <a:custGeom>
              <a:avLst/>
              <a:gdLst/>
              <a:ahLst/>
              <a:cxnLst/>
              <a:rect l="0" t="0" r="0" b="0"/>
              <a:pathLst>
                <a:path w="4075" h="2526" extrusionOk="0">
                  <a:moveTo>
                    <a:pt x="2930" y="236"/>
                  </a:moveTo>
                  <a:lnTo>
                    <a:pt x="3839" y="270"/>
                  </a:lnTo>
                  <a:lnTo>
                    <a:pt x="3839" y="1280"/>
                  </a:lnTo>
                  <a:lnTo>
                    <a:pt x="3873" y="2256"/>
                  </a:lnTo>
                  <a:lnTo>
                    <a:pt x="2055" y="2189"/>
                  </a:lnTo>
                  <a:lnTo>
                    <a:pt x="1112" y="2189"/>
                  </a:lnTo>
                  <a:lnTo>
                    <a:pt x="237" y="2222"/>
                  </a:lnTo>
                  <a:lnTo>
                    <a:pt x="203" y="2222"/>
                  </a:lnTo>
                  <a:lnTo>
                    <a:pt x="237" y="2189"/>
                  </a:lnTo>
                  <a:lnTo>
                    <a:pt x="237" y="1953"/>
                  </a:lnTo>
                  <a:lnTo>
                    <a:pt x="237" y="1717"/>
                  </a:lnTo>
                  <a:lnTo>
                    <a:pt x="203" y="1246"/>
                  </a:lnTo>
                  <a:lnTo>
                    <a:pt x="203" y="741"/>
                  </a:lnTo>
                  <a:lnTo>
                    <a:pt x="237" y="236"/>
                  </a:lnTo>
                  <a:close/>
                  <a:moveTo>
                    <a:pt x="1112" y="0"/>
                  </a:moveTo>
                  <a:lnTo>
                    <a:pt x="237" y="68"/>
                  </a:lnTo>
                  <a:lnTo>
                    <a:pt x="203" y="101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35" y="674"/>
                  </a:lnTo>
                  <a:lnTo>
                    <a:pt x="1" y="1246"/>
                  </a:lnTo>
                  <a:lnTo>
                    <a:pt x="1" y="1751"/>
                  </a:lnTo>
                  <a:lnTo>
                    <a:pt x="35" y="1987"/>
                  </a:lnTo>
                  <a:lnTo>
                    <a:pt x="136" y="2189"/>
                  </a:lnTo>
                  <a:lnTo>
                    <a:pt x="169" y="2222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641" y="2391"/>
                  </a:lnTo>
                  <a:lnTo>
                    <a:pt x="1112" y="2458"/>
                  </a:lnTo>
                  <a:lnTo>
                    <a:pt x="2021" y="2525"/>
                  </a:lnTo>
                  <a:lnTo>
                    <a:pt x="2964" y="2525"/>
                  </a:lnTo>
                  <a:lnTo>
                    <a:pt x="3873" y="2458"/>
                  </a:lnTo>
                  <a:lnTo>
                    <a:pt x="3906" y="2525"/>
                  </a:lnTo>
                  <a:lnTo>
                    <a:pt x="3974" y="2525"/>
                  </a:lnTo>
                  <a:lnTo>
                    <a:pt x="4041" y="2492"/>
                  </a:lnTo>
                  <a:lnTo>
                    <a:pt x="4075" y="2424"/>
                  </a:lnTo>
                  <a:lnTo>
                    <a:pt x="4075" y="1280"/>
                  </a:lnTo>
                  <a:lnTo>
                    <a:pt x="4041" y="707"/>
                  </a:lnTo>
                  <a:lnTo>
                    <a:pt x="4007" y="169"/>
                  </a:lnTo>
                  <a:lnTo>
                    <a:pt x="4007" y="101"/>
                  </a:lnTo>
                  <a:lnTo>
                    <a:pt x="3974" y="68"/>
                  </a:lnTo>
                  <a:lnTo>
                    <a:pt x="3873" y="68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Shape 452"/>
            <p:cNvSpPr/>
            <p:nvPr/>
          </p:nvSpPr>
          <p:spPr>
            <a:xfrm>
              <a:off x="6030400" y="2466100"/>
              <a:ext cx="66525" cy="132175"/>
            </a:xfrm>
            <a:custGeom>
              <a:avLst/>
              <a:gdLst/>
              <a:ahLst/>
              <a:cxnLst/>
              <a:rect l="0" t="0" r="0" b="0"/>
              <a:pathLst>
                <a:path w="2661" h="5287" extrusionOk="0">
                  <a:moveTo>
                    <a:pt x="2492" y="202"/>
                  </a:moveTo>
                  <a:lnTo>
                    <a:pt x="2424" y="472"/>
                  </a:lnTo>
                  <a:lnTo>
                    <a:pt x="2391" y="775"/>
                  </a:lnTo>
                  <a:lnTo>
                    <a:pt x="2391" y="1347"/>
                  </a:lnTo>
                  <a:lnTo>
                    <a:pt x="2424" y="1953"/>
                  </a:lnTo>
                  <a:lnTo>
                    <a:pt x="2424" y="2525"/>
                  </a:lnTo>
                  <a:lnTo>
                    <a:pt x="2391" y="3771"/>
                  </a:lnTo>
                  <a:lnTo>
                    <a:pt x="2323" y="5017"/>
                  </a:lnTo>
                  <a:lnTo>
                    <a:pt x="1684" y="5017"/>
                  </a:lnTo>
                  <a:lnTo>
                    <a:pt x="1313" y="4983"/>
                  </a:lnTo>
                  <a:lnTo>
                    <a:pt x="1111" y="4983"/>
                  </a:lnTo>
                  <a:lnTo>
                    <a:pt x="943" y="5017"/>
                  </a:lnTo>
                  <a:lnTo>
                    <a:pt x="977" y="4344"/>
                  </a:lnTo>
                  <a:lnTo>
                    <a:pt x="977" y="3704"/>
                  </a:lnTo>
                  <a:lnTo>
                    <a:pt x="909" y="2424"/>
                  </a:lnTo>
                  <a:lnTo>
                    <a:pt x="943" y="2357"/>
                  </a:lnTo>
                  <a:lnTo>
                    <a:pt x="943" y="2290"/>
                  </a:lnTo>
                  <a:lnTo>
                    <a:pt x="909" y="2222"/>
                  </a:lnTo>
                  <a:lnTo>
                    <a:pt x="808" y="2222"/>
                  </a:lnTo>
                  <a:lnTo>
                    <a:pt x="303" y="2323"/>
                  </a:lnTo>
                  <a:lnTo>
                    <a:pt x="270" y="1751"/>
                  </a:lnTo>
                  <a:lnTo>
                    <a:pt x="236" y="1179"/>
                  </a:lnTo>
                  <a:lnTo>
                    <a:pt x="236" y="674"/>
                  </a:lnTo>
                  <a:lnTo>
                    <a:pt x="236" y="438"/>
                  </a:lnTo>
                  <a:lnTo>
                    <a:pt x="202" y="202"/>
                  </a:lnTo>
                  <a:lnTo>
                    <a:pt x="202" y="202"/>
                  </a:lnTo>
                  <a:lnTo>
                    <a:pt x="775" y="236"/>
                  </a:lnTo>
                  <a:lnTo>
                    <a:pt x="1347" y="236"/>
                  </a:lnTo>
                  <a:lnTo>
                    <a:pt x="2458" y="202"/>
                  </a:lnTo>
                  <a:close/>
                  <a:moveTo>
                    <a:pt x="775" y="0"/>
                  </a:moveTo>
                  <a:lnTo>
                    <a:pt x="202" y="68"/>
                  </a:lnTo>
                  <a:lnTo>
                    <a:pt x="169" y="101"/>
                  </a:lnTo>
                  <a:lnTo>
                    <a:pt x="101" y="68"/>
                  </a:lnTo>
                  <a:lnTo>
                    <a:pt x="68" y="101"/>
                  </a:lnTo>
                  <a:lnTo>
                    <a:pt x="0" y="371"/>
                  </a:lnTo>
                  <a:lnTo>
                    <a:pt x="0" y="640"/>
                  </a:lnTo>
                  <a:lnTo>
                    <a:pt x="0" y="1179"/>
                  </a:lnTo>
                  <a:lnTo>
                    <a:pt x="0" y="1785"/>
                  </a:lnTo>
                  <a:lnTo>
                    <a:pt x="0" y="2121"/>
                  </a:lnTo>
                  <a:lnTo>
                    <a:pt x="68" y="2424"/>
                  </a:lnTo>
                  <a:lnTo>
                    <a:pt x="68" y="2458"/>
                  </a:lnTo>
                  <a:lnTo>
                    <a:pt x="135" y="2492"/>
                  </a:lnTo>
                  <a:lnTo>
                    <a:pt x="270" y="2492"/>
                  </a:lnTo>
                  <a:lnTo>
                    <a:pt x="741" y="2458"/>
                  </a:lnTo>
                  <a:lnTo>
                    <a:pt x="741" y="3805"/>
                  </a:lnTo>
                  <a:lnTo>
                    <a:pt x="741" y="4478"/>
                  </a:lnTo>
                  <a:lnTo>
                    <a:pt x="775" y="5152"/>
                  </a:lnTo>
                  <a:lnTo>
                    <a:pt x="808" y="5185"/>
                  </a:lnTo>
                  <a:lnTo>
                    <a:pt x="876" y="5219"/>
                  </a:lnTo>
                  <a:lnTo>
                    <a:pt x="909" y="5185"/>
                  </a:lnTo>
                  <a:lnTo>
                    <a:pt x="943" y="5152"/>
                  </a:lnTo>
                  <a:lnTo>
                    <a:pt x="943" y="5118"/>
                  </a:lnTo>
                  <a:lnTo>
                    <a:pt x="1078" y="5185"/>
                  </a:lnTo>
                  <a:lnTo>
                    <a:pt x="1246" y="5219"/>
                  </a:lnTo>
                  <a:lnTo>
                    <a:pt x="1549" y="5219"/>
                  </a:lnTo>
                  <a:lnTo>
                    <a:pt x="1953" y="5253"/>
                  </a:lnTo>
                  <a:lnTo>
                    <a:pt x="2357" y="5253"/>
                  </a:lnTo>
                  <a:lnTo>
                    <a:pt x="2424" y="5286"/>
                  </a:lnTo>
                  <a:lnTo>
                    <a:pt x="2492" y="5253"/>
                  </a:lnTo>
                  <a:lnTo>
                    <a:pt x="2525" y="5253"/>
                  </a:lnTo>
                  <a:lnTo>
                    <a:pt x="2593" y="5219"/>
                  </a:lnTo>
                  <a:lnTo>
                    <a:pt x="2626" y="5152"/>
                  </a:lnTo>
                  <a:lnTo>
                    <a:pt x="2593" y="5084"/>
                  </a:lnTo>
                  <a:lnTo>
                    <a:pt x="2525" y="5017"/>
                  </a:lnTo>
                  <a:lnTo>
                    <a:pt x="2593" y="3771"/>
                  </a:lnTo>
                  <a:lnTo>
                    <a:pt x="2626" y="2525"/>
                  </a:lnTo>
                  <a:lnTo>
                    <a:pt x="2660" y="1347"/>
                  </a:lnTo>
                  <a:lnTo>
                    <a:pt x="2660" y="741"/>
                  </a:lnTo>
                  <a:lnTo>
                    <a:pt x="2593" y="438"/>
                  </a:lnTo>
                  <a:lnTo>
                    <a:pt x="2525" y="169"/>
                  </a:lnTo>
                  <a:lnTo>
                    <a:pt x="2559" y="135"/>
                  </a:lnTo>
                  <a:lnTo>
                    <a:pt x="2559" y="68"/>
                  </a:lnTo>
                  <a:lnTo>
                    <a:pt x="25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Shape 453"/>
            <p:cNvSpPr/>
            <p:nvPr/>
          </p:nvSpPr>
          <p:spPr>
            <a:xfrm>
              <a:off x="5982425" y="2726175"/>
              <a:ext cx="21050" cy="12650"/>
            </a:xfrm>
            <a:custGeom>
              <a:avLst/>
              <a:gdLst/>
              <a:ahLst/>
              <a:cxnLst/>
              <a:rect l="0" t="0" r="0" b="0"/>
              <a:pathLst>
                <a:path w="842" h="506" extrusionOk="0">
                  <a:moveTo>
                    <a:pt x="34" y="1"/>
                  </a:moveTo>
                  <a:lnTo>
                    <a:pt x="0" y="68"/>
                  </a:lnTo>
                  <a:lnTo>
                    <a:pt x="0" y="135"/>
                  </a:lnTo>
                  <a:lnTo>
                    <a:pt x="101" y="304"/>
                  </a:lnTo>
                  <a:lnTo>
                    <a:pt x="236" y="472"/>
                  </a:lnTo>
                  <a:lnTo>
                    <a:pt x="270" y="506"/>
                  </a:lnTo>
                  <a:lnTo>
                    <a:pt x="303" y="506"/>
                  </a:lnTo>
                  <a:lnTo>
                    <a:pt x="371" y="472"/>
                  </a:lnTo>
                  <a:lnTo>
                    <a:pt x="472" y="472"/>
                  </a:lnTo>
                  <a:lnTo>
                    <a:pt x="640" y="304"/>
                  </a:lnTo>
                  <a:lnTo>
                    <a:pt x="842" y="169"/>
                  </a:lnTo>
                  <a:lnTo>
                    <a:pt x="842" y="102"/>
                  </a:lnTo>
                  <a:lnTo>
                    <a:pt x="842" y="34"/>
                  </a:lnTo>
                  <a:lnTo>
                    <a:pt x="775" y="1"/>
                  </a:lnTo>
                  <a:lnTo>
                    <a:pt x="707" y="1"/>
                  </a:lnTo>
                  <a:lnTo>
                    <a:pt x="539" y="135"/>
                  </a:lnTo>
                  <a:lnTo>
                    <a:pt x="371" y="304"/>
                  </a:lnTo>
                  <a:lnTo>
                    <a:pt x="270" y="169"/>
                  </a:lnTo>
                  <a:lnTo>
                    <a:pt x="135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Shape 454"/>
            <p:cNvSpPr/>
            <p:nvPr/>
          </p:nvSpPr>
          <p:spPr>
            <a:xfrm>
              <a:off x="5072550" y="2497250"/>
              <a:ext cx="28625" cy="23575"/>
            </a:xfrm>
            <a:custGeom>
              <a:avLst/>
              <a:gdLst/>
              <a:ahLst/>
              <a:cxnLst/>
              <a:rect l="0" t="0" r="0" b="0"/>
              <a:pathLst>
                <a:path w="1145" h="943" extrusionOk="0">
                  <a:moveTo>
                    <a:pt x="1044" y="0"/>
                  </a:moveTo>
                  <a:lnTo>
                    <a:pt x="1010" y="34"/>
                  </a:lnTo>
                  <a:lnTo>
                    <a:pt x="976" y="236"/>
                  </a:lnTo>
                  <a:lnTo>
                    <a:pt x="976" y="438"/>
                  </a:lnTo>
                  <a:lnTo>
                    <a:pt x="976" y="505"/>
                  </a:lnTo>
                  <a:lnTo>
                    <a:pt x="943" y="471"/>
                  </a:lnTo>
                  <a:lnTo>
                    <a:pt x="774" y="337"/>
                  </a:lnTo>
                  <a:lnTo>
                    <a:pt x="640" y="202"/>
                  </a:lnTo>
                  <a:lnTo>
                    <a:pt x="572" y="168"/>
                  </a:lnTo>
                  <a:lnTo>
                    <a:pt x="505" y="202"/>
                  </a:lnTo>
                  <a:lnTo>
                    <a:pt x="471" y="236"/>
                  </a:lnTo>
                  <a:lnTo>
                    <a:pt x="471" y="303"/>
                  </a:lnTo>
                  <a:lnTo>
                    <a:pt x="471" y="337"/>
                  </a:lnTo>
                  <a:lnTo>
                    <a:pt x="606" y="471"/>
                  </a:lnTo>
                  <a:lnTo>
                    <a:pt x="370" y="471"/>
                  </a:lnTo>
                  <a:lnTo>
                    <a:pt x="202" y="438"/>
                  </a:lnTo>
                  <a:lnTo>
                    <a:pt x="101" y="438"/>
                  </a:lnTo>
                  <a:lnTo>
                    <a:pt x="34" y="471"/>
                  </a:lnTo>
                  <a:lnTo>
                    <a:pt x="0" y="505"/>
                  </a:lnTo>
                  <a:lnTo>
                    <a:pt x="34" y="539"/>
                  </a:lnTo>
                  <a:lnTo>
                    <a:pt x="67" y="572"/>
                  </a:lnTo>
                  <a:lnTo>
                    <a:pt x="168" y="606"/>
                  </a:lnTo>
                  <a:lnTo>
                    <a:pt x="303" y="640"/>
                  </a:lnTo>
                  <a:lnTo>
                    <a:pt x="606" y="673"/>
                  </a:lnTo>
                  <a:lnTo>
                    <a:pt x="471" y="741"/>
                  </a:lnTo>
                  <a:lnTo>
                    <a:pt x="438" y="774"/>
                  </a:lnTo>
                  <a:lnTo>
                    <a:pt x="438" y="842"/>
                  </a:lnTo>
                  <a:lnTo>
                    <a:pt x="471" y="909"/>
                  </a:lnTo>
                  <a:lnTo>
                    <a:pt x="539" y="909"/>
                  </a:lnTo>
                  <a:lnTo>
                    <a:pt x="774" y="808"/>
                  </a:lnTo>
                  <a:lnTo>
                    <a:pt x="976" y="640"/>
                  </a:lnTo>
                  <a:lnTo>
                    <a:pt x="976" y="842"/>
                  </a:lnTo>
                  <a:lnTo>
                    <a:pt x="1010" y="909"/>
                  </a:lnTo>
                  <a:lnTo>
                    <a:pt x="1044" y="943"/>
                  </a:lnTo>
                  <a:lnTo>
                    <a:pt x="1111" y="909"/>
                  </a:lnTo>
                  <a:lnTo>
                    <a:pt x="1145" y="842"/>
                  </a:lnTo>
                  <a:lnTo>
                    <a:pt x="1145" y="438"/>
                  </a:lnTo>
                  <a:lnTo>
                    <a:pt x="1145" y="236"/>
                  </a:lnTo>
                  <a:lnTo>
                    <a:pt x="1111" y="34"/>
                  </a:lnTo>
                  <a:lnTo>
                    <a:pt x="1077" y="34"/>
                  </a:lnTo>
                  <a:lnTo>
                    <a:pt x="10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Shape 455"/>
            <p:cNvSpPr/>
            <p:nvPr/>
          </p:nvSpPr>
          <p:spPr>
            <a:xfrm>
              <a:off x="5868800" y="2605825"/>
              <a:ext cx="63150" cy="68200"/>
            </a:xfrm>
            <a:custGeom>
              <a:avLst/>
              <a:gdLst/>
              <a:ahLst/>
              <a:cxnLst/>
              <a:rect l="0" t="0" r="0" b="0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79" y="270"/>
                  </a:lnTo>
                  <a:lnTo>
                    <a:pt x="2357" y="236"/>
                  </a:lnTo>
                  <a:lnTo>
                    <a:pt x="2357" y="236"/>
                  </a:lnTo>
                  <a:lnTo>
                    <a:pt x="2289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89" y="2424"/>
                  </a:lnTo>
                  <a:lnTo>
                    <a:pt x="2289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0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1" y="1886"/>
                  </a:lnTo>
                  <a:lnTo>
                    <a:pt x="2525" y="1313"/>
                  </a:lnTo>
                  <a:lnTo>
                    <a:pt x="2491" y="775"/>
                  </a:lnTo>
                  <a:lnTo>
                    <a:pt x="2458" y="202"/>
                  </a:lnTo>
                  <a:lnTo>
                    <a:pt x="2491" y="169"/>
                  </a:lnTo>
                  <a:lnTo>
                    <a:pt x="2491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Shape 456"/>
            <p:cNvSpPr/>
            <p:nvPr/>
          </p:nvSpPr>
          <p:spPr>
            <a:xfrm>
              <a:off x="5128100" y="2676525"/>
              <a:ext cx="63150" cy="78300"/>
            </a:xfrm>
            <a:custGeom>
              <a:avLst/>
              <a:gdLst/>
              <a:ahLst/>
              <a:cxnLst/>
              <a:rect l="0" t="0" r="0" b="0"/>
              <a:pathLst>
                <a:path w="2526" h="3132" extrusionOk="0">
                  <a:moveTo>
                    <a:pt x="202" y="169"/>
                  </a:moveTo>
                  <a:lnTo>
                    <a:pt x="741" y="236"/>
                  </a:lnTo>
                  <a:lnTo>
                    <a:pt x="1280" y="270"/>
                  </a:lnTo>
                  <a:lnTo>
                    <a:pt x="2357" y="236"/>
                  </a:lnTo>
                  <a:lnTo>
                    <a:pt x="2290" y="842"/>
                  </a:lnTo>
                  <a:lnTo>
                    <a:pt x="2256" y="1549"/>
                  </a:lnTo>
                  <a:lnTo>
                    <a:pt x="2256" y="2222"/>
                  </a:lnTo>
                  <a:lnTo>
                    <a:pt x="2290" y="2828"/>
                  </a:lnTo>
                  <a:lnTo>
                    <a:pt x="2290" y="2862"/>
                  </a:lnTo>
                  <a:lnTo>
                    <a:pt x="2256" y="2862"/>
                  </a:lnTo>
                  <a:lnTo>
                    <a:pt x="2020" y="2828"/>
                  </a:lnTo>
                  <a:lnTo>
                    <a:pt x="808" y="2828"/>
                  </a:lnTo>
                  <a:lnTo>
                    <a:pt x="303" y="2795"/>
                  </a:lnTo>
                  <a:lnTo>
                    <a:pt x="236" y="1482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842"/>
                  </a:lnTo>
                  <a:lnTo>
                    <a:pt x="0" y="1616"/>
                  </a:lnTo>
                  <a:lnTo>
                    <a:pt x="34" y="2391"/>
                  </a:lnTo>
                  <a:lnTo>
                    <a:pt x="101" y="3064"/>
                  </a:lnTo>
                  <a:lnTo>
                    <a:pt x="135" y="3098"/>
                  </a:lnTo>
                  <a:lnTo>
                    <a:pt x="168" y="3132"/>
                  </a:lnTo>
                  <a:lnTo>
                    <a:pt x="236" y="3132"/>
                  </a:lnTo>
                  <a:lnTo>
                    <a:pt x="303" y="3098"/>
                  </a:lnTo>
                  <a:lnTo>
                    <a:pt x="337" y="3064"/>
                  </a:lnTo>
                  <a:lnTo>
                    <a:pt x="337" y="3030"/>
                  </a:lnTo>
                  <a:lnTo>
                    <a:pt x="337" y="2963"/>
                  </a:lnTo>
                  <a:lnTo>
                    <a:pt x="808" y="3064"/>
                  </a:lnTo>
                  <a:lnTo>
                    <a:pt x="1313" y="3098"/>
                  </a:lnTo>
                  <a:lnTo>
                    <a:pt x="1818" y="3098"/>
                  </a:lnTo>
                  <a:lnTo>
                    <a:pt x="2054" y="3064"/>
                  </a:lnTo>
                  <a:lnTo>
                    <a:pt x="2256" y="3030"/>
                  </a:lnTo>
                  <a:lnTo>
                    <a:pt x="2323" y="2997"/>
                  </a:lnTo>
                  <a:lnTo>
                    <a:pt x="2323" y="2896"/>
                  </a:lnTo>
                  <a:lnTo>
                    <a:pt x="2357" y="2929"/>
                  </a:lnTo>
                  <a:lnTo>
                    <a:pt x="2391" y="2929"/>
                  </a:lnTo>
                  <a:lnTo>
                    <a:pt x="2458" y="2896"/>
                  </a:lnTo>
                  <a:lnTo>
                    <a:pt x="2458" y="2828"/>
                  </a:lnTo>
                  <a:lnTo>
                    <a:pt x="2492" y="2222"/>
                  </a:lnTo>
                  <a:lnTo>
                    <a:pt x="2525" y="1515"/>
                  </a:lnTo>
                  <a:lnTo>
                    <a:pt x="2492" y="808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Shape 457"/>
            <p:cNvSpPr/>
            <p:nvPr/>
          </p:nvSpPr>
          <p:spPr>
            <a:xfrm>
              <a:off x="5055700" y="2464425"/>
              <a:ext cx="103550" cy="65675"/>
            </a:xfrm>
            <a:custGeom>
              <a:avLst/>
              <a:gdLst/>
              <a:ahLst/>
              <a:cxnLst/>
              <a:rect l="0" t="0" r="0" b="0"/>
              <a:pathLst>
                <a:path w="4142" h="2627" extrusionOk="0">
                  <a:moveTo>
                    <a:pt x="1112" y="202"/>
                  </a:moveTo>
                  <a:lnTo>
                    <a:pt x="1953" y="236"/>
                  </a:lnTo>
                  <a:lnTo>
                    <a:pt x="2896" y="269"/>
                  </a:lnTo>
                  <a:lnTo>
                    <a:pt x="3873" y="370"/>
                  </a:lnTo>
                  <a:lnTo>
                    <a:pt x="3873" y="1414"/>
                  </a:lnTo>
                  <a:lnTo>
                    <a:pt x="3805" y="1885"/>
                  </a:lnTo>
                  <a:lnTo>
                    <a:pt x="3805" y="2357"/>
                  </a:lnTo>
                  <a:lnTo>
                    <a:pt x="3671" y="2289"/>
                  </a:lnTo>
                  <a:lnTo>
                    <a:pt x="3536" y="2222"/>
                  </a:lnTo>
                  <a:lnTo>
                    <a:pt x="3233" y="2188"/>
                  </a:lnTo>
                  <a:lnTo>
                    <a:pt x="2930" y="2222"/>
                  </a:lnTo>
                  <a:lnTo>
                    <a:pt x="2660" y="2222"/>
                  </a:lnTo>
                  <a:lnTo>
                    <a:pt x="2088" y="2289"/>
                  </a:lnTo>
                  <a:lnTo>
                    <a:pt x="1549" y="2323"/>
                  </a:lnTo>
                  <a:lnTo>
                    <a:pt x="943" y="2323"/>
                  </a:lnTo>
                  <a:lnTo>
                    <a:pt x="640" y="2289"/>
                  </a:lnTo>
                  <a:lnTo>
                    <a:pt x="337" y="2323"/>
                  </a:lnTo>
                  <a:lnTo>
                    <a:pt x="270" y="1751"/>
                  </a:lnTo>
                  <a:lnTo>
                    <a:pt x="236" y="1178"/>
                  </a:lnTo>
                  <a:lnTo>
                    <a:pt x="270" y="707"/>
                  </a:lnTo>
                  <a:lnTo>
                    <a:pt x="270" y="471"/>
                  </a:lnTo>
                  <a:lnTo>
                    <a:pt x="236" y="269"/>
                  </a:lnTo>
                  <a:lnTo>
                    <a:pt x="270" y="269"/>
                  </a:lnTo>
                  <a:lnTo>
                    <a:pt x="674" y="202"/>
                  </a:lnTo>
                  <a:close/>
                  <a:moveTo>
                    <a:pt x="775" y="0"/>
                  </a:moveTo>
                  <a:lnTo>
                    <a:pt x="539" y="34"/>
                  </a:lnTo>
                  <a:lnTo>
                    <a:pt x="304" y="101"/>
                  </a:lnTo>
                  <a:lnTo>
                    <a:pt x="270" y="101"/>
                  </a:lnTo>
                  <a:lnTo>
                    <a:pt x="236" y="135"/>
                  </a:lnTo>
                  <a:lnTo>
                    <a:pt x="236" y="236"/>
                  </a:lnTo>
                  <a:lnTo>
                    <a:pt x="203" y="135"/>
                  </a:lnTo>
                  <a:lnTo>
                    <a:pt x="169" y="135"/>
                  </a:lnTo>
                  <a:lnTo>
                    <a:pt x="102" y="236"/>
                  </a:lnTo>
                  <a:lnTo>
                    <a:pt x="68" y="370"/>
                  </a:lnTo>
                  <a:lnTo>
                    <a:pt x="1" y="640"/>
                  </a:lnTo>
                  <a:lnTo>
                    <a:pt x="1" y="1178"/>
                  </a:lnTo>
                  <a:lnTo>
                    <a:pt x="34" y="1784"/>
                  </a:lnTo>
                  <a:lnTo>
                    <a:pt x="102" y="2390"/>
                  </a:lnTo>
                  <a:lnTo>
                    <a:pt x="169" y="2458"/>
                  </a:lnTo>
                  <a:lnTo>
                    <a:pt x="304" y="2458"/>
                  </a:lnTo>
                  <a:lnTo>
                    <a:pt x="337" y="2390"/>
                  </a:lnTo>
                  <a:lnTo>
                    <a:pt x="539" y="2458"/>
                  </a:lnTo>
                  <a:lnTo>
                    <a:pt x="741" y="2491"/>
                  </a:lnTo>
                  <a:lnTo>
                    <a:pt x="1145" y="2559"/>
                  </a:lnTo>
                  <a:lnTo>
                    <a:pt x="1583" y="2559"/>
                  </a:lnTo>
                  <a:lnTo>
                    <a:pt x="1987" y="2525"/>
                  </a:lnTo>
                  <a:lnTo>
                    <a:pt x="2458" y="2491"/>
                  </a:lnTo>
                  <a:lnTo>
                    <a:pt x="2896" y="2491"/>
                  </a:lnTo>
                  <a:lnTo>
                    <a:pt x="3334" y="2525"/>
                  </a:lnTo>
                  <a:lnTo>
                    <a:pt x="3805" y="2559"/>
                  </a:lnTo>
                  <a:lnTo>
                    <a:pt x="3839" y="2626"/>
                  </a:lnTo>
                  <a:lnTo>
                    <a:pt x="3940" y="2626"/>
                  </a:lnTo>
                  <a:lnTo>
                    <a:pt x="3974" y="2559"/>
                  </a:lnTo>
                  <a:lnTo>
                    <a:pt x="4075" y="2289"/>
                  </a:lnTo>
                  <a:lnTo>
                    <a:pt x="4108" y="2020"/>
                  </a:lnTo>
                  <a:lnTo>
                    <a:pt x="4142" y="1414"/>
                  </a:lnTo>
                  <a:lnTo>
                    <a:pt x="4142" y="741"/>
                  </a:lnTo>
                  <a:lnTo>
                    <a:pt x="4108" y="404"/>
                  </a:lnTo>
                  <a:lnTo>
                    <a:pt x="4075" y="67"/>
                  </a:lnTo>
                  <a:lnTo>
                    <a:pt x="4041" y="0"/>
                  </a:lnTo>
                  <a:lnTo>
                    <a:pt x="3974" y="0"/>
                  </a:lnTo>
                  <a:lnTo>
                    <a:pt x="3906" y="34"/>
                  </a:lnTo>
                  <a:lnTo>
                    <a:pt x="3873" y="101"/>
                  </a:lnTo>
                  <a:lnTo>
                    <a:pt x="3873" y="168"/>
                  </a:lnTo>
                  <a:lnTo>
                    <a:pt x="3031" y="67"/>
                  </a:lnTo>
                  <a:lnTo>
                    <a:pt x="2189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Shape 458"/>
            <p:cNvSpPr/>
            <p:nvPr/>
          </p:nvSpPr>
          <p:spPr>
            <a:xfrm>
              <a:off x="5059075" y="2348250"/>
              <a:ext cx="66525" cy="40425"/>
            </a:xfrm>
            <a:custGeom>
              <a:avLst/>
              <a:gdLst/>
              <a:ahLst/>
              <a:cxnLst/>
              <a:rect l="0" t="0" r="0" b="0"/>
              <a:pathLst>
                <a:path w="2661" h="1617" extrusionOk="0">
                  <a:moveTo>
                    <a:pt x="2189" y="203"/>
                  </a:moveTo>
                  <a:lnTo>
                    <a:pt x="2357" y="237"/>
                  </a:lnTo>
                  <a:lnTo>
                    <a:pt x="2391" y="270"/>
                  </a:lnTo>
                  <a:lnTo>
                    <a:pt x="2458" y="237"/>
                  </a:lnTo>
                  <a:lnTo>
                    <a:pt x="2458" y="371"/>
                  </a:lnTo>
                  <a:lnTo>
                    <a:pt x="2424" y="506"/>
                  </a:lnTo>
                  <a:lnTo>
                    <a:pt x="2424" y="775"/>
                  </a:lnTo>
                  <a:lnTo>
                    <a:pt x="2424" y="1078"/>
                  </a:lnTo>
                  <a:lnTo>
                    <a:pt x="2458" y="1381"/>
                  </a:lnTo>
                  <a:lnTo>
                    <a:pt x="1280" y="1381"/>
                  </a:lnTo>
                  <a:lnTo>
                    <a:pt x="707" y="1415"/>
                  </a:lnTo>
                  <a:lnTo>
                    <a:pt x="135" y="1482"/>
                  </a:lnTo>
                  <a:lnTo>
                    <a:pt x="169" y="1280"/>
                  </a:lnTo>
                  <a:lnTo>
                    <a:pt x="202" y="1078"/>
                  </a:lnTo>
                  <a:lnTo>
                    <a:pt x="202" y="708"/>
                  </a:lnTo>
                  <a:lnTo>
                    <a:pt x="202" y="439"/>
                  </a:lnTo>
                  <a:lnTo>
                    <a:pt x="202" y="304"/>
                  </a:lnTo>
                  <a:lnTo>
                    <a:pt x="202" y="203"/>
                  </a:lnTo>
                  <a:lnTo>
                    <a:pt x="371" y="237"/>
                  </a:lnTo>
                  <a:lnTo>
                    <a:pt x="1650" y="237"/>
                  </a:lnTo>
                  <a:lnTo>
                    <a:pt x="1987" y="203"/>
                  </a:lnTo>
                  <a:close/>
                  <a:moveTo>
                    <a:pt x="707" y="1"/>
                  </a:moveTo>
                  <a:lnTo>
                    <a:pt x="438" y="34"/>
                  </a:lnTo>
                  <a:lnTo>
                    <a:pt x="135" y="68"/>
                  </a:lnTo>
                  <a:lnTo>
                    <a:pt x="135" y="102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68" y="136"/>
                  </a:lnTo>
                  <a:lnTo>
                    <a:pt x="34" y="270"/>
                  </a:lnTo>
                  <a:lnTo>
                    <a:pt x="34" y="439"/>
                  </a:lnTo>
                  <a:lnTo>
                    <a:pt x="34" y="708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34" y="1482"/>
                  </a:lnTo>
                  <a:lnTo>
                    <a:pt x="68" y="1516"/>
                  </a:lnTo>
                  <a:lnTo>
                    <a:pt x="68" y="1550"/>
                  </a:lnTo>
                  <a:lnTo>
                    <a:pt x="101" y="1583"/>
                  </a:lnTo>
                  <a:lnTo>
                    <a:pt x="707" y="1617"/>
                  </a:lnTo>
                  <a:lnTo>
                    <a:pt x="1313" y="1617"/>
                  </a:lnTo>
                  <a:lnTo>
                    <a:pt x="2492" y="1583"/>
                  </a:lnTo>
                  <a:lnTo>
                    <a:pt x="2593" y="1583"/>
                  </a:lnTo>
                  <a:lnTo>
                    <a:pt x="2626" y="1550"/>
                  </a:lnTo>
                  <a:lnTo>
                    <a:pt x="2660" y="1482"/>
                  </a:lnTo>
                  <a:lnTo>
                    <a:pt x="2660" y="1449"/>
                  </a:lnTo>
                  <a:lnTo>
                    <a:pt x="2626" y="1381"/>
                  </a:lnTo>
                  <a:lnTo>
                    <a:pt x="2626" y="1078"/>
                  </a:lnTo>
                  <a:lnTo>
                    <a:pt x="2593" y="775"/>
                  </a:lnTo>
                  <a:lnTo>
                    <a:pt x="2626" y="439"/>
                  </a:lnTo>
                  <a:lnTo>
                    <a:pt x="2593" y="270"/>
                  </a:lnTo>
                  <a:lnTo>
                    <a:pt x="2559" y="136"/>
                  </a:lnTo>
                  <a:lnTo>
                    <a:pt x="2525" y="136"/>
                  </a:lnTo>
                  <a:lnTo>
                    <a:pt x="2492" y="102"/>
                  </a:lnTo>
                  <a:lnTo>
                    <a:pt x="2458" y="68"/>
                  </a:lnTo>
                  <a:lnTo>
                    <a:pt x="2323" y="34"/>
                  </a:lnTo>
                  <a:lnTo>
                    <a:pt x="2189" y="1"/>
                  </a:lnTo>
                  <a:lnTo>
                    <a:pt x="1886" y="1"/>
                  </a:lnTo>
                  <a:lnTo>
                    <a:pt x="1280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Shape 459"/>
            <p:cNvSpPr/>
            <p:nvPr/>
          </p:nvSpPr>
          <p:spPr>
            <a:xfrm>
              <a:off x="5055700" y="2677375"/>
              <a:ext cx="64850" cy="72400"/>
            </a:xfrm>
            <a:custGeom>
              <a:avLst/>
              <a:gdLst/>
              <a:ahLst/>
              <a:cxnLst/>
              <a:rect l="0" t="0" r="0" b="0"/>
              <a:pathLst>
                <a:path w="2594" h="2896" extrusionOk="0">
                  <a:moveTo>
                    <a:pt x="135" y="0"/>
                  </a:moveTo>
                  <a:lnTo>
                    <a:pt x="102" y="34"/>
                  </a:lnTo>
                  <a:lnTo>
                    <a:pt x="34" y="303"/>
                  </a:lnTo>
                  <a:lnTo>
                    <a:pt x="1" y="572"/>
                  </a:lnTo>
                  <a:lnTo>
                    <a:pt x="1" y="1111"/>
                  </a:lnTo>
                  <a:lnTo>
                    <a:pt x="1" y="1953"/>
                  </a:lnTo>
                  <a:lnTo>
                    <a:pt x="34" y="2390"/>
                  </a:lnTo>
                  <a:lnTo>
                    <a:pt x="102" y="2794"/>
                  </a:lnTo>
                  <a:lnTo>
                    <a:pt x="135" y="2828"/>
                  </a:lnTo>
                  <a:lnTo>
                    <a:pt x="236" y="2828"/>
                  </a:lnTo>
                  <a:lnTo>
                    <a:pt x="270" y="2761"/>
                  </a:lnTo>
                  <a:lnTo>
                    <a:pt x="270" y="2390"/>
                  </a:lnTo>
                  <a:lnTo>
                    <a:pt x="236" y="1919"/>
                  </a:lnTo>
                  <a:lnTo>
                    <a:pt x="236" y="1111"/>
                  </a:lnTo>
                  <a:lnTo>
                    <a:pt x="236" y="673"/>
                  </a:lnTo>
                  <a:lnTo>
                    <a:pt x="236" y="236"/>
                  </a:lnTo>
                  <a:lnTo>
                    <a:pt x="472" y="269"/>
                  </a:lnTo>
                  <a:lnTo>
                    <a:pt x="2290" y="269"/>
                  </a:lnTo>
                  <a:lnTo>
                    <a:pt x="2324" y="303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5"/>
                  </a:lnTo>
                  <a:lnTo>
                    <a:pt x="2357" y="673"/>
                  </a:lnTo>
                  <a:lnTo>
                    <a:pt x="2357" y="1010"/>
                  </a:lnTo>
                  <a:lnTo>
                    <a:pt x="2324" y="1818"/>
                  </a:lnTo>
                  <a:lnTo>
                    <a:pt x="2324" y="2626"/>
                  </a:lnTo>
                  <a:lnTo>
                    <a:pt x="2122" y="2592"/>
                  </a:lnTo>
                  <a:lnTo>
                    <a:pt x="1852" y="2592"/>
                  </a:lnTo>
                  <a:lnTo>
                    <a:pt x="1381" y="2626"/>
                  </a:lnTo>
                  <a:lnTo>
                    <a:pt x="775" y="2592"/>
                  </a:lnTo>
                  <a:lnTo>
                    <a:pt x="640" y="2592"/>
                  </a:lnTo>
                  <a:lnTo>
                    <a:pt x="472" y="2626"/>
                  </a:lnTo>
                  <a:lnTo>
                    <a:pt x="371" y="2660"/>
                  </a:lnTo>
                  <a:lnTo>
                    <a:pt x="270" y="2761"/>
                  </a:lnTo>
                  <a:lnTo>
                    <a:pt x="337" y="2828"/>
                  </a:lnTo>
                  <a:lnTo>
                    <a:pt x="472" y="2895"/>
                  </a:lnTo>
                  <a:lnTo>
                    <a:pt x="2088" y="2895"/>
                  </a:lnTo>
                  <a:lnTo>
                    <a:pt x="2357" y="2862"/>
                  </a:lnTo>
                  <a:lnTo>
                    <a:pt x="2391" y="2895"/>
                  </a:lnTo>
                  <a:lnTo>
                    <a:pt x="2458" y="2895"/>
                  </a:lnTo>
                  <a:lnTo>
                    <a:pt x="2526" y="2862"/>
                  </a:lnTo>
                  <a:lnTo>
                    <a:pt x="2559" y="2794"/>
                  </a:lnTo>
                  <a:lnTo>
                    <a:pt x="2559" y="1178"/>
                  </a:lnTo>
                  <a:lnTo>
                    <a:pt x="2593" y="640"/>
                  </a:lnTo>
                  <a:lnTo>
                    <a:pt x="2559" y="404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8"/>
                  </a:lnTo>
                  <a:lnTo>
                    <a:pt x="2391" y="101"/>
                  </a:lnTo>
                  <a:lnTo>
                    <a:pt x="2290" y="67"/>
                  </a:lnTo>
                  <a:lnTo>
                    <a:pt x="2088" y="67"/>
                  </a:lnTo>
                  <a:lnTo>
                    <a:pt x="1650" y="101"/>
                  </a:lnTo>
                  <a:lnTo>
                    <a:pt x="943" y="67"/>
                  </a:lnTo>
                  <a:lnTo>
                    <a:pt x="573" y="67"/>
                  </a:lnTo>
                  <a:lnTo>
                    <a:pt x="203" y="101"/>
                  </a:lnTo>
                  <a:lnTo>
                    <a:pt x="203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Shape 460"/>
            <p:cNvSpPr/>
            <p:nvPr/>
          </p:nvSpPr>
          <p:spPr>
            <a:xfrm>
              <a:off x="5722325" y="2677375"/>
              <a:ext cx="80825" cy="72400"/>
            </a:xfrm>
            <a:custGeom>
              <a:avLst/>
              <a:gdLst/>
              <a:ahLst/>
              <a:cxnLst/>
              <a:rect l="0" t="0" r="0" b="0"/>
              <a:pathLst>
                <a:path w="3233" h="2896" extrusionOk="0">
                  <a:moveTo>
                    <a:pt x="3031" y="0"/>
                  </a:moveTo>
                  <a:lnTo>
                    <a:pt x="2997" y="337"/>
                  </a:lnTo>
                  <a:lnTo>
                    <a:pt x="2997" y="640"/>
                  </a:lnTo>
                  <a:lnTo>
                    <a:pt x="2997" y="1313"/>
                  </a:lnTo>
                  <a:lnTo>
                    <a:pt x="2997" y="2020"/>
                  </a:lnTo>
                  <a:lnTo>
                    <a:pt x="2997" y="2357"/>
                  </a:lnTo>
                  <a:lnTo>
                    <a:pt x="3031" y="2727"/>
                  </a:lnTo>
                  <a:lnTo>
                    <a:pt x="2997" y="2693"/>
                  </a:lnTo>
                  <a:lnTo>
                    <a:pt x="203" y="2693"/>
                  </a:lnTo>
                  <a:lnTo>
                    <a:pt x="270" y="2357"/>
                  </a:lnTo>
                  <a:lnTo>
                    <a:pt x="270" y="1986"/>
                  </a:lnTo>
                  <a:lnTo>
                    <a:pt x="236" y="1279"/>
                  </a:lnTo>
                  <a:lnTo>
                    <a:pt x="236" y="640"/>
                  </a:lnTo>
                  <a:lnTo>
                    <a:pt x="203" y="337"/>
                  </a:lnTo>
                  <a:lnTo>
                    <a:pt x="135" y="34"/>
                  </a:lnTo>
                  <a:lnTo>
                    <a:pt x="102" y="34"/>
                  </a:lnTo>
                  <a:lnTo>
                    <a:pt x="34" y="337"/>
                  </a:lnTo>
                  <a:lnTo>
                    <a:pt x="1" y="640"/>
                  </a:lnTo>
                  <a:lnTo>
                    <a:pt x="1" y="1279"/>
                  </a:lnTo>
                  <a:lnTo>
                    <a:pt x="1" y="2020"/>
                  </a:lnTo>
                  <a:lnTo>
                    <a:pt x="34" y="2390"/>
                  </a:lnTo>
                  <a:lnTo>
                    <a:pt x="68" y="2761"/>
                  </a:lnTo>
                  <a:lnTo>
                    <a:pt x="102" y="2794"/>
                  </a:lnTo>
                  <a:lnTo>
                    <a:pt x="135" y="2794"/>
                  </a:lnTo>
                  <a:lnTo>
                    <a:pt x="270" y="2761"/>
                  </a:lnTo>
                  <a:lnTo>
                    <a:pt x="337" y="2828"/>
                  </a:lnTo>
                  <a:lnTo>
                    <a:pt x="438" y="2862"/>
                  </a:lnTo>
                  <a:lnTo>
                    <a:pt x="674" y="2895"/>
                  </a:lnTo>
                  <a:lnTo>
                    <a:pt x="1179" y="2862"/>
                  </a:lnTo>
                  <a:lnTo>
                    <a:pt x="2122" y="2895"/>
                  </a:lnTo>
                  <a:lnTo>
                    <a:pt x="3031" y="2862"/>
                  </a:lnTo>
                  <a:lnTo>
                    <a:pt x="3065" y="2862"/>
                  </a:lnTo>
                  <a:lnTo>
                    <a:pt x="3065" y="2828"/>
                  </a:lnTo>
                  <a:lnTo>
                    <a:pt x="3132" y="2828"/>
                  </a:lnTo>
                  <a:lnTo>
                    <a:pt x="3166" y="2794"/>
                  </a:lnTo>
                  <a:lnTo>
                    <a:pt x="3199" y="2491"/>
                  </a:lnTo>
                  <a:lnTo>
                    <a:pt x="3233" y="2155"/>
                  </a:lnTo>
                  <a:lnTo>
                    <a:pt x="3233" y="1515"/>
                  </a:lnTo>
                  <a:lnTo>
                    <a:pt x="3233" y="741"/>
                  </a:lnTo>
                  <a:lnTo>
                    <a:pt x="3199" y="370"/>
                  </a:lnTo>
                  <a:lnTo>
                    <a:pt x="3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Shape 461"/>
            <p:cNvSpPr/>
            <p:nvPr/>
          </p:nvSpPr>
          <p:spPr>
            <a:xfrm>
              <a:off x="5811550" y="2677375"/>
              <a:ext cx="65675" cy="75775"/>
            </a:xfrm>
            <a:custGeom>
              <a:avLst/>
              <a:gdLst/>
              <a:ahLst/>
              <a:cxnLst/>
              <a:rect l="0" t="0" r="0" b="0"/>
              <a:pathLst>
                <a:path w="2627" h="3031" extrusionOk="0">
                  <a:moveTo>
                    <a:pt x="2458" y="0"/>
                  </a:moveTo>
                  <a:lnTo>
                    <a:pt x="2425" y="67"/>
                  </a:lnTo>
                  <a:lnTo>
                    <a:pt x="2122" y="34"/>
                  </a:lnTo>
                  <a:lnTo>
                    <a:pt x="1852" y="67"/>
                  </a:lnTo>
                  <a:lnTo>
                    <a:pt x="1246" y="135"/>
                  </a:lnTo>
                  <a:lnTo>
                    <a:pt x="943" y="135"/>
                  </a:lnTo>
                  <a:lnTo>
                    <a:pt x="640" y="67"/>
                  </a:lnTo>
                  <a:lnTo>
                    <a:pt x="337" y="34"/>
                  </a:lnTo>
                  <a:lnTo>
                    <a:pt x="203" y="67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304" y="303"/>
                  </a:lnTo>
                  <a:lnTo>
                    <a:pt x="573" y="337"/>
                  </a:lnTo>
                  <a:lnTo>
                    <a:pt x="1078" y="370"/>
                  </a:lnTo>
                  <a:lnTo>
                    <a:pt x="1246" y="404"/>
                  </a:lnTo>
                  <a:lnTo>
                    <a:pt x="1415" y="370"/>
                  </a:lnTo>
                  <a:lnTo>
                    <a:pt x="1718" y="337"/>
                  </a:lnTo>
                  <a:lnTo>
                    <a:pt x="2054" y="303"/>
                  </a:lnTo>
                  <a:lnTo>
                    <a:pt x="2425" y="303"/>
                  </a:lnTo>
                  <a:lnTo>
                    <a:pt x="2391" y="808"/>
                  </a:lnTo>
                  <a:lnTo>
                    <a:pt x="2391" y="1347"/>
                  </a:lnTo>
                  <a:lnTo>
                    <a:pt x="2357" y="2020"/>
                  </a:lnTo>
                  <a:lnTo>
                    <a:pt x="2357" y="2357"/>
                  </a:lnTo>
                  <a:lnTo>
                    <a:pt x="2391" y="2693"/>
                  </a:lnTo>
                  <a:lnTo>
                    <a:pt x="2324" y="2693"/>
                  </a:lnTo>
                  <a:lnTo>
                    <a:pt x="1684" y="2727"/>
                  </a:lnTo>
                  <a:lnTo>
                    <a:pt x="1044" y="2794"/>
                  </a:lnTo>
                  <a:lnTo>
                    <a:pt x="506" y="2828"/>
                  </a:lnTo>
                  <a:lnTo>
                    <a:pt x="270" y="2862"/>
                  </a:lnTo>
                  <a:lnTo>
                    <a:pt x="1" y="2963"/>
                  </a:lnTo>
                  <a:lnTo>
                    <a:pt x="34" y="2996"/>
                  </a:lnTo>
                  <a:lnTo>
                    <a:pt x="270" y="3030"/>
                  </a:lnTo>
                  <a:lnTo>
                    <a:pt x="539" y="3030"/>
                  </a:lnTo>
                  <a:lnTo>
                    <a:pt x="1044" y="2963"/>
                  </a:lnTo>
                  <a:lnTo>
                    <a:pt x="1684" y="2929"/>
                  </a:lnTo>
                  <a:lnTo>
                    <a:pt x="2324" y="2895"/>
                  </a:lnTo>
                  <a:lnTo>
                    <a:pt x="2391" y="2862"/>
                  </a:lnTo>
                  <a:lnTo>
                    <a:pt x="2425" y="2828"/>
                  </a:lnTo>
                  <a:lnTo>
                    <a:pt x="2425" y="2862"/>
                  </a:lnTo>
                  <a:lnTo>
                    <a:pt x="2492" y="2862"/>
                  </a:lnTo>
                  <a:lnTo>
                    <a:pt x="2526" y="2828"/>
                  </a:lnTo>
                  <a:lnTo>
                    <a:pt x="2559" y="2525"/>
                  </a:lnTo>
                  <a:lnTo>
                    <a:pt x="2593" y="2188"/>
                  </a:lnTo>
                  <a:lnTo>
                    <a:pt x="2593" y="1549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593" y="67"/>
                  </a:lnTo>
                  <a:lnTo>
                    <a:pt x="2559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Shape 462"/>
            <p:cNvSpPr/>
            <p:nvPr/>
          </p:nvSpPr>
          <p:spPr>
            <a:xfrm>
              <a:off x="5363775" y="2677375"/>
              <a:ext cx="351000" cy="78300"/>
            </a:xfrm>
            <a:custGeom>
              <a:avLst/>
              <a:gdLst/>
              <a:ahLst/>
              <a:cxnLst/>
              <a:rect l="0" t="0" r="0" b="0"/>
              <a:pathLst>
                <a:path w="14040" h="3132" extrusionOk="0">
                  <a:moveTo>
                    <a:pt x="101" y="202"/>
                  </a:moveTo>
                  <a:lnTo>
                    <a:pt x="1818" y="269"/>
                  </a:lnTo>
                  <a:lnTo>
                    <a:pt x="3569" y="337"/>
                  </a:lnTo>
                  <a:lnTo>
                    <a:pt x="7003" y="370"/>
                  </a:lnTo>
                  <a:lnTo>
                    <a:pt x="13703" y="505"/>
                  </a:lnTo>
                  <a:lnTo>
                    <a:pt x="13703" y="875"/>
                  </a:lnTo>
                  <a:lnTo>
                    <a:pt x="13703" y="1212"/>
                  </a:lnTo>
                  <a:lnTo>
                    <a:pt x="13703" y="2862"/>
                  </a:lnTo>
                  <a:lnTo>
                    <a:pt x="13669" y="2828"/>
                  </a:lnTo>
                  <a:lnTo>
                    <a:pt x="13299" y="2761"/>
                  </a:lnTo>
                  <a:lnTo>
                    <a:pt x="12929" y="2727"/>
                  </a:lnTo>
                  <a:lnTo>
                    <a:pt x="12558" y="2693"/>
                  </a:lnTo>
                  <a:lnTo>
                    <a:pt x="11481" y="2693"/>
                  </a:lnTo>
                  <a:lnTo>
                    <a:pt x="10740" y="2761"/>
                  </a:lnTo>
                  <a:lnTo>
                    <a:pt x="9899" y="2828"/>
                  </a:lnTo>
                  <a:lnTo>
                    <a:pt x="9023" y="2862"/>
                  </a:lnTo>
                  <a:lnTo>
                    <a:pt x="7272" y="2895"/>
                  </a:lnTo>
                  <a:lnTo>
                    <a:pt x="5555" y="2862"/>
                  </a:lnTo>
                  <a:lnTo>
                    <a:pt x="3805" y="2794"/>
                  </a:lnTo>
                  <a:lnTo>
                    <a:pt x="2088" y="2761"/>
                  </a:lnTo>
                  <a:lnTo>
                    <a:pt x="1212" y="2794"/>
                  </a:lnTo>
                  <a:lnTo>
                    <a:pt x="371" y="2828"/>
                  </a:lnTo>
                  <a:lnTo>
                    <a:pt x="371" y="2491"/>
                  </a:lnTo>
                  <a:lnTo>
                    <a:pt x="337" y="2121"/>
                  </a:lnTo>
                  <a:lnTo>
                    <a:pt x="270" y="1448"/>
                  </a:lnTo>
                  <a:lnTo>
                    <a:pt x="202" y="808"/>
                  </a:lnTo>
                  <a:lnTo>
                    <a:pt x="169" y="505"/>
                  </a:lnTo>
                  <a:lnTo>
                    <a:pt x="101" y="202"/>
                  </a:lnTo>
                  <a:close/>
                  <a:moveTo>
                    <a:pt x="101" y="0"/>
                  </a:moveTo>
                  <a:lnTo>
                    <a:pt x="68" y="34"/>
                  </a:lnTo>
                  <a:lnTo>
                    <a:pt x="34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0" y="471"/>
                  </a:lnTo>
                  <a:lnTo>
                    <a:pt x="0" y="774"/>
                  </a:lnTo>
                  <a:lnTo>
                    <a:pt x="34" y="1448"/>
                  </a:lnTo>
                  <a:lnTo>
                    <a:pt x="68" y="2222"/>
                  </a:lnTo>
                  <a:lnTo>
                    <a:pt x="101" y="2626"/>
                  </a:lnTo>
                  <a:lnTo>
                    <a:pt x="202" y="2996"/>
                  </a:lnTo>
                  <a:lnTo>
                    <a:pt x="236" y="3030"/>
                  </a:lnTo>
                  <a:lnTo>
                    <a:pt x="270" y="3064"/>
                  </a:lnTo>
                  <a:lnTo>
                    <a:pt x="303" y="3030"/>
                  </a:lnTo>
                  <a:lnTo>
                    <a:pt x="337" y="2996"/>
                  </a:lnTo>
                  <a:lnTo>
                    <a:pt x="1179" y="3030"/>
                  </a:lnTo>
                  <a:lnTo>
                    <a:pt x="2020" y="3098"/>
                  </a:lnTo>
                  <a:lnTo>
                    <a:pt x="5353" y="3098"/>
                  </a:lnTo>
                  <a:lnTo>
                    <a:pt x="7037" y="3131"/>
                  </a:lnTo>
                  <a:lnTo>
                    <a:pt x="8653" y="3131"/>
                  </a:lnTo>
                  <a:lnTo>
                    <a:pt x="9461" y="3098"/>
                  </a:lnTo>
                  <a:lnTo>
                    <a:pt x="10269" y="3064"/>
                  </a:lnTo>
                  <a:lnTo>
                    <a:pt x="11111" y="2996"/>
                  </a:lnTo>
                  <a:lnTo>
                    <a:pt x="11919" y="2929"/>
                  </a:lnTo>
                  <a:lnTo>
                    <a:pt x="12356" y="2929"/>
                  </a:lnTo>
                  <a:lnTo>
                    <a:pt x="12760" y="2963"/>
                  </a:lnTo>
                  <a:lnTo>
                    <a:pt x="13164" y="2996"/>
                  </a:lnTo>
                  <a:lnTo>
                    <a:pt x="13568" y="3098"/>
                  </a:lnTo>
                  <a:lnTo>
                    <a:pt x="13636" y="3098"/>
                  </a:lnTo>
                  <a:lnTo>
                    <a:pt x="13703" y="3064"/>
                  </a:lnTo>
                  <a:lnTo>
                    <a:pt x="13737" y="2963"/>
                  </a:lnTo>
                  <a:lnTo>
                    <a:pt x="13804" y="2996"/>
                  </a:lnTo>
                  <a:lnTo>
                    <a:pt x="13871" y="2996"/>
                  </a:lnTo>
                  <a:lnTo>
                    <a:pt x="13939" y="2963"/>
                  </a:lnTo>
                  <a:lnTo>
                    <a:pt x="13972" y="2862"/>
                  </a:lnTo>
                  <a:lnTo>
                    <a:pt x="13972" y="1414"/>
                  </a:lnTo>
                  <a:lnTo>
                    <a:pt x="13972" y="976"/>
                  </a:lnTo>
                  <a:lnTo>
                    <a:pt x="13972" y="741"/>
                  </a:lnTo>
                  <a:lnTo>
                    <a:pt x="13972" y="505"/>
                  </a:lnTo>
                  <a:lnTo>
                    <a:pt x="14006" y="438"/>
                  </a:lnTo>
                  <a:lnTo>
                    <a:pt x="14040" y="370"/>
                  </a:lnTo>
                  <a:lnTo>
                    <a:pt x="14006" y="303"/>
                  </a:lnTo>
                  <a:lnTo>
                    <a:pt x="13905" y="269"/>
                  </a:lnTo>
                  <a:lnTo>
                    <a:pt x="13871" y="269"/>
                  </a:lnTo>
                  <a:lnTo>
                    <a:pt x="13838" y="168"/>
                  </a:lnTo>
                  <a:lnTo>
                    <a:pt x="13804" y="269"/>
                  </a:lnTo>
                  <a:lnTo>
                    <a:pt x="7003" y="135"/>
                  </a:lnTo>
                  <a:lnTo>
                    <a:pt x="3569" y="34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Shape 463"/>
            <p:cNvSpPr/>
            <p:nvPr/>
          </p:nvSpPr>
          <p:spPr>
            <a:xfrm>
              <a:off x="5273700" y="2674850"/>
              <a:ext cx="85050" cy="79125"/>
            </a:xfrm>
            <a:custGeom>
              <a:avLst/>
              <a:gdLst/>
              <a:ahLst/>
              <a:cxnLst/>
              <a:rect l="0" t="0" r="0" b="0"/>
              <a:pathLst>
                <a:path w="3402" h="3165" extrusionOk="0">
                  <a:moveTo>
                    <a:pt x="1347" y="0"/>
                  </a:moveTo>
                  <a:lnTo>
                    <a:pt x="943" y="34"/>
                  </a:lnTo>
                  <a:lnTo>
                    <a:pt x="573" y="101"/>
                  </a:lnTo>
                  <a:lnTo>
                    <a:pt x="236" y="168"/>
                  </a:lnTo>
                  <a:lnTo>
                    <a:pt x="169" y="101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34" y="269"/>
                  </a:lnTo>
                  <a:lnTo>
                    <a:pt x="68" y="269"/>
                  </a:lnTo>
                  <a:lnTo>
                    <a:pt x="34" y="505"/>
                  </a:lnTo>
                  <a:lnTo>
                    <a:pt x="34" y="842"/>
                  </a:lnTo>
                  <a:lnTo>
                    <a:pt x="34" y="1717"/>
                  </a:lnTo>
                  <a:lnTo>
                    <a:pt x="34" y="2963"/>
                  </a:lnTo>
                  <a:lnTo>
                    <a:pt x="68" y="3064"/>
                  </a:lnTo>
                  <a:lnTo>
                    <a:pt x="236" y="3064"/>
                  </a:lnTo>
                  <a:lnTo>
                    <a:pt x="236" y="3030"/>
                  </a:lnTo>
                  <a:lnTo>
                    <a:pt x="270" y="2963"/>
                  </a:lnTo>
                  <a:lnTo>
                    <a:pt x="236" y="1953"/>
                  </a:lnTo>
                  <a:lnTo>
                    <a:pt x="236" y="943"/>
                  </a:lnTo>
                  <a:lnTo>
                    <a:pt x="270" y="673"/>
                  </a:lnTo>
                  <a:lnTo>
                    <a:pt x="304" y="505"/>
                  </a:lnTo>
                  <a:lnTo>
                    <a:pt x="304" y="370"/>
                  </a:lnTo>
                  <a:lnTo>
                    <a:pt x="977" y="303"/>
                  </a:lnTo>
                  <a:lnTo>
                    <a:pt x="1684" y="269"/>
                  </a:lnTo>
                  <a:lnTo>
                    <a:pt x="2054" y="303"/>
                  </a:lnTo>
                  <a:lnTo>
                    <a:pt x="2425" y="370"/>
                  </a:lnTo>
                  <a:lnTo>
                    <a:pt x="2795" y="404"/>
                  </a:lnTo>
                  <a:lnTo>
                    <a:pt x="3166" y="471"/>
                  </a:lnTo>
                  <a:lnTo>
                    <a:pt x="3199" y="438"/>
                  </a:lnTo>
                  <a:lnTo>
                    <a:pt x="3199" y="438"/>
                  </a:lnTo>
                  <a:lnTo>
                    <a:pt x="3166" y="673"/>
                  </a:lnTo>
                  <a:lnTo>
                    <a:pt x="3166" y="909"/>
                  </a:lnTo>
                  <a:lnTo>
                    <a:pt x="3132" y="1380"/>
                  </a:lnTo>
                  <a:lnTo>
                    <a:pt x="3098" y="2188"/>
                  </a:lnTo>
                  <a:lnTo>
                    <a:pt x="3132" y="2592"/>
                  </a:lnTo>
                  <a:lnTo>
                    <a:pt x="3166" y="2996"/>
                  </a:lnTo>
                  <a:lnTo>
                    <a:pt x="2762" y="2895"/>
                  </a:lnTo>
                  <a:lnTo>
                    <a:pt x="2357" y="2862"/>
                  </a:lnTo>
                  <a:lnTo>
                    <a:pt x="1516" y="2828"/>
                  </a:lnTo>
                  <a:lnTo>
                    <a:pt x="1179" y="2794"/>
                  </a:lnTo>
                  <a:lnTo>
                    <a:pt x="876" y="2761"/>
                  </a:lnTo>
                  <a:lnTo>
                    <a:pt x="708" y="2794"/>
                  </a:lnTo>
                  <a:lnTo>
                    <a:pt x="539" y="2828"/>
                  </a:lnTo>
                  <a:lnTo>
                    <a:pt x="405" y="2895"/>
                  </a:lnTo>
                  <a:lnTo>
                    <a:pt x="270" y="2963"/>
                  </a:lnTo>
                  <a:lnTo>
                    <a:pt x="438" y="3030"/>
                  </a:lnTo>
                  <a:lnTo>
                    <a:pt x="607" y="3064"/>
                  </a:lnTo>
                  <a:lnTo>
                    <a:pt x="1718" y="3064"/>
                  </a:lnTo>
                  <a:lnTo>
                    <a:pt x="2492" y="3165"/>
                  </a:lnTo>
                  <a:lnTo>
                    <a:pt x="2896" y="3165"/>
                  </a:lnTo>
                  <a:lnTo>
                    <a:pt x="3300" y="3131"/>
                  </a:lnTo>
                  <a:lnTo>
                    <a:pt x="3401" y="3064"/>
                  </a:lnTo>
                  <a:lnTo>
                    <a:pt x="3401" y="3030"/>
                  </a:lnTo>
                  <a:lnTo>
                    <a:pt x="3401" y="2996"/>
                  </a:lnTo>
                  <a:lnTo>
                    <a:pt x="3368" y="2592"/>
                  </a:lnTo>
                  <a:lnTo>
                    <a:pt x="3334" y="2188"/>
                  </a:lnTo>
                  <a:lnTo>
                    <a:pt x="3368" y="1380"/>
                  </a:lnTo>
                  <a:lnTo>
                    <a:pt x="3401" y="808"/>
                  </a:lnTo>
                  <a:lnTo>
                    <a:pt x="3401" y="505"/>
                  </a:lnTo>
                  <a:lnTo>
                    <a:pt x="3334" y="202"/>
                  </a:lnTo>
                  <a:lnTo>
                    <a:pt x="3300" y="202"/>
                  </a:lnTo>
                  <a:lnTo>
                    <a:pt x="3233" y="337"/>
                  </a:lnTo>
                  <a:lnTo>
                    <a:pt x="3199" y="303"/>
                  </a:lnTo>
                  <a:lnTo>
                    <a:pt x="2863" y="168"/>
                  </a:lnTo>
                  <a:lnTo>
                    <a:pt x="2526" y="101"/>
                  </a:lnTo>
                  <a:lnTo>
                    <a:pt x="212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4" name="Shape 464"/>
          <p:cNvSpPr txBox="1">
            <a:spLocks noGrp="1"/>
          </p:cNvSpPr>
          <p:nvPr>
            <p:ph type="ctrTitle"/>
          </p:nvPr>
        </p:nvSpPr>
        <p:spPr>
          <a:xfrm>
            <a:off x="2077167" y="1882525"/>
            <a:ext cx="8037599" cy="1546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 rtl="0">
              <a:spcBef>
                <a:spcPts val="0"/>
              </a:spcBef>
              <a:buClr>
                <a:srgbClr val="FFFFFF"/>
              </a:buClr>
              <a:buSzPct val="100000"/>
              <a:defRPr sz="5400" b="0">
                <a:solidFill>
                  <a:srgbClr val="FFFFFF"/>
                </a:solidFill>
              </a:defRPr>
            </a:lvl1pPr>
            <a:lvl2pPr algn="ctr" rtl="0">
              <a:spcBef>
                <a:spcPts val="0"/>
              </a:spcBef>
              <a:buClr>
                <a:srgbClr val="FFFFFF"/>
              </a:buClr>
              <a:buSzPct val="100000"/>
              <a:defRPr sz="5400" b="0">
                <a:solidFill>
                  <a:srgbClr val="FFFFFF"/>
                </a:solidFill>
              </a:defRPr>
            </a:lvl2pPr>
            <a:lvl3pPr algn="ctr" rtl="0">
              <a:spcBef>
                <a:spcPts val="0"/>
              </a:spcBef>
              <a:buClr>
                <a:srgbClr val="FFFFFF"/>
              </a:buClr>
              <a:buSzPct val="100000"/>
              <a:defRPr sz="5400" b="0">
                <a:solidFill>
                  <a:srgbClr val="FFFFFF"/>
                </a:solidFill>
              </a:defRPr>
            </a:lvl3pPr>
            <a:lvl4pPr algn="ctr" rtl="0">
              <a:spcBef>
                <a:spcPts val="0"/>
              </a:spcBef>
              <a:buClr>
                <a:srgbClr val="FFFFFF"/>
              </a:buClr>
              <a:buSzPct val="100000"/>
              <a:defRPr sz="5400" b="0">
                <a:solidFill>
                  <a:srgbClr val="FFFFFF"/>
                </a:solidFill>
              </a:defRPr>
            </a:lvl4pPr>
            <a:lvl5pPr algn="ctr" rtl="0">
              <a:spcBef>
                <a:spcPts val="0"/>
              </a:spcBef>
              <a:buClr>
                <a:srgbClr val="FFFFFF"/>
              </a:buClr>
              <a:buSzPct val="100000"/>
              <a:defRPr sz="5400" b="0">
                <a:solidFill>
                  <a:srgbClr val="FFFFFF"/>
                </a:solidFill>
              </a:defRPr>
            </a:lvl5pPr>
            <a:lvl6pPr algn="ctr" rtl="0">
              <a:spcBef>
                <a:spcPts val="0"/>
              </a:spcBef>
              <a:buClr>
                <a:srgbClr val="FFFFFF"/>
              </a:buClr>
              <a:buSzPct val="100000"/>
              <a:defRPr sz="5400" b="0">
                <a:solidFill>
                  <a:srgbClr val="FFFFFF"/>
                </a:solidFill>
              </a:defRPr>
            </a:lvl6pPr>
            <a:lvl7pPr algn="ctr" rtl="0">
              <a:spcBef>
                <a:spcPts val="0"/>
              </a:spcBef>
              <a:buClr>
                <a:srgbClr val="FFFFFF"/>
              </a:buClr>
              <a:buSzPct val="100000"/>
              <a:defRPr sz="5400" b="0">
                <a:solidFill>
                  <a:srgbClr val="FFFFFF"/>
                </a:solidFill>
              </a:defRPr>
            </a:lvl7pPr>
            <a:lvl8pPr algn="ctr" rtl="0">
              <a:spcBef>
                <a:spcPts val="0"/>
              </a:spcBef>
              <a:buClr>
                <a:srgbClr val="FFFFFF"/>
              </a:buClr>
              <a:buSzPct val="100000"/>
              <a:defRPr sz="5400" b="0">
                <a:solidFill>
                  <a:srgbClr val="FFFFFF"/>
                </a:solidFill>
              </a:defRPr>
            </a:lvl8pPr>
            <a:lvl9pPr algn="ctr" rtl="0">
              <a:spcBef>
                <a:spcPts val="0"/>
              </a:spcBef>
              <a:buClr>
                <a:srgbClr val="FFFFFF"/>
              </a:buClr>
              <a:buSzPct val="100000"/>
              <a:defRPr sz="5400" b="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65" name="Shape 465"/>
          <p:cNvSpPr txBox="1">
            <a:spLocks noGrp="1"/>
          </p:cNvSpPr>
          <p:nvPr>
            <p:ph type="subTitle" idx="1"/>
          </p:nvPr>
        </p:nvSpPr>
        <p:spPr>
          <a:xfrm>
            <a:off x="2077167" y="3329550"/>
            <a:ext cx="8037599" cy="106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 rtl="0">
              <a:spcBef>
                <a:spcPts val="0"/>
              </a:spcBef>
              <a:buClr>
                <a:srgbClr val="434343"/>
              </a:buClr>
              <a:buSzPct val="100000"/>
              <a:buNone/>
              <a:defRPr sz="1800">
                <a:solidFill>
                  <a:srgbClr val="434343"/>
                </a:solidFill>
              </a:defRPr>
            </a:lvl1pPr>
            <a:lvl2pPr algn="ctr" rtl="0">
              <a:spcBef>
                <a:spcPts val="0"/>
              </a:spcBef>
              <a:buClr>
                <a:srgbClr val="434343"/>
              </a:buClr>
              <a:buSzPct val="100000"/>
              <a:buNone/>
              <a:defRPr sz="3000">
                <a:solidFill>
                  <a:srgbClr val="434343"/>
                </a:solidFill>
              </a:defRPr>
            </a:lvl2pPr>
            <a:lvl3pPr algn="ctr" rtl="0">
              <a:spcBef>
                <a:spcPts val="0"/>
              </a:spcBef>
              <a:buClr>
                <a:srgbClr val="434343"/>
              </a:buClr>
              <a:buSzPct val="100000"/>
              <a:buNone/>
              <a:defRPr sz="3000">
                <a:solidFill>
                  <a:srgbClr val="434343"/>
                </a:solidFill>
              </a:defRPr>
            </a:lvl3pPr>
            <a:lvl4pPr algn="ctr" rtl="0">
              <a:spcBef>
                <a:spcPts val="0"/>
              </a:spcBef>
              <a:buClr>
                <a:srgbClr val="434343"/>
              </a:buClr>
              <a:buSzPct val="100000"/>
              <a:buNone/>
              <a:defRPr sz="3000">
                <a:solidFill>
                  <a:srgbClr val="434343"/>
                </a:solidFill>
              </a:defRPr>
            </a:lvl4pPr>
            <a:lvl5pPr algn="ctr" rtl="0">
              <a:spcBef>
                <a:spcPts val="0"/>
              </a:spcBef>
              <a:buClr>
                <a:srgbClr val="434343"/>
              </a:buClr>
              <a:buSzPct val="100000"/>
              <a:buNone/>
              <a:defRPr sz="3000">
                <a:solidFill>
                  <a:srgbClr val="434343"/>
                </a:solidFill>
              </a:defRPr>
            </a:lvl5pPr>
            <a:lvl6pPr algn="ctr" rtl="0">
              <a:spcBef>
                <a:spcPts val="0"/>
              </a:spcBef>
              <a:buClr>
                <a:srgbClr val="434343"/>
              </a:buClr>
              <a:buSzPct val="100000"/>
              <a:buNone/>
              <a:defRPr sz="3000">
                <a:solidFill>
                  <a:srgbClr val="434343"/>
                </a:solidFill>
              </a:defRPr>
            </a:lvl6pPr>
            <a:lvl7pPr algn="ctr" rtl="0">
              <a:spcBef>
                <a:spcPts val="0"/>
              </a:spcBef>
              <a:buClr>
                <a:srgbClr val="434343"/>
              </a:buClr>
              <a:buSzPct val="100000"/>
              <a:buNone/>
              <a:defRPr sz="3000">
                <a:solidFill>
                  <a:srgbClr val="434343"/>
                </a:solidFill>
              </a:defRPr>
            </a:lvl7pPr>
            <a:lvl8pPr algn="ctr" rtl="0">
              <a:spcBef>
                <a:spcPts val="0"/>
              </a:spcBef>
              <a:buClr>
                <a:srgbClr val="434343"/>
              </a:buClr>
              <a:buSzPct val="100000"/>
              <a:buNone/>
              <a:defRPr sz="3000">
                <a:solidFill>
                  <a:srgbClr val="434343"/>
                </a:solidFill>
              </a:defRPr>
            </a:lvl8pPr>
            <a:lvl9pPr algn="ctr" rtl="0">
              <a:spcBef>
                <a:spcPts val="0"/>
              </a:spcBef>
              <a:buClr>
                <a:srgbClr val="434343"/>
              </a:buClr>
              <a:buSzPct val="100000"/>
              <a:buNone/>
              <a:defRPr sz="3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68996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" name="Shape 467"/>
          <p:cNvGrpSpPr/>
          <p:nvPr/>
        </p:nvGrpSpPr>
        <p:grpSpPr>
          <a:xfrm>
            <a:off x="-10663" y="-6006"/>
            <a:ext cx="12213325" cy="6870012"/>
            <a:chOff x="328725" y="2891150"/>
            <a:chExt cx="3447625" cy="2585725"/>
          </a:xfrm>
        </p:grpSpPr>
        <p:sp>
          <p:nvSpPr>
            <p:cNvPr id="468" name="Shape 468"/>
            <p:cNvSpPr/>
            <p:nvPr/>
          </p:nvSpPr>
          <p:spPr>
            <a:xfrm>
              <a:off x="1720050" y="5007200"/>
              <a:ext cx="58100" cy="55575"/>
            </a:xfrm>
            <a:custGeom>
              <a:avLst/>
              <a:gdLst/>
              <a:ahLst/>
              <a:cxnLst/>
              <a:rect l="0" t="0" r="0" b="0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Shape 469"/>
            <p:cNvSpPr/>
            <p:nvPr/>
          </p:nvSpPr>
          <p:spPr>
            <a:xfrm>
              <a:off x="328725" y="4577925"/>
              <a:ext cx="118700" cy="33700"/>
            </a:xfrm>
            <a:custGeom>
              <a:avLst/>
              <a:gdLst/>
              <a:ahLst/>
              <a:cxnLst/>
              <a:rect l="0" t="0" r="0" b="0"/>
              <a:pathLst>
                <a:path w="4748" h="1348" extrusionOk="0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Shape 470"/>
            <p:cNvSpPr/>
            <p:nvPr/>
          </p:nvSpPr>
          <p:spPr>
            <a:xfrm>
              <a:off x="1679650" y="4953325"/>
              <a:ext cx="58100" cy="57250"/>
            </a:xfrm>
            <a:custGeom>
              <a:avLst/>
              <a:gdLst/>
              <a:ahLst/>
              <a:cxnLst/>
              <a:rect l="0" t="0" r="0" b="0"/>
              <a:pathLst>
                <a:path w="2324" h="2290" extrusionOk="0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Shape 471"/>
            <p:cNvSpPr/>
            <p:nvPr/>
          </p:nvSpPr>
          <p:spPr>
            <a:xfrm>
              <a:off x="328725" y="4540050"/>
              <a:ext cx="117000" cy="36225"/>
            </a:xfrm>
            <a:custGeom>
              <a:avLst/>
              <a:gdLst/>
              <a:ahLst/>
              <a:cxnLst/>
              <a:rect l="0" t="0" r="0" b="0"/>
              <a:pathLst>
                <a:path w="4680" h="1449" extrusionOk="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Shape 472"/>
            <p:cNvSpPr/>
            <p:nvPr/>
          </p:nvSpPr>
          <p:spPr>
            <a:xfrm>
              <a:off x="328725" y="4469350"/>
              <a:ext cx="96800" cy="23600"/>
            </a:xfrm>
            <a:custGeom>
              <a:avLst/>
              <a:gdLst/>
              <a:ahLst/>
              <a:cxnLst/>
              <a:rect l="0" t="0" r="0" b="0"/>
              <a:pathLst>
                <a:path w="3872" h="944" extrusionOk="0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Shape 473"/>
            <p:cNvSpPr/>
            <p:nvPr/>
          </p:nvSpPr>
          <p:spPr>
            <a:xfrm>
              <a:off x="328725" y="4488700"/>
              <a:ext cx="98500" cy="32025"/>
            </a:xfrm>
            <a:custGeom>
              <a:avLst/>
              <a:gdLst/>
              <a:ahLst/>
              <a:cxnLst/>
              <a:rect l="0" t="0" r="0" b="0"/>
              <a:pathLst>
                <a:path w="3940" h="1281" extrusionOk="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Shape 474"/>
            <p:cNvSpPr/>
            <p:nvPr/>
          </p:nvSpPr>
          <p:spPr>
            <a:xfrm>
              <a:off x="1618200" y="5157850"/>
              <a:ext cx="15175" cy="14350"/>
            </a:xfrm>
            <a:custGeom>
              <a:avLst/>
              <a:gdLst/>
              <a:ahLst/>
              <a:cxnLst/>
              <a:rect l="0" t="0" r="0" b="0"/>
              <a:pathLst>
                <a:path w="607" h="574" extrusionOk="0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Shape 475"/>
            <p:cNvSpPr/>
            <p:nvPr/>
          </p:nvSpPr>
          <p:spPr>
            <a:xfrm>
              <a:off x="1741075" y="5063575"/>
              <a:ext cx="55600" cy="57275"/>
            </a:xfrm>
            <a:custGeom>
              <a:avLst/>
              <a:gdLst/>
              <a:ahLst/>
              <a:cxnLst/>
              <a:rect l="0" t="0" r="0" b="0"/>
              <a:pathLst>
                <a:path w="2224" h="2291" extrusionOk="0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Shape 476"/>
            <p:cNvSpPr/>
            <p:nvPr/>
          </p:nvSpPr>
          <p:spPr>
            <a:xfrm>
              <a:off x="1678800" y="5072850"/>
              <a:ext cx="59775" cy="56425"/>
            </a:xfrm>
            <a:custGeom>
              <a:avLst/>
              <a:gdLst/>
              <a:ahLst/>
              <a:cxnLst/>
              <a:rect l="0" t="0" r="0" b="0"/>
              <a:pathLst>
                <a:path w="2391" h="2257" extrusionOk="0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Shape 477"/>
            <p:cNvSpPr/>
            <p:nvPr/>
          </p:nvSpPr>
          <p:spPr>
            <a:xfrm>
              <a:off x="1659450" y="5014775"/>
              <a:ext cx="58100" cy="63150"/>
            </a:xfrm>
            <a:custGeom>
              <a:avLst/>
              <a:gdLst/>
              <a:ahLst/>
              <a:cxnLst/>
              <a:rect l="0" t="0" r="0" b="0"/>
              <a:pathLst>
                <a:path w="2324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Shape 478"/>
            <p:cNvSpPr/>
            <p:nvPr/>
          </p:nvSpPr>
          <p:spPr>
            <a:xfrm>
              <a:off x="328725" y="4637675"/>
              <a:ext cx="140575" cy="37075"/>
            </a:xfrm>
            <a:custGeom>
              <a:avLst/>
              <a:gdLst/>
              <a:ahLst/>
              <a:cxnLst/>
              <a:rect l="0" t="0" r="0" b="0"/>
              <a:pathLst>
                <a:path w="5623" h="1483" extrusionOk="0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Shape 479"/>
            <p:cNvSpPr/>
            <p:nvPr/>
          </p:nvSpPr>
          <p:spPr>
            <a:xfrm>
              <a:off x="1583700" y="5002975"/>
              <a:ext cx="12650" cy="16875"/>
            </a:xfrm>
            <a:custGeom>
              <a:avLst/>
              <a:gdLst/>
              <a:ahLst/>
              <a:cxnLst/>
              <a:rect l="0" t="0" r="0" b="0"/>
              <a:pathLst>
                <a:path w="506" h="675" extrusionOk="0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Shape 480"/>
            <p:cNvSpPr/>
            <p:nvPr/>
          </p:nvSpPr>
          <p:spPr>
            <a:xfrm>
              <a:off x="1558450" y="4970150"/>
              <a:ext cx="57250" cy="63150"/>
            </a:xfrm>
            <a:custGeom>
              <a:avLst/>
              <a:gdLst/>
              <a:ahLst/>
              <a:cxnLst/>
              <a:rect l="0" t="0" r="0" b="0"/>
              <a:pathLst>
                <a:path w="2290" h="2526" extrusionOk="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Shape 481"/>
            <p:cNvSpPr/>
            <p:nvPr/>
          </p:nvSpPr>
          <p:spPr>
            <a:xfrm>
              <a:off x="1318550" y="5127550"/>
              <a:ext cx="52225" cy="57275"/>
            </a:xfrm>
            <a:custGeom>
              <a:avLst/>
              <a:gdLst/>
              <a:ahLst/>
              <a:cxnLst/>
              <a:rect l="0" t="0" r="0" b="0"/>
              <a:pathLst>
                <a:path w="2089" h="2291" extrusionOk="0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Shape 482"/>
            <p:cNvSpPr/>
            <p:nvPr/>
          </p:nvSpPr>
          <p:spPr>
            <a:xfrm>
              <a:off x="328725" y="4609075"/>
              <a:ext cx="85025" cy="26100"/>
            </a:xfrm>
            <a:custGeom>
              <a:avLst/>
              <a:gdLst/>
              <a:ahLst/>
              <a:cxnLst/>
              <a:rect l="0" t="0" r="0" b="0"/>
              <a:pathLst>
                <a:path w="3401" h="1044" extrusionOk="0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Shape 483"/>
            <p:cNvSpPr/>
            <p:nvPr/>
          </p:nvSpPr>
          <p:spPr>
            <a:xfrm>
              <a:off x="328725" y="4657050"/>
              <a:ext cx="143950" cy="35375"/>
            </a:xfrm>
            <a:custGeom>
              <a:avLst/>
              <a:gdLst/>
              <a:ahLst/>
              <a:cxnLst/>
              <a:rect l="0" t="0" r="0" b="0"/>
              <a:pathLst>
                <a:path w="5758" h="1415" extrusionOk="0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Shape 484"/>
            <p:cNvSpPr/>
            <p:nvPr/>
          </p:nvSpPr>
          <p:spPr>
            <a:xfrm>
              <a:off x="955775" y="4552675"/>
              <a:ext cx="143950" cy="126275"/>
            </a:xfrm>
            <a:custGeom>
              <a:avLst/>
              <a:gdLst/>
              <a:ahLst/>
              <a:cxnLst/>
              <a:rect l="0" t="0" r="0" b="0"/>
              <a:pathLst>
                <a:path w="5758" h="5051" extrusionOk="0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Shape 485"/>
            <p:cNvSpPr/>
            <p:nvPr/>
          </p:nvSpPr>
          <p:spPr>
            <a:xfrm>
              <a:off x="328725" y="4675575"/>
              <a:ext cx="141425" cy="38725"/>
            </a:xfrm>
            <a:custGeom>
              <a:avLst/>
              <a:gdLst/>
              <a:ahLst/>
              <a:cxnLst/>
              <a:rect l="0" t="0" r="0" b="0"/>
              <a:pathLst>
                <a:path w="5657" h="1549" extrusionOk="0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Shape 486"/>
            <p:cNvSpPr/>
            <p:nvPr/>
          </p:nvSpPr>
          <p:spPr>
            <a:xfrm>
              <a:off x="1320225" y="5209200"/>
              <a:ext cx="16875" cy="13500"/>
            </a:xfrm>
            <a:custGeom>
              <a:avLst/>
              <a:gdLst/>
              <a:ahLst/>
              <a:cxnLst/>
              <a:rect l="0" t="0" r="0" b="0"/>
              <a:pathLst>
                <a:path w="675" h="540" extrusionOk="0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Shape 487"/>
            <p:cNvSpPr/>
            <p:nvPr/>
          </p:nvSpPr>
          <p:spPr>
            <a:xfrm>
              <a:off x="328725" y="4393600"/>
              <a:ext cx="81650" cy="27800"/>
            </a:xfrm>
            <a:custGeom>
              <a:avLst/>
              <a:gdLst/>
              <a:ahLst/>
              <a:cxnLst/>
              <a:rect l="0" t="0" r="0" b="0"/>
              <a:pathLst>
                <a:path w="3266" h="1112" extrusionOk="0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Shape 488"/>
            <p:cNvSpPr/>
            <p:nvPr/>
          </p:nvSpPr>
          <p:spPr>
            <a:xfrm>
              <a:off x="1261325" y="5218450"/>
              <a:ext cx="13475" cy="13500"/>
            </a:xfrm>
            <a:custGeom>
              <a:avLst/>
              <a:gdLst/>
              <a:ahLst/>
              <a:cxnLst/>
              <a:rect l="0" t="0" r="0" b="0"/>
              <a:pathLst>
                <a:path w="539" h="540" extrusionOk="0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Shape 489"/>
            <p:cNvSpPr/>
            <p:nvPr/>
          </p:nvSpPr>
          <p:spPr>
            <a:xfrm>
              <a:off x="328725" y="4558575"/>
              <a:ext cx="122050" cy="35375"/>
            </a:xfrm>
            <a:custGeom>
              <a:avLst/>
              <a:gdLst/>
              <a:ahLst/>
              <a:cxnLst/>
              <a:rect l="0" t="0" r="0" b="0"/>
              <a:pathLst>
                <a:path w="4882" h="1415" extrusionOk="0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Shape 490"/>
            <p:cNvSpPr/>
            <p:nvPr/>
          </p:nvSpPr>
          <p:spPr>
            <a:xfrm>
              <a:off x="1298350" y="5189850"/>
              <a:ext cx="59800" cy="55575"/>
            </a:xfrm>
            <a:custGeom>
              <a:avLst/>
              <a:gdLst/>
              <a:ahLst/>
              <a:cxnLst/>
              <a:rect l="0" t="0" r="0" b="0"/>
              <a:pathLst>
                <a:path w="2392" h="2223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Shape 491"/>
            <p:cNvSpPr/>
            <p:nvPr/>
          </p:nvSpPr>
          <p:spPr>
            <a:xfrm>
              <a:off x="1241950" y="5199100"/>
              <a:ext cx="54750" cy="55575"/>
            </a:xfrm>
            <a:custGeom>
              <a:avLst/>
              <a:gdLst/>
              <a:ahLst/>
              <a:cxnLst/>
              <a:rect l="0" t="0" r="0" b="0"/>
              <a:pathLst>
                <a:path w="2190" h="2223" extrusionOk="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Shape 492"/>
            <p:cNvSpPr/>
            <p:nvPr/>
          </p:nvSpPr>
          <p:spPr>
            <a:xfrm>
              <a:off x="1238600" y="5205825"/>
              <a:ext cx="11800" cy="50525"/>
            </a:xfrm>
            <a:custGeom>
              <a:avLst/>
              <a:gdLst/>
              <a:ahLst/>
              <a:cxnLst/>
              <a:rect l="0" t="0" r="0" b="0"/>
              <a:pathLst>
                <a:path w="472" h="2021" extrusionOk="0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Shape 493"/>
            <p:cNvSpPr/>
            <p:nvPr/>
          </p:nvSpPr>
          <p:spPr>
            <a:xfrm>
              <a:off x="1279825" y="5156175"/>
              <a:ext cx="16025" cy="23600"/>
            </a:xfrm>
            <a:custGeom>
              <a:avLst/>
              <a:gdLst/>
              <a:ahLst/>
              <a:cxnLst/>
              <a:rect l="0" t="0" r="0" b="0"/>
              <a:pathLst>
                <a:path w="641" h="944" extrusionOk="0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Shape 494"/>
            <p:cNvSpPr/>
            <p:nvPr/>
          </p:nvSpPr>
          <p:spPr>
            <a:xfrm>
              <a:off x="1257100" y="5134300"/>
              <a:ext cx="58950" cy="58925"/>
            </a:xfrm>
            <a:custGeom>
              <a:avLst/>
              <a:gdLst/>
              <a:ahLst/>
              <a:cxnLst/>
              <a:rect l="0" t="0" r="0" b="0"/>
              <a:pathLst>
                <a:path w="2358" h="2357" extrusionOk="0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Shape 495"/>
            <p:cNvSpPr/>
            <p:nvPr/>
          </p:nvSpPr>
          <p:spPr>
            <a:xfrm>
              <a:off x="1010500" y="2891150"/>
              <a:ext cx="2237250" cy="272750"/>
            </a:xfrm>
            <a:custGeom>
              <a:avLst/>
              <a:gdLst/>
              <a:ahLst/>
              <a:cxnLst/>
              <a:rect l="0" t="0" r="0" b="0"/>
              <a:pathLst>
                <a:path w="89490" h="10910" extrusionOk="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Shape 496"/>
            <p:cNvSpPr/>
            <p:nvPr/>
          </p:nvSpPr>
          <p:spPr>
            <a:xfrm>
              <a:off x="328725" y="4410425"/>
              <a:ext cx="81650" cy="25275"/>
            </a:xfrm>
            <a:custGeom>
              <a:avLst/>
              <a:gdLst/>
              <a:ahLst/>
              <a:cxnLst/>
              <a:rect l="0" t="0" r="0" b="0"/>
              <a:pathLst>
                <a:path w="3266" h="1011" extrusionOk="0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Shape 497"/>
            <p:cNvSpPr/>
            <p:nvPr/>
          </p:nvSpPr>
          <p:spPr>
            <a:xfrm>
              <a:off x="328725" y="4446625"/>
              <a:ext cx="90075" cy="27800"/>
            </a:xfrm>
            <a:custGeom>
              <a:avLst/>
              <a:gdLst/>
              <a:ahLst/>
              <a:cxnLst/>
              <a:rect l="0" t="0" r="0" b="0"/>
              <a:pathLst>
                <a:path w="3603" h="1112" extrusionOk="0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Shape 498"/>
            <p:cNvSpPr/>
            <p:nvPr/>
          </p:nvSpPr>
          <p:spPr>
            <a:xfrm>
              <a:off x="328725" y="4515650"/>
              <a:ext cx="53875" cy="20225"/>
            </a:xfrm>
            <a:custGeom>
              <a:avLst/>
              <a:gdLst/>
              <a:ahLst/>
              <a:cxnLst/>
              <a:rect l="0" t="0" r="0" b="0"/>
              <a:pathLst>
                <a:path w="2155" h="809" extrusionOk="0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Shape 499"/>
            <p:cNvSpPr/>
            <p:nvPr/>
          </p:nvSpPr>
          <p:spPr>
            <a:xfrm>
              <a:off x="1480150" y="5161225"/>
              <a:ext cx="58950" cy="58100"/>
            </a:xfrm>
            <a:custGeom>
              <a:avLst/>
              <a:gdLst/>
              <a:ahLst/>
              <a:cxnLst/>
              <a:rect l="0" t="0" r="0" b="0"/>
              <a:pathLst>
                <a:path w="2358" h="2324" extrusionOk="0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Shape 500"/>
            <p:cNvSpPr/>
            <p:nvPr/>
          </p:nvSpPr>
          <p:spPr>
            <a:xfrm>
              <a:off x="1599675" y="5145225"/>
              <a:ext cx="59800" cy="54750"/>
            </a:xfrm>
            <a:custGeom>
              <a:avLst/>
              <a:gdLst/>
              <a:ahLst/>
              <a:cxnLst/>
              <a:rect l="0" t="0" r="0" b="0"/>
              <a:pathLst>
                <a:path w="2392" h="2190" extrusionOk="0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Shape 501"/>
            <p:cNvSpPr/>
            <p:nvPr/>
          </p:nvSpPr>
          <p:spPr>
            <a:xfrm>
              <a:off x="1358950" y="5178900"/>
              <a:ext cx="57275" cy="63150"/>
            </a:xfrm>
            <a:custGeom>
              <a:avLst/>
              <a:gdLst/>
              <a:ahLst/>
              <a:cxnLst/>
              <a:rect l="0" t="0" r="0" b="0"/>
              <a:pathLst>
                <a:path w="2291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Shape 502"/>
            <p:cNvSpPr/>
            <p:nvPr/>
          </p:nvSpPr>
          <p:spPr>
            <a:xfrm>
              <a:off x="328725" y="4427250"/>
              <a:ext cx="93450" cy="34550"/>
            </a:xfrm>
            <a:custGeom>
              <a:avLst/>
              <a:gdLst/>
              <a:ahLst/>
              <a:cxnLst/>
              <a:rect l="0" t="0" r="0" b="0"/>
              <a:pathLst>
                <a:path w="3738" h="1382" extrusionOk="0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Shape 503"/>
            <p:cNvSpPr/>
            <p:nvPr/>
          </p:nvSpPr>
          <p:spPr>
            <a:xfrm>
              <a:off x="1379150" y="5199100"/>
              <a:ext cx="16025" cy="19375"/>
            </a:xfrm>
            <a:custGeom>
              <a:avLst/>
              <a:gdLst/>
              <a:ahLst/>
              <a:cxnLst/>
              <a:rect l="0" t="0" r="0" b="0"/>
              <a:pathLst>
                <a:path w="641" h="775" extrusionOk="0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Shape 504"/>
            <p:cNvSpPr/>
            <p:nvPr/>
          </p:nvSpPr>
          <p:spPr>
            <a:xfrm>
              <a:off x="1618200" y="4963425"/>
              <a:ext cx="58100" cy="54725"/>
            </a:xfrm>
            <a:custGeom>
              <a:avLst/>
              <a:gdLst/>
              <a:ahLst/>
              <a:cxnLst/>
              <a:rect l="0" t="0" r="0" b="0"/>
              <a:pathLst>
                <a:path w="2324" h="2189" extrusionOk="0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Shape 505"/>
            <p:cNvSpPr/>
            <p:nvPr/>
          </p:nvSpPr>
          <p:spPr>
            <a:xfrm>
              <a:off x="1077825" y="5125025"/>
              <a:ext cx="18550" cy="21075"/>
            </a:xfrm>
            <a:custGeom>
              <a:avLst/>
              <a:gdLst/>
              <a:ahLst/>
              <a:cxnLst/>
              <a:rect l="0" t="0" r="0" b="0"/>
              <a:pathLst>
                <a:path w="742" h="843" extrusionOk="0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Shape 506"/>
            <p:cNvSpPr/>
            <p:nvPr/>
          </p:nvSpPr>
          <p:spPr>
            <a:xfrm>
              <a:off x="2853825" y="4795925"/>
              <a:ext cx="42100" cy="569025"/>
            </a:xfrm>
            <a:custGeom>
              <a:avLst/>
              <a:gdLst/>
              <a:ahLst/>
              <a:cxnLst/>
              <a:rect l="0" t="0" r="0" b="0"/>
              <a:pathLst>
                <a:path w="1684" h="22761" extrusionOk="0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Shape 507"/>
            <p:cNvSpPr/>
            <p:nvPr/>
          </p:nvSpPr>
          <p:spPr>
            <a:xfrm>
              <a:off x="3628175" y="4015675"/>
              <a:ext cx="10125" cy="12650"/>
            </a:xfrm>
            <a:custGeom>
              <a:avLst/>
              <a:gdLst/>
              <a:ahLst/>
              <a:cxnLst/>
              <a:rect l="0" t="0" r="0" b="0"/>
              <a:pathLst>
                <a:path w="405" h="506" extrusionOk="0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Shape 508"/>
            <p:cNvSpPr/>
            <p:nvPr/>
          </p:nvSpPr>
          <p:spPr>
            <a:xfrm>
              <a:off x="1049200" y="5284950"/>
              <a:ext cx="58950" cy="70725"/>
            </a:xfrm>
            <a:custGeom>
              <a:avLst/>
              <a:gdLst/>
              <a:ahLst/>
              <a:cxnLst/>
              <a:rect l="0" t="0" r="0" b="0"/>
              <a:pathLst>
                <a:path w="2358" h="2829" extrusionOk="0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Shape 509"/>
            <p:cNvSpPr/>
            <p:nvPr/>
          </p:nvSpPr>
          <p:spPr>
            <a:xfrm>
              <a:off x="3599550" y="4372550"/>
              <a:ext cx="38750" cy="44625"/>
            </a:xfrm>
            <a:custGeom>
              <a:avLst/>
              <a:gdLst/>
              <a:ahLst/>
              <a:cxnLst/>
              <a:rect l="0" t="0" r="0" b="0"/>
              <a:pathLst>
                <a:path w="1550" h="1785" extrusionOk="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Shape 510"/>
            <p:cNvSpPr/>
            <p:nvPr/>
          </p:nvSpPr>
          <p:spPr>
            <a:xfrm>
              <a:off x="1076150" y="5162900"/>
              <a:ext cx="59775" cy="56425"/>
            </a:xfrm>
            <a:custGeom>
              <a:avLst/>
              <a:gdLst/>
              <a:ahLst/>
              <a:cxnLst/>
              <a:rect l="0" t="0" r="0" b="0"/>
              <a:pathLst>
                <a:path w="2391" h="2257" extrusionOk="0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Shape 511"/>
            <p:cNvSpPr/>
            <p:nvPr/>
          </p:nvSpPr>
          <p:spPr>
            <a:xfrm>
              <a:off x="2762075" y="4700825"/>
              <a:ext cx="125425" cy="712925"/>
            </a:xfrm>
            <a:custGeom>
              <a:avLst/>
              <a:gdLst/>
              <a:ahLst/>
              <a:cxnLst/>
              <a:rect l="0" t="0" r="0" b="0"/>
              <a:pathLst>
                <a:path w="5017" h="28517" extrusionOk="0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Shape 512"/>
            <p:cNvSpPr/>
            <p:nvPr/>
          </p:nvSpPr>
          <p:spPr>
            <a:xfrm>
              <a:off x="1056775" y="5104825"/>
              <a:ext cx="57275" cy="63150"/>
            </a:xfrm>
            <a:custGeom>
              <a:avLst/>
              <a:gdLst/>
              <a:ahLst/>
              <a:cxnLst/>
              <a:rect l="0" t="0" r="0" b="0"/>
              <a:pathLst>
                <a:path w="2291" h="2526" extrusionOk="0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Shape 513"/>
            <p:cNvSpPr/>
            <p:nvPr/>
          </p:nvSpPr>
          <p:spPr>
            <a:xfrm>
              <a:off x="3645850" y="4022400"/>
              <a:ext cx="40425" cy="10125"/>
            </a:xfrm>
            <a:custGeom>
              <a:avLst/>
              <a:gdLst/>
              <a:ahLst/>
              <a:cxnLst/>
              <a:rect l="0" t="0" r="0" b="0"/>
              <a:pathLst>
                <a:path w="1617" h="405" extrusionOk="0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Shape 514"/>
            <p:cNvSpPr/>
            <p:nvPr/>
          </p:nvSpPr>
          <p:spPr>
            <a:xfrm>
              <a:off x="3509500" y="3976950"/>
              <a:ext cx="259275" cy="457900"/>
            </a:xfrm>
            <a:custGeom>
              <a:avLst/>
              <a:gdLst/>
              <a:ahLst/>
              <a:cxnLst/>
              <a:rect l="0" t="0" r="0" b="0"/>
              <a:pathLst>
                <a:path w="10371" h="18316" extrusionOk="0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Shape 515"/>
            <p:cNvSpPr/>
            <p:nvPr/>
          </p:nvSpPr>
          <p:spPr>
            <a:xfrm>
              <a:off x="725150" y="2891150"/>
              <a:ext cx="2679175" cy="790400"/>
            </a:xfrm>
            <a:custGeom>
              <a:avLst/>
              <a:gdLst/>
              <a:ahLst/>
              <a:cxnLst/>
              <a:rect l="0" t="0" r="0" b="0"/>
              <a:pathLst>
                <a:path w="107167" h="31616" extrusionOk="0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Shape 516"/>
            <p:cNvSpPr/>
            <p:nvPr/>
          </p:nvSpPr>
          <p:spPr>
            <a:xfrm>
              <a:off x="475175" y="4197475"/>
              <a:ext cx="269375" cy="75775"/>
            </a:xfrm>
            <a:custGeom>
              <a:avLst/>
              <a:gdLst/>
              <a:ahLst/>
              <a:cxnLst/>
              <a:rect l="0" t="0" r="0" b="0"/>
              <a:pathLst>
                <a:path w="10775" h="3031" extrusionOk="0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Shape 517"/>
            <p:cNvSpPr/>
            <p:nvPr/>
          </p:nvSpPr>
          <p:spPr>
            <a:xfrm>
              <a:off x="733575" y="4522375"/>
              <a:ext cx="19375" cy="10125"/>
            </a:xfrm>
            <a:custGeom>
              <a:avLst/>
              <a:gdLst/>
              <a:ahLst/>
              <a:cxnLst/>
              <a:rect l="0" t="0" r="0" b="0"/>
              <a:pathLst>
                <a:path w="775" h="405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Shape 518"/>
            <p:cNvSpPr/>
            <p:nvPr/>
          </p:nvSpPr>
          <p:spPr>
            <a:xfrm>
              <a:off x="1440600" y="4990350"/>
              <a:ext cx="55575" cy="55575"/>
            </a:xfrm>
            <a:custGeom>
              <a:avLst/>
              <a:gdLst/>
              <a:ahLst/>
              <a:cxnLst/>
              <a:rect l="0" t="0" r="0" b="0"/>
              <a:pathLst>
                <a:path w="2223" h="2223" extrusionOk="0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Shape 519"/>
            <p:cNvSpPr/>
            <p:nvPr/>
          </p:nvSpPr>
          <p:spPr>
            <a:xfrm>
              <a:off x="3530550" y="4035875"/>
              <a:ext cx="219700" cy="344275"/>
            </a:xfrm>
            <a:custGeom>
              <a:avLst/>
              <a:gdLst/>
              <a:ahLst/>
              <a:cxnLst/>
              <a:rect l="0" t="0" r="0" b="0"/>
              <a:pathLst>
                <a:path w="8788" h="13771" extrusionOk="0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Shape 520"/>
            <p:cNvSpPr/>
            <p:nvPr/>
          </p:nvSpPr>
          <p:spPr>
            <a:xfrm>
              <a:off x="988600" y="5295900"/>
              <a:ext cx="60625" cy="64000"/>
            </a:xfrm>
            <a:custGeom>
              <a:avLst/>
              <a:gdLst/>
              <a:ahLst/>
              <a:cxnLst/>
              <a:rect l="0" t="0" r="0" b="0"/>
              <a:pathLst>
                <a:path w="2425" h="2560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Shape 521"/>
            <p:cNvSpPr/>
            <p:nvPr/>
          </p:nvSpPr>
          <p:spPr>
            <a:xfrm>
              <a:off x="1100550" y="4580450"/>
              <a:ext cx="24425" cy="9275"/>
            </a:xfrm>
            <a:custGeom>
              <a:avLst/>
              <a:gdLst/>
              <a:ahLst/>
              <a:cxnLst/>
              <a:rect l="0" t="0" r="0" b="0"/>
              <a:pathLst>
                <a:path w="977" h="371" extrusionOk="0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Shape 522"/>
            <p:cNvSpPr/>
            <p:nvPr/>
          </p:nvSpPr>
          <p:spPr>
            <a:xfrm>
              <a:off x="1938050" y="4972675"/>
              <a:ext cx="222225" cy="368700"/>
            </a:xfrm>
            <a:custGeom>
              <a:avLst/>
              <a:gdLst/>
              <a:ahLst/>
              <a:cxnLst/>
              <a:rect l="0" t="0" r="0" b="0"/>
              <a:pathLst>
                <a:path w="8889" h="14748" extrusionOk="0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Shape 523"/>
            <p:cNvSpPr/>
            <p:nvPr/>
          </p:nvSpPr>
          <p:spPr>
            <a:xfrm>
              <a:off x="1257100" y="5015600"/>
              <a:ext cx="57275" cy="62325"/>
            </a:xfrm>
            <a:custGeom>
              <a:avLst/>
              <a:gdLst/>
              <a:ahLst/>
              <a:cxnLst/>
              <a:rect l="0" t="0" r="0" b="0"/>
              <a:pathLst>
                <a:path w="2291" h="2493" extrusionOk="0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Shape 524"/>
            <p:cNvSpPr/>
            <p:nvPr/>
          </p:nvSpPr>
          <p:spPr>
            <a:xfrm>
              <a:off x="830375" y="2891150"/>
              <a:ext cx="183500" cy="267700"/>
            </a:xfrm>
            <a:custGeom>
              <a:avLst/>
              <a:gdLst/>
              <a:ahLst/>
              <a:cxnLst/>
              <a:rect l="0" t="0" r="0" b="0"/>
              <a:pathLst>
                <a:path w="7340" h="10708" extrusionOk="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Shape 525"/>
            <p:cNvSpPr/>
            <p:nvPr/>
          </p:nvSpPr>
          <p:spPr>
            <a:xfrm>
              <a:off x="1316875" y="5008025"/>
              <a:ext cx="58100" cy="55575"/>
            </a:xfrm>
            <a:custGeom>
              <a:avLst/>
              <a:gdLst/>
              <a:ahLst/>
              <a:cxnLst/>
              <a:rect l="0" t="0" r="0" b="0"/>
              <a:pathLst>
                <a:path w="2324" h="2223" extrusionOk="0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Shape 526"/>
            <p:cNvSpPr/>
            <p:nvPr/>
          </p:nvSpPr>
          <p:spPr>
            <a:xfrm>
              <a:off x="1138425" y="5119150"/>
              <a:ext cx="19400" cy="16000"/>
            </a:xfrm>
            <a:custGeom>
              <a:avLst/>
              <a:gdLst/>
              <a:ahLst/>
              <a:cxnLst/>
              <a:rect l="0" t="0" r="0" b="0"/>
              <a:pathLst>
                <a:path w="776" h="640" extrusionOk="0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Shape 527"/>
            <p:cNvSpPr/>
            <p:nvPr/>
          </p:nvSpPr>
          <p:spPr>
            <a:xfrm>
              <a:off x="3384075" y="4763100"/>
              <a:ext cx="22775" cy="22750"/>
            </a:xfrm>
            <a:custGeom>
              <a:avLst/>
              <a:gdLst/>
              <a:ahLst/>
              <a:cxnLst/>
              <a:rect l="0" t="0" r="0" b="0"/>
              <a:pathLst>
                <a:path w="911" h="910" extrusionOk="0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Shape 528"/>
            <p:cNvSpPr/>
            <p:nvPr/>
          </p:nvSpPr>
          <p:spPr>
            <a:xfrm>
              <a:off x="1378325" y="4997925"/>
              <a:ext cx="58100" cy="57275"/>
            </a:xfrm>
            <a:custGeom>
              <a:avLst/>
              <a:gdLst/>
              <a:ahLst/>
              <a:cxnLst/>
              <a:rect l="0" t="0" r="0" b="0"/>
              <a:pathLst>
                <a:path w="2324" h="2291" extrusionOk="0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Shape 529"/>
            <p:cNvSpPr/>
            <p:nvPr/>
          </p:nvSpPr>
          <p:spPr>
            <a:xfrm>
              <a:off x="1402725" y="5029925"/>
              <a:ext cx="10125" cy="15175"/>
            </a:xfrm>
            <a:custGeom>
              <a:avLst/>
              <a:gdLst/>
              <a:ahLst/>
              <a:cxnLst/>
              <a:rect l="0" t="0" r="0" b="0"/>
              <a:pathLst>
                <a:path w="405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Shape 530"/>
            <p:cNvSpPr/>
            <p:nvPr/>
          </p:nvSpPr>
          <p:spPr>
            <a:xfrm>
              <a:off x="328725" y="4115825"/>
              <a:ext cx="825725" cy="756725"/>
            </a:xfrm>
            <a:custGeom>
              <a:avLst/>
              <a:gdLst/>
              <a:ahLst/>
              <a:cxnLst/>
              <a:rect l="0" t="0" r="0" b="0"/>
              <a:pathLst>
                <a:path w="33029" h="30269" extrusionOk="0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Shape 531"/>
            <p:cNvSpPr/>
            <p:nvPr/>
          </p:nvSpPr>
          <p:spPr>
            <a:xfrm>
              <a:off x="1342950" y="5039175"/>
              <a:ext cx="12675" cy="15175"/>
            </a:xfrm>
            <a:custGeom>
              <a:avLst/>
              <a:gdLst/>
              <a:ahLst/>
              <a:cxnLst/>
              <a:rect l="0" t="0" r="0" b="0"/>
              <a:pathLst>
                <a:path w="507" h="607" extrusionOk="0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Shape 532"/>
            <p:cNvSpPr/>
            <p:nvPr/>
          </p:nvSpPr>
          <p:spPr>
            <a:xfrm>
              <a:off x="1117375" y="5097250"/>
              <a:ext cx="58125" cy="55575"/>
            </a:xfrm>
            <a:custGeom>
              <a:avLst/>
              <a:gdLst/>
              <a:ahLst/>
              <a:cxnLst/>
              <a:rect l="0" t="0" r="0" b="0"/>
              <a:pathLst>
                <a:path w="2325" h="2223" extrusionOk="0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Shape 533"/>
            <p:cNvSpPr/>
            <p:nvPr/>
          </p:nvSpPr>
          <p:spPr>
            <a:xfrm>
              <a:off x="328725" y="4697450"/>
              <a:ext cx="135525" cy="41275"/>
            </a:xfrm>
            <a:custGeom>
              <a:avLst/>
              <a:gdLst/>
              <a:ahLst/>
              <a:cxnLst/>
              <a:rect l="0" t="0" r="0" b="0"/>
              <a:pathLst>
                <a:path w="5421" h="1651" extrusionOk="0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Shape 534"/>
            <p:cNvSpPr/>
            <p:nvPr/>
          </p:nvSpPr>
          <p:spPr>
            <a:xfrm>
              <a:off x="3661000" y="4008100"/>
              <a:ext cx="7600" cy="7600"/>
            </a:xfrm>
            <a:custGeom>
              <a:avLst/>
              <a:gdLst/>
              <a:ahLst/>
              <a:cxnLst/>
              <a:rect l="0" t="0" r="0" b="0"/>
              <a:pathLst>
                <a:path w="304" h="304" extrusionOk="0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Shape 535"/>
            <p:cNvSpPr/>
            <p:nvPr/>
          </p:nvSpPr>
          <p:spPr>
            <a:xfrm>
              <a:off x="2890000" y="4783300"/>
              <a:ext cx="886350" cy="58950"/>
            </a:xfrm>
            <a:custGeom>
              <a:avLst/>
              <a:gdLst/>
              <a:ahLst/>
              <a:cxnLst/>
              <a:rect l="0" t="0" r="0" b="0"/>
              <a:pathLst>
                <a:path w="35454" h="2358" extrusionOk="0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Shape 536"/>
            <p:cNvSpPr/>
            <p:nvPr/>
          </p:nvSpPr>
          <p:spPr>
            <a:xfrm>
              <a:off x="2885800" y="4699125"/>
              <a:ext cx="890550" cy="64000"/>
            </a:xfrm>
            <a:custGeom>
              <a:avLst/>
              <a:gdLst/>
              <a:ahLst/>
              <a:cxnLst/>
              <a:rect l="0" t="0" r="0" b="0"/>
              <a:pathLst>
                <a:path w="35622" h="2560" extrusionOk="0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Shape 537"/>
            <p:cNvSpPr/>
            <p:nvPr/>
          </p:nvSpPr>
          <p:spPr>
            <a:xfrm>
              <a:off x="3352100" y="4769000"/>
              <a:ext cx="11800" cy="11800"/>
            </a:xfrm>
            <a:custGeom>
              <a:avLst/>
              <a:gdLst/>
              <a:ahLst/>
              <a:cxnLst/>
              <a:rect l="0" t="0" r="0" b="0"/>
              <a:pathLst>
                <a:path w="472" h="472" extrusionOk="0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Shape 538"/>
            <p:cNvSpPr/>
            <p:nvPr/>
          </p:nvSpPr>
          <p:spPr>
            <a:xfrm>
              <a:off x="1281525" y="504675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Shape 539"/>
            <p:cNvSpPr/>
            <p:nvPr/>
          </p:nvSpPr>
          <p:spPr>
            <a:xfrm>
              <a:off x="1139275" y="5035800"/>
              <a:ext cx="55575" cy="54750"/>
            </a:xfrm>
            <a:custGeom>
              <a:avLst/>
              <a:gdLst/>
              <a:ahLst/>
              <a:cxnLst/>
              <a:rect l="0" t="0" r="0" b="0"/>
              <a:pathLst>
                <a:path w="2223" h="2190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Shape 540"/>
            <p:cNvSpPr/>
            <p:nvPr/>
          </p:nvSpPr>
          <p:spPr>
            <a:xfrm>
              <a:off x="981025" y="5147750"/>
              <a:ext cx="24450" cy="20225"/>
            </a:xfrm>
            <a:custGeom>
              <a:avLst/>
              <a:gdLst/>
              <a:ahLst/>
              <a:cxnLst/>
              <a:rect l="0" t="0" r="0" b="0"/>
              <a:pathLst>
                <a:path w="978" h="809" extrusionOk="0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Shape 541"/>
            <p:cNvSpPr/>
            <p:nvPr/>
          </p:nvSpPr>
          <p:spPr>
            <a:xfrm>
              <a:off x="1325275" y="4965950"/>
              <a:ext cx="60650" cy="42100"/>
            </a:xfrm>
            <a:custGeom>
              <a:avLst/>
              <a:gdLst/>
              <a:ahLst/>
              <a:cxnLst/>
              <a:rect l="0" t="0" r="0" b="0"/>
              <a:pathLst>
                <a:path w="2426" h="1684" extrusionOk="0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Shape 542"/>
            <p:cNvSpPr/>
            <p:nvPr/>
          </p:nvSpPr>
          <p:spPr>
            <a:xfrm>
              <a:off x="1385050" y="4957525"/>
              <a:ext cx="60625" cy="42125"/>
            </a:xfrm>
            <a:custGeom>
              <a:avLst/>
              <a:gdLst/>
              <a:ahLst/>
              <a:cxnLst/>
              <a:rect l="0" t="0" r="0" b="0"/>
              <a:pathLst>
                <a:path w="2425" h="1685" extrusionOk="0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Shape 543"/>
            <p:cNvSpPr/>
            <p:nvPr/>
          </p:nvSpPr>
          <p:spPr>
            <a:xfrm>
              <a:off x="1635025" y="4922175"/>
              <a:ext cx="57275" cy="37900"/>
            </a:xfrm>
            <a:custGeom>
              <a:avLst/>
              <a:gdLst/>
              <a:ahLst/>
              <a:cxnLst/>
              <a:rect l="0" t="0" r="0" b="0"/>
              <a:pathLst>
                <a:path w="2291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Shape 544"/>
            <p:cNvSpPr/>
            <p:nvPr/>
          </p:nvSpPr>
          <p:spPr>
            <a:xfrm>
              <a:off x="1453225" y="4947425"/>
              <a:ext cx="54725" cy="42125"/>
            </a:xfrm>
            <a:custGeom>
              <a:avLst/>
              <a:gdLst/>
              <a:ahLst/>
              <a:cxnLst/>
              <a:rect l="0" t="0" r="0" b="0"/>
              <a:pathLst>
                <a:path w="2189" h="1685" extrusionOk="0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Shape 545"/>
            <p:cNvSpPr/>
            <p:nvPr/>
          </p:nvSpPr>
          <p:spPr>
            <a:xfrm>
              <a:off x="1199025" y="4985300"/>
              <a:ext cx="61475" cy="39600"/>
            </a:xfrm>
            <a:custGeom>
              <a:avLst/>
              <a:gdLst/>
              <a:ahLst/>
              <a:cxnLst/>
              <a:rect l="0" t="0" r="0" b="0"/>
              <a:pathLst>
                <a:path w="2459" h="1584" extrusionOk="0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Shape 546"/>
            <p:cNvSpPr/>
            <p:nvPr/>
          </p:nvSpPr>
          <p:spPr>
            <a:xfrm>
              <a:off x="1573600" y="4930600"/>
              <a:ext cx="58925" cy="38750"/>
            </a:xfrm>
            <a:custGeom>
              <a:avLst/>
              <a:gdLst/>
              <a:ahLst/>
              <a:cxnLst/>
              <a:rect l="0" t="0" r="0" b="0"/>
              <a:pathLst>
                <a:path w="2357" h="1550" extrusionOk="0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Shape 547"/>
            <p:cNvSpPr/>
            <p:nvPr/>
          </p:nvSpPr>
          <p:spPr>
            <a:xfrm>
              <a:off x="1512150" y="4939850"/>
              <a:ext cx="58950" cy="38750"/>
            </a:xfrm>
            <a:custGeom>
              <a:avLst/>
              <a:gdLst/>
              <a:ahLst/>
              <a:cxnLst/>
              <a:rect l="0" t="0" r="0" b="0"/>
              <a:pathLst>
                <a:path w="2358" h="1550" extrusionOk="0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Shape 548"/>
            <p:cNvSpPr/>
            <p:nvPr/>
          </p:nvSpPr>
          <p:spPr>
            <a:xfrm>
              <a:off x="1012175" y="5015600"/>
              <a:ext cx="57250" cy="37900"/>
            </a:xfrm>
            <a:custGeom>
              <a:avLst/>
              <a:gdLst/>
              <a:ahLst/>
              <a:cxnLst/>
              <a:rect l="0" t="0" r="0" b="0"/>
              <a:pathLst>
                <a:path w="2290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Shape 549"/>
            <p:cNvSpPr/>
            <p:nvPr/>
          </p:nvSpPr>
          <p:spPr>
            <a:xfrm>
              <a:off x="1073625" y="5003825"/>
              <a:ext cx="61450" cy="40425"/>
            </a:xfrm>
            <a:custGeom>
              <a:avLst/>
              <a:gdLst/>
              <a:ahLst/>
              <a:cxnLst/>
              <a:rect l="0" t="0" r="0" b="0"/>
              <a:pathLst>
                <a:path w="2458" h="1617" extrusionOk="0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Shape 550"/>
            <p:cNvSpPr/>
            <p:nvPr/>
          </p:nvSpPr>
          <p:spPr>
            <a:xfrm>
              <a:off x="1015550" y="5053475"/>
              <a:ext cx="58100" cy="55600"/>
            </a:xfrm>
            <a:custGeom>
              <a:avLst/>
              <a:gdLst/>
              <a:ahLst/>
              <a:cxnLst/>
              <a:rect l="0" t="0" r="0" b="0"/>
              <a:pathLst>
                <a:path w="2324" h="2224" extrusionOk="0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Shape 551"/>
            <p:cNvSpPr/>
            <p:nvPr/>
          </p:nvSpPr>
          <p:spPr>
            <a:xfrm>
              <a:off x="1102225" y="5070325"/>
              <a:ext cx="16025" cy="19375"/>
            </a:xfrm>
            <a:custGeom>
              <a:avLst/>
              <a:gdLst/>
              <a:ahLst/>
              <a:cxnLst/>
              <a:rect l="0" t="0" r="0" b="0"/>
              <a:pathLst>
                <a:path w="641" h="775" extrusionOk="0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Shape 552"/>
            <p:cNvSpPr/>
            <p:nvPr/>
          </p:nvSpPr>
          <p:spPr>
            <a:xfrm>
              <a:off x="1135900" y="4995400"/>
              <a:ext cx="59800" cy="40425"/>
            </a:xfrm>
            <a:custGeom>
              <a:avLst/>
              <a:gdLst/>
              <a:ahLst/>
              <a:cxnLst/>
              <a:rect l="0" t="0" r="0" b="0"/>
              <a:pathLst>
                <a:path w="2392" h="1617" extrusionOk="0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Shape 553"/>
            <p:cNvSpPr/>
            <p:nvPr/>
          </p:nvSpPr>
          <p:spPr>
            <a:xfrm>
              <a:off x="1076975" y="5043375"/>
              <a:ext cx="58100" cy="57275"/>
            </a:xfrm>
            <a:custGeom>
              <a:avLst/>
              <a:gdLst/>
              <a:ahLst/>
              <a:cxnLst/>
              <a:rect l="0" t="0" r="0" b="0"/>
              <a:pathLst>
                <a:path w="2324" h="2291" extrusionOk="0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Shape 554"/>
            <p:cNvSpPr/>
            <p:nvPr/>
          </p:nvSpPr>
          <p:spPr>
            <a:xfrm>
              <a:off x="1219225" y="5053475"/>
              <a:ext cx="16875" cy="18550"/>
            </a:xfrm>
            <a:custGeom>
              <a:avLst/>
              <a:gdLst/>
              <a:ahLst/>
              <a:cxnLst/>
              <a:rect l="0" t="0" r="0" b="0"/>
              <a:pathLst>
                <a:path w="675" h="742" extrusionOk="0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Shape 555"/>
            <p:cNvSpPr/>
            <p:nvPr/>
          </p:nvSpPr>
          <p:spPr>
            <a:xfrm>
              <a:off x="1196500" y="5026550"/>
              <a:ext cx="58950" cy="55575"/>
            </a:xfrm>
            <a:custGeom>
              <a:avLst/>
              <a:gdLst/>
              <a:ahLst/>
              <a:cxnLst/>
              <a:rect l="0" t="0" r="0" b="0"/>
              <a:pathLst>
                <a:path w="2358" h="2223" extrusionOk="0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Shape 556"/>
            <p:cNvSpPr/>
            <p:nvPr/>
          </p:nvSpPr>
          <p:spPr>
            <a:xfrm>
              <a:off x="1262150" y="4976900"/>
              <a:ext cx="59800" cy="39575"/>
            </a:xfrm>
            <a:custGeom>
              <a:avLst/>
              <a:gdLst/>
              <a:ahLst/>
              <a:cxnLst/>
              <a:rect l="0" t="0" r="0" b="0"/>
              <a:pathLst>
                <a:path w="2392" h="1583" extrusionOk="0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Shape 557"/>
            <p:cNvSpPr/>
            <p:nvPr/>
          </p:nvSpPr>
          <p:spPr>
            <a:xfrm>
              <a:off x="1830300" y="5214250"/>
              <a:ext cx="10975" cy="16025"/>
            </a:xfrm>
            <a:custGeom>
              <a:avLst/>
              <a:gdLst/>
              <a:ahLst/>
              <a:cxnLst/>
              <a:rect l="0" t="0" r="0" b="0"/>
              <a:pathLst>
                <a:path w="439" h="641" extrusionOk="0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Shape 558"/>
            <p:cNvSpPr/>
            <p:nvPr/>
          </p:nvSpPr>
          <p:spPr>
            <a:xfrm>
              <a:off x="1807575" y="5213400"/>
              <a:ext cx="6775" cy="29500"/>
            </a:xfrm>
            <a:custGeom>
              <a:avLst/>
              <a:gdLst/>
              <a:ahLst/>
              <a:cxnLst/>
              <a:rect l="0" t="0" r="0" b="0"/>
              <a:pathLst>
                <a:path w="271" h="1180" extrusionOk="0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Shape 559"/>
            <p:cNvSpPr/>
            <p:nvPr/>
          </p:nvSpPr>
          <p:spPr>
            <a:xfrm>
              <a:off x="1807575" y="5201625"/>
              <a:ext cx="58100" cy="38750"/>
            </a:xfrm>
            <a:custGeom>
              <a:avLst/>
              <a:gdLst/>
              <a:ahLst/>
              <a:cxnLst/>
              <a:rect l="0" t="0" r="0" b="0"/>
              <a:pathLst>
                <a:path w="2324" h="1550" extrusionOk="0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Shape 560"/>
            <p:cNvSpPr/>
            <p:nvPr/>
          </p:nvSpPr>
          <p:spPr>
            <a:xfrm>
              <a:off x="1763825" y="5194050"/>
              <a:ext cx="18525" cy="11800"/>
            </a:xfrm>
            <a:custGeom>
              <a:avLst/>
              <a:gdLst/>
              <a:ahLst/>
              <a:cxnLst/>
              <a:rect l="0" t="0" r="0" b="0"/>
              <a:pathLst>
                <a:path w="741" h="472" extrusionOk="0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Shape 561"/>
            <p:cNvSpPr/>
            <p:nvPr/>
          </p:nvSpPr>
          <p:spPr>
            <a:xfrm>
              <a:off x="1695625" y="4910400"/>
              <a:ext cx="62325" cy="41275"/>
            </a:xfrm>
            <a:custGeom>
              <a:avLst/>
              <a:gdLst/>
              <a:ahLst/>
              <a:cxnLst/>
              <a:rect l="0" t="0" r="0" b="0"/>
              <a:pathLst>
                <a:path w="2493" h="1651" extrusionOk="0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Shape 562"/>
            <p:cNvSpPr/>
            <p:nvPr/>
          </p:nvSpPr>
          <p:spPr>
            <a:xfrm>
              <a:off x="1744450" y="5182275"/>
              <a:ext cx="58100" cy="68200"/>
            </a:xfrm>
            <a:custGeom>
              <a:avLst/>
              <a:gdLst/>
              <a:ahLst/>
              <a:cxnLst/>
              <a:rect l="0" t="0" r="0" b="0"/>
              <a:pathLst>
                <a:path w="2324" h="2728" extrusionOk="0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Shape 563"/>
            <p:cNvSpPr/>
            <p:nvPr/>
          </p:nvSpPr>
          <p:spPr>
            <a:xfrm>
              <a:off x="1768875" y="5223500"/>
              <a:ext cx="17700" cy="11825"/>
            </a:xfrm>
            <a:custGeom>
              <a:avLst/>
              <a:gdLst/>
              <a:ahLst/>
              <a:cxnLst/>
              <a:rect l="0" t="0" r="0" b="0"/>
              <a:pathLst>
                <a:path w="708" h="473" extrusionOk="0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Shape 564"/>
            <p:cNvSpPr/>
            <p:nvPr/>
          </p:nvSpPr>
          <p:spPr>
            <a:xfrm>
              <a:off x="1688900" y="5216775"/>
              <a:ext cx="58100" cy="40425"/>
            </a:xfrm>
            <a:custGeom>
              <a:avLst/>
              <a:gdLst/>
              <a:ahLst/>
              <a:cxnLst/>
              <a:rect l="0" t="0" r="0" b="0"/>
              <a:pathLst>
                <a:path w="2324" h="1617" extrusionOk="0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Shape 565"/>
            <p:cNvSpPr/>
            <p:nvPr/>
          </p:nvSpPr>
          <p:spPr>
            <a:xfrm>
              <a:off x="1737725" y="4941550"/>
              <a:ext cx="90075" cy="58100"/>
            </a:xfrm>
            <a:custGeom>
              <a:avLst/>
              <a:gdLst/>
              <a:ahLst/>
              <a:cxnLst/>
              <a:rect l="0" t="0" r="0" b="0"/>
              <a:pathLst>
                <a:path w="3603" h="2324" extrusionOk="0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Shape 566"/>
            <p:cNvSpPr/>
            <p:nvPr/>
          </p:nvSpPr>
          <p:spPr>
            <a:xfrm>
              <a:off x="1789900" y="4970150"/>
              <a:ext cx="23600" cy="16025"/>
            </a:xfrm>
            <a:custGeom>
              <a:avLst/>
              <a:gdLst/>
              <a:ahLst/>
              <a:cxnLst/>
              <a:rect l="0" t="0" r="0" b="0"/>
              <a:pathLst>
                <a:path w="944" h="641" extrusionOk="0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Shape 567"/>
            <p:cNvSpPr/>
            <p:nvPr/>
          </p:nvSpPr>
          <p:spPr>
            <a:xfrm>
              <a:off x="1758750" y="4901975"/>
              <a:ext cx="58950" cy="41275"/>
            </a:xfrm>
            <a:custGeom>
              <a:avLst/>
              <a:gdLst/>
              <a:ahLst/>
              <a:cxnLst/>
              <a:rect l="0" t="0" r="0" b="0"/>
              <a:pathLst>
                <a:path w="2358" h="1651" extrusionOk="0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Shape 568"/>
            <p:cNvSpPr/>
            <p:nvPr/>
          </p:nvSpPr>
          <p:spPr>
            <a:xfrm>
              <a:off x="1804225" y="5028225"/>
              <a:ext cx="22750" cy="21075"/>
            </a:xfrm>
            <a:custGeom>
              <a:avLst/>
              <a:gdLst/>
              <a:ahLst/>
              <a:cxnLst/>
              <a:rect l="0" t="0" r="0" b="0"/>
              <a:pathLst>
                <a:path w="910" h="843" extrusionOk="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Shape 569"/>
            <p:cNvSpPr/>
            <p:nvPr/>
          </p:nvSpPr>
          <p:spPr>
            <a:xfrm>
              <a:off x="1719200" y="5112400"/>
              <a:ext cx="133850" cy="72425"/>
            </a:xfrm>
            <a:custGeom>
              <a:avLst/>
              <a:gdLst/>
              <a:ahLst/>
              <a:cxnLst/>
              <a:rect l="0" t="0" r="0" b="0"/>
              <a:pathLst>
                <a:path w="5354" h="2897" extrusionOk="0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Shape 570"/>
            <p:cNvSpPr/>
            <p:nvPr/>
          </p:nvSpPr>
          <p:spPr>
            <a:xfrm>
              <a:off x="1778125" y="4997925"/>
              <a:ext cx="69875" cy="111975"/>
            </a:xfrm>
            <a:custGeom>
              <a:avLst/>
              <a:gdLst/>
              <a:ahLst/>
              <a:cxnLst/>
              <a:rect l="0" t="0" r="0" b="0"/>
              <a:pathLst>
                <a:path w="2795" h="4479" extrusionOk="0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Shape 571"/>
            <p:cNvSpPr/>
            <p:nvPr/>
          </p:nvSpPr>
          <p:spPr>
            <a:xfrm>
              <a:off x="981025" y="5233600"/>
              <a:ext cx="74950" cy="60650"/>
            </a:xfrm>
            <a:custGeom>
              <a:avLst/>
              <a:gdLst/>
              <a:ahLst/>
              <a:cxnLst/>
              <a:rect l="0" t="0" r="0" b="0"/>
              <a:pathLst>
                <a:path w="2998" h="2426" extrusionOk="0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Shape 572"/>
            <p:cNvSpPr/>
            <p:nvPr/>
          </p:nvSpPr>
          <p:spPr>
            <a:xfrm>
              <a:off x="837100" y="3663850"/>
              <a:ext cx="44625" cy="40425"/>
            </a:xfrm>
            <a:custGeom>
              <a:avLst/>
              <a:gdLst/>
              <a:ahLst/>
              <a:cxnLst/>
              <a:rect l="0" t="0" r="0" b="0"/>
              <a:pathLst>
                <a:path w="1785" h="1617" extrusionOk="0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Shape 573"/>
            <p:cNvSpPr/>
            <p:nvPr/>
          </p:nvSpPr>
          <p:spPr>
            <a:xfrm>
              <a:off x="862350" y="3691625"/>
              <a:ext cx="13500" cy="13475"/>
            </a:xfrm>
            <a:custGeom>
              <a:avLst/>
              <a:gdLst/>
              <a:ahLst/>
              <a:cxnLst/>
              <a:rect l="0" t="0" r="0" b="0"/>
              <a:pathLst>
                <a:path w="540" h="539" extrusionOk="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Shape 574"/>
            <p:cNvSpPr/>
            <p:nvPr/>
          </p:nvSpPr>
          <p:spPr>
            <a:xfrm>
              <a:off x="950725" y="5023175"/>
              <a:ext cx="58950" cy="38750"/>
            </a:xfrm>
            <a:custGeom>
              <a:avLst/>
              <a:gdLst/>
              <a:ahLst/>
              <a:cxnLst/>
              <a:rect l="0" t="0" r="0" b="0"/>
              <a:pathLst>
                <a:path w="2358" h="1550" extrusionOk="0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Shape 575"/>
            <p:cNvSpPr/>
            <p:nvPr/>
          </p:nvSpPr>
          <p:spPr>
            <a:xfrm>
              <a:off x="630050" y="3368400"/>
              <a:ext cx="233175" cy="212975"/>
            </a:xfrm>
            <a:custGeom>
              <a:avLst/>
              <a:gdLst/>
              <a:ahLst/>
              <a:cxnLst/>
              <a:rect l="0" t="0" r="0" b="0"/>
              <a:pathLst>
                <a:path w="9327" h="8519" extrusionOk="0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Shape 576"/>
            <p:cNvSpPr/>
            <p:nvPr/>
          </p:nvSpPr>
          <p:spPr>
            <a:xfrm>
              <a:off x="696525" y="3543475"/>
              <a:ext cx="79150" cy="20225"/>
            </a:xfrm>
            <a:custGeom>
              <a:avLst/>
              <a:gdLst/>
              <a:ahLst/>
              <a:cxnLst/>
              <a:rect l="0" t="0" r="0" b="0"/>
              <a:pathLst>
                <a:path w="3166" h="809" extrusionOk="0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Shape 577"/>
            <p:cNvSpPr/>
            <p:nvPr/>
          </p:nvSpPr>
          <p:spPr>
            <a:xfrm>
              <a:off x="1008800" y="3646150"/>
              <a:ext cx="23600" cy="50550"/>
            </a:xfrm>
            <a:custGeom>
              <a:avLst/>
              <a:gdLst/>
              <a:ahLst/>
              <a:cxnLst/>
              <a:rect l="0" t="0" r="0" b="0"/>
              <a:pathLst>
                <a:path w="944" h="2022" extrusionOk="0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Shape 578"/>
            <p:cNvSpPr/>
            <p:nvPr/>
          </p:nvSpPr>
          <p:spPr>
            <a:xfrm>
              <a:off x="782400" y="3562000"/>
              <a:ext cx="27800" cy="11800"/>
            </a:xfrm>
            <a:custGeom>
              <a:avLst/>
              <a:gdLst/>
              <a:ahLst/>
              <a:cxnLst/>
              <a:rect l="0" t="0" r="0" b="0"/>
              <a:pathLst>
                <a:path w="1112" h="472" extrusionOk="0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Shape 579"/>
            <p:cNvSpPr/>
            <p:nvPr/>
          </p:nvSpPr>
          <p:spPr>
            <a:xfrm>
              <a:off x="3432900" y="5444025"/>
              <a:ext cx="35375" cy="25275"/>
            </a:xfrm>
            <a:custGeom>
              <a:avLst/>
              <a:gdLst/>
              <a:ahLst/>
              <a:cxnLst/>
              <a:rect l="0" t="0" r="0" b="0"/>
              <a:pathLst>
                <a:path w="1415" h="1011" extrusionOk="0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Shape 580"/>
            <p:cNvSpPr/>
            <p:nvPr/>
          </p:nvSpPr>
          <p:spPr>
            <a:xfrm>
              <a:off x="3291500" y="5425525"/>
              <a:ext cx="109450" cy="36200"/>
            </a:xfrm>
            <a:custGeom>
              <a:avLst/>
              <a:gdLst/>
              <a:ahLst/>
              <a:cxnLst/>
              <a:rect l="0" t="0" r="0" b="0"/>
              <a:pathLst>
                <a:path w="4378" h="1448" extrusionOk="0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Shape 581"/>
            <p:cNvSpPr/>
            <p:nvPr/>
          </p:nvSpPr>
          <p:spPr>
            <a:xfrm>
              <a:off x="632575" y="3558625"/>
              <a:ext cx="24425" cy="12650"/>
            </a:xfrm>
            <a:custGeom>
              <a:avLst/>
              <a:gdLst/>
              <a:ahLst/>
              <a:cxnLst/>
              <a:rect l="0" t="0" r="0" b="0"/>
              <a:pathLst>
                <a:path w="977" h="506" extrusionOk="0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Shape 582"/>
            <p:cNvSpPr/>
            <p:nvPr/>
          </p:nvSpPr>
          <p:spPr>
            <a:xfrm>
              <a:off x="2855500" y="5364075"/>
              <a:ext cx="920850" cy="71575"/>
            </a:xfrm>
            <a:custGeom>
              <a:avLst/>
              <a:gdLst/>
              <a:ahLst/>
              <a:cxnLst/>
              <a:rect l="0" t="0" r="0" b="0"/>
              <a:pathLst>
                <a:path w="36834" h="2863" extrusionOk="0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Shape 583"/>
            <p:cNvSpPr/>
            <p:nvPr/>
          </p:nvSpPr>
          <p:spPr>
            <a:xfrm>
              <a:off x="3219125" y="5439825"/>
              <a:ext cx="32000" cy="8450"/>
            </a:xfrm>
            <a:custGeom>
              <a:avLst/>
              <a:gdLst/>
              <a:ahLst/>
              <a:cxnLst/>
              <a:rect l="0" t="0" r="0" b="0"/>
              <a:pathLst>
                <a:path w="1280" h="338" extrusionOk="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Shape 584"/>
            <p:cNvSpPr/>
            <p:nvPr/>
          </p:nvSpPr>
          <p:spPr>
            <a:xfrm>
              <a:off x="3221650" y="5413725"/>
              <a:ext cx="32850" cy="7600"/>
            </a:xfrm>
            <a:custGeom>
              <a:avLst/>
              <a:gdLst/>
              <a:ahLst/>
              <a:cxnLst/>
              <a:rect l="0" t="0" r="0" b="0"/>
              <a:pathLst>
                <a:path w="1314" h="304" extrusionOk="0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Shape 585"/>
            <p:cNvSpPr/>
            <p:nvPr/>
          </p:nvSpPr>
          <p:spPr>
            <a:xfrm>
              <a:off x="3225000" y="5426350"/>
              <a:ext cx="34550" cy="10975"/>
            </a:xfrm>
            <a:custGeom>
              <a:avLst/>
              <a:gdLst/>
              <a:ahLst/>
              <a:cxnLst/>
              <a:rect l="0" t="0" r="0" b="0"/>
              <a:pathLst>
                <a:path w="1382" h="439" extrusionOk="0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Shape 586"/>
            <p:cNvSpPr/>
            <p:nvPr/>
          </p:nvSpPr>
          <p:spPr>
            <a:xfrm>
              <a:off x="2757850" y="5409525"/>
              <a:ext cx="584175" cy="67350"/>
            </a:xfrm>
            <a:custGeom>
              <a:avLst/>
              <a:gdLst/>
              <a:ahLst/>
              <a:cxnLst/>
              <a:rect l="0" t="0" r="0" b="0"/>
              <a:pathLst>
                <a:path w="23367" h="2694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Shape 587"/>
            <p:cNvSpPr/>
            <p:nvPr/>
          </p:nvSpPr>
          <p:spPr>
            <a:xfrm>
              <a:off x="829525" y="3584725"/>
              <a:ext cx="53900" cy="19375"/>
            </a:xfrm>
            <a:custGeom>
              <a:avLst/>
              <a:gdLst/>
              <a:ahLst/>
              <a:cxnLst/>
              <a:rect l="0" t="0" r="0" b="0"/>
              <a:pathLst>
                <a:path w="2156" h="775" extrusionOk="0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Shape 588"/>
            <p:cNvSpPr/>
            <p:nvPr/>
          </p:nvSpPr>
          <p:spPr>
            <a:xfrm>
              <a:off x="1711625" y="5231075"/>
              <a:ext cx="10125" cy="15175"/>
            </a:xfrm>
            <a:custGeom>
              <a:avLst/>
              <a:gdLst/>
              <a:ahLst/>
              <a:cxnLst/>
              <a:rect l="0" t="0" r="0" b="0"/>
              <a:pathLst>
                <a:path w="405" h="607" extrusionOk="0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Shape 589"/>
            <p:cNvSpPr/>
            <p:nvPr/>
          </p:nvSpPr>
          <p:spPr>
            <a:xfrm>
              <a:off x="923800" y="4840525"/>
              <a:ext cx="959550" cy="542925"/>
            </a:xfrm>
            <a:custGeom>
              <a:avLst/>
              <a:gdLst/>
              <a:ahLst/>
              <a:cxnLst/>
              <a:rect l="0" t="0" r="0" b="0"/>
              <a:pathLst>
                <a:path w="38382" h="21717" extrusionOk="0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Shape 590"/>
            <p:cNvSpPr/>
            <p:nvPr/>
          </p:nvSpPr>
          <p:spPr>
            <a:xfrm>
              <a:off x="965875" y="3714350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Shape 591"/>
            <p:cNvSpPr/>
            <p:nvPr/>
          </p:nvSpPr>
          <p:spPr>
            <a:xfrm>
              <a:off x="954950" y="5060225"/>
              <a:ext cx="58100" cy="63150"/>
            </a:xfrm>
            <a:custGeom>
              <a:avLst/>
              <a:gdLst/>
              <a:ahLst/>
              <a:cxnLst/>
              <a:rect l="0" t="0" r="0" b="0"/>
              <a:pathLst>
                <a:path w="2324" h="2526" extrusionOk="0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Shape 592"/>
            <p:cNvSpPr/>
            <p:nvPr/>
          </p:nvSpPr>
          <p:spPr>
            <a:xfrm>
              <a:off x="956625" y="3705925"/>
              <a:ext cx="10125" cy="10125"/>
            </a:xfrm>
            <a:custGeom>
              <a:avLst/>
              <a:gdLst/>
              <a:ahLst/>
              <a:cxnLst/>
              <a:rect l="0" t="0" r="0" b="0"/>
              <a:pathLst>
                <a:path w="405" h="405" extrusionOk="0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Shape 593"/>
            <p:cNvSpPr/>
            <p:nvPr/>
          </p:nvSpPr>
          <p:spPr>
            <a:xfrm>
              <a:off x="973450" y="5173850"/>
              <a:ext cx="103550" cy="63150"/>
            </a:xfrm>
            <a:custGeom>
              <a:avLst/>
              <a:gdLst/>
              <a:ahLst/>
              <a:cxnLst/>
              <a:rect l="0" t="0" r="0" b="0"/>
              <a:pathLst>
                <a:path w="4142" h="2526" extrusionOk="0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Shape 594"/>
            <p:cNvSpPr/>
            <p:nvPr/>
          </p:nvSpPr>
          <p:spPr>
            <a:xfrm>
              <a:off x="614050" y="3595650"/>
              <a:ext cx="114500" cy="94300"/>
            </a:xfrm>
            <a:custGeom>
              <a:avLst/>
              <a:gdLst/>
              <a:ahLst/>
              <a:cxnLst/>
              <a:rect l="0" t="0" r="0" b="0"/>
              <a:pathLst>
                <a:path w="4580" h="3772" extrusionOk="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Shape 595"/>
            <p:cNvSpPr/>
            <p:nvPr/>
          </p:nvSpPr>
          <p:spPr>
            <a:xfrm>
              <a:off x="963350" y="5113250"/>
              <a:ext cx="90100" cy="63150"/>
            </a:xfrm>
            <a:custGeom>
              <a:avLst/>
              <a:gdLst/>
              <a:ahLst/>
              <a:cxnLst/>
              <a:rect l="0" t="0" r="0" b="0"/>
              <a:pathLst>
                <a:path w="3604" h="2526" extrusionOk="0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Shape 596"/>
            <p:cNvSpPr/>
            <p:nvPr/>
          </p:nvSpPr>
          <p:spPr>
            <a:xfrm>
              <a:off x="947375" y="3694975"/>
              <a:ext cx="33675" cy="37900"/>
            </a:xfrm>
            <a:custGeom>
              <a:avLst/>
              <a:gdLst/>
              <a:ahLst/>
              <a:cxnLst/>
              <a:rect l="0" t="0" r="0" b="0"/>
              <a:pathLst>
                <a:path w="1347" h="1516" extrusionOk="0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Shape 597"/>
            <p:cNvSpPr/>
            <p:nvPr/>
          </p:nvSpPr>
          <p:spPr>
            <a:xfrm>
              <a:off x="659500" y="3640275"/>
              <a:ext cx="14325" cy="13475"/>
            </a:xfrm>
            <a:custGeom>
              <a:avLst/>
              <a:gdLst/>
              <a:ahLst/>
              <a:cxnLst/>
              <a:rect l="0" t="0" r="0" b="0"/>
              <a:pathLst>
                <a:path w="573" h="539" extrusionOk="0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Shape 598"/>
            <p:cNvSpPr/>
            <p:nvPr/>
          </p:nvSpPr>
          <p:spPr>
            <a:xfrm>
              <a:off x="470950" y="3557775"/>
              <a:ext cx="100200" cy="96825"/>
            </a:xfrm>
            <a:custGeom>
              <a:avLst/>
              <a:gdLst/>
              <a:ahLst/>
              <a:cxnLst/>
              <a:rect l="0" t="0" r="0" b="0"/>
              <a:pathLst>
                <a:path w="4008" h="3873" extrusionOk="0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Shape 599"/>
            <p:cNvSpPr/>
            <p:nvPr/>
          </p:nvSpPr>
          <p:spPr>
            <a:xfrm>
              <a:off x="446550" y="3524950"/>
              <a:ext cx="579125" cy="253375"/>
            </a:xfrm>
            <a:custGeom>
              <a:avLst/>
              <a:gdLst/>
              <a:ahLst/>
              <a:cxnLst/>
              <a:rect l="0" t="0" r="0" b="0"/>
              <a:pathLst>
                <a:path w="23165" h="10135" extrusionOk="0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Shape 600"/>
            <p:cNvSpPr/>
            <p:nvPr/>
          </p:nvSpPr>
          <p:spPr>
            <a:xfrm>
              <a:off x="492850" y="3578825"/>
              <a:ext cx="53900" cy="58950"/>
            </a:xfrm>
            <a:custGeom>
              <a:avLst/>
              <a:gdLst/>
              <a:ahLst/>
              <a:cxnLst/>
              <a:rect l="0" t="0" r="0" b="0"/>
              <a:pathLst>
                <a:path w="2156" h="2358" extrusionOk="0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Shape 601"/>
            <p:cNvSpPr/>
            <p:nvPr/>
          </p:nvSpPr>
          <p:spPr>
            <a:xfrm>
              <a:off x="928850" y="3674775"/>
              <a:ext cx="71575" cy="75775"/>
            </a:xfrm>
            <a:custGeom>
              <a:avLst/>
              <a:gdLst/>
              <a:ahLst/>
              <a:cxnLst/>
              <a:rect l="0" t="0" r="0" b="0"/>
              <a:pathLst>
                <a:path w="2863" h="3031" extrusionOk="0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Shape 602"/>
            <p:cNvSpPr/>
            <p:nvPr/>
          </p:nvSpPr>
          <p:spPr>
            <a:xfrm>
              <a:off x="1366525" y="5127550"/>
              <a:ext cx="8450" cy="50525"/>
            </a:xfrm>
            <a:custGeom>
              <a:avLst/>
              <a:gdLst/>
              <a:ahLst/>
              <a:cxnLst/>
              <a:rect l="0" t="0" r="0" b="0"/>
              <a:pathLst>
                <a:path w="338" h="2021" extrusionOk="0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Shape 603"/>
            <p:cNvSpPr/>
            <p:nvPr/>
          </p:nvSpPr>
          <p:spPr>
            <a:xfrm>
              <a:off x="1542450" y="5034975"/>
              <a:ext cx="55575" cy="55575"/>
            </a:xfrm>
            <a:custGeom>
              <a:avLst/>
              <a:gdLst/>
              <a:ahLst/>
              <a:cxnLst/>
              <a:rect l="0" t="0" r="0" b="0"/>
              <a:pathLst>
                <a:path w="2223" h="2223" extrusionOk="0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Shape 604"/>
            <p:cNvSpPr/>
            <p:nvPr/>
          </p:nvSpPr>
          <p:spPr>
            <a:xfrm>
              <a:off x="1618200" y="5046750"/>
              <a:ext cx="18550" cy="16025"/>
            </a:xfrm>
            <a:custGeom>
              <a:avLst/>
              <a:gdLst/>
              <a:ahLst/>
              <a:cxnLst/>
              <a:rect l="0" t="0" r="0" b="0"/>
              <a:pathLst>
                <a:path w="742" h="641" extrusionOk="0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Shape 605"/>
            <p:cNvSpPr/>
            <p:nvPr/>
          </p:nvSpPr>
          <p:spPr>
            <a:xfrm>
              <a:off x="1667850" y="5082100"/>
              <a:ext cx="9300" cy="50525"/>
            </a:xfrm>
            <a:custGeom>
              <a:avLst/>
              <a:gdLst/>
              <a:ahLst/>
              <a:cxnLst/>
              <a:rect l="0" t="0" r="0" b="0"/>
              <a:pathLst>
                <a:path w="372" h="2021" extrusionOk="0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Shape 606"/>
            <p:cNvSpPr/>
            <p:nvPr/>
          </p:nvSpPr>
          <p:spPr>
            <a:xfrm>
              <a:off x="1599675" y="5025700"/>
              <a:ext cx="58950" cy="55600"/>
            </a:xfrm>
            <a:custGeom>
              <a:avLst/>
              <a:gdLst/>
              <a:ahLst/>
              <a:cxnLst/>
              <a:rect l="0" t="0" r="0" b="0"/>
              <a:pathLst>
                <a:path w="2358" h="2224" extrusionOk="0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Shape 607"/>
            <p:cNvSpPr/>
            <p:nvPr/>
          </p:nvSpPr>
          <p:spPr>
            <a:xfrm>
              <a:off x="1619875" y="5082100"/>
              <a:ext cx="52225" cy="58100"/>
            </a:xfrm>
            <a:custGeom>
              <a:avLst/>
              <a:gdLst/>
              <a:ahLst/>
              <a:cxnLst/>
              <a:rect l="0" t="0" r="0" b="0"/>
              <a:pathLst>
                <a:path w="2089" h="2324" extrusionOk="0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Shape 608"/>
            <p:cNvSpPr/>
            <p:nvPr/>
          </p:nvSpPr>
          <p:spPr>
            <a:xfrm>
              <a:off x="1540750" y="5161225"/>
              <a:ext cx="10975" cy="49675"/>
            </a:xfrm>
            <a:custGeom>
              <a:avLst/>
              <a:gdLst/>
              <a:ahLst/>
              <a:cxnLst/>
              <a:rect l="0" t="0" r="0" b="0"/>
              <a:pathLst>
                <a:path w="439" h="1987" extrusionOk="0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Shape 609"/>
            <p:cNvSpPr/>
            <p:nvPr/>
          </p:nvSpPr>
          <p:spPr>
            <a:xfrm>
              <a:off x="1550025" y="5212575"/>
              <a:ext cx="58950" cy="10125"/>
            </a:xfrm>
            <a:custGeom>
              <a:avLst/>
              <a:gdLst/>
              <a:ahLst/>
              <a:cxnLst/>
              <a:rect l="0" t="0" r="0" b="0"/>
              <a:pathLst>
                <a:path w="2358" h="405" extrusionOk="0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Shape 610"/>
            <p:cNvSpPr/>
            <p:nvPr/>
          </p:nvSpPr>
          <p:spPr>
            <a:xfrm>
              <a:off x="1465000" y="5020650"/>
              <a:ext cx="10975" cy="16875"/>
            </a:xfrm>
            <a:custGeom>
              <a:avLst/>
              <a:gdLst/>
              <a:ahLst/>
              <a:cxnLst/>
              <a:rect l="0" t="0" r="0" b="0"/>
              <a:pathLst>
                <a:path w="439" h="675" extrusionOk="0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Shape 611"/>
            <p:cNvSpPr/>
            <p:nvPr/>
          </p:nvSpPr>
          <p:spPr>
            <a:xfrm>
              <a:off x="1557600" y="5166275"/>
              <a:ext cx="19375" cy="10975"/>
            </a:xfrm>
            <a:custGeom>
              <a:avLst/>
              <a:gdLst/>
              <a:ahLst/>
              <a:cxnLst/>
              <a:rect l="0" t="0" r="0" b="0"/>
              <a:pathLst>
                <a:path w="775" h="439" extrusionOk="0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Shape 612"/>
            <p:cNvSpPr/>
            <p:nvPr/>
          </p:nvSpPr>
          <p:spPr>
            <a:xfrm>
              <a:off x="1438075" y="4997925"/>
              <a:ext cx="11800" cy="49700"/>
            </a:xfrm>
            <a:custGeom>
              <a:avLst/>
              <a:gdLst/>
              <a:ahLst/>
              <a:cxnLst/>
              <a:rect l="0" t="0" r="0" b="0"/>
              <a:pathLst>
                <a:path w="472" h="1988" extrusionOk="0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Shape 613"/>
            <p:cNvSpPr/>
            <p:nvPr/>
          </p:nvSpPr>
          <p:spPr>
            <a:xfrm>
              <a:off x="1502875" y="5066100"/>
              <a:ext cx="5075" cy="15200"/>
            </a:xfrm>
            <a:custGeom>
              <a:avLst/>
              <a:gdLst/>
              <a:ahLst/>
              <a:cxnLst/>
              <a:rect l="0" t="0" r="0" b="0"/>
              <a:pathLst>
                <a:path w="203" h="608" extrusionOk="0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Shape 614"/>
            <p:cNvSpPr/>
            <p:nvPr/>
          </p:nvSpPr>
          <p:spPr>
            <a:xfrm>
              <a:off x="1497825" y="4981950"/>
              <a:ext cx="58950" cy="54725"/>
            </a:xfrm>
            <a:custGeom>
              <a:avLst/>
              <a:gdLst/>
              <a:ahLst/>
              <a:cxnLst/>
              <a:rect l="0" t="0" r="0" b="0"/>
              <a:pathLst>
                <a:path w="2358" h="2189" extrusionOk="0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5" name="Shape 615"/>
            <p:cNvSpPr/>
            <p:nvPr/>
          </p:nvSpPr>
          <p:spPr>
            <a:xfrm>
              <a:off x="1560125" y="5056850"/>
              <a:ext cx="16025" cy="16850"/>
            </a:xfrm>
            <a:custGeom>
              <a:avLst/>
              <a:gdLst/>
              <a:ahLst/>
              <a:cxnLst/>
              <a:rect l="0" t="0" r="0" b="0"/>
              <a:pathLst>
                <a:path w="641" h="674" extrusionOk="0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Shape 616"/>
            <p:cNvSpPr/>
            <p:nvPr/>
          </p:nvSpPr>
          <p:spPr>
            <a:xfrm>
              <a:off x="1524775" y="5011400"/>
              <a:ext cx="13475" cy="14325"/>
            </a:xfrm>
            <a:custGeom>
              <a:avLst/>
              <a:gdLst/>
              <a:ahLst/>
              <a:cxnLst/>
              <a:rect l="0" t="0" r="0" b="0"/>
              <a:pathLst>
                <a:path w="539" h="573" extrusionOk="0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Shape 617"/>
            <p:cNvSpPr/>
            <p:nvPr/>
          </p:nvSpPr>
          <p:spPr>
            <a:xfrm>
              <a:off x="1438925" y="5074525"/>
              <a:ext cx="17700" cy="15175"/>
            </a:xfrm>
            <a:custGeom>
              <a:avLst/>
              <a:gdLst/>
              <a:ahLst/>
              <a:cxnLst/>
              <a:rect l="0" t="0" r="0" b="0"/>
              <a:pathLst>
                <a:path w="708" h="607" extrusionOk="0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Shape 618"/>
            <p:cNvSpPr/>
            <p:nvPr/>
          </p:nvSpPr>
          <p:spPr>
            <a:xfrm>
              <a:off x="1480150" y="5042550"/>
              <a:ext cx="58100" cy="57250"/>
            </a:xfrm>
            <a:custGeom>
              <a:avLst/>
              <a:gdLst/>
              <a:ahLst/>
              <a:cxnLst/>
              <a:rect l="0" t="0" r="0" b="0"/>
              <a:pathLst>
                <a:path w="2324" h="2290" extrusionOk="0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Shape 619"/>
            <p:cNvSpPr/>
            <p:nvPr/>
          </p:nvSpPr>
          <p:spPr>
            <a:xfrm>
              <a:off x="1440600" y="5193200"/>
              <a:ext cx="17700" cy="14350"/>
            </a:xfrm>
            <a:custGeom>
              <a:avLst/>
              <a:gdLst/>
              <a:ahLst/>
              <a:cxnLst/>
              <a:rect l="0" t="0" r="0" b="0"/>
              <a:pathLst>
                <a:path w="708" h="574" extrusionOk="0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0" name="Shape 620"/>
            <p:cNvSpPr/>
            <p:nvPr/>
          </p:nvSpPr>
          <p:spPr>
            <a:xfrm>
              <a:off x="1439750" y="5109050"/>
              <a:ext cx="55575" cy="56400"/>
            </a:xfrm>
            <a:custGeom>
              <a:avLst/>
              <a:gdLst/>
              <a:ahLst/>
              <a:cxnLst/>
              <a:rect l="0" t="0" r="0" b="0"/>
              <a:pathLst>
                <a:path w="2223" h="2256" extrusionOk="0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Shape 621"/>
            <p:cNvSpPr/>
            <p:nvPr/>
          </p:nvSpPr>
          <p:spPr>
            <a:xfrm>
              <a:off x="1460800" y="5130075"/>
              <a:ext cx="11800" cy="16875"/>
            </a:xfrm>
            <a:custGeom>
              <a:avLst/>
              <a:gdLst/>
              <a:ahLst/>
              <a:cxnLst/>
              <a:rect l="0" t="0" r="0" b="0"/>
              <a:pathLst>
                <a:path w="472" h="675" extrusionOk="0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2" name="Shape 622"/>
            <p:cNvSpPr/>
            <p:nvPr/>
          </p:nvSpPr>
          <p:spPr>
            <a:xfrm>
              <a:off x="1419550" y="5171325"/>
              <a:ext cx="57275" cy="55575"/>
            </a:xfrm>
            <a:custGeom>
              <a:avLst/>
              <a:gdLst/>
              <a:ahLst/>
              <a:cxnLst/>
              <a:rect l="0" t="0" r="0" b="0"/>
              <a:pathLst>
                <a:path w="2291" h="2223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3" name="Shape 623"/>
            <p:cNvSpPr/>
            <p:nvPr/>
          </p:nvSpPr>
          <p:spPr>
            <a:xfrm>
              <a:off x="1339600" y="5147750"/>
              <a:ext cx="21900" cy="19400"/>
            </a:xfrm>
            <a:custGeom>
              <a:avLst/>
              <a:gdLst/>
              <a:ahLst/>
              <a:cxnLst/>
              <a:rect l="0" t="0" r="0" b="0"/>
              <a:pathLst>
                <a:path w="876" h="776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Shape 624"/>
            <p:cNvSpPr/>
            <p:nvPr/>
          </p:nvSpPr>
          <p:spPr>
            <a:xfrm>
              <a:off x="1377475" y="5118300"/>
              <a:ext cx="59775" cy="56425"/>
            </a:xfrm>
            <a:custGeom>
              <a:avLst/>
              <a:gdLst/>
              <a:ahLst/>
              <a:cxnLst/>
              <a:rect l="0" t="0" r="0" b="0"/>
              <a:pathLst>
                <a:path w="2391" h="2257" extrusionOk="0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Shape 625"/>
            <p:cNvSpPr/>
            <p:nvPr/>
          </p:nvSpPr>
          <p:spPr>
            <a:xfrm>
              <a:off x="1403575" y="5140175"/>
              <a:ext cx="16000" cy="16025"/>
            </a:xfrm>
            <a:custGeom>
              <a:avLst/>
              <a:gdLst/>
              <a:ahLst/>
              <a:cxnLst/>
              <a:rect l="0" t="0" r="0" b="0"/>
              <a:pathLst>
                <a:path w="640" h="641" extrusionOk="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6" name="Shape 626"/>
            <p:cNvSpPr/>
            <p:nvPr/>
          </p:nvSpPr>
          <p:spPr>
            <a:xfrm>
              <a:off x="1543275" y="5153650"/>
              <a:ext cx="54750" cy="55575"/>
            </a:xfrm>
            <a:custGeom>
              <a:avLst/>
              <a:gdLst/>
              <a:ahLst/>
              <a:cxnLst/>
              <a:rect l="0" t="0" r="0" b="0"/>
              <a:pathLst>
                <a:path w="2190" h="2223" extrusionOk="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7" name="Shape 627"/>
            <p:cNvSpPr/>
            <p:nvPr/>
          </p:nvSpPr>
          <p:spPr>
            <a:xfrm>
              <a:off x="1559275" y="5089675"/>
              <a:ext cx="58100" cy="58950"/>
            </a:xfrm>
            <a:custGeom>
              <a:avLst/>
              <a:gdLst/>
              <a:ahLst/>
              <a:cxnLst/>
              <a:rect l="0" t="0" r="0" b="0"/>
              <a:pathLst>
                <a:path w="2324" h="2358" extrusionOk="0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8" name="Shape 628"/>
            <p:cNvSpPr/>
            <p:nvPr/>
          </p:nvSpPr>
          <p:spPr>
            <a:xfrm>
              <a:off x="1584525" y="5112400"/>
              <a:ext cx="16025" cy="18550"/>
            </a:xfrm>
            <a:custGeom>
              <a:avLst/>
              <a:gdLst/>
              <a:ahLst/>
              <a:cxnLst/>
              <a:rect l="0" t="0" r="0" b="0"/>
              <a:pathLst>
                <a:path w="641" h="742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9" name="Shape 629"/>
            <p:cNvSpPr/>
            <p:nvPr/>
          </p:nvSpPr>
          <p:spPr>
            <a:xfrm>
              <a:off x="1539925" y="5041700"/>
              <a:ext cx="10950" cy="50525"/>
            </a:xfrm>
            <a:custGeom>
              <a:avLst/>
              <a:gdLst/>
              <a:ahLst/>
              <a:cxnLst/>
              <a:rect l="0" t="0" r="0" b="0"/>
              <a:pathLst>
                <a:path w="438" h="2021" extrusionOk="0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0" name="Shape 630"/>
            <p:cNvSpPr/>
            <p:nvPr/>
          </p:nvSpPr>
          <p:spPr>
            <a:xfrm>
              <a:off x="1521400" y="5122500"/>
              <a:ext cx="17700" cy="16875"/>
            </a:xfrm>
            <a:custGeom>
              <a:avLst/>
              <a:gdLst/>
              <a:ahLst/>
              <a:cxnLst/>
              <a:rect l="0" t="0" r="0" b="0"/>
              <a:pathLst>
                <a:path w="708" h="675" extrusionOk="0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1" name="Shape 631"/>
            <p:cNvSpPr/>
            <p:nvPr/>
          </p:nvSpPr>
          <p:spPr>
            <a:xfrm>
              <a:off x="1496150" y="5182275"/>
              <a:ext cx="21900" cy="16850"/>
            </a:xfrm>
            <a:custGeom>
              <a:avLst/>
              <a:gdLst/>
              <a:ahLst/>
              <a:cxnLst/>
              <a:rect l="0" t="0" r="0" b="0"/>
              <a:pathLst>
                <a:path w="876" h="674" extrusionOk="0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2" name="Shape 632"/>
            <p:cNvSpPr/>
            <p:nvPr/>
          </p:nvSpPr>
          <p:spPr>
            <a:xfrm>
              <a:off x="1498675" y="5098950"/>
              <a:ext cx="58100" cy="59775"/>
            </a:xfrm>
            <a:custGeom>
              <a:avLst/>
              <a:gdLst/>
              <a:ahLst/>
              <a:cxnLst/>
              <a:rect l="0" t="0" r="0" b="0"/>
              <a:pathLst>
                <a:path w="2324" h="2391" extrusionOk="0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3" name="Shape 633"/>
            <p:cNvSpPr/>
            <p:nvPr/>
          </p:nvSpPr>
          <p:spPr>
            <a:xfrm>
              <a:off x="1619050" y="5212575"/>
              <a:ext cx="9275" cy="56400"/>
            </a:xfrm>
            <a:custGeom>
              <a:avLst/>
              <a:gdLst/>
              <a:ahLst/>
              <a:cxnLst/>
              <a:rect l="0" t="0" r="0" b="0"/>
              <a:pathLst>
                <a:path w="371" h="2256" extrusionOk="0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4" name="Shape 634"/>
            <p:cNvSpPr/>
            <p:nvPr/>
          </p:nvSpPr>
          <p:spPr>
            <a:xfrm>
              <a:off x="1136750" y="5042550"/>
              <a:ext cx="11800" cy="50525"/>
            </a:xfrm>
            <a:custGeom>
              <a:avLst/>
              <a:gdLst/>
              <a:ahLst/>
              <a:cxnLst/>
              <a:rect l="0" t="0" r="0" b="0"/>
              <a:pathLst>
                <a:path w="472" h="2021" extrusionOk="0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5" name="Shape 635"/>
            <p:cNvSpPr/>
            <p:nvPr/>
          </p:nvSpPr>
          <p:spPr>
            <a:xfrm>
              <a:off x="1160325" y="5061050"/>
              <a:ext cx="16850" cy="22775"/>
            </a:xfrm>
            <a:custGeom>
              <a:avLst/>
              <a:gdLst/>
              <a:ahLst/>
              <a:cxnLst/>
              <a:rect l="0" t="0" r="0" b="0"/>
              <a:pathLst>
                <a:path w="674" h="911" extrusionOk="0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6" name="Shape 636"/>
            <p:cNvSpPr/>
            <p:nvPr/>
          </p:nvSpPr>
          <p:spPr>
            <a:xfrm>
              <a:off x="1103925" y="5181425"/>
              <a:ext cx="12650" cy="18550"/>
            </a:xfrm>
            <a:custGeom>
              <a:avLst/>
              <a:gdLst/>
              <a:ahLst/>
              <a:cxnLst/>
              <a:rect l="0" t="0" r="0" b="0"/>
              <a:pathLst>
                <a:path w="506" h="742" extrusionOk="0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7" name="Shape 637"/>
            <p:cNvSpPr/>
            <p:nvPr/>
          </p:nvSpPr>
          <p:spPr>
            <a:xfrm>
              <a:off x="1057625" y="5223500"/>
              <a:ext cx="57250" cy="63175"/>
            </a:xfrm>
            <a:custGeom>
              <a:avLst/>
              <a:gdLst/>
              <a:ahLst/>
              <a:cxnLst/>
              <a:rect l="0" t="0" r="0" b="0"/>
              <a:pathLst>
                <a:path w="2290" h="2527" extrusionOk="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8" name="Shape 638"/>
            <p:cNvSpPr/>
            <p:nvPr/>
          </p:nvSpPr>
          <p:spPr>
            <a:xfrm>
              <a:off x="1204075" y="5109050"/>
              <a:ext cx="11825" cy="5075"/>
            </a:xfrm>
            <a:custGeom>
              <a:avLst/>
              <a:gdLst/>
              <a:ahLst/>
              <a:cxnLst/>
              <a:rect l="0" t="0" r="0" b="0"/>
              <a:pathLst>
                <a:path w="473" h="203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9" name="Shape 639"/>
            <p:cNvSpPr/>
            <p:nvPr/>
          </p:nvSpPr>
          <p:spPr>
            <a:xfrm>
              <a:off x="1178825" y="5088000"/>
              <a:ext cx="58100" cy="57250"/>
            </a:xfrm>
            <a:custGeom>
              <a:avLst/>
              <a:gdLst/>
              <a:ahLst/>
              <a:cxnLst/>
              <a:rect l="0" t="0" r="0" b="0"/>
              <a:pathLst>
                <a:path w="2324" h="2290" extrusionOk="0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0" name="Shape 640"/>
            <p:cNvSpPr/>
            <p:nvPr/>
          </p:nvSpPr>
          <p:spPr>
            <a:xfrm>
              <a:off x="1202400" y="5112400"/>
              <a:ext cx="13500" cy="16025"/>
            </a:xfrm>
            <a:custGeom>
              <a:avLst/>
              <a:gdLst/>
              <a:ahLst/>
              <a:cxnLst/>
              <a:rect l="0" t="0" r="0" b="0"/>
              <a:pathLst>
                <a:path w="540" h="641" extrusionOk="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Shape 641"/>
            <p:cNvSpPr/>
            <p:nvPr/>
          </p:nvSpPr>
          <p:spPr>
            <a:xfrm>
              <a:off x="1109800" y="5277375"/>
              <a:ext cx="58950" cy="64000"/>
            </a:xfrm>
            <a:custGeom>
              <a:avLst/>
              <a:gdLst/>
              <a:ahLst/>
              <a:cxnLst/>
              <a:rect l="0" t="0" r="0" b="0"/>
              <a:pathLst>
                <a:path w="2358" h="2560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Shape 642"/>
            <p:cNvSpPr/>
            <p:nvPr/>
          </p:nvSpPr>
          <p:spPr>
            <a:xfrm>
              <a:off x="1660275" y="5133450"/>
              <a:ext cx="57275" cy="63150"/>
            </a:xfrm>
            <a:custGeom>
              <a:avLst/>
              <a:gdLst/>
              <a:ahLst/>
              <a:cxnLst/>
              <a:rect l="0" t="0" r="0" b="0"/>
              <a:pathLst>
                <a:path w="2291" h="2526" extrusionOk="0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Shape 643"/>
            <p:cNvSpPr/>
            <p:nvPr/>
          </p:nvSpPr>
          <p:spPr>
            <a:xfrm>
              <a:off x="1620725" y="5199100"/>
              <a:ext cx="60625" cy="69875"/>
            </a:xfrm>
            <a:custGeom>
              <a:avLst/>
              <a:gdLst/>
              <a:ahLst/>
              <a:cxnLst/>
              <a:rect l="0" t="0" r="0" b="0"/>
              <a:pathLst>
                <a:path w="2425" h="2795" extrusionOk="0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Shape 644"/>
            <p:cNvSpPr/>
            <p:nvPr/>
          </p:nvSpPr>
          <p:spPr>
            <a:xfrm>
              <a:off x="1201550" y="5226875"/>
              <a:ext cx="16025" cy="17700"/>
            </a:xfrm>
            <a:custGeom>
              <a:avLst/>
              <a:gdLst/>
              <a:ahLst/>
              <a:cxnLst/>
              <a:rect l="0" t="0" r="0" b="0"/>
              <a:pathLst>
                <a:path w="641" h="708" extrusionOk="0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" name="Shape 645"/>
            <p:cNvSpPr/>
            <p:nvPr/>
          </p:nvSpPr>
          <p:spPr>
            <a:xfrm>
              <a:off x="1546650" y="5208350"/>
              <a:ext cx="73250" cy="67375"/>
            </a:xfrm>
            <a:custGeom>
              <a:avLst/>
              <a:gdLst/>
              <a:ahLst/>
              <a:cxnLst/>
              <a:rect l="0" t="0" r="0" b="0"/>
              <a:pathLst>
                <a:path w="2930" h="2695" extrusionOk="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" name="Shape 646"/>
            <p:cNvSpPr/>
            <p:nvPr/>
          </p:nvSpPr>
          <p:spPr>
            <a:xfrm>
              <a:off x="1246175" y="5223500"/>
              <a:ext cx="300500" cy="101875"/>
            </a:xfrm>
            <a:custGeom>
              <a:avLst/>
              <a:gdLst/>
              <a:ahLst/>
              <a:cxnLst/>
              <a:rect l="0" t="0" r="0" b="0"/>
              <a:pathLst>
                <a:path w="12020" h="4075" extrusionOk="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Shape 647"/>
            <p:cNvSpPr/>
            <p:nvPr/>
          </p:nvSpPr>
          <p:spPr>
            <a:xfrm>
              <a:off x="1169575" y="5265600"/>
              <a:ext cx="79975" cy="69875"/>
            </a:xfrm>
            <a:custGeom>
              <a:avLst/>
              <a:gdLst/>
              <a:ahLst/>
              <a:cxnLst/>
              <a:rect l="0" t="0" r="0" b="0"/>
              <a:pathLst>
                <a:path w="3199" h="2795" extrusionOk="0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Shape 648"/>
            <p:cNvSpPr/>
            <p:nvPr/>
          </p:nvSpPr>
          <p:spPr>
            <a:xfrm>
              <a:off x="1418725" y="5052650"/>
              <a:ext cx="58100" cy="55575"/>
            </a:xfrm>
            <a:custGeom>
              <a:avLst/>
              <a:gdLst/>
              <a:ahLst/>
              <a:cxnLst/>
              <a:rect l="0" t="0" r="0" b="0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Shape 649"/>
            <p:cNvSpPr/>
            <p:nvPr/>
          </p:nvSpPr>
          <p:spPr>
            <a:xfrm>
              <a:off x="1241125" y="5079575"/>
              <a:ext cx="55575" cy="55575"/>
            </a:xfrm>
            <a:custGeom>
              <a:avLst/>
              <a:gdLst/>
              <a:ahLst/>
              <a:cxnLst/>
              <a:rect l="0" t="0" r="0" b="0"/>
              <a:pathLst>
                <a:path w="2223" h="2223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Shape 650"/>
            <p:cNvSpPr/>
            <p:nvPr/>
          </p:nvSpPr>
          <p:spPr>
            <a:xfrm>
              <a:off x="1318550" y="5092200"/>
              <a:ext cx="18550" cy="16025"/>
            </a:xfrm>
            <a:custGeom>
              <a:avLst/>
              <a:gdLst/>
              <a:ahLst/>
              <a:cxnLst/>
              <a:rect l="0" t="0" r="0" b="0"/>
              <a:pathLst>
                <a:path w="742" h="641" extrusionOk="0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Shape 651"/>
            <p:cNvSpPr/>
            <p:nvPr/>
          </p:nvSpPr>
          <p:spPr>
            <a:xfrm>
              <a:off x="1138425" y="5153650"/>
              <a:ext cx="55575" cy="57250"/>
            </a:xfrm>
            <a:custGeom>
              <a:avLst/>
              <a:gdLst/>
              <a:ahLst/>
              <a:cxnLst/>
              <a:rect l="0" t="0" r="0" b="0"/>
              <a:pathLst>
                <a:path w="2223" h="2290" extrusionOk="0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Shape 652"/>
            <p:cNvSpPr/>
            <p:nvPr/>
          </p:nvSpPr>
          <p:spPr>
            <a:xfrm>
              <a:off x="1238600" y="5087150"/>
              <a:ext cx="10950" cy="49700"/>
            </a:xfrm>
            <a:custGeom>
              <a:avLst/>
              <a:gdLst/>
              <a:ahLst/>
              <a:cxnLst/>
              <a:rect l="0" t="0" r="0" b="0"/>
              <a:pathLst>
                <a:path w="438" h="1988" extrusionOk="0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Shape 653"/>
            <p:cNvSpPr/>
            <p:nvPr/>
          </p:nvSpPr>
          <p:spPr>
            <a:xfrm>
              <a:off x="1382525" y="5082950"/>
              <a:ext cx="12650" cy="16025"/>
            </a:xfrm>
            <a:custGeom>
              <a:avLst/>
              <a:gdLst/>
              <a:ahLst/>
              <a:cxnLst/>
              <a:rect l="0" t="0" r="0" b="0"/>
              <a:pathLst>
                <a:path w="506" h="641" extrusionOk="0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Shape 654"/>
            <p:cNvSpPr/>
            <p:nvPr/>
          </p:nvSpPr>
          <p:spPr>
            <a:xfrm>
              <a:off x="1298350" y="5071175"/>
              <a:ext cx="58950" cy="55575"/>
            </a:xfrm>
            <a:custGeom>
              <a:avLst/>
              <a:gdLst/>
              <a:ahLst/>
              <a:cxnLst/>
              <a:rect l="0" t="0" r="0" b="0"/>
              <a:pathLst>
                <a:path w="2358" h="2223" extrusionOk="0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Shape 655"/>
            <p:cNvSpPr/>
            <p:nvPr/>
          </p:nvSpPr>
          <p:spPr>
            <a:xfrm>
              <a:off x="1358125" y="5059375"/>
              <a:ext cx="58100" cy="63150"/>
            </a:xfrm>
            <a:custGeom>
              <a:avLst/>
              <a:gdLst/>
              <a:ahLst/>
              <a:cxnLst/>
              <a:rect l="0" t="0" r="0" b="0"/>
              <a:pathLst>
                <a:path w="2324" h="2526" extrusionOk="0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Shape 656"/>
            <p:cNvSpPr/>
            <p:nvPr/>
          </p:nvSpPr>
          <p:spPr>
            <a:xfrm>
              <a:off x="1262150" y="5100625"/>
              <a:ext cx="13500" cy="17700"/>
            </a:xfrm>
            <a:custGeom>
              <a:avLst/>
              <a:gdLst/>
              <a:ahLst/>
              <a:cxnLst/>
              <a:rect l="0" t="0" r="0" b="0"/>
              <a:pathLst>
                <a:path w="540" h="708" extrusionOk="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Shape 657"/>
            <p:cNvSpPr/>
            <p:nvPr/>
          </p:nvSpPr>
          <p:spPr>
            <a:xfrm>
              <a:off x="1118225" y="5216775"/>
              <a:ext cx="57275" cy="55575"/>
            </a:xfrm>
            <a:custGeom>
              <a:avLst/>
              <a:gdLst/>
              <a:ahLst/>
              <a:cxnLst/>
              <a:rect l="0" t="0" r="0" b="0"/>
              <a:pathLst>
                <a:path w="2291" h="2223" extrusionOk="0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Shape 658"/>
            <p:cNvSpPr/>
            <p:nvPr/>
          </p:nvSpPr>
          <p:spPr>
            <a:xfrm>
              <a:off x="1162000" y="5176375"/>
              <a:ext cx="12650" cy="18550"/>
            </a:xfrm>
            <a:custGeom>
              <a:avLst/>
              <a:gdLst/>
              <a:ahLst/>
              <a:cxnLst/>
              <a:rect l="0" t="0" r="0" b="0"/>
              <a:pathLst>
                <a:path w="506" h="742" extrusionOk="0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Shape 659"/>
            <p:cNvSpPr/>
            <p:nvPr/>
          </p:nvSpPr>
          <p:spPr>
            <a:xfrm>
              <a:off x="1219225" y="5164600"/>
              <a:ext cx="16025" cy="22750"/>
            </a:xfrm>
            <a:custGeom>
              <a:avLst/>
              <a:gdLst/>
              <a:ahLst/>
              <a:cxnLst/>
              <a:rect l="0" t="0" r="0" b="0"/>
              <a:pathLst>
                <a:path w="641" h="910" extrusionOk="0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Shape 660"/>
            <p:cNvSpPr/>
            <p:nvPr/>
          </p:nvSpPr>
          <p:spPr>
            <a:xfrm>
              <a:off x="1140100" y="5236975"/>
              <a:ext cx="16875" cy="18550"/>
            </a:xfrm>
            <a:custGeom>
              <a:avLst/>
              <a:gdLst/>
              <a:ahLst/>
              <a:cxnLst/>
              <a:rect l="0" t="0" r="0" b="0"/>
              <a:pathLst>
                <a:path w="675" h="742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Shape 661"/>
            <p:cNvSpPr/>
            <p:nvPr/>
          </p:nvSpPr>
          <p:spPr>
            <a:xfrm>
              <a:off x="1197350" y="5143550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Shape 662"/>
            <p:cNvSpPr/>
            <p:nvPr/>
          </p:nvSpPr>
          <p:spPr>
            <a:xfrm>
              <a:off x="1178825" y="5206675"/>
              <a:ext cx="58950" cy="57250"/>
            </a:xfrm>
            <a:custGeom>
              <a:avLst/>
              <a:gdLst/>
              <a:ahLst/>
              <a:cxnLst/>
              <a:rect l="0" t="0" r="0" b="0"/>
              <a:pathLst>
                <a:path w="2358" h="2290" extrusionOk="0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63" name="Shape 663"/>
          <p:cNvSpPr txBox="1">
            <a:spLocks noGrp="1"/>
          </p:cNvSpPr>
          <p:nvPr>
            <p:ph type="body" idx="1"/>
          </p:nvPr>
        </p:nvSpPr>
        <p:spPr>
          <a:xfrm>
            <a:off x="2443200" y="2653801"/>
            <a:ext cx="7305600" cy="10931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rgbClr val="F55D4B"/>
              </a:buClr>
              <a:buSzPct val="100000"/>
              <a:defRPr sz="2200" i="1">
                <a:solidFill>
                  <a:srgbClr val="F55D4B"/>
                </a:solidFill>
              </a:defRPr>
            </a:lvl1pPr>
            <a:lvl2pPr algn="ctr" rtl="0">
              <a:spcBef>
                <a:spcPts val="0"/>
              </a:spcBef>
              <a:buClr>
                <a:srgbClr val="F55D4B"/>
              </a:buClr>
              <a:defRPr i="1">
                <a:solidFill>
                  <a:srgbClr val="F55D4B"/>
                </a:solidFill>
              </a:defRPr>
            </a:lvl2pPr>
            <a:lvl3pPr algn="ctr" rtl="0">
              <a:spcBef>
                <a:spcPts val="0"/>
              </a:spcBef>
              <a:buClr>
                <a:srgbClr val="F55D4B"/>
              </a:buClr>
              <a:buSzPct val="100000"/>
              <a:defRPr sz="2200" i="1">
                <a:solidFill>
                  <a:srgbClr val="F55D4B"/>
                </a:solidFill>
              </a:defRPr>
            </a:lvl3pPr>
            <a:lvl4pPr algn="ctr" rtl="0">
              <a:spcBef>
                <a:spcPts val="0"/>
              </a:spcBef>
              <a:buClr>
                <a:srgbClr val="F55D4B"/>
              </a:buClr>
              <a:buSzPct val="100000"/>
              <a:defRPr sz="2200" i="1">
                <a:solidFill>
                  <a:srgbClr val="F55D4B"/>
                </a:solidFill>
              </a:defRPr>
            </a:lvl4pPr>
            <a:lvl5pPr algn="ctr" rtl="0">
              <a:spcBef>
                <a:spcPts val="0"/>
              </a:spcBef>
              <a:buClr>
                <a:srgbClr val="F55D4B"/>
              </a:buClr>
              <a:buSzPct val="100000"/>
              <a:defRPr sz="2200" i="1">
                <a:solidFill>
                  <a:srgbClr val="F55D4B"/>
                </a:solidFill>
              </a:defRPr>
            </a:lvl5pPr>
            <a:lvl6pPr algn="ctr" rtl="0">
              <a:spcBef>
                <a:spcPts val="0"/>
              </a:spcBef>
              <a:buClr>
                <a:srgbClr val="F55D4B"/>
              </a:buClr>
              <a:buSzPct val="100000"/>
              <a:defRPr sz="2200" i="1">
                <a:solidFill>
                  <a:srgbClr val="F55D4B"/>
                </a:solidFill>
              </a:defRPr>
            </a:lvl6pPr>
            <a:lvl7pPr algn="ctr" rtl="0">
              <a:spcBef>
                <a:spcPts val="0"/>
              </a:spcBef>
              <a:buClr>
                <a:srgbClr val="F55D4B"/>
              </a:buClr>
              <a:buSzPct val="100000"/>
              <a:defRPr sz="2200" i="1">
                <a:solidFill>
                  <a:srgbClr val="F55D4B"/>
                </a:solidFill>
              </a:defRPr>
            </a:lvl7pPr>
            <a:lvl8pPr algn="ctr" rtl="0">
              <a:spcBef>
                <a:spcPts val="0"/>
              </a:spcBef>
              <a:buClr>
                <a:srgbClr val="F55D4B"/>
              </a:buClr>
              <a:buSzPct val="100000"/>
              <a:defRPr sz="2200" i="1">
                <a:solidFill>
                  <a:srgbClr val="F55D4B"/>
                </a:solidFill>
              </a:defRPr>
            </a:lvl8pPr>
            <a:lvl9pPr algn="ctr">
              <a:spcBef>
                <a:spcPts val="0"/>
              </a:spcBef>
              <a:buClr>
                <a:srgbClr val="F55D4B"/>
              </a:buClr>
              <a:buSzPct val="100000"/>
              <a:defRPr sz="2200" i="1">
                <a:solidFill>
                  <a:srgbClr val="F55D4B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99792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" name="Shape 665"/>
          <p:cNvGrpSpPr/>
          <p:nvPr/>
        </p:nvGrpSpPr>
        <p:grpSpPr>
          <a:xfrm>
            <a:off x="184" y="104"/>
            <a:ext cx="12213325" cy="6870012"/>
            <a:chOff x="3843650" y="2891150"/>
            <a:chExt cx="3447625" cy="2585725"/>
          </a:xfrm>
        </p:grpSpPr>
        <p:sp>
          <p:nvSpPr>
            <p:cNvPr id="666" name="Shape 666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0" t="0" r="0" b="0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Shape 667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0" t="0" r="0" b="0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Shape 668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0" t="0" r="0" b="0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Shape 669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0" t="0" r="0" b="0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" name="Shape 670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0" t="0" r="0" b="0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Shape 671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0" t="0" r="0" b="0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Shape 672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0" t="0" r="0" b="0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Shape 673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0" t="0" r="0" b="0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Shape 674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0" t="0" r="0" b="0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Shape 675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0" t="0" r="0" b="0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6" name="Shape 676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0" t="0" r="0" b="0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Shape 677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0" t="0" r="0" b="0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Shape 678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0" t="0" r="0" b="0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Shape 679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0" t="0" r="0" b="0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Shape 680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0" t="0" r="0" b="0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Shape 681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0" t="0" r="0" b="0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Shape 682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0" t="0" r="0" b="0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Shape 683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0" t="0" r="0" b="0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Shape 684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0" t="0" r="0" b="0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Shape 685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0" t="0" r="0" b="0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Shape 686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0" t="0" r="0" b="0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Shape 687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0" t="0" r="0" b="0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Shape 688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Shape 689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0" t="0" r="0" b="0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Shape 690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0" t="0" r="0" b="0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Shape 691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0" t="0" r="0" b="0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Shape 692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0" t="0" r="0" b="0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Shape 693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0" t="0" r="0" b="0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Shape 694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0" t="0" r="0" b="0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Shape 695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0" t="0" r="0" b="0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Shape 696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0" t="0" r="0" b="0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Shape 697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0" t="0" r="0" b="0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Shape 698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0" t="0" r="0" b="0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Shape 699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0" t="0" r="0" b="0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Shape 700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0" t="0" r="0" b="0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Shape 701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0" t="0" r="0" b="0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Shape 702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0" t="0" r="0" b="0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Shape 703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0" t="0" r="0" b="0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Shape 704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0" t="0" r="0" b="0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Shape 705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0" t="0" r="0" b="0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Shape 706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0" t="0" r="0" b="0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Shape 707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0" t="0" r="0" b="0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Shape 708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0" t="0" r="0" b="0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Shape 709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0" t="0" r="0" b="0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Shape 710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0" t="0" r="0" b="0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Shape 711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0" t="0" r="0" b="0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Shape 712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0" t="0" r="0" b="0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Shape 713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0" t="0" r="0" b="0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Shape 714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0" t="0" r="0" b="0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5" name="Shape 715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0" t="0" r="0" b="0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6" name="Shape 716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0" t="0" r="0" b="0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Shape 717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0" t="0" r="0" b="0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8" name="Shape 718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0" t="0" r="0" b="0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9" name="Shape 719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0" t="0" r="0" b="0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" name="Shape 720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0" t="0" r="0" b="0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" name="Shape 721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0" t="0" r="0" b="0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" name="Shape 722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0" t="0" r="0" b="0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" name="Shape 723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0" t="0" r="0" b="0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4" name="Shape 724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0" t="0" r="0" b="0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5" name="Shape 725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0" t="0" r="0" b="0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6" name="Shape 726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0" t="0" r="0" b="0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7" name="Shape 727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0" t="0" r="0" b="0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" name="Shape 728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" name="Shape 729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0" t="0" r="0" b="0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0" name="Shape 730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0" t="0" r="0" b="0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1" name="Shape 731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0" t="0" r="0" b="0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" name="Shape 732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0" t="0" r="0" b="0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Shape 733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" name="Shape 734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0" t="0" r="0" b="0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Shape 735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0" t="0" r="0" b="0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" name="Shape 736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0" t="0" r="0" b="0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" name="Shape 737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0" t="0" r="0" b="0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Shape 738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0" t="0" r="0" b="0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Shape 739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0" t="0" r="0" b="0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" name="Shape 740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0" t="0" r="0" b="0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" name="Shape 741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0" t="0" r="0" b="0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" name="Shape 742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0" t="0" r="0" b="0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Shape 743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0" t="0" r="0" b="0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Shape 744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0" t="0" r="0" b="0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Shape 745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0" t="0" r="0" b="0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Shape 746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0" t="0" r="0" b="0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Shape 747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0" t="0" r="0" b="0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Shape 748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0" t="0" r="0" b="0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Shape 749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0" t="0" r="0" b="0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0" name="Shape 750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0" t="0" r="0" b="0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1" name="Shape 751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0" t="0" r="0" b="0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2" name="Shape 752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0" t="0" r="0" b="0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3" name="Shape 753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0" t="0" r="0" b="0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4" name="Shape 754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0" t="0" r="0" b="0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5" name="Shape 755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0" t="0" r="0" b="0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6" name="Shape 756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0" t="0" r="0" b="0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Shape 757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0" t="0" r="0" b="0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8" name="Shape 758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0" t="0" r="0" b="0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9" name="Shape 759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0" t="0" r="0" b="0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0" name="Shape 760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0" t="0" r="0" b="0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1" name="Shape 761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0" t="0" r="0" b="0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Shape 762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0" t="0" r="0" b="0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Shape 763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0" t="0" r="0" b="0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4" name="Shape 764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0" t="0" r="0" b="0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Shape 765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0" t="0" r="0" b="0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Shape 766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0" t="0" r="0" b="0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Shape 767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0" t="0" r="0" b="0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" name="Shape 768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0" t="0" r="0" b="0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" name="Shape 769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0" t="0" r="0" b="0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" name="Shape 770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0" t="0" r="0" b="0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" name="Shape 771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0" t="0" r="0" b="0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" name="Shape 772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0" t="0" r="0" b="0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" name="Shape 773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0" t="0" r="0" b="0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" name="Shape 774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0" t="0" r="0" b="0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" name="Shape 775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0" t="0" r="0" b="0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" name="Shape 776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0" t="0" r="0" b="0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" name="Shape 777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0" t="0" r="0" b="0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" name="Shape 778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0" t="0" r="0" b="0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" name="Shape 779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0" t="0" r="0" b="0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" name="Shape 780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0" t="0" r="0" b="0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" name="Shape 781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0" t="0" r="0" b="0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" name="Shape 782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0" t="0" r="0" b="0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" name="Shape 783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0" t="0" r="0" b="0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Shape 784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0" t="0" r="0" b="0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Shape 785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0" t="0" r="0" b="0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Shape 786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0" t="0" r="0" b="0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" name="Shape 787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0" t="0" r="0" b="0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" name="Shape 788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0" t="0" r="0" b="0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" name="Shape 789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0" t="0" r="0" b="0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Shape 790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0" t="0" r="0" b="0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Shape 791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0" t="0" r="0" b="0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" name="Shape 792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0" t="0" r="0" b="0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" name="Shape 793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0" t="0" r="0" b="0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" name="Shape 794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0" t="0" r="0" b="0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" name="Shape 795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0" t="0" r="0" b="0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" name="Shape 796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0" t="0" r="0" b="0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Shape 797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" name="Shape 798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0" t="0" r="0" b="0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" name="Shape 799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0" t="0" r="0" b="0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" name="Shape 800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0" t="0" r="0" b="0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Shape 801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0" t="0" r="0" b="0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Shape 802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Shape 803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0" t="0" r="0" b="0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Shape 804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0" t="0" r="0" b="0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Shape 805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0" t="0" r="0" b="0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Shape 806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0" t="0" r="0" b="0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Shape 807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0" t="0" r="0" b="0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" name="Shape 808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0" t="0" r="0" b="0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Shape 809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0" t="0" r="0" b="0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Shape 810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Shape 811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0" t="0" r="0" b="0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" name="Shape 812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0" t="0" r="0" b="0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" name="Shape 813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0" t="0" r="0" b="0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Shape 814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0" t="0" r="0" b="0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Shape 815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0" t="0" r="0" b="0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" name="Shape 816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0" t="0" r="0" b="0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" name="Shape 817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0" t="0" r="0" b="0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" name="Shape 818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0" t="0" r="0" b="0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" name="Shape 819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0" t="0" r="0" b="0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" name="Shape 820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0" t="0" r="0" b="0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" name="Shape 821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0" t="0" r="0" b="0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" name="Shape 822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0" t="0" r="0" b="0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" name="Shape 823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0" t="0" r="0" b="0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Shape 824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5" name="Shape 825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0" t="0" r="0" b="0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6" name="Shape 826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7" name="Shape 827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0" t="0" r="0" b="0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8" name="Shape 828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0" t="0" r="0" b="0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9" name="Shape 829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0" t="0" r="0" b="0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0" name="Shape 830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0" t="0" r="0" b="0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1" name="Shape 831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0" t="0" r="0" b="0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2" name="Shape 832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0" t="0" r="0" b="0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3" name="Shape 833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0" t="0" r="0" b="0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4" name="Shape 834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0" t="0" r="0" b="0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5" name="Shape 835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0" t="0" r="0" b="0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Shape 836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0" t="0" r="0" b="0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Shape 837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0" t="0" r="0" b="0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8" name="Shape 838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0" t="0" r="0" b="0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9" name="Shape 839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0" t="0" r="0" b="0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40" name="Shape 840"/>
          <p:cNvSpPr txBox="1">
            <a:spLocks noGrp="1"/>
          </p:cNvSpPr>
          <p:nvPr>
            <p:ph type="title"/>
          </p:nvPr>
        </p:nvSpPr>
        <p:spPr>
          <a:xfrm>
            <a:off x="1509001" y="830700"/>
            <a:ext cx="9173999" cy="77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41" name="Shape 841"/>
          <p:cNvSpPr txBox="1">
            <a:spLocks noGrp="1"/>
          </p:cNvSpPr>
          <p:nvPr>
            <p:ph type="body" idx="1"/>
          </p:nvPr>
        </p:nvSpPr>
        <p:spPr>
          <a:xfrm>
            <a:off x="1509001" y="1750401"/>
            <a:ext cx="9173999" cy="4664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5093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/>
              <a:pPr/>
              <a:t>14/10/2018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683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3" name="Shape 843"/>
          <p:cNvGrpSpPr/>
          <p:nvPr/>
        </p:nvGrpSpPr>
        <p:grpSpPr>
          <a:xfrm>
            <a:off x="184" y="104"/>
            <a:ext cx="12213325" cy="6870012"/>
            <a:chOff x="3843650" y="2891150"/>
            <a:chExt cx="3447625" cy="2585725"/>
          </a:xfrm>
        </p:grpSpPr>
        <p:sp>
          <p:nvSpPr>
            <p:cNvPr id="844" name="Shape 844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0" t="0" r="0" b="0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5" name="Shape 845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0" t="0" r="0" b="0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6" name="Shape 846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0" t="0" r="0" b="0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7" name="Shape 847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0" t="0" r="0" b="0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8" name="Shape 848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0" t="0" r="0" b="0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9" name="Shape 849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0" t="0" r="0" b="0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Shape 850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0" t="0" r="0" b="0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Shape 851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0" t="0" r="0" b="0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2" name="Shape 852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0" t="0" r="0" b="0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3" name="Shape 853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0" t="0" r="0" b="0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4" name="Shape 854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0" t="0" r="0" b="0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5" name="Shape 855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0" t="0" r="0" b="0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6" name="Shape 856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0" t="0" r="0" b="0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7" name="Shape 857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0" t="0" r="0" b="0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8" name="Shape 858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0" t="0" r="0" b="0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9" name="Shape 859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0" t="0" r="0" b="0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0" name="Shape 860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0" t="0" r="0" b="0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1" name="Shape 861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0" t="0" r="0" b="0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" name="Shape 862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0" t="0" r="0" b="0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3" name="Shape 863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0" t="0" r="0" b="0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4" name="Shape 864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0" t="0" r="0" b="0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5" name="Shape 865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0" t="0" r="0" b="0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6" name="Shape 866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7" name="Shape 867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0" t="0" r="0" b="0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8" name="Shape 868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0" t="0" r="0" b="0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9" name="Shape 869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0" t="0" r="0" b="0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0" name="Shape 870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0" t="0" r="0" b="0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1" name="Shape 871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0" t="0" r="0" b="0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2" name="Shape 872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0" t="0" r="0" b="0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3" name="Shape 873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0" t="0" r="0" b="0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Shape 874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0" t="0" r="0" b="0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Shape 875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0" t="0" r="0" b="0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Shape 876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0" t="0" r="0" b="0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Shape 877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0" t="0" r="0" b="0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Shape 878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0" t="0" r="0" b="0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Shape 879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0" t="0" r="0" b="0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" name="Shape 880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0" t="0" r="0" b="0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1" name="Shape 881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0" t="0" r="0" b="0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2" name="Shape 882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0" t="0" r="0" b="0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3" name="Shape 883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0" t="0" r="0" b="0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Shape 884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0" t="0" r="0" b="0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" name="Shape 885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0" t="0" r="0" b="0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6" name="Shape 886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0" t="0" r="0" b="0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Shape 887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0" t="0" r="0" b="0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8" name="Shape 888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0" t="0" r="0" b="0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9" name="Shape 889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0" t="0" r="0" b="0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Shape 890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0" t="0" r="0" b="0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" name="Shape 891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0" t="0" r="0" b="0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" name="Shape 892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0" t="0" r="0" b="0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Shape 893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0" t="0" r="0" b="0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4" name="Shape 894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0" t="0" r="0" b="0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5" name="Shape 895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0" t="0" r="0" b="0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6" name="Shape 896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0" t="0" r="0" b="0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7" name="Shape 897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0" t="0" r="0" b="0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" name="Shape 898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0" t="0" r="0" b="0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Shape 899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0" t="0" r="0" b="0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" name="Shape 900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0" t="0" r="0" b="0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Shape 901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0" t="0" r="0" b="0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Shape 902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0" t="0" r="0" b="0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Shape 903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0" t="0" r="0" b="0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Shape 904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0" t="0" r="0" b="0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Shape 905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0" t="0" r="0" b="0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Shape 906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Shape 907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0" t="0" r="0" b="0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Shape 908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0" t="0" r="0" b="0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Shape 909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0" t="0" r="0" b="0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Shape 910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0" t="0" r="0" b="0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Shape 911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Shape 912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0" t="0" r="0" b="0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" name="Shape 913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0" t="0" r="0" b="0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" name="Shape 914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0" t="0" r="0" b="0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Shape 915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0" t="0" r="0" b="0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Shape 916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0" t="0" r="0" b="0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Shape 917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0" t="0" r="0" b="0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Shape 918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0" t="0" r="0" b="0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Shape 919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0" t="0" r="0" b="0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Shape 920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0" t="0" r="0" b="0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Shape 921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0" t="0" r="0" b="0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Shape 922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0" t="0" r="0" b="0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" name="Shape 923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0" t="0" r="0" b="0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Shape 924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0" t="0" r="0" b="0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Shape 925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0" t="0" r="0" b="0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Shape 926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0" t="0" r="0" b="0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Shape 927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0" t="0" r="0" b="0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" name="Shape 928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0" t="0" r="0" b="0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" name="Shape 929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0" t="0" r="0" b="0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0" name="Shape 930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0" t="0" r="0" b="0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1" name="Shape 931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0" t="0" r="0" b="0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2" name="Shape 932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0" t="0" r="0" b="0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Shape 933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0" t="0" r="0" b="0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Shape 934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0" t="0" r="0" b="0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Shape 935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0" t="0" r="0" b="0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Shape 936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0" t="0" r="0" b="0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Shape 937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0" t="0" r="0" b="0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Shape 938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0" t="0" r="0" b="0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Shape 939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0" t="0" r="0" b="0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Shape 940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0" t="0" r="0" b="0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Shape 941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0" t="0" r="0" b="0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2" name="Shape 942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0" t="0" r="0" b="0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3" name="Shape 943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0" t="0" r="0" b="0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4" name="Shape 944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0" t="0" r="0" b="0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Shape 945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0" t="0" r="0" b="0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Shape 946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0" t="0" r="0" b="0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Shape 947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0" t="0" r="0" b="0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Shape 948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0" t="0" r="0" b="0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9" name="Shape 949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0" t="0" r="0" b="0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0" name="Shape 950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0" t="0" r="0" b="0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Shape 951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0" t="0" r="0" b="0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Shape 952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0" t="0" r="0" b="0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3" name="Shape 953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0" t="0" r="0" b="0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4" name="Shape 954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0" t="0" r="0" b="0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5" name="Shape 955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0" t="0" r="0" b="0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6" name="Shape 956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0" t="0" r="0" b="0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7" name="Shape 957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0" t="0" r="0" b="0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8" name="Shape 958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0" t="0" r="0" b="0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9" name="Shape 959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0" t="0" r="0" b="0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0" name="Shape 960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0" t="0" r="0" b="0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1" name="Shape 961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0" t="0" r="0" b="0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2" name="Shape 962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0" t="0" r="0" b="0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3" name="Shape 963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0" t="0" r="0" b="0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Shape 964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0" t="0" r="0" b="0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Shape 965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0" t="0" r="0" b="0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Shape 966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0" t="0" r="0" b="0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Shape 967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0" t="0" r="0" b="0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Shape 968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0" t="0" r="0" b="0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Shape 969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0" t="0" r="0" b="0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Shape 970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0" t="0" r="0" b="0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Shape 971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0" t="0" r="0" b="0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Shape 972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0" t="0" r="0" b="0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Shape 973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0" t="0" r="0" b="0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Shape 974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0" t="0" r="0" b="0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Shape 975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Shape 976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0" t="0" r="0" b="0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Shape 977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0" t="0" r="0" b="0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Shape 978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0" t="0" r="0" b="0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Shape 979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0" t="0" r="0" b="0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Shape 980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Shape 981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0" t="0" r="0" b="0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Shape 982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0" t="0" r="0" b="0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Shape 983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0" t="0" r="0" b="0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Shape 984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0" t="0" r="0" b="0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Shape 985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0" t="0" r="0" b="0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Shape 986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0" t="0" r="0" b="0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Shape 987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0" t="0" r="0" b="0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Shape 988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Shape 989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0" t="0" r="0" b="0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Shape 990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0" t="0" r="0" b="0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Shape 991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0" t="0" r="0" b="0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Shape 992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0" t="0" r="0" b="0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Shape 993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0" t="0" r="0" b="0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4" name="Shape 994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0" t="0" r="0" b="0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5" name="Shape 995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0" t="0" r="0" b="0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Shape 996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0" t="0" r="0" b="0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Shape 997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0" t="0" r="0" b="0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Shape 998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0" t="0" r="0" b="0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Shape 999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0" t="0" r="0" b="0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Shape 1000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0" t="0" r="0" b="0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1" name="Shape 1001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0" t="0" r="0" b="0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2" name="Shape 1002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3" name="Shape 1003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0" t="0" r="0" b="0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4" name="Shape 1004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5" name="Shape 1005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0" t="0" r="0" b="0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Shape 1006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0" t="0" r="0" b="0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7" name="Shape 1007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0" t="0" r="0" b="0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8" name="Shape 1008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0" t="0" r="0" b="0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9" name="Shape 1009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0" t="0" r="0" b="0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0" name="Shape 1010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0" t="0" r="0" b="0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1" name="Shape 1011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0" t="0" r="0" b="0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2" name="Shape 1012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0" t="0" r="0" b="0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3" name="Shape 1013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0" t="0" r="0" b="0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4" name="Shape 1014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0" t="0" r="0" b="0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5" name="Shape 1015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0" t="0" r="0" b="0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6" name="Shape 1016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0" t="0" r="0" b="0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7" name="Shape 1017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0" t="0" r="0" b="0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8" name="Shape 1018"/>
          <p:cNvSpPr txBox="1">
            <a:spLocks noGrp="1"/>
          </p:cNvSpPr>
          <p:nvPr>
            <p:ph type="title"/>
          </p:nvPr>
        </p:nvSpPr>
        <p:spPr>
          <a:xfrm>
            <a:off x="1509001" y="830700"/>
            <a:ext cx="9173999" cy="77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19" name="Shape 1019"/>
          <p:cNvSpPr txBox="1">
            <a:spLocks noGrp="1"/>
          </p:cNvSpPr>
          <p:nvPr>
            <p:ph type="body" idx="1"/>
          </p:nvPr>
        </p:nvSpPr>
        <p:spPr>
          <a:xfrm>
            <a:off x="1508967" y="1773151"/>
            <a:ext cx="4452799" cy="4642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22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buSzPct val="100000"/>
              <a:defRPr sz="2200"/>
            </a:lvl3pPr>
            <a:lvl4pPr>
              <a:spcBef>
                <a:spcPts val="0"/>
              </a:spcBef>
              <a:buSzPct val="100000"/>
              <a:defRPr sz="2200"/>
            </a:lvl4pPr>
            <a:lvl5pPr>
              <a:spcBef>
                <a:spcPts val="0"/>
              </a:spcBef>
              <a:buSzPct val="100000"/>
              <a:defRPr sz="2200"/>
            </a:lvl5pPr>
            <a:lvl6pPr>
              <a:spcBef>
                <a:spcPts val="0"/>
              </a:spcBef>
              <a:buSzPct val="100000"/>
              <a:defRPr sz="2200"/>
            </a:lvl6pPr>
            <a:lvl7pPr>
              <a:spcBef>
                <a:spcPts val="0"/>
              </a:spcBef>
              <a:buSzPct val="100000"/>
              <a:defRPr sz="2200"/>
            </a:lvl7pPr>
            <a:lvl8pPr>
              <a:spcBef>
                <a:spcPts val="0"/>
              </a:spcBef>
              <a:buSzPct val="100000"/>
              <a:defRPr sz="2200"/>
            </a:lvl8pPr>
            <a:lvl9pPr>
              <a:spcBef>
                <a:spcPts val="0"/>
              </a:spcBef>
              <a:buSzPct val="100000"/>
              <a:defRPr sz="2200"/>
            </a:lvl9pPr>
          </a:lstStyle>
          <a:p>
            <a:endParaRPr/>
          </a:p>
        </p:txBody>
      </p:sp>
      <p:sp>
        <p:nvSpPr>
          <p:cNvPr id="1020" name="Shape 1020"/>
          <p:cNvSpPr txBox="1">
            <a:spLocks noGrp="1"/>
          </p:cNvSpPr>
          <p:nvPr>
            <p:ph type="body" idx="2"/>
          </p:nvPr>
        </p:nvSpPr>
        <p:spPr>
          <a:xfrm>
            <a:off x="6230071" y="1773151"/>
            <a:ext cx="4452799" cy="4642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22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buSzPct val="100000"/>
              <a:defRPr sz="2200"/>
            </a:lvl3pPr>
            <a:lvl4pPr>
              <a:spcBef>
                <a:spcPts val="0"/>
              </a:spcBef>
              <a:buSzPct val="100000"/>
              <a:defRPr sz="2200"/>
            </a:lvl4pPr>
            <a:lvl5pPr>
              <a:spcBef>
                <a:spcPts val="0"/>
              </a:spcBef>
              <a:buSzPct val="100000"/>
              <a:defRPr sz="2200"/>
            </a:lvl5pPr>
            <a:lvl6pPr>
              <a:spcBef>
                <a:spcPts val="0"/>
              </a:spcBef>
              <a:buSzPct val="100000"/>
              <a:defRPr sz="2200"/>
            </a:lvl6pPr>
            <a:lvl7pPr>
              <a:spcBef>
                <a:spcPts val="0"/>
              </a:spcBef>
              <a:buSzPct val="100000"/>
              <a:defRPr sz="2200"/>
            </a:lvl7pPr>
            <a:lvl8pPr>
              <a:spcBef>
                <a:spcPts val="0"/>
              </a:spcBef>
              <a:buSzPct val="100000"/>
              <a:defRPr sz="2200"/>
            </a:lvl8pPr>
            <a:lvl9pPr>
              <a:spcBef>
                <a:spcPts val="0"/>
              </a:spcBef>
              <a:buSzPct val="100000"/>
              <a:defRPr sz="2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583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2" name="Shape 1022"/>
          <p:cNvGrpSpPr/>
          <p:nvPr/>
        </p:nvGrpSpPr>
        <p:grpSpPr>
          <a:xfrm>
            <a:off x="184" y="104"/>
            <a:ext cx="12213325" cy="6870012"/>
            <a:chOff x="3843650" y="2891150"/>
            <a:chExt cx="3447625" cy="2585725"/>
          </a:xfrm>
        </p:grpSpPr>
        <p:sp>
          <p:nvSpPr>
            <p:cNvPr id="1023" name="Shape 1023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0" t="0" r="0" b="0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Shape 1024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0" t="0" r="0" b="0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Shape 1025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0" t="0" r="0" b="0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Shape 1026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0" t="0" r="0" b="0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Shape 1027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0" t="0" r="0" b="0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Shape 1028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0" t="0" r="0" b="0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Shape 1029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0" t="0" r="0" b="0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0" name="Shape 1030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0" t="0" r="0" b="0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1" name="Shape 1031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0" t="0" r="0" b="0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Shape 1032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0" t="0" r="0" b="0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3" name="Shape 1033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0" t="0" r="0" b="0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4" name="Shape 1034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0" t="0" r="0" b="0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5" name="Shape 1035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0" t="0" r="0" b="0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6" name="Shape 1036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0" t="0" r="0" b="0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Shape 1037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0" t="0" r="0" b="0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8" name="Shape 1038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0" t="0" r="0" b="0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9" name="Shape 1039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0" t="0" r="0" b="0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0" name="Shape 1040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0" t="0" r="0" b="0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1" name="Shape 1041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0" t="0" r="0" b="0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2" name="Shape 1042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0" t="0" r="0" b="0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3" name="Shape 1043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0" t="0" r="0" b="0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4" name="Shape 1044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0" t="0" r="0" b="0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5" name="Shape 1045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6" name="Shape 1046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0" t="0" r="0" b="0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7" name="Shape 1047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0" t="0" r="0" b="0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8" name="Shape 1048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0" t="0" r="0" b="0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9" name="Shape 1049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0" t="0" r="0" b="0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0" name="Shape 1050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0" t="0" r="0" b="0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1" name="Shape 1051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0" t="0" r="0" b="0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2" name="Shape 1052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0" t="0" r="0" b="0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3" name="Shape 1053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0" t="0" r="0" b="0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4" name="Shape 1054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0" t="0" r="0" b="0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5" name="Shape 1055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0" t="0" r="0" b="0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6" name="Shape 1056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0" t="0" r="0" b="0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7" name="Shape 1057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0" t="0" r="0" b="0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8" name="Shape 1058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0" t="0" r="0" b="0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9" name="Shape 1059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0" t="0" r="0" b="0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0" name="Shape 1060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0" t="0" r="0" b="0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1" name="Shape 1061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0" t="0" r="0" b="0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2" name="Shape 1062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0" t="0" r="0" b="0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3" name="Shape 1063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0" t="0" r="0" b="0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4" name="Shape 1064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0" t="0" r="0" b="0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5" name="Shape 1065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0" t="0" r="0" b="0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6" name="Shape 1066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0" t="0" r="0" b="0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7" name="Shape 1067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0" t="0" r="0" b="0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8" name="Shape 1068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0" t="0" r="0" b="0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9" name="Shape 1069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0" t="0" r="0" b="0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0" name="Shape 1070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0" t="0" r="0" b="0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1" name="Shape 1071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0" t="0" r="0" b="0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2" name="Shape 1072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0" t="0" r="0" b="0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3" name="Shape 1073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0" t="0" r="0" b="0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4" name="Shape 1074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0" t="0" r="0" b="0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5" name="Shape 1075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0" t="0" r="0" b="0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6" name="Shape 1076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0" t="0" r="0" b="0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7" name="Shape 1077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0" t="0" r="0" b="0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8" name="Shape 1078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0" t="0" r="0" b="0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9" name="Shape 1079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0" t="0" r="0" b="0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0" name="Shape 1080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0" t="0" r="0" b="0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1" name="Shape 1081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0" t="0" r="0" b="0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2" name="Shape 1082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0" t="0" r="0" b="0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3" name="Shape 1083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0" t="0" r="0" b="0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4" name="Shape 1084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0" t="0" r="0" b="0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5" name="Shape 1085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6" name="Shape 1086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0" t="0" r="0" b="0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7" name="Shape 1087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0" t="0" r="0" b="0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8" name="Shape 1088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0" t="0" r="0" b="0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9" name="Shape 1089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0" t="0" r="0" b="0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0" name="Shape 1090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1" name="Shape 1091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0" t="0" r="0" b="0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2" name="Shape 1092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0" t="0" r="0" b="0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3" name="Shape 1093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0" t="0" r="0" b="0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4" name="Shape 1094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0" t="0" r="0" b="0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5" name="Shape 1095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0" t="0" r="0" b="0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6" name="Shape 1096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0" t="0" r="0" b="0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7" name="Shape 1097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0" t="0" r="0" b="0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8" name="Shape 1098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0" t="0" r="0" b="0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9" name="Shape 1099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0" t="0" r="0" b="0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0" name="Shape 1100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0" t="0" r="0" b="0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1" name="Shape 1101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0" t="0" r="0" b="0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2" name="Shape 1102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0" t="0" r="0" b="0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3" name="Shape 1103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0" t="0" r="0" b="0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4" name="Shape 1104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0" t="0" r="0" b="0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5" name="Shape 1105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0" t="0" r="0" b="0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6" name="Shape 1106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0" t="0" r="0" b="0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7" name="Shape 1107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0" t="0" r="0" b="0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8" name="Shape 1108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0" t="0" r="0" b="0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9" name="Shape 1109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0" t="0" r="0" b="0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0" name="Shape 1110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0" t="0" r="0" b="0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1" name="Shape 1111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0" t="0" r="0" b="0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2" name="Shape 1112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0" t="0" r="0" b="0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3" name="Shape 1113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0" t="0" r="0" b="0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4" name="Shape 1114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0" t="0" r="0" b="0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5" name="Shape 1115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0" t="0" r="0" b="0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6" name="Shape 1116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0" t="0" r="0" b="0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7" name="Shape 1117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0" t="0" r="0" b="0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8" name="Shape 1118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0" t="0" r="0" b="0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9" name="Shape 1119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0" t="0" r="0" b="0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0" name="Shape 1120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0" t="0" r="0" b="0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1" name="Shape 1121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0" t="0" r="0" b="0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2" name="Shape 1122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0" t="0" r="0" b="0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3" name="Shape 1123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0" t="0" r="0" b="0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4" name="Shape 1124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0" t="0" r="0" b="0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5" name="Shape 1125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0" t="0" r="0" b="0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6" name="Shape 1126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0" t="0" r="0" b="0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7" name="Shape 1127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0" t="0" r="0" b="0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8" name="Shape 1128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0" t="0" r="0" b="0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9" name="Shape 1129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0" t="0" r="0" b="0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0" name="Shape 1130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0" t="0" r="0" b="0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1" name="Shape 1131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0" t="0" r="0" b="0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2" name="Shape 1132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0" t="0" r="0" b="0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3" name="Shape 1133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0" t="0" r="0" b="0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Shape 1134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0" t="0" r="0" b="0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5" name="Shape 1135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0" t="0" r="0" b="0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6" name="Shape 1136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0" t="0" r="0" b="0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7" name="Shape 1137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0" t="0" r="0" b="0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8" name="Shape 1138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0" t="0" r="0" b="0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9" name="Shape 1139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0" t="0" r="0" b="0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0" name="Shape 1140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0" t="0" r="0" b="0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1" name="Shape 1141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0" t="0" r="0" b="0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2" name="Shape 1142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0" t="0" r="0" b="0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3" name="Shape 1143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0" t="0" r="0" b="0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4" name="Shape 1144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0" t="0" r="0" b="0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5" name="Shape 1145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0" t="0" r="0" b="0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6" name="Shape 1146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0" t="0" r="0" b="0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7" name="Shape 1147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0" t="0" r="0" b="0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8" name="Shape 1148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0" t="0" r="0" b="0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9" name="Shape 1149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0" t="0" r="0" b="0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0" name="Shape 1150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0" t="0" r="0" b="0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1" name="Shape 1151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0" t="0" r="0" b="0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2" name="Shape 1152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0" t="0" r="0" b="0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Shape 1153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0" t="0" r="0" b="0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Shape 1154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Shape 1155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0" t="0" r="0" b="0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Shape 1156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0" t="0" r="0" b="0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Shape 1157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0" t="0" r="0" b="0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Shape 1158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0" t="0" r="0" b="0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Shape 1159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Shape 1160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0" t="0" r="0" b="0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Shape 1161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0" t="0" r="0" b="0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Shape 1162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0" t="0" r="0" b="0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Shape 1163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0" t="0" r="0" b="0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Shape 1164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0" t="0" r="0" b="0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Shape 1165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0" t="0" r="0" b="0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Shape 1166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0" t="0" r="0" b="0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Shape 1167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Shape 1168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0" t="0" r="0" b="0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Shape 1169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0" t="0" r="0" b="0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Shape 1170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0" t="0" r="0" b="0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Shape 1171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0" t="0" r="0" b="0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Shape 1172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0" t="0" r="0" b="0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Shape 1173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0" t="0" r="0" b="0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Shape 1174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0" t="0" r="0" b="0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Shape 1175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0" t="0" r="0" b="0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Shape 1176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0" t="0" r="0" b="0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Shape 1177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0" t="0" r="0" b="0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Shape 1178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0" t="0" r="0" b="0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Shape 1179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0" t="0" r="0" b="0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Shape 1180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0" t="0" r="0" b="0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Shape 1181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2" name="Shape 1182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0" t="0" r="0" b="0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3" name="Shape 1183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4" name="Shape 1184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0" t="0" r="0" b="0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5" name="Shape 1185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0" t="0" r="0" b="0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6" name="Shape 1186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0" t="0" r="0" b="0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7" name="Shape 1187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0" t="0" r="0" b="0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8" name="Shape 1188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0" t="0" r="0" b="0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9" name="Shape 1189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0" t="0" r="0" b="0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0" name="Shape 1190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0" t="0" r="0" b="0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1" name="Shape 1191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0" t="0" r="0" b="0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2" name="Shape 1192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0" t="0" r="0" b="0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3" name="Shape 1193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0" t="0" r="0" b="0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4" name="Shape 1194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0" t="0" r="0" b="0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5" name="Shape 1195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0" t="0" r="0" b="0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6" name="Shape 1196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0" t="0" r="0" b="0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7" name="Shape 1197"/>
          <p:cNvSpPr txBox="1">
            <a:spLocks noGrp="1"/>
          </p:cNvSpPr>
          <p:nvPr>
            <p:ph type="title"/>
          </p:nvPr>
        </p:nvSpPr>
        <p:spPr>
          <a:xfrm>
            <a:off x="1509001" y="830700"/>
            <a:ext cx="9173999" cy="77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98" name="Shape 1198"/>
          <p:cNvSpPr txBox="1">
            <a:spLocks noGrp="1"/>
          </p:cNvSpPr>
          <p:nvPr>
            <p:ph type="body" idx="1"/>
          </p:nvPr>
        </p:nvSpPr>
        <p:spPr>
          <a:xfrm>
            <a:off x="1303067" y="1705425"/>
            <a:ext cx="3062000" cy="4710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800"/>
            </a:lvl1pPr>
            <a:lvl2pPr rtl="0">
              <a:spcBef>
                <a:spcPts val="0"/>
              </a:spcBef>
              <a:buSzPct val="100000"/>
              <a:defRPr sz="1800"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99" name="Shape 1199"/>
          <p:cNvSpPr txBox="1">
            <a:spLocks noGrp="1"/>
          </p:cNvSpPr>
          <p:nvPr>
            <p:ph type="body" idx="2"/>
          </p:nvPr>
        </p:nvSpPr>
        <p:spPr>
          <a:xfrm>
            <a:off x="4522136" y="1705425"/>
            <a:ext cx="3062000" cy="4710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800"/>
            </a:lvl1pPr>
            <a:lvl2pPr rtl="0">
              <a:spcBef>
                <a:spcPts val="0"/>
              </a:spcBef>
              <a:buSzPct val="100000"/>
              <a:defRPr sz="1800"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00" name="Shape 1200"/>
          <p:cNvSpPr txBox="1">
            <a:spLocks noGrp="1"/>
          </p:cNvSpPr>
          <p:nvPr>
            <p:ph type="body" idx="3"/>
          </p:nvPr>
        </p:nvSpPr>
        <p:spPr>
          <a:xfrm>
            <a:off x="7741207" y="1705425"/>
            <a:ext cx="3062000" cy="4710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buSzPct val="100000"/>
              <a:defRPr sz="1800"/>
            </a:lvl1pPr>
            <a:lvl2pPr rtl="0">
              <a:spcBef>
                <a:spcPts val="0"/>
              </a:spcBef>
              <a:buSzPct val="100000"/>
              <a:defRPr sz="1800"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12104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2" name="Shape 1202"/>
          <p:cNvGrpSpPr/>
          <p:nvPr/>
        </p:nvGrpSpPr>
        <p:grpSpPr>
          <a:xfrm>
            <a:off x="184" y="104"/>
            <a:ext cx="12213325" cy="6870012"/>
            <a:chOff x="3843650" y="2891150"/>
            <a:chExt cx="3447625" cy="2585725"/>
          </a:xfrm>
        </p:grpSpPr>
        <p:sp>
          <p:nvSpPr>
            <p:cNvPr id="1203" name="Shape 1203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0" t="0" r="0" b="0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4" name="Shape 1204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0" t="0" r="0" b="0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5" name="Shape 1205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0" t="0" r="0" b="0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6" name="Shape 1206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0" t="0" r="0" b="0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7" name="Shape 1207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0" t="0" r="0" b="0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8" name="Shape 1208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0" t="0" r="0" b="0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9" name="Shape 1209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0" t="0" r="0" b="0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0" name="Shape 1210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0" t="0" r="0" b="0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1" name="Shape 1211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0" t="0" r="0" b="0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2" name="Shape 1212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0" t="0" r="0" b="0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3" name="Shape 1213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0" t="0" r="0" b="0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4" name="Shape 1214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0" t="0" r="0" b="0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5" name="Shape 1215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0" t="0" r="0" b="0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6" name="Shape 1216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0" t="0" r="0" b="0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7" name="Shape 1217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0" t="0" r="0" b="0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8" name="Shape 1218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0" t="0" r="0" b="0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9" name="Shape 1219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0" t="0" r="0" b="0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0" name="Shape 1220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0" t="0" r="0" b="0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1" name="Shape 1221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0" t="0" r="0" b="0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2" name="Shape 1222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0" t="0" r="0" b="0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3" name="Shape 1223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0" t="0" r="0" b="0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4" name="Shape 1224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0" t="0" r="0" b="0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5" name="Shape 1225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6" name="Shape 1226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0" t="0" r="0" b="0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7" name="Shape 1227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0" t="0" r="0" b="0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8" name="Shape 1228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0" t="0" r="0" b="0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9" name="Shape 1229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0" t="0" r="0" b="0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0" name="Shape 1230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0" t="0" r="0" b="0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1" name="Shape 1231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0" t="0" r="0" b="0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2" name="Shape 1232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0" t="0" r="0" b="0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3" name="Shape 1233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0" t="0" r="0" b="0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4" name="Shape 1234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0" t="0" r="0" b="0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5" name="Shape 1235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0" t="0" r="0" b="0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6" name="Shape 1236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0" t="0" r="0" b="0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7" name="Shape 1237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0" t="0" r="0" b="0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8" name="Shape 1238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0" t="0" r="0" b="0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9" name="Shape 1239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0" t="0" r="0" b="0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0" name="Shape 1240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0" t="0" r="0" b="0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1" name="Shape 1241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0" t="0" r="0" b="0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2" name="Shape 1242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0" t="0" r="0" b="0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3" name="Shape 1243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0" t="0" r="0" b="0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4" name="Shape 1244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0" t="0" r="0" b="0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5" name="Shape 1245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0" t="0" r="0" b="0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6" name="Shape 1246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0" t="0" r="0" b="0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7" name="Shape 1247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0" t="0" r="0" b="0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8" name="Shape 1248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0" t="0" r="0" b="0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9" name="Shape 1249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0" t="0" r="0" b="0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0" name="Shape 1250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0" t="0" r="0" b="0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1" name="Shape 1251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0" t="0" r="0" b="0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2" name="Shape 1252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0" t="0" r="0" b="0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3" name="Shape 1253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0" t="0" r="0" b="0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4" name="Shape 1254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0" t="0" r="0" b="0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5" name="Shape 1255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0" t="0" r="0" b="0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6" name="Shape 1256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0" t="0" r="0" b="0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7" name="Shape 1257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0" t="0" r="0" b="0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8" name="Shape 1258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0" t="0" r="0" b="0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9" name="Shape 1259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0" t="0" r="0" b="0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0" name="Shape 1260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0" t="0" r="0" b="0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1" name="Shape 1261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0" t="0" r="0" b="0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2" name="Shape 1262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0" t="0" r="0" b="0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3" name="Shape 1263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0" t="0" r="0" b="0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4" name="Shape 1264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0" t="0" r="0" b="0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5" name="Shape 1265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6" name="Shape 1266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0" t="0" r="0" b="0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7" name="Shape 1267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0" t="0" r="0" b="0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8" name="Shape 1268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0" t="0" r="0" b="0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9" name="Shape 1269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0" t="0" r="0" b="0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0" name="Shape 1270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1" name="Shape 1271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0" t="0" r="0" b="0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2" name="Shape 1272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0" t="0" r="0" b="0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3" name="Shape 1273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0" t="0" r="0" b="0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4" name="Shape 1274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0" t="0" r="0" b="0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5" name="Shape 1275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0" t="0" r="0" b="0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6" name="Shape 1276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0" t="0" r="0" b="0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7" name="Shape 1277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0" t="0" r="0" b="0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8" name="Shape 1278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0" t="0" r="0" b="0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9" name="Shape 1279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0" t="0" r="0" b="0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0" name="Shape 1280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0" t="0" r="0" b="0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1" name="Shape 1281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0" t="0" r="0" b="0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2" name="Shape 1282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0" t="0" r="0" b="0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3" name="Shape 1283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0" t="0" r="0" b="0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4" name="Shape 1284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0" t="0" r="0" b="0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5" name="Shape 1285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0" t="0" r="0" b="0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6" name="Shape 1286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0" t="0" r="0" b="0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7" name="Shape 1287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0" t="0" r="0" b="0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8" name="Shape 1288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0" t="0" r="0" b="0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9" name="Shape 1289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0" t="0" r="0" b="0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0" name="Shape 1290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0" t="0" r="0" b="0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1" name="Shape 1291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0" t="0" r="0" b="0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2" name="Shape 1292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0" t="0" r="0" b="0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3" name="Shape 1293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0" t="0" r="0" b="0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4" name="Shape 1294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0" t="0" r="0" b="0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5" name="Shape 1295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0" t="0" r="0" b="0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6" name="Shape 1296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0" t="0" r="0" b="0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7" name="Shape 1297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0" t="0" r="0" b="0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8" name="Shape 1298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0" t="0" r="0" b="0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9" name="Shape 1299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0" t="0" r="0" b="0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0" name="Shape 1300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0" t="0" r="0" b="0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1" name="Shape 1301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0" t="0" r="0" b="0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2" name="Shape 1302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0" t="0" r="0" b="0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3" name="Shape 1303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0" t="0" r="0" b="0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4" name="Shape 1304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0" t="0" r="0" b="0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5" name="Shape 1305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0" t="0" r="0" b="0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6" name="Shape 1306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0" t="0" r="0" b="0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7" name="Shape 1307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0" t="0" r="0" b="0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8" name="Shape 1308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0" t="0" r="0" b="0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9" name="Shape 1309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0" t="0" r="0" b="0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0" name="Shape 1310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0" t="0" r="0" b="0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1" name="Shape 1311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0" t="0" r="0" b="0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2" name="Shape 1312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0" t="0" r="0" b="0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3" name="Shape 1313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0" t="0" r="0" b="0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4" name="Shape 1314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0" t="0" r="0" b="0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5" name="Shape 1315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0" t="0" r="0" b="0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6" name="Shape 1316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0" t="0" r="0" b="0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7" name="Shape 1317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0" t="0" r="0" b="0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8" name="Shape 1318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0" t="0" r="0" b="0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9" name="Shape 1319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0" t="0" r="0" b="0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0" name="Shape 1320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0" t="0" r="0" b="0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1" name="Shape 1321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0" t="0" r="0" b="0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2" name="Shape 1322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0" t="0" r="0" b="0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3" name="Shape 1323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0" t="0" r="0" b="0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4" name="Shape 1324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0" t="0" r="0" b="0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5" name="Shape 1325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0" t="0" r="0" b="0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6" name="Shape 1326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0" t="0" r="0" b="0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7" name="Shape 1327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0" t="0" r="0" b="0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8" name="Shape 1328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0" t="0" r="0" b="0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9" name="Shape 1329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0" t="0" r="0" b="0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0" name="Shape 1330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0" t="0" r="0" b="0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1" name="Shape 1331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0" t="0" r="0" b="0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2" name="Shape 1332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0" t="0" r="0" b="0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3" name="Shape 1333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0" t="0" r="0" b="0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" name="Shape 1334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" name="Shape 1335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0" t="0" r="0" b="0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" name="Shape 1336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0" t="0" r="0" b="0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" name="Shape 1337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0" t="0" r="0" b="0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" name="Shape 1338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0" t="0" r="0" b="0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9" name="Shape 1339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0" name="Shape 1340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0" t="0" r="0" b="0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1" name="Shape 1341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0" t="0" r="0" b="0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2" name="Shape 1342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0" t="0" r="0" b="0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3" name="Shape 1343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0" t="0" r="0" b="0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4" name="Shape 1344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0" t="0" r="0" b="0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5" name="Shape 1345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0" t="0" r="0" b="0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6" name="Shape 1346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0" t="0" r="0" b="0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7" name="Shape 1347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8" name="Shape 1348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0" t="0" r="0" b="0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9" name="Shape 1349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0" t="0" r="0" b="0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0" name="Shape 1350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0" t="0" r="0" b="0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" name="Shape 1351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0" t="0" r="0" b="0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2" name="Shape 1352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0" t="0" r="0" b="0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3" name="Shape 1353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0" t="0" r="0" b="0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" name="Shape 1354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0" t="0" r="0" b="0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5" name="Shape 1355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0" t="0" r="0" b="0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6" name="Shape 1356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0" t="0" r="0" b="0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" name="Shape 1357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0" t="0" r="0" b="0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" name="Shape 1358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0" t="0" r="0" b="0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" name="Shape 1359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0" t="0" r="0" b="0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" name="Shape 1360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0" t="0" r="0" b="0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1" name="Shape 1361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2" name="Shape 1362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0" t="0" r="0" b="0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3" name="Shape 1363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4" name="Shape 1364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0" t="0" r="0" b="0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Shape 1365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0" t="0" r="0" b="0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6" name="Shape 1366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0" t="0" r="0" b="0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7" name="Shape 1367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0" t="0" r="0" b="0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8" name="Shape 1368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0" t="0" r="0" b="0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9" name="Shape 1369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0" t="0" r="0" b="0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0" name="Shape 1370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0" t="0" r="0" b="0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1" name="Shape 1371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0" t="0" r="0" b="0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2" name="Shape 1372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0" t="0" r="0" b="0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3" name="Shape 1373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0" t="0" r="0" b="0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4" name="Shape 1374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0" t="0" r="0" b="0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5" name="Shape 1375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0" t="0" r="0" b="0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6" name="Shape 1376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0" t="0" r="0" b="0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77" name="Shape 1377"/>
          <p:cNvSpPr txBox="1">
            <a:spLocks noGrp="1"/>
          </p:cNvSpPr>
          <p:nvPr>
            <p:ph type="title"/>
          </p:nvPr>
        </p:nvSpPr>
        <p:spPr>
          <a:xfrm>
            <a:off x="1509001" y="830700"/>
            <a:ext cx="9173999" cy="777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35133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6" name="Shape 1486"/>
          <p:cNvGrpSpPr/>
          <p:nvPr/>
        </p:nvGrpSpPr>
        <p:grpSpPr>
          <a:xfrm>
            <a:off x="1" y="5"/>
            <a:ext cx="12202752" cy="6864065"/>
            <a:chOff x="328725" y="238125"/>
            <a:chExt cx="3447625" cy="2585725"/>
          </a:xfrm>
        </p:grpSpPr>
        <p:sp>
          <p:nvSpPr>
            <p:cNvPr id="1487" name="Shape 1487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0" t="0" r="0" b="0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8" name="Shape 1488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0" t="0" r="0" b="0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9" name="Shape 1489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0" t="0" r="0" b="0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0" name="Shape 1490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0" t="0" r="0" b="0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1" name="Shape 1491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0" t="0" r="0" b="0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2" name="Shape 1492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0" t="0" r="0" b="0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3" name="Shape 1493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0" t="0" r="0" b="0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4" name="Shape 1494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0" t="0" r="0" b="0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5" name="Shape 1495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0" t="0" r="0" b="0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6" name="Shape 1496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0" t="0" r="0" b="0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7" name="Shape 1497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0" t="0" r="0" b="0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8" name="Shape 1498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0" t="0" r="0" b="0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9" name="Shape 1499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0" t="0" r="0" b="0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0" name="Shape 1500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0" t="0" r="0" b="0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1" name="Shape 1501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0" t="0" r="0" b="0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2" name="Shape 1502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0" t="0" r="0" b="0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3" name="Shape 1503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0" t="0" r="0" b="0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4" name="Shape 1504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0" t="0" r="0" b="0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5" name="Shape 1505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0" t="0" r="0" b="0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6" name="Shape 1506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0" t="0" r="0" b="0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7" name="Shape 1507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0" t="0" r="0" b="0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8" name="Shape 1508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0" t="0" r="0" b="0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9" name="Shape 1509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0" t="0" r="0" b="0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0" name="Shape 1510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0" t="0" r="0" b="0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1" name="Shape 1511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0" t="0" r="0" b="0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2" name="Shape 1512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0" t="0" r="0" b="0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3" name="Shape 1513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0" t="0" r="0" b="0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4" name="Shape 1514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0" t="0" r="0" b="0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5" name="Shape 1515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0" t="0" r="0" b="0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6" name="Shape 1516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0" t="0" r="0" b="0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7" name="Shape 1517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0" t="0" r="0" b="0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8" name="Shape 1518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0" t="0" r="0" b="0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9" name="Shape 1519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0" t="0" r="0" b="0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0" name="Shape 1520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0" t="0" r="0" b="0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1" name="Shape 1521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0" t="0" r="0" b="0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2" name="Shape 1522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0" t="0" r="0" b="0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3" name="Shape 1523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0" t="0" r="0" b="0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4" name="Shape 1524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0" t="0" r="0" b="0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5" name="Shape 1525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0" t="0" r="0" b="0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6" name="Shape 1526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0" t="0" r="0" b="0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7" name="Shape 1527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0" t="0" r="0" b="0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8" name="Shape 1528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0" t="0" r="0" b="0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9" name="Shape 1529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0" t="0" r="0" b="0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0" name="Shape 1530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0" t="0" r="0" b="0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1" name="Shape 1531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0" t="0" r="0" b="0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2" name="Shape 1532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0" t="0" r="0" b="0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3" name="Shape 1533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0" t="0" r="0" b="0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4" name="Shape 1534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0" t="0" r="0" b="0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5" name="Shape 1535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0" t="0" r="0" b="0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6" name="Shape 1536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0" t="0" r="0" b="0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7" name="Shape 1537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0" t="0" r="0" b="0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8" name="Shape 1538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0" t="0" r="0" b="0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9" name="Shape 1539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0" t="0" r="0" b="0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0" name="Shape 1540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0" t="0" r="0" b="0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1" name="Shape 1541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0" t="0" r="0" b="0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2" name="Shape 1542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0" t="0" r="0" b="0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3" name="Shape 1543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0" t="0" r="0" b="0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4" name="Shape 1544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0" t="0" r="0" b="0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5" name="Shape 1545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0" t="0" r="0" b="0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6" name="Shape 1546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0" t="0" r="0" b="0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7" name="Shape 1547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0" t="0" r="0" b="0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8" name="Shape 1548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0" t="0" r="0" b="0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9" name="Shape 1549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0" t="0" r="0" b="0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0" name="Shape 1550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0" t="0" r="0" b="0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1" name="Shape 1551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0" t="0" r="0" b="0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2" name="Shape 1552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0" t="0" r="0" b="0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3" name="Shape 1553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0" t="0" r="0" b="0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4" name="Shape 1554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0" t="0" r="0" b="0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5" name="Shape 1555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0" t="0" r="0" b="0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6" name="Shape 1556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0" t="0" r="0" b="0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7" name="Shape 1557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0" t="0" r="0" b="0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8" name="Shape 1558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0" t="0" r="0" b="0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9" name="Shape 1559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0" t="0" r="0" b="0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0" name="Shape 1560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0" t="0" r="0" b="0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1" name="Shape 1561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0" t="0" r="0" b="0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2" name="Shape 1562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0" t="0" r="0" b="0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3" name="Shape 1563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0" t="0" r="0" b="0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4" name="Shape 1564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0" t="0" r="0" b="0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5" name="Shape 1565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0" t="0" r="0" b="0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6" name="Shape 1566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0" t="0" r="0" b="0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7" name="Shape 1567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0" t="0" r="0" b="0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8" name="Shape 1568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0" t="0" r="0" b="0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9" name="Shape 1569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0" t="0" r="0" b="0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0" name="Shape 1570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0" t="0" r="0" b="0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1" name="Shape 1571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0" t="0" r="0" b="0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2" name="Shape 1572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0" t="0" r="0" b="0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3" name="Shape 1573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0" t="0" r="0" b="0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4" name="Shape 1574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0" t="0" r="0" b="0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5" name="Shape 1575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0" t="0" r="0" b="0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6" name="Shape 1576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0" t="0" r="0" b="0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7" name="Shape 1577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0" t="0" r="0" b="0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8" name="Shape 1578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0" t="0" r="0" b="0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9" name="Shape 1579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0" t="0" r="0" b="0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0" name="Shape 1580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0" t="0" r="0" b="0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1" name="Shape 1581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0" t="0" r="0" b="0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Shape 1582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0" t="0" r="0" b="0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Shape 1583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0" t="0" r="0" b="0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Shape 1584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0" t="0" r="0" b="0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Shape 1585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0" t="0" r="0" b="0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6" name="Shape 1586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0" t="0" r="0" b="0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7" name="Shape 1587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0" t="0" r="0" b="0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8" name="Shape 1588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0" t="0" r="0" b="0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9" name="Shape 1589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0" t="0" r="0" b="0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0" name="Shape 1590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0" t="0" r="0" b="0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78104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dark">
    <p:bg>
      <p:bgPr>
        <a:solidFill>
          <a:srgbClr val="95A5A6"/>
        </a:solidFill>
        <a:effectLst/>
      </p:bgPr>
    </p:bg>
    <p:spTree>
      <p:nvGrpSpPr>
        <p:cNvPr id="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2" name="Shape 1592"/>
          <p:cNvGrpSpPr/>
          <p:nvPr/>
        </p:nvGrpSpPr>
        <p:grpSpPr>
          <a:xfrm>
            <a:off x="1" y="5"/>
            <a:ext cx="12202752" cy="6864065"/>
            <a:chOff x="328725" y="238125"/>
            <a:chExt cx="3447625" cy="2585725"/>
          </a:xfrm>
        </p:grpSpPr>
        <p:sp>
          <p:nvSpPr>
            <p:cNvPr id="1593" name="Shape 1593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0" t="0" r="0" b="0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4" name="Shape 1594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0" t="0" r="0" b="0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5" name="Shape 1595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0" t="0" r="0" b="0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6" name="Shape 1596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0" t="0" r="0" b="0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7" name="Shape 1597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0" t="0" r="0" b="0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8" name="Shape 1598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0" t="0" r="0" b="0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9" name="Shape 1599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0" t="0" r="0" b="0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0" name="Shape 1600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0" t="0" r="0" b="0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1" name="Shape 1601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0" t="0" r="0" b="0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2" name="Shape 1602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0" t="0" r="0" b="0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3" name="Shape 1603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0" t="0" r="0" b="0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4" name="Shape 1604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0" t="0" r="0" b="0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5" name="Shape 1605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0" t="0" r="0" b="0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6" name="Shape 1606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0" t="0" r="0" b="0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7" name="Shape 1607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0" t="0" r="0" b="0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8" name="Shape 1608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0" t="0" r="0" b="0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9" name="Shape 1609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0" t="0" r="0" b="0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0" name="Shape 1610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0" t="0" r="0" b="0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1" name="Shape 1611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0" t="0" r="0" b="0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Shape 1612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0" t="0" r="0" b="0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Shape 1613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0" t="0" r="0" b="0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Shape 1614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0" t="0" r="0" b="0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Shape 1615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0" t="0" r="0" b="0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Shape 1616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0" t="0" r="0" b="0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Shape 1617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0" t="0" r="0" b="0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8" name="Shape 1618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0" t="0" r="0" b="0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9" name="Shape 1619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0" t="0" r="0" b="0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Shape 1620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0" t="0" r="0" b="0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Shape 1621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0" t="0" r="0" b="0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Shape 1622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0" t="0" r="0" b="0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Shape 1623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0" t="0" r="0" b="0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Shape 1624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0" t="0" r="0" b="0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Shape 1625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0" t="0" r="0" b="0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6" name="Shape 1626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0" t="0" r="0" b="0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7" name="Shape 1627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0" t="0" r="0" b="0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8" name="Shape 1628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0" t="0" r="0" b="0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9" name="Shape 1629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0" t="0" r="0" b="0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0" name="Shape 1630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0" t="0" r="0" b="0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1" name="Shape 1631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0" t="0" r="0" b="0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2" name="Shape 1632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0" t="0" r="0" b="0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3" name="Shape 1633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0" t="0" r="0" b="0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4" name="Shape 1634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0" t="0" r="0" b="0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5" name="Shape 1635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0" t="0" r="0" b="0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6" name="Shape 1636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0" t="0" r="0" b="0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7" name="Shape 1637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0" t="0" r="0" b="0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8" name="Shape 1638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0" t="0" r="0" b="0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9" name="Shape 1639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0" t="0" r="0" b="0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0" name="Shape 1640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0" t="0" r="0" b="0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1" name="Shape 1641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0" t="0" r="0" b="0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2" name="Shape 1642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0" t="0" r="0" b="0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3" name="Shape 1643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0" t="0" r="0" b="0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4" name="Shape 1644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0" t="0" r="0" b="0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5" name="Shape 1645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0" t="0" r="0" b="0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6" name="Shape 1646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0" t="0" r="0" b="0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7" name="Shape 1647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0" t="0" r="0" b="0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8" name="Shape 1648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0" t="0" r="0" b="0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9" name="Shape 1649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0" t="0" r="0" b="0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0" name="Shape 1650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0" t="0" r="0" b="0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1" name="Shape 1651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0" t="0" r="0" b="0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2" name="Shape 1652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0" t="0" r="0" b="0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3" name="Shape 1653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0" t="0" r="0" b="0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4" name="Shape 1654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0" t="0" r="0" b="0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5" name="Shape 1655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0" t="0" r="0" b="0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6" name="Shape 1656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0" t="0" r="0" b="0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7" name="Shape 1657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0" t="0" r="0" b="0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8" name="Shape 1658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0" t="0" r="0" b="0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9" name="Shape 1659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0" t="0" r="0" b="0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0" name="Shape 1660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0" t="0" r="0" b="0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1" name="Shape 1661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0" t="0" r="0" b="0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2" name="Shape 1662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0" t="0" r="0" b="0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3" name="Shape 1663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0" t="0" r="0" b="0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4" name="Shape 1664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0" t="0" r="0" b="0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5" name="Shape 1665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0" t="0" r="0" b="0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6" name="Shape 1666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0" t="0" r="0" b="0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7" name="Shape 1667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0" t="0" r="0" b="0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8" name="Shape 1668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0" t="0" r="0" b="0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9" name="Shape 1669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0" t="0" r="0" b="0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0" name="Shape 1670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0" t="0" r="0" b="0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1" name="Shape 1671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0" t="0" r="0" b="0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2" name="Shape 1672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0" t="0" r="0" b="0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3" name="Shape 1673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0" t="0" r="0" b="0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4" name="Shape 1674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0" t="0" r="0" b="0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5" name="Shape 1675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0" t="0" r="0" b="0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6" name="Shape 1676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0" t="0" r="0" b="0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Shape 1677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0" t="0" r="0" b="0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8" name="Shape 1678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0" t="0" r="0" b="0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9" name="Shape 1679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0" t="0" r="0" b="0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0" name="Shape 1680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0" t="0" r="0" b="0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1" name="Shape 1681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0" t="0" r="0" b="0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2" name="Shape 1682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0" t="0" r="0" b="0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3" name="Shape 1683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0" t="0" r="0" b="0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4" name="Shape 1684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0" t="0" r="0" b="0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5" name="Shape 1685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0" t="0" r="0" b="0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6" name="Shape 1686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0" t="0" r="0" b="0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7" name="Shape 1687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0" t="0" r="0" b="0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8" name="Shape 1688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0" t="0" r="0" b="0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9" name="Shape 1689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0" t="0" r="0" b="0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0" name="Shape 1690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0" t="0" r="0" b="0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1" name="Shape 1691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0" t="0" r="0" b="0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2" name="Shape 1692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0" t="0" r="0" b="0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3" name="Shape 1693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0" t="0" r="0" b="0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4" name="Shape 1694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0" t="0" r="0" b="0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5" name="Shape 1695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0" t="0" r="0" b="0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6" name="Shape 1696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0" t="0" r="0" b="0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12406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color">
    <p:bg>
      <p:bgPr>
        <a:solidFill>
          <a:srgbClr val="F55D4B"/>
        </a:solidFill>
        <a:effectLst/>
      </p:bgPr>
    </p:bg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Shape 1698"/>
          <p:cNvGrpSpPr/>
          <p:nvPr/>
        </p:nvGrpSpPr>
        <p:grpSpPr>
          <a:xfrm>
            <a:off x="1" y="5"/>
            <a:ext cx="12202752" cy="6864065"/>
            <a:chOff x="328725" y="238125"/>
            <a:chExt cx="3447625" cy="2585725"/>
          </a:xfrm>
        </p:grpSpPr>
        <p:sp>
          <p:nvSpPr>
            <p:cNvPr id="1699" name="Shape 1699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0" t="0" r="0" b="0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0" name="Shape 1700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0" t="0" r="0" b="0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1" name="Shape 1701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0" t="0" r="0" b="0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2" name="Shape 1702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0" t="0" r="0" b="0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3" name="Shape 1703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0" t="0" r="0" b="0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Shape 1704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0" t="0" r="0" b="0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5" name="Shape 1705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0" t="0" r="0" b="0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6" name="Shape 1706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0" t="0" r="0" b="0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7" name="Shape 1707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0" t="0" r="0" b="0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8" name="Shape 1708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0" t="0" r="0" b="0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9" name="Shape 1709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0" t="0" r="0" b="0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0" name="Shape 1710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0" t="0" r="0" b="0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1" name="Shape 1711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0" t="0" r="0" b="0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2" name="Shape 1712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0" t="0" r="0" b="0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3" name="Shape 1713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0" t="0" r="0" b="0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4" name="Shape 1714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0" t="0" r="0" b="0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5" name="Shape 1715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0" t="0" r="0" b="0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6" name="Shape 1716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0" t="0" r="0" b="0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7" name="Shape 1717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0" t="0" r="0" b="0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8" name="Shape 1718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0" t="0" r="0" b="0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9" name="Shape 1719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0" t="0" r="0" b="0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0" name="Shape 1720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0" t="0" r="0" b="0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1" name="Shape 1721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0" t="0" r="0" b="0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2" name="Shape 1722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0" t="0" r="0" b="0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3" name="Shape 1723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0" t="0" r="0" b="0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4" name="Shape 1724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0" t="0" r="0" b="0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5" name="Shape 1725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0" t="0" r="0" b="0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6" name="Shape 1726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0" t="0" r="0" b="0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7" name="Shape 1727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0" t="0" r="0" b="0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8" name="Shape 1728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0" t="0" r="0" b="0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9" name="Shape 1729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0" t="0" r="0" b="0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0" name="Shape 1730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0" t="0" r="0" b="0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1" name="Shape 1731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0" t="0" r="0" b="0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2" name="Shape 1732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0" t="0" r="0" b="0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3" name="Shape 1733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0" t="0" r="0" b="0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4" name="Shape 1734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0" t="0" r="0" b="0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5" name="Shape 1735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0" t="0" r="0" b="0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6" name="Shape 1736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0" t="0" r="0" b="0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7" name="Shape 1737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0" t="0" r="0" b="0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8" name="Shape 1738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0" t="0" r="0" b="0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9" name="Shape 1739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0" t="0" r="0" b="0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0" name="Shape 1740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0" t="0" r="0" b="0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1" name="Shape 1741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0" t="0" r="0" b="0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2" name="Shape 1742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0" t="0" r="0" b="0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3" name="Shape 1743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0" t="0" r="0" b="0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4" name="Shape 1744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0" t="0" r="0" b="0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5" name="Shape 1745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0" t="0" r="0" b="0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6" name="Shape 1746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0" t="0" r="0" b="0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7" name="Shape 1747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0" t="0" r="0" b="0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8" name="Shape 1748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0" t="0" r="0" b="0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9" name="Shape 1749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0" t="0" r="0" b="0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0" name="Shape 1750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0" t="0" r="0" b="0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1" name="Shape 1751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0" t="0" r="0" b="0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2" name="Shape 1752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0" t="0" r="0" b="0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3" name="Shape 1753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0" t="0" r="0" b="0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4" name="Shape 1754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0" t="0" r="0" b="0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5" name="Shape 1755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0" t="0" r="0" b="0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6" name="Shape 1756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0" t="0" r="0" b="0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7" name="Shape 1757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0" t="0" r="0" b="0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8" name="Shape 1758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0" t="0" r="0" b="0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9" name="Shape 1759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0" t="0" r="0" b="0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0" name="Shape 1760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0" t="0" r="0" b="0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1" name="Shape 1761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0" t="0" r="0" b="0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2" name="Shape 1762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0" t="0" r="0" b="0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3" name="Shape 1763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0" t="0" r="0" b="0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4" name="Shape 1764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0" t="0" r="0" b="0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5" name="Shape 1765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0" t="0" r="0" b="0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6" name="Shape 1766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0" t="0" r="0" b="0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7" name="Shape 1767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0" t="0" r="0" b="0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8" name="Shape 1768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0" t="0" r="0" b="0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9" name="Shape 1769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0" t="0" r="0" b="0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0" name="Shape 1770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0" t="0" r="0" b="0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1" name="Shape 1771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0" t="0" r="0" b="0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2" name="Shape 1772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0" t="0" r="0" b="0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3" name="Shape 1773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0" t="0" r="0" b="0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4" name="Shape 1774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0" t="0" r="0" b="0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5" name="Shape 1775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0" t="0" r="0" b="0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6" name="Shape 1776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0" t="0" r="0" b="0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7" name="Shape 1777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0" t="0" r="0" b="0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8" name="Shape 1778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0" t="0" r="0" b="0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9" name="Shape 1779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0" t="0" r="0" b="0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0" name="Shape 1780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0" t="0" r="0" b="0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1" name="Shape 1781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0" t="0" r="0" b="0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2" name="Shape 1782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0" t="0" r="0" b="0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3" name="Shape 1783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0" t="0" r="0" b="0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4" name="Shape 1784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0" t="0" r="0" b="0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5" name="Shape 1785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0" t="0" r="0" b="0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6" name="Shape 1786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0" t="0" r="0" b="0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7" name="Shape 1787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0" t="0" r="0" b="0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8" name="Shape 1788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0" t="0" r="0" b="0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9" name="Shape 1789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0" t="0" r="0" b="0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0" name="Shape 1790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0" t="0" r="0" b="0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1" name="Shape 1791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0" t="0" r="0" b="0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2" name="Shape 1792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0" t="0" r="0" b="0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3" name="Shape 1793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0" t="0" r="0" b="0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4" name="Shape 1794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0" t="0" r="0" b="0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5" name="Shape 1795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0" t="0" r="0" b="0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6" name="Shape 1796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0" t="0" r="0" b="0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7" name="Shape 1797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0" t="0" r="0" b="0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8" name="Shape 1798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0" t="0" r="0" b="0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9" name="Shape 1799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0" t="0" r="0" b="0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0" name="Shape 1800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0" t="0" r="0" b="0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1" name="Shape 1801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0" t="0" r="0" b="0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2" name="Shape 1802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0" t="0" r="0" b="0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117025" tIns="117025" rIns="117025" bIns="1170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123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/>
              <a:pPr/>
              <a:t>14/10/2018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9468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/>
              <a:pPr/>
              <a:t>14/10/2018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0912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/>
              <a:pPr/>
              <a:t>14/10/2018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3538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/>
              <a:pPr/>
              <a:t>14/10/2018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702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/>
              <a:pPr/>
              <a:t>14/10/2018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7622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A0815-666E-447F-B30E-146AC2252B97}" type="datetimeFigureOut">
              <a:rPr lang="es-ES" smtClean="0"/>
              <a:pPr/>
              <a:t>14/10/2018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A55A3-9878-489F-A7A6-FA99F01152A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673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A0815-666E-447F-B30E-146AC2252B97}" type="datetimeFigureOut">
              <a:rPr lang="es-ES" smtClean="0"/>
              <a:pPr/>
              <a:t>14/10/2018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A55A3-9878-489F-A7A6-FA99F01152A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980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74" r:id="rId13"/>
    <p:sldLayoutId id="2147483696" r:id="rId14"/>
    <p:sldLayoutId id="214748369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A0815-666E-447F-B30E-146AC2252B97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14/10/2018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A55A3-9878-489F-A7A6-FA99F01152A6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12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7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1509001" y="983100"/>
            <a:ext cx="9173999" cy="77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Clr>
                <a:srgbClr val="F55D4B"/>
              </a:buClr>
              <a:buSzPct val="1000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algn="ctr">
              <a:spcBef>
                <a:spcPts val="0"/>
              </a:spcBef>
              <a:buClr>
                <a:srgbClr val="F55D4B"/>
              </a:buClr>
              <a:buSzPct val="1000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algn="ctr">
              <a:spcBef>
                <a:spcPts val="0"/>
              </a:spcBef>
              <a:buClr>
                <a:srgbClr val="F55D4B"/>
              </a:buClr>
              <a:buSzPct val="1000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algn="ctr">
              <a:spcBef>
                <a:spcPts val="0"/>
              </a:spcBef>
              <a:buClr>
                <a:srgbClr val="F55D4B"/>
              </a:buClr>
              <a:buSzPct val="1000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algn="ctr">
              <a:spcBef>
                <a:spcPts val="0"/>
              </a:spcBef>
              <a:buClr>
                <a:srgbClr val="F55D4B"/>
              </a:buClr>
              <a:buSzPct val="1000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algn="ctr">
              <a:spcBef>
                <a:spcPts val="0"/>
              </a:spcBef>
              <a:buClr>
                <a:srgbClr val="F55D4B"/>
              </a:buClr>
              <a:buSzPct val="1000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algn="ctr">
              <a:spcBef>
                <a:spcPts val="0"/>
              </a:spcBef>
              <a:buClr>
                <a:srgbClr val="F55D4B"/>
              </a:buClr>
              <a:buSzPct val="1000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algn="ctr">
              <a:spcBef>
                <a:spcPts val="0"/>
              </a:spcBef>
              <a:buClr>
                <a:srgbClr val="F55D4B"/>
              </a:buClr>
              <a:buSzPct val="1000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algn="ctr">
              <a:spcBef>
                <a:spcPts val="0"/>
              </a:spcBef>
              <a:buClr>
                <a:srgbClr val="F55D4B"/>
              </a:buClr>
              <a:buSzPct val="1000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1509001" y="1902801"/>
            <a:ext cx="9173999" cy="466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rgbClr val="2C3E50"/>
              </a:buClr>
              <a:buSzPct val="100000"/>
              <a:buFont typeface="Merriweather"/>
              <a:buChar char="✖"/>
              <a:defRPr sz="26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>
              <a:spcBef>
                <a:spcPts val="480"/>
              </a:spcBef>
              <a:buClr>
                <a:srgbClr val="2C3E50"/>
              </a:buClr>
              <a:buSzPct val="100000"/>
              <a:buFont typeface="Merriweather"/>
              <a:defRPr sz="22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>
              <a:spcBef>
                <a:spcPts val="480"/>
              </a:spcBef>
              <a:buClr>
                <a:srgbClr val="2C3E50"/>
              </a:buClr>
              <a:buSzPct val="100000"/>
              <a:buFont typeface="Merriweather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>
              <a:spcBef>
                <a:spcPts val="360"/>
              </a:spcBef>
              <a:buClr>
                <a:srgbClr val="2C3E50"/>
              </a:buClr>
              <a:buSzPct val="100000"/>
              <a:buFont typeface="Merriweather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>
              <a:spcBef>
                <a:spcPts val="360"/>
              </a:spcBef>
              <a:buClr>
                <a:srgbClr val="2C3E50"/>
              </a:buClr>
              <a:buSzPct val="100000"/>
              <a:buFont typeface="Merriweather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>
              <a:spcBef>
                <a:spcPts val="360"/>
              </a:spcBef>
              <a:buClr>
                <a:srgbClr val="2C3E50"/>
              </a:buClr>
              <a:buSzPct val="100000"/>
              <a:buFont typeface="Merriweather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>
              <a:spcBef>
                <a:spcPts val="360"/>
              </a:spcBef>
              <a:buClr>
                <a:srgbClr val="2C3E50"/>
              </a:buClr>
              <a:buSzPct val="100000"/>
              <a:buFont typeface="Merriweather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>
              <a:spcBef>
                <a:spcPts val="360"/>
              </a:spcBef>
              <a:buClr>
                <a:srgbClr val="2C3E50"/>
              </a:buClr>
              <a:buSzPct val="100000"/>
              <a:buFont typeface="Merriweather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>
              <a:spcBef>
                <a:spcPts val="360"/>
              </a:spcBef>
              <a:buClr>
                <a:srgbClr val="2C3E50"/>
              </a:buClr>
              <a:buSzPct val="100000"/>
              <a:buFont typeface="Merriweather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5686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youtube.com/watch?v=LcNWYNp2MSw&amp;feature=youtu.be" TargetMode="Externa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Vvfx0GT5sk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7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finsi.com/gestion_web/ftp/fotosproyectos/1220f221220141616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443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9420087" y="6642555"/>
            <a:ext cx="277191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800" dirty="0" err="1" smtClean="0"/>
              <a:t>Fuente:http</a:t>
            </a:r>
            <a:r>
              <a:rPr lang="es-ES" sz="800" dirty="0" smtClean="0"/>
              <a:t>://www.nmformacion.com/blog.asp?vcblog=1220</a:t>
            </a:r>
            <a:endParaRPr lang="es-ES" sz="800" dirty="0"/>
          </a:p>
        </p:txBody>
      </p:sp>
      <p:sp>
        <p:nvSpPr>
          <p:cNvPr id="6" name="Llamada de nube 5"/>
          <p:cNvSpPr/>
          <p:nvPr/>
        </p:nvSpPr>
        <p:spPr>
          <a:xfrm>
            <a:off x="643942" y="218161"/>
            <a:ext cx="5267461" cy="2653828"/>
          </a:xfrm>
          <a:prstGeom prst="cloudCallout">
            <a:avLst>
              <a:gd name="adj1" fmla="val 74365"/>
              <a:gd name="adj2" fmla="val 29105"/>
            </a:avLst>
          </a:prstGeom>
          <a:solidFill>
            <a:srgbClr val="FFFF00"/>
          </a:solidFill>
          <a:ln w="571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b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ES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#</a:t>
            </a:r>
            <a:r>
              <a:rPr lang="es-ES" sz="40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aulainnova</a:t>
            </a:r>
            <a:endParaRPr lang="es-ES" sz="40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es-ES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CFIE </a:t>
            </a:r>
            <a:r>
              <a:rPr lang="es-E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Salamanca </a:t>
            </a:r>
            <a:r>
              <a:rPr lang="es-E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2018-19</a:t>
            </a:r>
            <a:endParaRPr lang="es-E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endParaRPr lang="es-ES" sz="3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5356050"/>
            <a:ext cx="1219200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ES" sz="5400" b="1" dirty="0" smtClean="0">
                <a:latin typeface="Tw Cen MT Condensed Extra Bold" panose="020B0803020202020204" pitchFamily="34" charset="0"/>
              </a:rPr>
              <a:t>AULA INNOVA</a:t>
            </a:r>
            <a:endParaRPr lang="es-ES" sz="5400" b="1" dirty="0">
              <a:latin typeface="Tw Cen MT Condensed Extra Bold" panose="020B0803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42309" y="5361992"/>
            <a:ext cx="1155909" cy="9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0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0" y="3559"/>
            <a:ext cx="12192000" cy="95102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8839202" y="857252"/>
            <a:ext cx="182880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1" b="6916"/>
          <a:stretch/>
        </p:blipFill>
        <p:spPr>
          <a:xfrm>
            <a:off x="2498501" y="20773"/>
            <a:ext cx="7456868" cy="7032650"/>
          </a:xfrm>
          <a:prstGeom prst="rect">
            <a:avLst/>
          </a:prstGeom>
        </p:spPr>
      </p:pic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3712941" y="2895769"/>
            <a:ext cx="4766117" cy="641329"/>
          </a:xfrm>
          <a:prstGeom prst="rect">
            <a:avLst/>
          </a:prstGeom>
          <a:solidFill>
            <a:srgbClr val="000000"/>
          </a:solidFill>
        </p:spPr>
        <p:txBody>
          <a:bodyPr vert="horz" lIns="91425" tIns="91425" rIns="91425" bIns="91425" rtlCol="0" anchor="t" anchorCtr="0">
            <a:noAutofit/>
          </a:bodyPr>
          <a:lstStyle/>
          <a:p>
            <a:pPr lvl="0" algn="ctr"/>
            <a:r>
              <a:rPr lang="es-ES" sz="2400" dirty="0">
                <a:solidFill>
                  <a:schemeClr val="bg1"/>
                </a:solidFill>
                <a:latin typeface="Cabin Condensed" panose="020B0604020202020204" charset="0"/>
                <a:cs typeface="Cabin Condensed" panose="020B0604020202020204" charset="0"/>
              </a:rPr>
              <a:t>«</a:t>
            </a:r>
            <a:r>
              <a:rPr lang="es-ES" sz="3200" dirty="0">
                <a:solidFill>
                  <a:schemeClr val="bg1"/>
                </a:solidFill>
                <a:latin typeface="Arial Narrow" panose="020B0606020202030204" pitchFamily="34" charset="0"/>
                <a:cs typeface="Cabin Condensed" panose="020B0604020202020204" charset="0"/>
              </a:rPr>
              <a:t>Educar para lo desconocido</a:t>
            </a:r>
            <a:r>
              <a:rPr lang="es-ES" sz="2400" dirty="0">
                <a:solidFill>
                  <a:schemeClr val="bg1"/>
                </a:solidFill>
                <a:latin typeface="Cabin Condensed" panose="020B0604020202020204" charset="0"/>
                <a:cs typeface="Cabin Condensed" panose="020B0604020202020204" charset="0"/>
              </a:rPr>
              <a:t>»</a:t>
            </a:r>
            <a:br>
              <a:rPr lang="es-ES" sz="2400" dirty="0">
                <a:solidFill>
                  <a:schemeClr val="bg1"/>
                </a:solidFill>
                <a:latin typeface="Cabin Condensed" panose="020B0604020202020204" charset="0"/>
                <a:cs typeface="Cabin Condensed" panose="020B0604020202020204" charset="0"/>
              </a:rPr>
            </a:br>
            <a:r>
              <a:rPr lang="es-ES" sz="2400" dirty="0">
                <a:solidFill>
                  <a:srgbClr val="FFFF00"/>
                </a:solidFill>
                <a:latin typeface="Cabin Condensed" panose="020B0604020202020204" charset="0"/>
                <a:cs typeface="Cabin Condensed" panose="020B0604020202020204" charset="0"/>
              </a:rPr>
              <a:t/>
            </a:r>
            <a:br>
              <a:rPr lang="es-ES" sz="2400" dirty="0">
                <a:solidFill>
                  <a:srgbClr val="FFFF00"/>
                </a:solidFill>
                <a:latin typeface="Cabin Condensed" panose="020B0604020202020204" charset="0"/>
                <a:cs typeface="Cabin Condensed" panose="020B0604020202020204" charset="0"/>
              </a:rPr>
            </a:br>
            <a:endParaRPr lang="en" sz="2400" dirty="0">
              <a:solidFill>
                <a:srgbClr val="FFFF00"/>
              </a:solidFill>
              <a:latin typeface="Cabin Condensed" panose="020B0604020202020204" charset="0"/>
              <a:cs typeface="Cabin Condensed" panose="020B0604020202020204" charset="0"/>
            </a:endParaRPr>
          </a:p>
        </p:txBody>
      </p:sp>
      <p:sp>
        <p:nvSpPr>
          <p:cNvPr id="11" name="Shape 52"/>
          <p:cNvSpPr txBox="1">
            <a:spLocks/>
          </p:cNvSpPr>
          <p:nvPr/>
        </p:nvSpPr>
        <p:spPr>
          <a:xfrm>
            <a:off x="2602523" y="3398581"/>
            <a:ext cx="7076049" cy="112190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  <a:rtl val="0"/>
              </a:defRPr>
            </a:lvl1pPr>
            <a:lvl2pPr lvl="1" algn="r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lvl="2" algn="r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lvl="3" algn="r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lvl="4" algn="r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lvl="5" algn="r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lvl="6" algn="r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lvl="7" algn="r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lvl="8" algn="r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pPr algn="ctr"/>
            <a:r>
              <a:rPr lang="es-ES" sz="4000" dirty="0">
                <a:solidFill>
                  <a:schemeClr val="bg1"/>
                </a:solidFill>
                <a:latin typeface="Arial Narrow" panose="020B0606020202030204" pitchFamily="34" charset="0"/>
              </a:rPr>
              <a:t>PRINCIPIO DE INCERTIDUMBRE</a:t>
            </a:r>
            <a:endParaRPr lang="en" sz="4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9678572" y="5257562"/>
            <a:ext cx="1972514" cy="1600438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lvl="0" algn="r"/>
            <a:r>
              <a:rPr lang="es-E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Zygmunt</a:t>
            </a:r>
            <a:r>
              <a:rPr lang="es-E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Bauman</a:t>
            </a:r>
            <a:r>
              <a:rPr lang="es-E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</a:p>
          <a:p>
            <a:pPr lvl="0" algn="r"/>
            <a:r>
              <a:rPr lang="es-E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Sobre </a:t>
            </a:r>
            <a:r>
              <a:rPr lang="es-ES" sz="2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la educación en un mundo líquido, </a:t>
            </a:r>
            <a:r>
              <a:rPr lang="es-E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2013</a:t>
            </a:r>
            <a:endParaRPr lang="en" sz="2000" b="1" dirty="0">
              <a:solidFill>
                <a:schemeClr val="bg1"/>
              </a:solidFill>
              <a:latin typeface="Arial Narrow" panose="020B0606020202030204" pitchFamily="34" charset="0"/>
              <a:ea typeface="Cabin"/>
              <a:cs typeface="Cabin"/>
              <a:sym typeface="Cabin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4893775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0" y="0"/>
            <a:ext cx="12192000" cy="95102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8797000" y="547427"/>
            <a:ext cx="182880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1" b="6916"/>
          <a:stretch/>
        </p:blipFill>
        <p:spPr>
          <a:xfrm>
            <a:off x="2480249" y="-1"/>
            <a:ext cx="6358952" cy="7357403"/>
          </a:xfrm>
          <a:prstGeom prst="rect">
            <a:avLst/>
          </a:prstGeom>
        </p:spPr>
      </p:pic>
      <p:sp>
        <p:nvSpPr>
          <p:cNvPr id="7" name="Shape 59"/>
          <p:cNvSpPr txBox="1"/>
          <p:nvPr/>
        </p:nvSpPr>
        <p:spPr>
          <a:xfrm>
            <a:off x="1492854" y="2814457"/>
            <a:ext cx="8716893" cy="17437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600"/>
              </a:spcBef>
            </a:pPr>
            <a:r>
              <a:rPr lang="es-ES" sz="2200" dirty="0">
                <a:solidFill>
                  <a:schemeClr val="bg1"/>
                </a:solidFill>
                <a:latin typeface="Cabin" panose="020B0604020202020204" charset="0"/>
              </a:rPr>
              <a:t>«</a:t>
            </a:r>
            <a:r>
              <a:rPr lang="es-E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El </a:t>
            </a:r>
            <a:r>
              <a:rPr lang="es-ES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PROPÓSITO DE LA EDUCACIÓN: </a:t>
            </a:r>
          </a:p>
          <a:p>
            <a:pPr algn="ctr">
              <a:spcBef>
                <a:spcPts val="600"/>
              </a:spcBef>
            </a:pPr>
            <a:r>
              <a:rPr lang="es-ES" sz="3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la </a:t>
            </a:r>
            <a:r>
              <a:rPr lang="es-ES" sz="3200" b="1" spc="3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preparación</a:t>
            </a:r>
            <a:r>
              <a:rPr lang="es-ES" sz="3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de los jóvenes </a:t>
            </a:r>
            <a:r>
              <a:rPr lang="es-E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para la vida</a:t>
            </a:r>
            <a:r>
              <a:rPr lang="es-E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. </a:t>
            </a:r>
            <a:endParaRPr lang="es-ES" sz="32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s-ES" sz="3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Una </a:t>
            </a:r>
            <a:r>
              <a:rPr lang="es-ES" sz="3200" dirty="0">
                <a:solidFill>
                  <a:schemeClr val="bg1"/>
                </a:solidFill>
                <a:latin typeface="Arial Narrow" panose="020B0606020202030204" pitchFamily="34" charset="0"/>
              </a:rPr>
              <a:t>vida </a:t>
            </a:r>
            <a:r>
              <a:rPr lang="es-E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de acuerdo con la </a:t>
            </a:r>
            <a:r>
              <a:rPr lang="es-ES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realidad</a:t>
            </a:r>
            <a:r>
              <a:rPr lang="es-ES" sz="2200" dirty="0" smtClean="0">
                <a:solidFill>
                  <a:schemeClr val="bg1"/>
                </a:solidFill>
                <a:latin typeface="Cabin" panose="020B0604020202020204" charset="0"/>
              </a:rPr>
              <a:t>»</a:t>
            </a:r>
            <a:endParaRPr lang="es-ES" sz="2200" dirty="0">
              <a:solidFill>
                <a:schemeClr val="bg1"/>
              </a:solidFill>
              <a:latin typeface="Cabin" panose="020B060402020202020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198513" y="6711071"/>
            <a:ext cx="4451796" cy="1292662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lvl="0" algn="r"/>
            <a:r>
              <a:rPr lang="es-E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Zygmunt</a:t>
            </a:r>
            <a:r>
              <a:rPr lang="es-E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000" dirty="0" err="1">
                <a:solidFill>
                  <a:schemeClr val="bg1"/>
                </a:solidFill>
                <a:latin typeface="Arial Narrow" panose="020B0606020202030204" pitchFamily="34" charset="0"/>
              </a:rPr>
              <a:t>Bauman</a:t>
            </a:r>
            <a:r>
              <a:rPr lang="es-E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, </a:t>
            </a:r>
          </a:p>
          <a:p>
            <a:pPr lvl="0" algn="r"/>
            <a:r>
              <a:rPr lang="es-E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Sobre la educación en un mundo líquido, 2013</a:t>
            </a:r>
            <a:endParaRPr lang="en" sz="2000" b="1" dirty="0">
              <a:solidFill>
                <a:schemeClr val="bg1"/>
              </a:solidFill>
              <a:latin typeface="Arial Narrow" panose="020B0606020202030204" pitchFamily="34" charset="0"/>
              <a:ea typeface="Cabin"/>
              <a:cs typeface="Cabin"/>
              <a:sym typeface="Cabin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5919234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5923"/>
            <a:ext cx="12192000" cy="831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8788400" y="4769910"/>
            <a:ext cx="3098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333"/>
              </a:spcAft>
            </a:pPr>
            <a:r>
              <a:rPr lang="en" sz="4400" dirty="0">
                <a:solidFill>
                  <a:schemeClr val="bg1"/>
                </a:solidFill>
                <a:highlight>
                  <a:srgbClr val="000000"/>
                </a:highlight>
                <a:latin typeface="Arial Narrow" panose="020B0606020202030204" pitchFamily="34" charset="0"/>
              </a:rPr>
              <a:t>Pensamiento crítico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6096000" y="2990467"/>
            <a:ext cx="31796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333"/>
              </a:spcAft>
            </a:pPr>
            <a:r>
              <a:rPr lang="en" sz="4400" dirty="0">
                <a:solidFill>
                  <a:srgbClr val="FFFFFF"/>
                </a:solidFill>
                <a:highlight>
                  <a:srgbClr val="000000"/>
                </a:highlight>
                <a:latin typeface="Arial Narrow" panose="020B0606020202030204" pitchFamily="34" charset="0"/>
              </a:rPr>
              <a:t>Creatividad</a:t>
            </a:r>
          </a:p>
        </p:txBody>
      </p:sp>
      <p:sp>
        <p:nvSpPr>
          <p:cNvPr id="13" name="Shape 67"/>
          <p:cNvSpPr txBox="1">
            <a:spLocks/>
          </p:cNvSpPr>
          <p:nvPr/>
        </p:nvSpPr>
        <p:spPr>
          <a:xfrm>
            <a:off x="99317" y="4120785"/>
            <a:ext cx="4894714" cy="15463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bin Condensed"/>
              <a:buNone/>
              <a:defRPr sz="2400" b="1" i="0" u="none" strike="noStrike" cap="none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  <a:rtl val="0"/>
              </a:defRPr>
            </a:lvl1pPr>
            <a:lvl2pPr lvl="1" algn="r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2pPr>
            <a:lvl3pPr lvl="2" algn="r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3pPr>
            <a:lvl4pPr lvl="3" algn="r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4pPr>
            <a:lvl5pPr lvl="4" algn="r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5pPr>
            <a:lvl6pPr lvl="5" algn="r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6pPr>
            <a:lvl7pPr lvl="6" algn="r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7pPr>
            <a:lvl8pPr lvl="7" algn="r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8pPr>
            <a:lvl9pPr lvl="8" algn="r">
              <a:spcBef>
                <a:spcPts val="0"/>
              </a:spcBef>
              <a:buClr>
                <a:srgbClr val="FFFFFF"/>
              </a:buClr>
              <a:buSzPct val="100000"/>
              <a:buFont typeface="Cabin Condensed"/>
              <a:buNone/>
              <a:defRPr sz="2400" b="1">
                <a:solidFill>
                  <a:srgbClr val="FFFFFF"/>
                </a:solidFill>
                <a:latin typeface="Cabin Condensed"/>
                <a:ea typeface="Cabin Condensed"/>
                <a:cs typeface="Cabin Condensed"/>
                <a:sym typeface="Cabin Condensed"/>
              </a:defRPr>
            </a:lvl9pPr>
          </a:lstStyle>
          <a:p>
            <a:pPr algn="l"/>
            <a:r>
              <a:rPr lang="en" sz="4800" dirty="0">
                <a:solidFill>
                  <a:schemeClr val="tx1"/>
                </a:solidFill>
                <a:latin typeface="Arial Narrow" panose="020B0606020202030204" pitchFamily="34" charset="0"/>
              </a:rPr>
              <a:t>Competencias más importantes hoy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04801" y="5667183"/>
            <a:ext cx="6602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Arial Narrow" panose="020B0606020202030204" pitchFamily="34" charset="0"/>
              </a:rPr>
              <a:t>Fuente: Informe OCDE,2013</a:t>
            </a:r>
          </a:p>
          <a:p>
            <a:r>
              <a:rPr lang="es-ES" sz="2400" dirty="0">
                <a:latin typeface="Arial Narrow" panose="020B0606020202030204" pitchFamily="34" charset="0"/>
              </a:rPr>
              <a:t>Habilidades y competencias del S. XXI</a:t>
            </a:r>
          </a:p>
        </p:txBody>
      </p:sp>
      <p:sp>
        <p:nvSpPr>
          <p:cNvPr id="10" name="Rectángulo 10"/>
          <p:cNvSpPr/>
          <p:nvPr/>
        </p:nvSpPr>
        <p:spPr>
          <a:xfrm>
            <a:off x="3278376" y="-146979"/>
            <a:ext cx="3098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333"/>
              </a:spcAft>
            </a:pPr>
            <a:r>
              <a:rPr lang="en" sz="4400" dirty="0" smtClean="0">
                <a:solidFill>
                  <a:schemeClr val="bg1"/>
                </a:solidFill>
                <a:highlight>
                  <a:srgbClr val="000000"/>
                </a:highlight>
                <a:latin typeface="Arial Narrow" panose="020B0606020202030204" pitchFamily="34" charset="0"/>
              </a:rPr>
              <a:t>Aprender a aprender</a:t>
            </a:r>
            <a:endParaRPr lang="en" sz="4400" dirty="0">
              <a:solidFill>
                <a:schemeClr val="bg1"/>
              </a:solidFill>
              <a:highlight>
                <a:srgbClr val="000000"/>
              </a:highligh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3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4910"/>
            <a:ext cx="12192000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4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ablopenalver.com/wp-content/uploads/2018/09/1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060" y="0"/>
            <a:ext cx="84585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67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0672" r="7507" b="29191"/>
          <a:stretch/>
        </p:blipFill>
        <p:spPr>
          <a:xfrm>
            <a:off x="1402847" y="0"/>
            <a:ext cx="9809104" cy="702376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888957" y="1997839"/>
            <a:ext cx="6414086" cy="286232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800" dirty="0">
                <a:solidFill>
                  <a:srgbClr val="FFFFFF"/>
                </a:solidFill>
                <a:latin typeface="Cabin Condensed" panose="020B0604020202020204" charset="0"/>
                <a:rtl val="0"/>
              </a:rPr>
              <a:t>«</a:t>
            </a:r>
            <a:r>
              <a:rPr lang="es-ES" sz="3600" dirty="0">
                <a:solidFill>
                  <a:srgbClr val="FFFFFF"/>
                </a:solidFill>
                <a:latin typeface="Arial Narrow" panose="020B0606020202030204" pitchFamily="34" charset="0"/>
                <a:rtl val="0"/>
              </a:rPr>
              <a:t>Es preciso </a:t>
            </a:r>
            <a:r>
              <a:rPr lang="es-ES" sz="3600" b="1" dirty="0">
                <a:solidFill>
                  <a:schemeClr val="bg1"/>
                </a:solidFill>
                <a:latin typeface="Arial Narrow" panose="020B0606020202030204" pitchFamily="34" charset="0"/>
                <a:rtl val="0"/>
              </a:rPr>
              <a:t>reflexionar</a:t>
            </a:r>
            <a:r>
              <a:rPr lang="es-ES" sz="3600" dirty="0">
                <a:solidFill>
                  <a:srgbClr val="FFFF00"/>
                </a:solidFill>
                <a:latin typeface="Arial Narrow" panose="020B0606020202030204" pitchFamily="34" charset="0"/>
                <a:rtl val="0"/>
              </a:rPr>
              <a:t> </a:t>
            </a:r>
            <a:r>
              <a:rPr lang="es-ES" sz="3600" dirty="0">
                <a:solidFill>
                  <a:srgbClr val="FFFFFF"/>
                </a:solidFill>
                <a:latin typeface="Arial Narrow" panose="020B0606020202030204" pitchFamily="34" charset="0"/>
                <a:rtl val="0"/>
              </a:rPr>
              <a:t>sobre </a:t>
            </a:r>
            <a:r>
              <a:rPr lang="es-ES" sz="3600" b="1" dirty="0">
                <a:solidFill>
                  <a:srgbClr val="FFFFFF"/>
                </a:solidFill>
                <a:latin typeface="Arial Narrow" panose="020B0606020202030204" pitchFamily="34" charset="0"/>
                <a:rtl val="0"/>
              </a:rPr>
              <a:t>nuestra práctica docente </a:t>
            </a:r>
            <a:r>
              <a:rPr lang="es-ES" sz="3600" dirty="0">
                <a:solidFill>
                  <a:srgbClr val="FFFFFF"/>
                </a:solidFill>
                <a:latin typeface="Arial Narrow" panose="020B0606020202030204" pitchFamily="34" charset="0"/>
                <a:rtl val="0"/>
              </a:rPr>
              <a:t>y poner en marcha </a:t>
            </a:r>
            <a:r>
              <a:rPr lang="es-ES" sz="3600" b="1" dirty="0" smtClean="0">
                <a:solidFill>
                  <a:srgbClr val="FFFF00"/>
                </a:solidFill>
                <a:latin typeface="Arial Narrow" panose="020B0606020202030204" pitchFamily="34" charset="0"/>
                <a:rtl val="0"/>
              </a:rPr>
              <a:t>NUEVAS ESTRATEGIAS </a:t>
            </a:r>
            <a:r>
              <a:rPr lang="es-ES" sz="3600" dirty="0" smtClean="0">
                <a:solidFill>
                  <a:schemeClr val="bg1"/>
                </a:solidFill>
                <a:latin typeface="Arial Narrow" panose="020B0606020202030204" pitchFamily="34" charset="0"/>
                <a:rtl val="0"/>
              </a:rPr>
              <a:t>de </a:t>
            </a:r>
            <a:r>
              <a:rPr lang="es-ES" sz="3600" dirty="0">
                <a:solidFill>
                  <a:schemeClr val="bg1"/>
                </a:solidFill>
                <a:latin typeface="Arial Narrow" panose="020B0606020202030204" pitchFamily="34" charset="0"/>
                <a:rtl val="0"/>
              </a:rPr>
              <a:t>aprendizaje </a:t>
            </a:r>
            <a:r>
              <a:rPr lang="es-ES" sz="3600" dirty="0">
                <a:solidFill>
                  <a:srgbClr val="FFFFFF"/>
                </a:solidFill>
                <a:latin typeface="Arial Narrow" panose="020B0606020202030204" pitchFamily="34" charset="0"/>
                <a:rtl val="0"/>
              </a:rPr>
              <a:t>acordes a la </a:t>
            </a:r>
            <a:r>
              <a:rPr lang="es-ES" sz="3600" b="1" dirty="0" smtClean="0">
                <a:solidFill>
                  <a:srgbClr val="FFFF00"/>
                </a:solidFill>
                <a:latin typeface="Arial Narrow" panose="020B0606020202030204" pitchFamily="34" charset="0"/>
                <a:rtl val="0"/>
              </a:rPr>
              <a:t>NUEVA</a:t>
            </a:r>
            <a:r>
              <a:rPr lang="es-ES" sz="3600" b="1" dirty="0" smtClean="0">
                <a:solidFill>
                  <a:srgbClr val="FF0066"/>
                </a:solidFill>
                <a:latin typeface="Arial Narrow" panose="020B0606020202030204" pitchFamily="34" charset="0"/>
                <a:rtl val="0"/>
              </a:rPr>
              <a:t> </a:t>
            </a:r>
            <a:r>
              <a:rPr lang="es-ES" sz="3600" b="1" dirty="0" smtClean="0">
                <a:solidFill>
                  <a:srgbClr val="FFFF00"/>
                </a:solidFill>
                <a:latin typeface="Arial Narrow" panose="020B0606020202030204" pitchFamily="34" charset="0"/>
                <a:rtl val="0"/>
              </a:rPr>
              <a:t>REALIDAD </a:t>
            </a:r>
            <a:r>
              <a:rPr lang="es-ES" sz="3600" dirty="0">
                <a:solidFill>
                  <a:srgbClr val="FFFFFF"/>
                </a:solidFill>
                <a:latin typeface="Arial Narrow" panose="020B0606020202030204" pitchFamily="34" charset="0"/>
                <a:rtl val="0"/>
              </a:rPr>
              <a:t>que vivimos</a:t>
            </a:r>
            <a:r>
              <a:rPr lang="es-ES" sz="2800" dirty="0">
                <a:solidFill>
                  <a:srgbClr val="FFFFFF"/>
                </a:solidFill>
                <a:latin typeface="Cabin Condensed" panose="020B0604020202020204" charset="0"/>
                <a:rtl val="0"/>
              </a:rPr>
              <a:t>»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492575" y="4860161"/>
            <a:ext cx="139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FFFFFF"/>
                </a:solidFill>
                <a:latin typeface="Arial Narrow" panose="020B0606020202030204" pitchFamily="34" charset="0"/>
                <a:rtl val="0"/>
              </a:rPr>
              <a:t>@</a:t>
            </a:r>
            <a:r>
              <a:rPr lang="es-ES" sz="2400" dirty="0" err="1">
                <a:solidFill>
                  <a:srgbClr val="FFFFFF"/>
                </a:solidFill>
                <a:latin typeface="Arial Narrow" panose="020B0606020202030204" pitchFamily="34" charset="0"/>
                <a:rtl val="0"/>
              </a:rPr>
              <a:t>balishay</a:t>
            </a:r>
            <a:endParaRPr lang="es-ES" sz="2400" dirty="0">
              <a:solidFill>
                <a:srgbClr val="FFFFFF"/>
              </a:solidFill>
              <a:latin typeface="Arial Narrow" panose="020B0606020202030204" pitchFamily="34" charset="0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401620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0672" r="7507" b="29191"/>
          <a:stretch/>
        </p:blipFill>
        <p:spPr>
          <a:xfrm>
            <a:off x="1402847" y="0"/>
            <a:ext cx="9809104" cy="702376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888957" y="1997839"/>
            <a:ext cx="6414086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endParaRPr lang="es-ES" sz="2800" dirty="0">
              <a:solidFill>
                <a:srgbClr val="FFFFFF"/>
              </a:solidFill>
              <a:latin typeface="Cabin Condensed" panose="020B0604020202020204" charset="0"/>
              <a:rtl val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810000" y="2530738"/>
            <a:ext cx="4571999" cy="2800767"/>
          </a:xfrm>
          <a:prstGeom prst="rect">
            <a:avLst/>
          </a:prstGeom>
          <a:solidFill>
            <a:schemeClr val="tx1"/>
          </a:solidFill>
          <a:ln w="57150">
            <a:solidFill>
              <a:srgbClr val="00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9600" b="1" dirty="0">
                <a:solidFill>
                  <a:schemeClr val="bg1"/>
                </a:solidFill>
                <a:latin typeface="Arial Narrow" panose="020B0606020202030204" pitchFamily="34" charset="0"/>
                <a:rtl val="0"/>
              </a:rPr>
              <a:t>¿CÓMO</a:t>
            </a:r>
            <a:r>
              <a:rPr lang="es-ES" sz="9600" b="1" dirty="0" smtClean="0">
                <a:solidFill>
                  <a:schemeClr val="bg1"/>
                </a:solidFill>
                <a:latin typeface="Arial Narrow" panose="020B0606020202030204" pitchFamily="34" charset="0"/>
                <a:rtl val="0"/>
              </a:rPr>
              <a:t>?</a:t>
            </a:r>
          </a:p>
          <a:p>
            <a:pPr algn="ctr"/>
            <a:endParaRPr lang="es-ES" sz="8000" b="1" dirty="0">
              <a:solidFill>
                <a:schemeClr val="bg1"/>
              </a:solidFill>
              <a:latin typeface="Arial Narrow" panose="020B0606020202030204" pitchFamily="34" charset="0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00729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4"/>
          <p:cNvSpPr/>
          <p:nvPr/>
        </p:nvSpPr>
        <p:spPr>
          <a:xfrm>
            <a:off x="480101" y="-821933"/>
            <a:ext cx="8383072" cy="8507001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1392702" y="2624959"/>
            <a:ext cx="7083771" cy="15463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r"/>
            <a:r>
              <a:rPr lang="es-ES" sz="5333" b="1" dirty="0">
                <a:latin typeface="Arial Narrow" panose="020B0606020202030204" pitchFamily="34" charset="0"/>
              </a:rPr>
              <a:t>¿La mejor innovación educativa?</a:t>
            </a:r>
          </a:p>
        </p:txBody>
      </p:sp>
    </p:spTree>
    <p:extLst>
      <p:ext uri="{BB962C8B-B14F-4D97-AF65-F5344CB8AC3E}">
        <p14:creationId xmlns:p14="http://schemas.microsoft.com/office/powerpoint/2010/main" val="356635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4"/>
          <p:cNvSpPr/>
          <p:nvPr/>
        </p:nvSpPr>
        <p:spPr>
          <a:xfrm>
            <a:off x="480101" y="-821933"/>
            <a:ext cx="8383072" cy="8507001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1392702" y="2624959"/>
            <a:ext cx="7083771" cy="15463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algn="r"/>
            <a:r>
              <a:rPr lang="es-ES" sz="5333" b="1" dirty="0">
                <a:latin typeface="Arial Narrow" panose="020B0606020202030204" pitchFamily="34" charset="0"/>
              </a:rPr>
              <a:t>¿La mejor innovación educativa?</a:t>
            </a:r>
          </a:p>
        </p:txBody>
      </p:sp>
      <p:sp>
        <p:nvSpPr>
          <p:cNvPr id="7" name="Shape 59"/>
          <p:cNvSpPr txBox="1"/>
          <p:nvPr/>
        </p:nvSpPr>
        <p:spPr>
          <a:xfrm>
            <a:off x="4534329" y="5330189"/>
            <a:ext cx="3642792" cy="11019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algn="ctr">
              <a:spcBef>
                <a:spcPts val="800"/>
              </a:spcBef>
            </a:pPr>
            <a:r>
              <a:rPr lang="es-ES" sz="3200" dirty="0" smtClean="0">
                <a:latin typeface="Arial Narrow" panose="020B0606020202030204" pitchFamily="34" charset="0"/>
              </a:rPr>
              <a:t>Montserrat del </a:t>
            </a:r>
            <a:r>
              <a:rPr lang="es-ES" sz="3200" dirty="0">
                <a:latin typeface="Arial Narrow" panose="020B0606020202030204" pitchFamily="34" charset="0"/>
              </a:rPr>
              <a:t>Pozo</a:t>
            </a:r>
            <a:endParaRPr lang="en" sz="3200" b="1" dirty="0">
              <a:latin typeface="Arial Narrow" panose="020B0606020202030204" pitchFamily="34" charset="0"/>
              <a:ea typeface="Cabin"/>
              <a:cs typeface="Cabin"/>
              <a:sym typeface="Cabin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326348" y="4315827"/>
            <a:ext cx="37696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333"/>
              </a:spcAft>
            </a:pPr>
            <a:r>
              <a:rPr lang="es-ES" sz="6000" dirty="0" smtClean="0">
                <a:solidFill>
                  <a:schemeClr val="bg1"/>
                </a:solidFill>
                <a:highlight>
                  <a:srgbClr val="000000"/>
                </a:highlight>
                <a:latin typeface="Arial Narrow" panose="020B0606020202030204" pitchFamily="34" charset="0"/>
              </a:rPr>
              <a:t>El profesor</a:t>
            </a:r>
            <a:endParaRPr lang="en" sz="6000" dirty="0">
              <a:highlight>
                <a:srgbClr val="000000"/>
              </a:highligh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5" b="4753"/>
          <a:stretch/>
        </p:blipFill>
        <p:spPr>
          <a:xfrm>
            <a:off x="0" y="-519090"/>
            <a:ext cx="12228513" cy="7377090"/>
          </a:xfrm>
          <a:prstGeom prst="rect">
            <a:avLst/>
          </a:prstGeom>
        </p:spPr>
      </p:pic>
      <p:sp>
        <p:nvSpPr>
          <p:cNvPr id="3" name="1 CuadroTexto"/>
          <p:cNvSpPr txBox="1"/>
          <p:nvPr/>
        </p:nvSpPr>
        <p:spPr>
          <a:xfrm>
            <a:off x="1223494" y="926510"/>
            <a:ext cx="66841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Frente al modelo de </a:t>
            </a:r>
            <a:r>
              <a:rPr lang="es-ES" sz="4000" b="1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aprendizaje transmisivo</a:t>
            </a:r>
            <a:r>
              <a:rPr lang="es-ES" sz="4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emerge imparable la exigencia de lo que se aprenda suponga </a:t>
            </a:r>
            <a:r>
              <a:rPr lang="es-E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una experiencia </a:t>
            </a:r>
            <a:r>
              <a:rPr lang="es-E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vital</a:t>
            </a:r>
            <a:r>
              <a:rPr lang="es-E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, </a:t>
            </a:r>
            <a:r>
              <a:rPr lang="es-E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útil</a:t>
            </a:r>
            <a:r>
              <a:rPr lang="es-E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y </a:t>
            </a:r>
            <a:r>
              <a:rPr lang="es-E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contextualizada</a:t>
            </a:r>
            <a:r>
              <a:rPr lang="es-E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</a:t>
            </a:r>
            <a:endParaRPr lang="es-E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06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de nuevos espacios educativos+rosan bosc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59"/>
          <a:stretch/>
        </p:blipFill>
        <p:spPr bwMode="auto">
          <a:xfrm>
            <a:off x="0" y="1663316"/>
            <a:ext cx="12192000" cy="477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5008847" y="539185"/>
            <a:ext cx="7183153" cy="923330"/>
          </a:xfrm>
          <a:prstGeom prst="rect">
            <a:avLst/>
          </a:prstGeom>
          <a:solidFill>
            <a:srgbClr val="000000">
              <a:alpha val="74118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s-ES" sz="4400" dirty="0">
                <a:solidFill>
                  <a:schemeClr val="bg1"/>
                </a:solidFill>
                <a:latin typeface="Arial Narrow" panose="020B0606020202030204" pitchFamily="34" charset="0"/>
              </a:rPr>
              <a:t>Contexto educativo </a:t>
            </a:r>
            <a:r>
              <a:rPr lang="es-ES" sz="4400" dirty="0">
                <a:solidFill>
                  <a:srgbClr val="FFFF00"/>
                </a:solidFill>
                <a:latin typeface="Arial Narrow" panose="020B0606020202030204" pitchFamily="34" charset="0"/>
              </a:rPr>
              <a:t>actual</a:t>
            </a:r>
          </a:p>
          <a:p>
            <a:pPr algn="r"/>
            <a:endParaRPr lang="es-ES" sz="1000" dirty="0">
              <a:solidFill>
                <a:srgbClr val="F55D4B"/>
              </a:solidFill>
              <a:latin typeface="Merriweathe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67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4844143" y="0"/>
            <a:ext cx="7347857" cy="6858000"/>
          </a:xfrm>
          <a:prstGeom prst="rect">
            <a:avLst/>
          </a:prstGeom>
        </p:spPr>
      </p:pic>
      <p:sp>
        <p:nvSpPr>
          <p:cNvPr id="5" name="Conector 4"/>
          <p:cNvSpPr/>
          <p:nvPr/>
        </p:nvSpPr>
        <p:spPr>
          <a:xfrm>
            <a:off x="8033808" y="2906300"/>
            <a:ext cx="1289714" cy="1357952"/>
          </a:xfrm>
          <a:prstGeom prst="flowChartConnector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6901182" y="3212213"/>
            <a:ext cx="3554965" cy="646331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ES" sz="3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50678" y="1859340"/>
            <a:ext cx="56138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Replantear el </a:t>
            </a:r>
            <a:r>
              <a:rPr lang="es-E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rol</a:t>
            </a:r>
            <a:r>
              <a:rPr lang="es-E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E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docente</a:t>
            </a:r>
            <a:endParaRPr lang="es-E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901182" y="3119880"/>
            <a:ext cx="3554966" cy="738664"/>
          </a:xfrm>
          <a:prstGeom prst="rect">
            <a:avLst/>
          </a:prstGeom>
          <a:solidFill>
            <a:srgbClr val="303030"/>
          </a:solidFill>
        </p:spPr>
        <p:txBody>
          <a:bodyPr wrap="square">
            <a:spAutoFit/>
          </a:bodyPr>
          <a:lstStyle/>
          <a:p>
            <a:pPr algn="ctr"/>
            <a:r>
              <a:rPr lang="es-ES" sz="4200" b="1" dirty="0">
                <a:solidFill>
                  <a:schemeClr val="bg1"/>
                </a:solidFill>
                <a:latin typeface="Arial Narrow" panose="020B0606020202030204" pitchFamily="34" charset="0"/>
              </a:rPr>
              <a:t>Cambiar el foco</a:t>
            </a:r>
          </a:p>
        </p:txBody>
      </p:sp>
    </p:spTree>
    <p:extLst>
      <p:ext uri="{BB962C8B-B14F-4D97-AF65-F5344CB8AC3E}">
        <p14:creationId xmlns:p14="http://schemas.microsoft.com/office/powerpoint/2010/main" val="405354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4844143" y="0"/>
            <a:ext cx="7347857" cy="6858000"/>
          </a:xfrm>
          <a:prstGeom prst="rect">
            <a:avLst/>
          </a:prstGeom>
        </p:spPr>
      </p:pic>
      <p:sp>
        <p:nvSpPr>
          <p:cNvPr id="5" name="Conector 4"/>
          <p:cNvSpPr/>
          <p:nvPr/>
        </p:nvSpPr>
        <p:spPr>
          <a:xfrm>
            <a:off x="8033808" y="2906300"/>
            <a:ext cx="1289714" cy="1357952"/>
          </a:xfrm>
          <a:prstGeom prst="flowChartConnec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6987654" y="3201368"/>
            <a:ext cx="3382023" cy="646331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ES" sz="3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50678" y="1859340"/>
            <a:ext cx="56138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Replantear el </a:t>
            </a:r>
            <a:r>
              <a:rPr lang="es-E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rol</a:t>
            </a:r>
            <a:r>
              <a:rPr lang="es-E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E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docente</a:t>
            </a:r>
            <a:endParaRPr lang="es-E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6896543" y="1788375"/>
            <a:ext cx="3473134" cy="347231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6929236" y="2906300"/>
            <a:ext cx="34404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Colaboradores</a:t>
            </a:r>
            <a:r>
              <a:rPr lang="es-ES" sz="44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de</a:t>
            </a:r>
            <a:r>
              <a:rPr lang="es-ES" sz="44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4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aprendizaje</a:t>
            </a:r>
            <a:r>
              <a:rPr lang="es-ES" sz="4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405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266553" y="2276478"/>
            <a:ext cx="7740332" cy="2616093"/>
          </a:xfrm>
          <a:prstGeom prst="rect">
            <a:avLst/>
          </a:prstGeom>
          <a:solidFill>
            <a:schemeClr val="tx1"/>
          </a:solidFill>
        </p:spPr>
        <p:txBody>
          <a:bodyPr wrap="square" lIns="121912" tIns="60956" rIns="121912" bIns="60956">
            <a:spAutoFit/>
          </a:bodyPr>
          <a:lstStyle/>
          <a:p>
            <a:pPr algn="ctr" eaLnBrk="1" hangingPunct="1">
              <a:defRPr/>
            </a:pPr>
            <a:r>
              <a:rPr lang="es-ES" sz="4800" b="1" spc="-113" dirty="0" smtClean="0">
                <a:solidFill>
                  <a:schemeClr val="bg1"/>
                </a:solidFill>
                <a:latin typeface="Cabin Condensed" panose="020B0604020202020204" charset="0"/>
              </a:rPr>
              <a:t>Del paradigma de los </a:t>
            </a:r>
            <a:r>
              <a:rPr lang="es-ES" sz="4800" b="1" spc="-113" dirty="0" smtClean="0">
                <a:solidFill>
                  <a:srgbClr val="FFFF00"/>
                </a:solidFill>
                <a:latin typeface="Cabin Condensed" panose="020B0604020202020204" charset="0"/>
              </a:rPr>
              <a:t>contenidos</a:t>
            </a:r>
            <a:r>
              <a:rPr lang="es-ES" sz="4800" b="1" spc="-113" dirty="0" smtClean="0">
                <a:solidFill>
                  <a:schemeClr val="bg1"/>
                </a:solidFill>
                <a:latin typeface="Cabin Condensed" panose="020B0604020202020204" charset="0"/>
              </a:rPr>
              <a:t> al paradigma de la </a:t>
            </a:r>
            <a:r>
              <a:rPr lang="es-ES" sz="6600" b="1" spc="-113" dirty="0" smtClean="0">
                <a:solidFill>
                  <a:srgbClr val="FFFF00"/>
                </a:solidFill>
                <a:latin typeface="Cabin Condensed" panose="020B0604020202020204" charset="0"/>
              </a:rPr>
              <a:t>acción</a:t>
            </a:r>
            <a:endParaRPr lang="es-ES" sz="6600" b="1" spc="-113" dirty="0">
              <a:solidFill>
                <a:srgbClr val="FFFF00"/>
              </a:solidFill>
              <a:latin typeface="Cabin Condensed" panose="020B060402020202020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8258155" y="4508067"/>
            <a:ext cx="1506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bg1"/>
                </a:solidFill>
                <a:latin typeface="Cabin Condensed" panose="020B0604020202020204"/>
              </a:rPr>
              <a:t>@</a:t>
            </a:r>
            <a:r>
              <a:rPr lang="es-ES" sz="2800" dirty="0" err="1" smtClean="0">
                <a:solidFill>
                  <a:schemeClr val="bg1"/>
                </a:solidFill>
                <a:latin typeface="Cabin Condensed" panose="020B0604020202020204"/>
              </a:rPr>
              <a:t>ftsaez</a:t>
            </a:r>
            <a:endParaRPr lang="es-ES" sz="2800" dirty="0">
              <a:solidFill>
                <a:schemeClr val="bg1"/>
              </a:solidFill>
              <a:latin typeface="Cabin Condensed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6334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7" t="15437" b="24492"/>
          <a:stretch/>
        </p:blipFill>
        <p:spPr>
          <a:xfrm>
            <a:off x="0" y="-266459"/>
            <a:ext cx="12192000" cy="712446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44699" y="125828"/>
            <a:ext cx="6096000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333"/>
              </a:spcAft>
            </a:pPr>
            <a:r>
              <a:rPr lang="en" sz="4267" spc="300" dirty="0">
                <a:solidFill>
                  <a:srgbClr val="FFFFFF"/>
                </a:solidFill>
                <a:highlight>
                  <a:srgbClr val="000000"/>
                </a:highlight>
                <a:latin typeface="Arial Narrow" panose="020B0606020202030204" pitchFamily="34" charset="0"/>
              </a:rPr>
              <a:t>Transformaciones metodológicas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210614" y="3913550"/>
            <a:ext cx="9770772" cy="1323439"/>
          </a:xfrm>
          <a:prstGeom prst="rect">
            <a:avLst/>
          </a:prstGeom>
          <a:solidFill>
            <a:srgbClr val="FFFFFF">
              <a:alpha val="76078"/>
            </a:srgbClr>
          </a:solidFill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latin typeface="Arial Narrow" panose="020B0606020202030204" pitchFamily="34" charset="0"/>
              </a:rPr>
              <a:t>El alumno </a:t>
            </a:r>
            <a:r>
              <a:rPr lang="es-E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protagonista </a:t>
            </a:r>
            <a:r>
              <a:rPr lang="es-ES" sz="4000" dirty="0">
                <a:latin typeface="Arial Narrow" panose="020B0606020202030204" pitchFamily="34" charset="0"/>
              </a:rPr>
              <a:t>de su aprendizaje</a:t>
            </a:r>
          </a:p>
          <a:p>
            <a:pPr algn="ctr"/>
            <a:r>
              <a:rPr lang="es-E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Diseñar experiencias</a:t>
            </a:r>
            <a:r>
              <a:rPr lang="es-E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ES" sz="4000" dirty="0">
                <a:latin typeface="Arial Narrow" panose="020B0606020202030204" pitchFamily="34" charset="0"/>
              </a:rPr>
              <a:t>enriquecedoras y auténticas</a:t>
            </a:r>
          </a:p>
        </p:txBody>
      </p:sp>
    </p:spTree>
    <p:extLst>
      <p:ext uri="{BB962C8B-B14F-4D97-AF65-F5344CB8AC3E}">
        <p14:creationId xmlns:p14="http://schemas.microsoft.com/office/powerpoint/2010/main" val="140767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" t="28867" r="1146" b="10193"/>
          <a:stretch/>
        </p:blipFill>
        <p:spPr>
          <a:xfrm>
            <a:off x="177002" y="0"/>
            <a:ext cx="12014999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665971" y="3179804"/>
            <a:ext cx="5037060" cy="1323439"/>
          </a:xfrm>
          <a:prstGeom prst="rect">
            <a:avLst/>
          </a:prstGeom>
          <a:solidFill>
            <a:srgbClr val="000000">
              <a:alpha val="85098"/>
            </a:srgb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000" b="1" spc="3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CREAR INTENSIDAD DE APRENDIZAJE</a:t>
            </a:r>
            <a:endParaRPr lang="es-ES" sz="4000" b="1" spc="3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95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prende.co/sites/default/files/styles/articulo_795x425/public/shutterstock_208822357.jpg?itok=7-OnbIl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r="402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5467081" y="3429000"/>
            <a:ext cx="5679582" cy="1754326"/>
          </a:xfrm>
          <a:prstGeom prst="rect">
            <a:avLst/>
          </a:prstGeom>
          <a:solidFill>
            <a:srgbClr val="FFFFFF">
              <a:alpha val="72941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latin typeface="Arial Narrow" panose="020B0606020202030204" pitchFamily="34" charset="0"/>
              </a:rPr>
              <a:t>Aplicar lo aprendido a </a:t>
            </a:r>
            <a:r>
              <a:rPr lang="es-ES" sz="3600" b="1" dirty="0" smtClean="0">
                <a:latin typeface="Arial Narrow" panose="020B0606020202030204" pitchFamily="34" charset="0"/>
              </a:rPr>
              <a:t>situaciones </a:t>
            </a:r>
            <a:r>
              <a:rPr lang="es-ES" sz="3600" dirty="0" smtClean="0">
                <a:latin typeface="Arial Narrow" panose="020B0606020202030204" pitchFamily="34" charset="0"/>
              </a:rPr>
              <a:t>problemáticas </a:t>
            </a:r>
            <a:r>
              <a:rPr lang="es-ES" sz="3600" b="1" dirty="0" smtClean="0">
                <a:latin typeface="Arial Narrow" panose="020B0606020202030204" pitchFamily="34" charset="0"/>
              </a:rPr>
              <a:t>reales</a:t>
            </a:r>
            <a:r>
              <a:rPr lang="es-ES" sz="3600" dirty="0" smtClean="0">
                <a:latin typeface="Arial Narrow" panose="020B0606020202030204" pitchFamily="34" charset="0"/>
              </a:rPr>
              <a:t>, </a:t>
            </a:r>
            <a:r>
              <a:rPr lang="es-ES" sz="3600" b="1" dirty="0" smtClean="0">
                <a:latin typeface="Arial Narrow" panose="020B0606020202030204" pitchFamily="34" charset="0"/>
              </a:rPr>
              <a:t>descubrir</a:t>
            </a:r>
            <a:r>
              <a:rPr lang="es-ES" sz="3600" dirty="0" smtClean="0">
                <a:latin typeface="Arial Narrow" panose="020B0606020202030204" pitchFamily="34" charset="0"/>
              </a:rPr>
              <a:t> e </a:t>
            </a:r>
            <a:r>
              <a:rPr lang="es-ES" sz="3600" b="1" dirty="0" smtClean="0">
                <a:latin typeface="Arial Narrow" panose="020B0606020202030204" pitchFamily="34" charset="0"/>
              </a:rPr>
              <a:t>interactuar</a:t>
            </a:r>
            <a:endParaRPr lang="es-ES" sz="3600" dirty="0">
              <a:latin typeface="Arial Narrow" panose="020B060602020203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589429" y="2472015"/>
            <a:ext cx="5434885" cy="830997"/>
          </a:xfrm>
          <a:prstGeom prst="rect">
            <a:avLst/>
          </a:prstGeom>
          <a:solidFill>
            <a:srgbClr val="FFFFFF">
              <a:alpha val="72941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Aprendizaje vivencial</a:t>
            </a:r>
            <a:endParaRPr lang="es-ES" sz="4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4844143" y="0"/>
            <a:ext cx="7347857" cy="6858000"/>
          </a:xfrm>
          <a:prstGeom prst="rect">
            <a:avLst/>
          </a:prstGeom>
        </p:spPr>
      </p:pic>
      <p:sp>
        <p:nvSpPr>
          <p:cNvPr id="5" name="Conector 4"/>
          <p:cNvSpPr/>
          <p:nvPr/>
        </p:nvSpPr>
        <p:spPr>
          <a:xfrm>
            <a:off x="8033808" y="2906300"/>
            <a:ext cx="1289714" cy="1357952"/>
          </a:xfrm>
          <a:prstGeom prst="flowChartConnec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6901182" y="3212213"/>
            <a:ext cx="3554965" cy="646331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ES" sz="3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50678" y="1859340"/>
            <a:ext cx="56138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Replantear el </a:t>
            </a:r>
            <a:r>
              <a:rPr lang="es-E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rol</a:t>
            </a:r>
            <a:r>
              <a:rPr lang="es-E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E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docente</a:t>
            </a:r>
            <a:endParaRPr lang="es-E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901182" y="3119880"/>
            <a:ext cx="35549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200" b="1" dirty="0">
                <a:solidFill>
                  <a:schemeClr val="bg1"/>
                </a:solidFill>
                <a:latin typeface="Arial Narrow" panose="020B0606020202030204" pitchFamily="34" charset="0"/>
              </a:rPr>
              <a:t>Cambiar el foco</a:t>
            </a:r>
          </a:p>
        </p:txBody>
      </p:sp>
    </p:spTree>
    <p:extLst>
      <p:ext uri="{BB962C8B-B14F-4D97-AF65-F5344CB8AC3E}">
        <p14:creationId xmlns:p14="http://schemas.microsoft.com/office/powerpoint/2010/main" val="384654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4844143" y="0"/>
            <a:ext cx="7347857" cy="6858000"/>
          </a:xfrm>
          <a:prstGeom prst="rect">
            <a:avLst/>
          </a:prstGeom>
        </p:spPr>
      </p:pic>
      <p:sp>
        <p:nvSpPr>
          <p:cNvPr id="5" name="Conector 4"/>
          <p:cNvSpPr/>
          <p:nvPr/>
        </p:nvSpPr>
        <p:spPr>
          <a:xfrm>
            <a:off x="8033808" y="2906300"/>
            <a:ext cx="1289714" cy="1357952"/>
          </a:xfrm>
          <a:prstGeom prst="flowChartConnec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6987654" y="3201368"/>
            <a:ext cx="3382023" cy="646331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ES" sz="3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50678" y="1859340"/>
            <a:ext cx="56138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Replantear el </a:t>
            </a:r>
            <a:r>
              <a:rPr lang="es-E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rol</a:t>
            </a:r>
            <a:r>
              <a:rPr lang="es-E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s-E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docente</a:t>
            </a:r>
            <a:endParaRPr lang="es-E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6896543" y="1788375"/>
            <a:ext cx="3473134" cy="3472315"/>
          </a:xfrm>
          <a:prstGeom prst="ellipse">
            <a:avLst/>
          </a:prstGeom>
          <a:solidFill>
            <a:schemeClr val="bg2">
              <a:lumMod val="2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6929236" y="2906300"/>
            <a:ext cx="34404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Colaboradores</a:t>
            </a:r>
            <a:r>
              <a:rPr lang="es-ES" sz="44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de</a:t>
            </a:r>
            <a:r>
              <a:rPr lang="es-ES" sz="44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4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aprendizaje</a:t>
            </a:r>
            <a:r>
              <a:rPr lang="es-ES" sz="4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615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1145" y="2231547"/>
            <a:ext cx="2395148" cy="1978399"/>
          </a:xfrm>
        </p:spPr>
        <p:txBody>
          <a:bodyPr>
            <a:noAutofit/>
          </a:bodyPr>
          <a:lstStyle/>
          <a:p>
            <a:pPr algn="ctr"/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bin Condensed" panose="020B0604020202020204" charset="0"/>
              </a:rPr>
              <a:t>Pirámide de aprendizaje </a:t>
            </a:r>
            <a:r>
              <a:rPr lang="es-ES" sz="3200" dirty="0" smtClean="0">
                <a:latin typeface="Cabin Condensed" panose="020B0604020202020204" charset="0"/>
              </a:rPr>
              <a:t>de Edgar Dale</a:t>
            </a:r>
            <a:endParaRPr lang="es-ES" sz="3200" dirty="0">
              <a:latin typeface="Cabin Condensed" panose="020B0604020202020204" charset="0"/>
            </a:endParaRPr>
          </a:p>
        </p:txBody>
      </p:sp>
      <p:pic>
        <p:nvPicPr>
          <p:cNvPr id="3" name="Picture 2" descr="http://1.bp.blogspot.com/-Yy1_QrBOoEU/U4hESVH9YqI/AAAAAAAACeI/diKGuSjUEJ0/s1600/Pir%C3%A1mide+de+aprendizaje+de+Edgar+Dale+con+ejemplo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" t="13931" r="6704"/>
          <a:stretch/>
        </p:blipFill>
        <p:spPr bwMode="auto">
          <a:xfrm>
            <a:off x="3186293" y="0"/>
            <a:ext cx="900570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79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219114" y="1918899"/>
            <a:ext cx="52196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0" b="1" dirty="0" smtClean="0">
                <a:ln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APRENDER</a:t>
            </a:r>
          </a:p>
          <a:p>
            <a:pPr algn="ctr"/>
            <a:r>
              <a:rPr lang="es-E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HACIENDO</a:t>
            </a:r>
            <a:endParaRPr lang="es-E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t="8080" r="8181" b="7273"/>
          <a:stretch/>
        </p:blipFill>
        <p:spPr>
          <a:xfrm>
            <a:off x="2245395" y="1743937"/>
            <a:ext cx="2869809" cy="2904468"/>
          </a:xfrm>
          <a:prstGeom prst="rect">
            <a:avLst/>
          </a:prstGeom>
          <a:ln>
            <a:noFill/>
          </a:ln>
        </p:spPr>
      </p:pic>
      <p:cxnSp>
        <p:nvCxnSpPr>
          <p:cNvPr id="4" name="Conector recto 3"/>
          <p:cNvCxnSpPr/>
          <p:nvPr/>
        </p:nvCxnSpPr>
        <p:spPr>
          <a:xfrm>
            <a:off x="5416346" y="1859162"/>
            <a:ext cx="4825218" cy="14066"/>
          </a:xfrm>
          <a:prstGeom prst="line">
            <a:avLst/>
          </a:prstGeom>
          <a:ln w="6032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>
            <a:off x="5486400" y="4550721"/>
            <a:ext cx="4825218" cy="14066"/>
          </a:xfrm>
          <a:prstGeom prst="line">
            <a:avLst/>
          </a:prstGeom>
          <a:ln w="6032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15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Equipo\Downloads\on fire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387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880022" y="457502"/>
            <a:ext cx="8208819" cy="646331"/>
          </a:xfrm>
          <a:prstGeom prst="rect">
            <a:avLst/>
          </a:prstGeom>
          <a:solidFill>
            <a:srgbClr val="000000">
              <a:alpha val="83137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¿POR QUÉ PLANTEARNOS OTRA MANERA</a:t>
            </a:r>
            <a:endParaRPr lang="es-ES" sz="3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925034" y="4459361"/>
            <a:ext cx="7163676" cy="523220"/>
          </a:xfrm>
          <a:prstGeom prst="rect">
            <a:avLst/>
          </a:prstGeom>
          <a:solidFill>
            <a:srgbClr val="000000">
              <a:alpha val="8705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spc="3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relacionarnos, aprender, educar, trabajar</a:t>
            </a:r>
            <a:r>
              <a:rPr lang="es-ES" sz="28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,</a:t>
            </a:r>
            <a:endParaRPr lang="es-ES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9382261" y="5747923"/>
            <a:ext cx="1413161" cy="369332"/>
          </a:xfrm>
          <a:prstGeom prst="rect">
            <a:avLst/>
          </a:prstGeom>
          <a:solidFill>
            <a:srgbClr val="000000">
              <a:alpha val="83137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Carlos Magro</a:t>
            </a:r>
            <a:endParaRPr lang="es-E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205100" y="1129710"/>
            <a:ext cx="5441370" cy="646331"/>
          </a:xfrm>
          <a:prstGeom prst="rect">
            <a:avLst/>
          </a:prstGeom>
          <a:solidFill>
            <a:srgbClr val="000000">
              <a:alpha val="8117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DE ENSEÑAR Y APRENDER?</a:t>
            </a:r>
            <a:endParaRPr lang="es-ES" sz="3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464417" y="2538738"/>
            <a:ext cx="8036417" cy="646331"/>
          </a:xfrm>
          <a:prstGeom prst="rect">
            <a:avLst/>
          </a:prstGeom>
          <a:solidFill>
            <a:srgbClr val="000000">
              <a:alpha val="8705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spc="3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“El proceso creciente de </a:t>
            </a:r>
            <a:r>
              <a:rPr lang="es-ES" sz="3600" b="1" spc="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digitalización</a:t>
            </a:r>
            <a:r>
              <a:rPr lang="es-ES" sz="3600" spc="3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s-ES" sz="2800" spc="3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que</a:t>
            </a:r>
            <a:endParaRPr lang="es-ES" sz="2800" spc="3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547748" y="3226774"/>
            <a:ext cx="6431241" cy="523220"/>
          </a:xfrm>
          <a:prstGeom prst="rect">
            <a:avLst/>
          </a:prstGeom>
          <a:solidFill>
            <a:srgbClr val="000000">
              <a:alpha val="8588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spc="3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vivimos está generando una profunda</a:t>
            </a:r>
            <a:endParaRPr lang="es-ES" sz="2800" spc="3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205100" y="3812290"/>
            <a:ext cx="6883610" cy="584775"/>
          </a:xfrm>
          <a:prstGeom prst="rect">
            <a:avLst/>
          </a:prstGeom>
          <a:solidFill>
            <a:srgbClr val="000000">
              <a:alpha val="8705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b="1" spc="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transformación</a:t>
            </a:r>
            <a:r>
              <a:rPr lang="es-ES" sz="2800" spc="3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en nuestra manera de</a:t>
            </a:r>
            <a:endParaRPr lang="es-ES" sz="2800" spc="3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690048" y="5044877"/>
            <a:ext cx="7810786" cy="523220"/>
          </a:xfrm>
          <a:prstGeom prst="rect">
            <a:avLst/>
          </a:prstGeom>
          <a:solidFill>
            <a:srgbClr val="000000">
              <a:alpha val="87059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spc="3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liderar personas, proyectos y organizaciones”</a:t>
            </a:r>
            <a:endParaRPr lang="es-ES" sz="2800" spc="3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89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219114" y="1918899"/>
            <a:ext cx="52196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0" b="1" dirty="0" smtClean="0">
                <a:ln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APRENDER</a:t>
            </a:r>
          </a:p>
          <a:p>
            <a:pPr algn="ctr"/>
            <a:r>
              <a:rPr lang="es-E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CREANDO</a:t>
            </a:r>
            <a:endParaRPr lang="es-E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t="8080" r="8181" b="7273"/>
          <a:stretch/>
        </p:blipFill>
        <p:spPr>
          <a:xfrm>
            <a:off x="2245395" y="1743937"/>
            <a:ext cx="2869809" cy="2904468"/>
          </a:xfrm>
          <a:prstGeom prst="rect">
            <a:avLst/>
          </a:prstGeom>
          <a:ln>
            <a:noFill/>
          </a:ln>
        </p:spPr>
      </p:pic>
      <p:cxnSp>
        <p:nvCxnSpPr>
          <p:cNvPr id="4" name="Conector recto 3"/>
          <p:cNvCxnSpPr/>
          <p:nvPr/>
        </p:nvCxnSpPr>
        <p:spPr>
          <a:xfrm>
            <a:off x="5416346" y="1859162"/>
            <a:ext cx="4825218" cy="14066"/>
          </a:xfrm>
          <a:prstGeom prst="line">
            <a:avLst/>
          </a:prstGeom>
          <a:ln w="6032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>
            <a:off x="5486400" y="4550721"/>
            <a:ext cx="4825218" cy="14066"/>
          </a:xfrm>
          <a:prstGeom prst="line">
            <a:avLst/>
          </a:prstGeom>
          <a:ln w="6032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45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219114" y="1918899"/>
            <a:ext cx="52196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0" b="1" dirty="0" smtClean="0">
                <a:ln>
                  <a:solidFill>
                    <a:schemeClr val="bg1"/>
                  </a:solidFill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CULTURA</a:t>
            </a:r>
          </a:p>
          <a:p>
            <a:pPr algn="ctr"/>
            <a:r>
              <a:rPr lang="es-E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MAKER</a:t>
            </a:r>
            <a:endParaRPr lang="es-E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t="8080" r="8181" b="7273"/>
          <a:stretch/>
        </p:blipFill>
        <p:spPr>
          <a:xfrm>
            <a:off x="2245395" y="1743937"/>
            <a:ext cx="2869809" cy="2904468"/>
          </a:xfrm>
          <a:prstGeom prst="rect">
            <a:avLst/>
          </a:prstGeom>
          <a:ln>
            <a:noFill/>
          </a:ln>
        </p:spPr>
      </p:pic>
      <p:cxnSp>
        <p:nvCxnSpPr>
          <p:cNvPr id="4" name="Conector recto 3"/>
          <p:cNvCxnSpPr/>
          <p:nvPr/>
        </p:nvCxnSpPr>
        <p:spPr>
          <a:xfrm>
            <a:off x="5416346" y="1859162"/>
            <a:ext cx="4825218" cy="14066"/>
          </a:xfrm>
          <a:prstGeom prst="line">
            <a:avLst/>
          </a:prstGeom>
          <a:ln w="6032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>
            <a:off x="5486400" y="4550721"/>
            <a:ext cx="4825218" cy="14066"/>
          </a:xfrm>
          <a:prstGeom prst="line">
            <a:avLst/>
          </a:prstGeom>
          <a:ln w="6032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59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finsi.com/gestion_web/ftp/fotosproyectos/1220f221220141616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443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9420087" y="6642555"/>
            <a:ext cx="277191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800" dirty="0" err="1" smtClean="0"/>
              <a:t>Fuente:http</a:t>
            </a:r>
            <a:r>
              <a:rPr lang="es-ES" sz="800" dirty="0" smtClean="0"/>
              <a:t>://www.nmformacion.com/blog.asp?vcblog=1220</a:t>
            </a:r>
            <a:endParaRPr lang="es-ES" sz="800" dirty="0"/>
          </a:p>
        </p:txBody>
      </p:sp>
      <p:sp>
        <p:nvSpPr>
          <p:cNvPr id="5" name="Rectángulo 4"/>
          <p:cNvSpPr/>
          <p:nvPr/>
        </p:nvSpPr>
        <p:spPr>
          <a:xfrm>
            <a:off x="0" y="5356050"/>
            <a:ext cx="12192000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ES" sz="4400" b="1" dirty="0" smtClean="0">
                <a:latin typeface="Tw Cen MT Condensed Extra Bold" panose="020B0803020202020204" pitchFamily="34" charset="0"/>
              </a:rPr>
              <a:t>CULTURA DE PENSAMIENTO</a:t>
            </a:r>
            <a:endParaRPr lang="es-ES" sz="4400" b="1" dirty="0">
              <a:latin typeface="Tw Cen MT Condensed Extra Bold" panose="020B0803020202020204" pitchFamily="34" charset="0"/>
            </a:endParaRPr>
          </a:p>
        </p:txBody>
      </p:sp>
      <p:sp>
        <p:nvSpPr>
          <p:cNvPr id="6" name="Llamada de nube 5"/>
          <p:cNvSpPr/>
          <p:nvPr/>
        </p:nvSpPr>
        <p:spPr>
          <a:xfrm>
            <a:off x="643943" y="218160"/>
            <a:ext cx="4365938" cy="2459865"/>
          </a:xfrm>
          <a:prstGeom prst="cloudCallout">
            <a:avLst>
              <a:gd name="adj1" fmla="val 74365"/>
              <a:gd name="adj2" fmla="val 29105"/>
            </a:avLst>
          </a:prstGeom>
          <a:solidFill>
            <a:srgbClr val="FFFF00"/>
          </a:solidFill>
          <a:ln w="571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b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ES" sz="3200" b="1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#</a:t>
            </a:r>
            <a:r>
              <a:rPr lang="es-ES" sz="3200" b="1" i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aulainnova</a:t>
            </a:r>
            <a:endParaRPr lang="es-ES" sz="3200" b="1" i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ES" sz="3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CFIE </a:t>
            </a:r>
            <a:r>
              <a:rPr lang="es-ES" sz="3200" b="1" dirty="0">
                <a:solidFill>
                  <a:schemeClr val="tx1"/>
                </a:solidFill>
                <a:latin typeface="Arial Narrow" panose="020B0606020202030204" pitchFamily="34" charset="0"/>
              </a:rPr>
              <a:t>Salamanca </a:t>
            </a:r>
            <a:r>
              <a:rPr lang="es-ES" sz="2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2018-19</a:t>
            </a:r>
            <a:endParaRPr lang="es-ES" sz="28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endParaRPr lang="es-ES" sz="3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56134" y="5356049"/>
            <a:ext cx="954519" cy="75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4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4"/>
          <p:cNvSpPr/>
          <p:nvPr/>
        </p:nvSpPr>
        <p:spPr>
          <a:xfrm>
            <a:off x="4816699" y="1918953"/>
            <a:ext cx="8963695" cy="525344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4816699" y="2966183"/>
            <a:ext cx="707050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200" dirty="0" smtClean="0">
                <a:latin typeface="Arial Narrow" panose="020B0606020202030204" pitchFamily="34" charset="0"/>
              </a:rPr>
              <a:t>“El objetivo de </a:t>
            </a:r>
            <a:r>
              <a:rPr lang="es-ES" sz="3200" b="1" dirty="0" smtClean="0">
                <a:latin typeface="Arial Narrow" panose="020B0606020202030204" pitchFamily="34" charset="0"/>
              </a:rPr>
              <a:t>enseñar a pensar </a:t>
            </a:r>
          </a:p>
          <a:p>
            <a:pPr algn="r"/>
            <a:r>
              <a:rPr lang="es-ES" sz="3200" dirty="0" smtClean="0">
                <a:latin typeface="Arial Narrow" panose="020B0606020202030204" pitchFamily="34" charset="0"/>
              </a:rPr>
              <a:t>es el de preparar a los alumnos para que, en el futuro puedan resolver problemas con eficacia, tomar decisiones bien meditadas y </a:t>
            </a:r>
            <a:r>
              <a:rPr lang="es-ES" sz="3200" b="1" dirty="0" smtClean="0">
                <a:latin typeface="Arial Narrow" panose="020B0606020202030204" pitchFamily="34" charset="0"/>
              </a:rPr>
              <a:t>disfrutar de toda una vida de aprendizaje”</a:t>
            </a:r>
          </a:p>
          <a:p>
            <a:pPr algn="r"/>
            <a:r>
              <a:rPr lang="es-ES" sz="2800" i="1" dirty="0" smtClean="0">
                <a:latin typeface="Arial Narrow" panose="020B0606020202030204" pitchFamily="34" charset="0"/>
              </a:rPr>
              <a:t>Un aula para pensar</a:t>
            </a:r>
            <a:r>
              <a:rPr lang="es-ES" sz="2800" dirty="0" smtClean="0">
                <a:latin typeface="Arial Narrow" panose="020B0606020202030204" pitchFamily="34" charset="0"/>
              </a:rPr>
              <a:t>. David </a:t>
            </a:r>
            <a:r>
              <a:rPr lang="es-ES" sz="2800" dirty="0" err="1" smtClean="0">
                <a:latin typeface="Arial Narrow" panose="020B0606020202030204" pitchFamily="34" charset="0"/>
              </a:rPr>
              <a:t>Perkins</a:t>
            </a:r>
            <a:endParaRPr lang="es-ES" sz="2800" dirty="0" smtClean="0">
              <a:latin typeface="Arial Narrow" panose="020B0606020202030204" pitchFamily="34" charset="0"/>
            </a:endParaRPr>
          </a:p>
          <a:p>
            <a:endParaRPr lang="es-ES" sz="3200" dirty="0"/>
          </a:p>
        </p:txBody>
      </p:sp>
      <p:sp>
        <p:nvSpPr>
          <p:cNvPr id="4" name="Rectángulo 3"/>
          <p:cNvSpPr/>
          <p:nvPr/>
        </p:nvSpPr>
        <p:spPr>
          <a:xfrm>
            <a:off x="-1" y="616625"/>
            <a:ext cx="70705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 smtClean="0">
                <a:latin typeface="Arial Narrow" panose="020B0606020202030204" pitchFamily="34" charset="0"/>
              </a:rPr>
              <a:t>¿</a:t>
            </a:r>
            <a:r>
              <a:rPr lang="es-ES" sz="3600" dirty="0" smtClean="0">
                <a:latin typeface="Arial Narrow" panose="020B0606020202030204" pitchFamily="34" charset="0"/>
              </a:rPr>
              <a:t>Por qué transformar la cultura de aula en una </a:t>
            </a:r>
            <a:r>
              <a:rPr lang="es-E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CULTURA DE PENSAMIENTO</a:t>
            </a:r>
            <a:endParaRPr lang="es-E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498679" y="914399"/>
            <a:ext cx="7598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?</a:t>
            </a:r>
          </a:p>
          <a:p>
            <a:endParaRPr lang="es-E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39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4"/>
          <p:cNvSpPr/>
          <p:nvPr/>
        </p:nvSpPr>
        <p:spPr>
          <a:xfrm>
            <a:off x="4816699" y="1918953"/>
            <a:ext cx="8963695" cy="525344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5151549" y="2966183"/>
            <a:ext cx="67356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200" dirty="0" smtClean="0">
                <a:latin typeface="Arial Narrow" panose="020B0606020202030204" pitchFamily="34" charset="0"/>
              </a:rPr>
              <a:t>“Los alumnos que durante un amplio período de tiempo </a:t>
            </a:r>
            <a:r>
              <a:rPr lang="es-ES" sz="3200" b="1" dirty="0" smtClean="0">
                <a:latin typeface="Arial Narrow" panose="020B0606020202030204" pitchFamily="34" charset="0"/>
              </a:rPr>
              <a:t>son tratados como si fueran inteligentes</a:t>
            </a:r>
            <a:r>
              <a:rPr lang="es-ES" sz="3200" dirty="0" smtClean="0">
                <a:latin typeface="Arial Narrow" panose="020B0606020202030204" pitchFamily="34" charset="0"/>
              </a:rPr>
              <a:t>, llegan a pensar en ellos mismos como </a:t>
            </a:r>
            <a:r>
              <a:rPr lang="es-ES" sz="3200" b="1" dirty="0" smtClean="0">
                <a:latin typeface="Arial Narrow" panose="020B0606020202030204" pitchFamily="34" charset="0"/>
              </a:rPr>
              <a:t>sujetos que aprenden”</a:t>
            </a:r>
          </a:p>
          <a:p>
            <a:pPr algn="r"/>
            <a:r>
              <a:rPr lang="es-ES" sz="2800" dirty="0" smtClean="0">
                <a:latin typeface="Arial Narrow" panose="020B0606020202030204" pitchFamily="34" charset="0"/>
              </a:rPr>
              <a:t>Lauren </a:t>
            </a:r>
            <a:r>
              <a:rPr lang="es-ES" sz="2800" dirty="0" err="1" smtClean="0">
                <a:latin typeface="Arial Narrow" panose="020B0606020202030204" pitchFamily="34" charset="0"/>
              </a:rPr>
              <a:t>Resnik</a:t>
            </a:r>
            <a:r>
              <a:rPr lang="es-ES" sz="2800" i="1" dirty="0" smtClean="0">
                <a:latin typeface="Arial Narrow" panose="020B0606020202030204" pitchFamily="34" charset="0"/>
              </a:rPr>
              <a:t>, decana de la American </a:t>
            </a:r>
            <a:r>
              <a:rPr lang="es-ES" sz="2800" i="1" dirty="0" err="1" smtClean="0">
                <a:latin typeface="Arial Narrow" panose="020B0606020202030204" pitchFamily="34" charset="0"/>
              </a:rPr>
              <a:t>Intelligence</a:t>
            </a:r>
            <a:r>
              <a:rPr lang="es-ES" sz="2800" i="1" dirty="0" smtClean="0">
                <a:latin typeface="Arial Narrow" panose="020B0606020202030204" pitchFamily="34" charset="0"/>
              </a:rPr>
              <a:t> </a:t>
            </a:r>
            <a:r>
              <a:rPr lang="es-ES" sz="2800" i="1" dirty="0" err="1" smtClean="0">
                <a:latin typeface="Arial Narrow" panose="020B0606020202030204" pitchFamily="34" charset="0"/>
              </a:rPr>
              <a:t>Researchers</a:t>
            </a:r>
            <a:endParaRPr lang="es-ES" sz="2800" dirty="0" smtClean="0">
              <a:latin typeface="Arial Narrow" panose="020B0606020202030204" pitchFamily="34" charset="0"/>
            </a:endParaRPr>
          </a:p>
          <a:p>
            <a:endParaRPr lang="es-ES" sz="3200" dirty="0"/>
          </a:p>
        </p:txBody>
      </p:sp>
      <p:sp>
        <p:nvSpPr>
          <p:cNvPr id="4" name="Rectángulo 3"/>
          <p:cNvSpPr/>
          <p:nvPr/>
        </p:nvSpPr>
        <p:spPr>
          <a:xfrm>
            <a:off x="-1" y="616625"/>
            <a:ext cx="70705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 smtClean="0">
                <a:latin typeface="Arial Narrow" panose="020B0606020202030204" pitchFamily="34" charset="0"/>
              </a:rPr>
              <a:t>¿</a:t>
            </a:r>
            <a:r>
              <a:rPr lang="es-ES" sz="3600" dirty="0" smtClean="0">
                <a:latin typeface="Arial Narrow" panose="020B0606020202030204" pitchFamily="34" charset="0"/>
              </a:rPr>
              <a:t>Por qué transformar la cultura de aula en una </a:t>
            </a:r>
            <a:r>
              <a:rPr lang="es-E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CULTURA DE PENSAMIENTO</a:t>
            </a:r>
            <a:endParaRPr lang="es-E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498679" y="837691"/>
            <a:ext cx="7598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?</a:t>
            </a:r>
          </a:p>
          <a:p>
            <a:endParaRPr lang="es-E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674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ector 4"/>
          <p:cNvSpPr/>
          <p:nvPr/>
        </p:nvSpPr>
        <p:spPr>
          <a:xfrm>
            <a:off x="4520486" y="1816954"/>
            <a:ext cx="9195514" cy="5253449"/>
          </a:xfrm>
          <a:prstGeom prst="flowChartConnector">
            <a:avLst/>
          </a:prstGeom>
          <a:solidFill>
            <a:srgbClr val="FFFF00"/>
          </a:solidFill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4906851" y="2597168"/>
            <a:ext cx="719499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100" dirty="0" smtClean="0">
                <a:latin typeface="Arial Narrow" panose="020B0606020202030204" pitchFamily="34" charset="0"/>
              </a:rPr>
              <a:t>“Se habla mucho de las </a:t>
            </a:r>
            <a:r>
              <a:rPr lang="es-ES" sz="3100" b="1" dirty="0" smtClean="0">
                <a:latin typeface="Arial Narrow" panose="020B0606020202030204" pitchFamily="34" charset="0"/>
              </a:rPr>
              <a:t>habilidades de pensamiento</a:t>
            </a:r>
            <a:r>
              <a:rPr lang="es-ES" sz="3100" dirty="0" smtClean="0">
                <a:latin typeface="Arial Narrow" panose="020B0606020202030204" pitchFamily="34" charset="0"/>
              </a:rPr>
              <a:t>: pensamiento crítico y creativo, resolución de problemas… Pero el mero hecho de poseerlas no garantiza que uno vaya a utilizarlas. Para que se conviertan en parte de la conducta cotidiana, deben </a:t>
            </a:r>
            <a:r>
              <a:rPr lang="es-ES" sz="3100" b="1" dirty="0" smtClean="0">
                <a:latin typeface="Arial Narrow" panose="020B0606020202030204" pitchFamily="34" charset="0"/>
              </a:rPr>
              <a:t>desarrollarse en un medio que las valore y apoye</a:t>
            </a:r>
            <a:r>
              <a:rPr lang="es-ES" sz="3100" dirty="0" smtClean="0">
                <a:latin typeface="Arial Narrow" panose="020B0606020202030204" pitchFamily="34" charset="0"/>
              </a:rPr>
              <a:t> </a:t>
            </a:r>
            <a:r>
              <a:rPr lang="es-ES" sz="3100" b="1" dirty="0" smtClean="0">
                <a:latin typeface="Arial Narrow" panose="020B0606020202030204" pitchFamily="34" charset="0"/>
              </a:rPr>
              <a:t>”</a:t>
            </a:r>
          </a:p>
          <a:p>
            <a:pPr algn="r"/>
            <a:r>
              <a:rPr lang="es-ES" sz="2600" i="1" dirty="0" smtClean="0">
                <a:latin typeface="Arial Narrow" panose="020B0606020202030204" pitchFamily="34" charset="0"/>
              </a:rPr>
              <a:t>Aprendizaje Inteligente</a:t>
            </a:r>
            <a:r>
              <a:rPr lang="es-ES" sz="2600" dirty="0" smtClean="0">
                <a:latin typeface="Arial Narrow" panose="020B0606020202030204" pitchFamily="34" charset="0"/>
              </a:rPr>
              <a:t>. Montserrat del Pozo</a:t>
            </a:r>
          </a:p>
          <a:p>
            <a:endParaRPr lang="es-ES" sz="3200" dirty="0"/>
          </a:p>
        </p:txBody>
      </p:sp>
      <p:sp>
        <p:nvSpPr>
          <p:cNvPr id="4" name="Rectángulo 3"/>
          <p:cNvSpPr/>
          <p:nvPr/>
        </p:nvSpPr>
        <p:spPr>
          <a:xfrm>
            <a:off x="-1" y="616625"/>
            <a:ext cx="70705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dirty="0" smtClean="0">
                <a:latin typeface="Arial Narrow" panose="020B0606020202030204" pitchFamily="34" charset="0"/>
              </a:rPr>
              <a:t>¿</a:t>
            </a:r>
            <a:r>
              <a:rPr lang="es-ES" sz="3600" dirty="0" smtClean="0">
                <a:latin typeface="Arial Narrow" panose="020B0606020202030204" pitchFamily="34" charset="0"/>
              </a:rPr>
              <a:t>Por qué transformar la cultura de aula en una </a:t>
            </a:r>
            <a:r>
              <a:rPr lang="es-E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CULTURA DE PENSAMIENTO</a:t>
            </a:r>
            <a:endParaRPr lang="es-E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526814" y="822066"/>
            <a:ext cx="7598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?</a:t>
            </a:r>
          </a:p>
          <a:p>
            <a:endParaRPr lang="es-E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13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 foto 3 (1):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694" y="0"/>
            <a:ext cx="8957604" cy="671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lamada rectangular 2"/>
          <p:cNvSpPr/>
          <p:nvPr/>
        </p:nvSpPr>
        <p:spPr>
          <a:xfrm>
            <a:off x="77273" y="2112132"/>
            <a:ext cx="3219719" cy="3438661"/>
          </a:xfrm>
          <a:prstGeom prst="wedgeRectCallout">
            <a:avLst>
              <a:gd name="adj1" fmla="val 72367"/>
              <a:gd name="adj2" fmla="val -72699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¿Qué </a:t>
            </a:r>
            <a:r>
              <a:rPr lang="es-ES" sz="36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condiciones </a:t>
            </a:r>
            <a:r>
              <a:rPr lang="es-ES" sz="36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favorecen una cultura de pensamiento en el aula?</a:t>
            </a:r>
            <a:endParaRPr lang="es-ES" sz="36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04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15 recursos para trabajar la creatividad en tus clases | Recurso educativo 67988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0"/>
          <a:stretch/>
        </p:blipFill>
        <p:spPr bwMode="auto">
          <a:xfrm>
            <a:off x="0" y="927656"/>
            <a:ext cx="12191999" cy="592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0" y="4326"/>
            <a:ext cx="121920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5400" dirty="0" smtClean="0">
                <a:latin typeface="Franklin Gothic Medium Cond" panose="020B0606030402020204" pitchFamily="34" charset="0"/>
              </a:rPr>
              <a:t>RUTINAS DE PENSAMIENTO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7366715" y="1071529"/>
            <a:ext cx="4825285" cy="31700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latin typeface="Arial Narrow" panose="020B0606020202030204" pitchFamily="34" charset="0"/>
              </a:rPr>
              <a:t>Modelo o </a:t>
            </a:r>
            <a:r>
              <a:rPr lang="es-ES" sz="4000" b="1" dirty="0" smtClean="0">
                <a:latin typeface="Arial Narrow" panose="020B0606020202030204" pitchFamily="34" charset="0"/>
              </a:rPr>
              <a:t>patrón sencillo de razonamiento </a:t>
            </a:r>
            <a:r>
              <a:rPr lang="es-ES" sz="4000" dirty="0" smtClean="0">
                <a:latin typeface="Arial Narrow" panose="020B0606020202030204" pitchFamily="34" charset="0"/>
              </a:rPr>
              <a:t>que ayuda a los alumnos a aprender a pensar</a:t>
            </a:r>
          </a:p>
        </p:txBody>
      </p:sp>
    </p:spTree>
    <p:extLst>
      <p:ext uri="{BB962C8B-B14F-4D97-AF65-F5344CB8AC3E}">
        <p14:creationId xmlns:p14="http://schemas.microsoft.com/office/powerpoint/2010/main" val="129453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prende.files.wordpress.com/2014/06/herramientas_creatividad_analisis_morfologico-mprende-e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3944" y="3767082"/>
            <a:ext cx="7694187" cy="3260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682578" y="639545"/>
            <a:ext cx="3966693" cy="1569660"/>
          </a:xfrm>
          <a:prstGeom prst="rect">
            <a:avLst/>
          </a:prstGeom>
          <a:noFill/>
          <a:ln w="28575">
            <a:solidFill>
              <a:srgbClr val="66006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1.</a:t>
            </a:r>
            <a:r>
              <a:rPr lang="es-ES" sz="2400" dirty="0" smtClean="0">
                <a:latin typeface="Franklin Gothic Medium Cond" panose="020B0606030402020204" pitchFamily="34" charset="0"/>
              </a:rPr>
              <a:t> Son estrategias </a:t>
            </a:r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breves y fáciles</a:t>
            </a:r>
            <a:r>
              <a:rPr lang="es-ES" sz="2400" dirty="0" smtClean="0">
                <a:latin typeface="Franklin Gothic Medium Cond" panose="020B0606030402020204" pitchFamily="34" charset="0"/>
              </a:rPr>
              <a:t> de aprender que orientan el pensamiento y </a:t>
            </a:r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dan estructura </a:t>
            </a:r>
            <a:r>
              <a:rPr lang="es-ES" sz="2400" dirty="0" smtClean="0">
                <a:latin typeface="Franklin Gothic Medium Cond" panose="020B0606030402020204" pitchFamily="34" charset="0"/>
              </a:rPr>
              <a:t>a las discusiones en el aula</a:t>
            </a:r>
            <a:endParaRPr lang="es-ES" sz="2400" dirty="0">
              <a:latin typeface="Franklin Gothic Medium Cond" panose="020B06060304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321725" y="1429969"/>
            <a:ext cx="4141498" cy="1938992"/>
          </a:xfrm>
          <a:prstGeom prst="rect">
            <a:avLst/>
          </a:prstGeom>
          <a:noFill/>
          <a:ln w="28575">
            <a:solidFill>
              <a:srgbClr val="66006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2.</a:t>
            </a:r>
            <a:r>
              <a:rPr lang="es-ES" sz="2400" dirty="0" smtClean="0">
                <a:latin typeface="Franklin Gothic Medium Cond" panose="020B0606030402020204" pitchFamily="34" charset="0"/>
              </a:rPr>
              <a:t> Si se practican </a:t>
            </a:r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con frecuencia y flexibilidad</a:t>
            </a:r>
            <a:r>
              <a:rPr lang="es-ES" sz="2400" dirty="0" smtClean="0">
                <a:latin typeface="Franklin Gothic Medium Cond" panose="020B0606030402020204" pitchFamily="34" charset="0"/>
              </a:rPr>
              <a:t>, acaban convirtiéndose en el </a:t>
            </a:r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modo natural </a:t>
            </a:r>
            <a:r>
              <a:rPr lang="es-ES" sz="2400" dirty="0" smtClean="0">
                <a:latin typeface="Franklin Gothic Medium Cond" panose="020B0606030402020204" pitchFamily="34" charset="0"/>
              </a:rPr>
              <a:t>de pensar y operar con los contenidos curriculares dentro del aula.</a:t>
            </a:r>
            <a:endParaRPr lang="es-ES" sz="2400" dirty="0">
              <a:latin typeface="Franklin Gothic Medium Cond" panose="020B06060304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392474" y="3843245"/>
            <a:ext cx="4211388" cy="1938992"/>
          </a:xfrm>
          <a:prstGeom prst="rect">
            <a:avLst/>
          </a:prstGeom>
          <a:noFill/>
          <a:ln w="28575">
            <a:solidFill>
              <a:srgbClr val="66006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3.</a:t>
            </a:r>
            <a:r>
              <a:rPr lang="es-ES" sz="2400" dirty="0" smtClean="0">
                <a:latin typeface="Franklin Gothic Medium Cond" panose="020B0606030402020204" pitchFamily="34" charset="0"/>
              </a:rPr>
              <a:t> Se trata de sencillos protocolos, </a:t>
            </a:r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pequeñas secuencias </a:t>
            </a:r>
            <a:r>
              <a:rPr lang="es-ES" sz="2400" dirty="0" smtClean="0">
                <a:latin typeface="Franklin Gothic Medium Cond" panose="020B0606030402020204" pitchFamily="34" charset="0"/>
              </a:rPr>
              <a:t>de 3 o 4 preguntas o pasos que sirven para explorar ideas relacionadas con algún tema importante</a:t>
            </a:r>
            <a:endParaRPr lang="es-ES" sz="2400" dirty="0">
              <a:latin typeface="Franklin Gothic Medium Cond" panose="020B0606030402020204" pitchFamily="34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2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61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702562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" y="29472"/>
            <a:ext cx="4623514" cy="1138773"/>
          </a:xfrm>
          <a:prstGeom prst="rect">
            <a:avLst/>
          </a:prstGeom>
          <a:solidFill>
            <a:srgbClr val="FF9966">
              <a:alpha val="5411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latin typeface="Franklin Gothic Medium Cond" panose="020B0606030402020204" pitchFamily="34" charset="0"/>
              </a:rPr>
              <a:t>Características de las </a:t>
            </a:r>
            <a:r>
              <a:rPr lang="es-ES" sz="3600" b="1" dirty="0" smtClean="0">
                <a:latin typeface="Franklin Gothic Medium Cond" panose="020B0606030402020204" pitchFamily="34" charset="0"/>
              </a:rPr>
              <a:t>rutinas</a:t>
            </a:r>
            <a:r>
              <a:rPr lang="es-ES" sz="3200" b="1" dirty="0" smtClean="0">
                <a:latin typeface="Franklin Gothic Medium Cond" panose="020B0606030402020204" pitchFamily="34" charset="0"/>
              </a:rPr>
              <a:t> </a:t>
            </a:r>
            <a:r>
              <a:rPr lang="es-ES" sz="3200" dirty="0" smtClean="0">
                <a:latin typeface="Franklin Gothic Medium Cond" panose="020B0606030402020204" pitchFamily="34" charset="0"/>
              </a:rPr>
              <a:t>de pensamiento:</a:t>
            </a:r>
            <a:endParaRPr lang="es-ES" sz="3200" dirty="0">
              <a:latin typeface="Franklin Gothic Medium Cond" panose="020B06060304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138670" y="3975660"/>
            <a:ext cx="6704035" cy="2677656"/>
          </a:xfrm>
          <a:prstGeom prst="rect">
            <a:avLst/>
          </a:prstGeom>
          <a:solidFill>
            <a:srgbClr val="000000">
              <a:alpha val="74902"/>
            </a:srgbClr>
          </a:solidFill>
          <a:ln w="57150">
            <a:solidFill>
              <a:schemeClr val="tx1">
                <a:alpha val="18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sz="2800" b="1" dirty="0" smtClean="0">
                <a:solidFill>
                  <a:srgbClr val="9966FF"/>
                </a:solidFill>
              </a:rPr>
              <a:t>Pocos pasos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sz="2800" b="1" dirty="0" smtClean="0">
                <a:solidFill>
                  <a:srgbClr val="9966FF"/>
                </a:solidFill>
              </a:rPr>
              <a:t>Fáciles</a:t>
            </a:r>
            <a:r>
              <a:rPr lang="es-ES" sz="2800" b="1" dirty="0" smtClean="0">
                <a:solidFill>
                  <a:schemeClr val="bg1"/>
                </a:solidFill>
              </a:rPr>
              <a:t> de enseñar y aprender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sz="2800" b="1" dirty="0" smtClean="0">
                <a:solidFill>
                  <a:schemeClr val="bg1"/>
                </a:solidFill>
              </a:rPr>
              <a:t>Se usan </a:t>
            </a:r>
            <a:r>
              <a:rPr lang="es-ES" sz="2800" b="1" dirty="0" smtClean="0">
                <a:solidFill>
                  <a:srgbClr val="9966FF"/>
                </a:solidFill>
              </a:rPr>
              <a:t>repetidamente</a:t>
            </a:r>
            <a:r>
              <a:rPr lang="es-ES" sz="2800" b="1" dirty="0" smtClean="0">
                <a:solidFill>
                  <a:schemeClr val="bg1"/>
                </a:solidFill>
              </a:rPr>
              <a:t> en grupo o de forma individual y en diversos contextos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s-ES" sz="2800" b="1" dirty="0" smtClean="0">
                <a:solidFill>
                  <a:srgbClr val="9966FF"/>
                </a:solidFill>
              </a:rPr>
              <a:t>No quita tiempo</a:t>
            </a:r>
            <a:r>
              <a:rPr lang="es-ES" sz="2800" b="1" dirty="0" smtClean="0">
                <a:solidFill>
                  <a:schemeClr val="bg1"/>
                </a:solidFill>
              </a:rPr>
              <a:t>, sino que mejora lo que estamos tratando de hacer en el aula</a:t>
            </a:r>
            <a:endParaRPr lang="es-E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73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" t="29273"/>
          <a:stretch/>
        </p:blipFill>
        <p:spPr>
          <a:xfrm>
            <a:off x="0" y="0"/>
            <a:ext cx="12219917" cy="594498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5185044"/>
            <a:ext cx="12192000" cy="1938992"/>
          </a:xfrm>
          <a:prstGeom prst="rect">
            <a:avLst/>
          </a:prstGeom>
          <a:solidFill>
            <a:schemeClr val="tx1">
              <a:alpha val="83137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000" dirty="0" smtClean="0">
                <a:solidFill>
                  <a:schemeClr val="bg1"/>
                </a:solidFill>
                <a:latin typeface="Arial Narrow" panose="020B0606020202030204" pitchFamily="34" charset="0"/>
                <a:cs typeface="Cabin Condensed" panose="020B0604020202020204" charset="0"/>
              </a:rPr>
              <a:t>“</a:t>
            </a:r>
            <a:r>
              <a:rPr lang="es-ES" sz="40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bin Condensed" panose="020B0604020202020204" charset="0"/>
              </a:rPr>
              <a:t>Si enseñamos a los estudiantes de</a:t>
            </a:r>
            <a:r>
              <a:rPr lang="es-ES" sz="4000" b="1" dirty="0" smtClean="0">
                <a:latin typeface="Arial Narrow" panose="020B0606020202030204" pitchFamily="34" charset="0"/>
                <a:cs typeface="Cabin Condensed" panose="020B0604020202020204" charset="0"/>
              </a:rPr>
              <a:t> </a:t>
            </a:r>
            <a:r>
              <a:rPr lang="es-E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bin Condensed" panose="020B0604020202020204" charset="0"/>
              </a:rPr>
              <a:t>HOY</a:t>
            </a:r>
            <a:r>
              <a:rPr lang="es-ES" sz="4000" b="1" dirty="0" smtClean="0">
                <a:latin typeface="Arial Narrow" panose="020B0606020202030204" pitchFamily="34" charset="0"/>
                <a:cs typeface="Cabin Condensed" panose="020B0604020202020204" charset="0"/>
              </a:rPr>
              <a:t> </a:t>
            </a:r>
            <a:r>
              <a:rPr lang="es-ES" sz="40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bin Condensed" panose="020B0604020202020204" charset="0"/>
              </a:rPr>
              <a:t>como enseñábamos</a:t>
            </a:r>
            <a:r>
              <a:rPr lang="es-ES" sz="4000" b="1" dirty="0" smtClean="0">
                <a:latin typeface="Arial Narrow" panose="020B0606020202030204" pitchFamily="34" charset="0"/>
                <a:cs typeface="Cabin Condensed" panose="020B0604020202020204" charset="0"/>
              </a:rPr>
              <a:t> </a:t>
            </a:r>
            <a:r>
              <a:rPr lang="es-E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bin Condensed" panose="020B0604020202020204" charset="0"/>
              </a:rPr>
              <a:t>AYER</a:t>
            </a:r>
            <a:r>
              <a:rPr lang="es-ES" sz="40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bin Condensed" panose="020B0604020202020204" charset="0"/>
              </a:rPr>
              <a:t>, les estamos robando el </a:t>
            </a:r>
            <a:r>
              <a:rPr lang="es-E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bin Condensed" panose="020B0604020202020204" charset="0"/>
              </a:rPr>
              <a:t>MAÑANA</a:t>
            </a:r>
            <a:r>
              <a:rPr lang="es-ES" sz="4000" dirty="0" smtClean="0">
                <a:solidFill>
                  <a:schemeClr val="bg1"/>
                </a:solidFill>
                <a:latin typeface="Arial Narrow" panose="020B0606020202030204" pitchFamily="34" charset="0"/>
                <a:cs typeface="Cabin Condensed" panose="020B0604020202020204" charset="0"/>
              </a:rPr>
              <a:t>”</a:t>
            </a:r>
          </a:p>
          <a:p>
            <a:pPr algn="ctr"/>
            <a:endParaRPr lang="es-ES" sz="4000" dirty="0">
              <a:solidFill>
                <a:srgbClr val="F55D4B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9092485" y="6308428"/>
            <a:ext cx="1970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Arial Narrow" panose="020B0606020202030204" pitchFamily="34" charset="0"/>
                <a:cs typeface="Cabin Condensed" panose="020B0604020202020204" charset="0"/>
              </a:rPr>
              <a:t>John Dewey</a:t>
            </a:r>
            <a:endParaRPr lang="es-ES" sz="2400" dirty="0"/>
          </a:p>
        </p:txBody>
      </p:sp>
      <p:sp>
        <p:nvSpPr>
          <p:cNvPr id="4" name="3 CuadroTexto"/>
          <p:cNvSpPr txBox="1"/>
          <p:nvPr/>
        </p:nvSpPr>
        <p:spPr>
          <a:xfrm>
            <a:off x="8583330" y="5174613"/>
            <a:ext cx="1163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 Narrow" panose="020B0606020202030204" pitchFamily="34" charset="0"/>
              </a:rPr>
              <a:t>HOY</a:t>
            </a:r>
            <a:endParaRPr lang="es-ES" sz="40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398182" y="5831374"/>
            <a:ext cx="13130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Arial Narrow" panose="020B0606020202030204" pitchFamily="34" charset="0"/>
              </a:rPr>
              <a:t>AYER</a:t>
            </a:r>
            <a:endParaRPr lang="es-ES" sz="40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82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iversaconsultores.com/wp-content/uploads/2014/01/creatividad-product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18"/>
          <a:stretch/>
        </p:blipFill>
        <p:spPr bwMode="auto">
          <a:xfrm>
            <a:off x="4443211" y="-23439"/>
            <a:ext cx="7748789" cy="688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940627" y="1692176"/>
            <a:ext cx="4648804" cy="1569660"/>
          </a:xfrm>
          <a:prstGeom prst="rect">
            <a:avLst/>
          </a:prstGeom>
          <a:noFill/>
          <a:ln w="28575">
            <a:solidFill>
              <a:srgbClr val="66006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1.</a:t>
            </a:r>
            <a:r>
              <a:rPr lang="es-ES" sz="2400" dirty="0" smtClean="0">
                <a:latin typeface="Franklin Gothic Medium Cond" panose="020B0606030402020204" pitchFamily="34" charset="0"/>
              </a:rPr>
              <a:t> Están hechas para que el </a:t>
            </a:r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pensamiento se haga visible</a:t>
            </a:r>
            <a:r>
              <a:rPr lang="es-ES" sz="2400" dirty="0" smtClean="0">
                <a:latin typeface="Franklin Gothic Medium Cond" panose="020B0606030402020204" pitchFamily="34" charset="0"/>
              </a:rPr>
              <a:t>. Todos lo vean, lo aprecien y puedan desarrollar sus capacidades</a:t>
            </a:r>
            <a:endParaRPr lang="es-ES" sz="2400" dirty="0">
              <a:latin typeface="Franklin Gothic Medium Cond" panose="020B06060304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-1" y="404335"/>
            <a:ext cx="516442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4800" dirty="0" smtClean="0">
                <a:latin typeface="Arial Narrow" panose="020B0606020202030204" pitchFamily="34" charset="0"/>
              </a:rPr>
              <a:t>¿Por qué utilizarlas?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40627" y="4004622"/>
            <a:ext cx="4648804" cy="1569660"/>
          </a:xfrm>
          <a:prstGeom prst="rect">
            <a:avLst/>
          </a:prstGeom>
          <a:noFill/>
          <a:ln w="28575">
            <a:solidFill>
              <a:srgbClr val="66006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2.</a:t>
            </a:r>
            <a:r>
              <a:rPr lang="es-ES" sz="2400" dirty="0" smtClean="0">
                <a:latin typeface="Franklin Gothic Medium Cond" panose="020B0606030402020204" pitchFamily="34" charset="0"/>
              </a:rPr>
              <a:t> Los alumnos se hacen </a:t>
            </a:r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más reflexivos y más </a:t>
            </a:r>
            <a:r>
              <a:rPr lang="es-ES" sz="2400" dirty="0" err="1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metacognitivos</a:t>
            </a:r>
            <a:r>
              <a:rPr lang="es-ES" sz="2400" dirty="0" smtClean="0">
                <a:latin typeface="Franklin Gothic Medium Cond" panose="020B0606030402020204" pitchFamily="34" charset="0"/>
              </a:rPr>
              <a:t>. Empiezan a considerar varios puntos de vista y a ser más autónomos</a:t>
            </a:r>
            <a:endParaRPr lang="es-ES" sz="2400" dirty="0">
              <a:latin typeface="Franklin Gothic Medium Cond" panose="020B0606030402020204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555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Nube"/>
          <p:cNvSpPr/>
          <p:nvPr/>
        </p:nvSpPr>
        <p:spPr>
          <a:xfrm>
            <a:off x="9018365" y="2263575"/>
            <a:ext cx="3024336" cy="1656184"/>
          </a:xfrm>
          <a:prstGeom prst="cloud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04979" y="435950"/>
            <a:ext cx="9598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Rutinas de pensamiento de #</a:t>
            </a:r>
            <a:r>
              <a:rPr lang="es-ES" sz="4000" b="1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aulainnova</a:t>
            </a:r>
            <a:r>
              <a:rPr lang="es-ES" sz="4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endParaRPr lang="es-ES" sz="4000" spc="-3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718" y="2554294"/>
            <a:ext cx="864096" cy="107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Nube"/>
          <p:cNvSpPr/>
          <p:nvPr/>
        </p:nvSpPr>
        <p:spPr>
          <a:xfrm>
            <a:off x="8935710" y="4308833"/>
            <a:ext cx="1594823" cy="1281027"/>
          </a:xfrm>
          <a:prstGeom prst="cloud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6 Nube"/>
          <p:cNvSpPr/>
          <p:nvPr/>
        </p:nvSpPr>
        <p:spPr>
          <a:xfrm>
            <a:off x="7455408" y="5532723"/>
            <a:ext cx="1146805" cy="828092"/>
          </a:xfrm>
          <a:prstGeom prst="cloud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2" y="6277118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uadroTexto 4"/>
          <p:cNvSpPr txBox="1"/>
          <p:nvPr/>
        </p:nvSpPr>
        <p:spPr>
          <a:xfrm>
            <a:off x="928467" y="1280161"/>
            <a:ext cx="808989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b="1" dirty="0">
                <a:solidFill>
                  <a:prstClr val="black"/>
                </a:solidFill>
                <a:latin typeface="Arial Narrow" panose="020B0606020202030204" pitchFamily="34" charset="0"/>
              </a:rPr>
              <a:t>CSI (Color, símbolo, imagen</a:t>
            </a:r>
            <a:r>
              <a:rPr lang="es-ES" sz="3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Puntos </a:t>
            </a:r>
            <a:r>
              <a:rPr lang="es-ES" sz="3200" b="1" dirty="0">
                <a:solidFill>
                  <a:prstClr val="black"/>
                </a:solidFill>
                <a:latin typeface="Arial Narrow" panose="020B0606020202030204" pitchFamily="34" charset="0"/>
              </a:rPr>
              <a:t>de brújula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KWL </a:t>
            </a:r>
            <a:r>
              <a:rPr lang="es-ES" sz="3200" b="1" dirty="0">
                <a:solidFill>
                  <a:prstClr val="black"/>
                </a:solidFill>
                <a:latin typeface="Arial Narrow" panose="020B0606020202030204" pitchFamily="34" charset="0"/>
              </a:rPr>
              <a:t>(Qué sé, qué quiero saber, qué he aprendido) </a:t>
            </a:r>
            <a:endParaRPr lang="es-ES" sz="3200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3-2-1- Puente</a:t>
            </a:r>
            <a:endParaRPr lang="es-ES" sz="3200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Veo, pienso, me </a:t>
            </a:r>
            <a:r>
              <a:rPr lang="es-ES" sz="3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pregunto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b="1" dirty="0">
                <a:solidFill>
                  <a:prstClr val="black"/>
                </a:solidFill>
                <a:latin typeface="Arial Narrow" panose="020B0606020202030204" pitchFamily="34" charset="0"/>
              </a:rPr>
              <a:t>Pienso, me interesa, </a:t>
            </a:r>
            <a:r>
              <a:rPr lang="es-ES" sz="3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investigo</a:t>
            </a:r>
            <a:endParaRPr lang="es-ES" sz="3200" b="1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Antes pensaba, ahora pienso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b="1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Headlines</a:t>
            </a:r>
            <a:r>
              <a:rPr lang="es-ES" sz="3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s-ES" sz="3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(Dame un titular)</a:t>
            </a:r>
          </a:p>
          <a:p>
            <a:endParaRPr lang="es-ES" sz="3200" b="1" dirty="0" smtClean="0">
              <a:solidFill>
                <a:prstClr val="black"/>
              </a:solidFill>
            </a:endParaRPr>
          </a:p>
          <a:p>
            <a:pPr marL="342900" indent="-342900">
              <a:buFontTx/>
              <a:buAutoNum type="arabicPeriod"/>
            </a:pPr>
            <a:endParaRPr lang="es-ES" sz="2800" b="1" dirty="0" smtClean="0">
              <a:solidFill>
                <a:prstClr val="black"/>
              </a:solidFill>
            </a:endParaRPr>
          </a:p>
          <a:p>
            <a:pPr marL="342900" indent="-342900">
              <a:buFontTx/>
              <a:buAutoNum type="arabicPeriod"/>
            </a:pPr>
            <a:endParaRPr lang="es-E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67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137151"/>
            <a:ext cx="12192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6000" dirty="0" smtClean="0">
                <a:latin typeface="Arial Narrow" panose="020B0606020202030204" pitchFamily="34" charset="0"/>
              </a:rPr>
              <a:t>Nos presentamos</a:t>
            </a:r>
            <a:r>
              <a:rPr lang="es-ES" sz="7200" dirty="0" smtClean="0">
                <a:latin typeface="Arial Narrow" panose="020B0606020202030204" pitchFamily="34" charset="0"/>
              </a:rPr>
              <a:t>: </a:t>
            </a:r>
            <a:r>
              <a:rPr lang="es-ES" sz="6000" b="1" dirty="0" smtClean="0">
                <a:latin typeface="Arial Narrow" panose="020B0606020202030204" pitchFamily="34" charset="0"/>
              </a:rPr>
              <a:t>RUTINA C.S.I.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332964" y="1474632"/>
            <a:ext cx="8332631" cy="513986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r>
              <a:rPr lang="es-ES" sz="3200" b="1" dirty="0">
                <a:latin typeface="Arial Narrow" panose="020B0606020202030204" pitchFamily="34" charset="0"/>
              </a:rPr>
              <a:t> </a:t>
            </a:r>
            <a:r>
              <a:rPr lang="es-ES" sz="3200" b="1" dirty="0" smtClean="0">
                <a:latin typeface="Arial Narrow" panose="020B0606020202030204" pitchFamily="34" charset="0"/>
              </a:rPr>
              <a:t>  </a:t>
            </a: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COLOR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</p:txBody>
      </p:sp>
      <p:sp>
        <p:nvSpPr>
          <p:cNvPr id="5" name="CuadroTexto 4"/>
          <p:cNvSpPr txBox="1"/>
          <p:nvPr/>
        </p:nvSpPr>
        <p:spPr>
          <a:xfrm>
            <a:off x="1893194" y="2304287"/>
            <a:ext cx="6877318" cy="39703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			</a:t>
            </a:r>
            <a:r>
              <a:rPr lang="es-E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IMAGEN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6" name="Conector 5"/>
          <p:cNvSpPr/>
          <p:nvPr/>
        </p:nvSpPr>
        <p:spPr>
          <a:xfrm>
            <a:off x="8242480" y="1200329"/>
            <a:ext cx="2562896" cy="2279560"/>
          </a:xfrm>
          <a:prstGeom prst="flowChartConnector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SÍMBOLO</a:t>
            </a:r>
            <a:endParaRPr lang="es-E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2" y="6274605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06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620599" y="328957"/>
            <a:ext cx="9121635" cy="1200329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 Narrow" panose="020B0606020202030204" pitchFamily="34" charset="0"/>
              </a:rPr>
              <a:t>FINALIDAD</a:t>
            </a:r>
            <a:r>
              <a:rPr lang="es-ES" sz="2400" dirty="0" smtClean="0">
                <a:latin typeface="Arial Narrow" panose="020B0606020202030204" pitchFamily="34" charset="0"/>
              </a:rPr>
              <a:t>: Ayuda a los alumnos a identificar y depurar la </a:t>
            </a:r>
            <a:r>
              <a:rPr lang="es-ES" sz="2400" b="1" dirty="0" smtClean="0">
                <a:latin typeface="Arial Narrow" panose="020B0606020202030204" pitchFamily="34" charset="0"/>
              </a:rPr>
              <a:t>esencia de las ideas </a:t>
            </a:r>
            <a:r>
              <a:rPr lang="es-ES" sz="2400" dirty="0" smtClean="0">
                <a:latin typeface="Arial Narrow" panose="020B0606020202030204" pitchFamily="34" charset="0"/>
              </a:rPr>
              <a:t>de una lectura, explicación o visionado de manera </a:t>
            </a:r>
            <a:r>
              <a:rPr lang="es-ES" sz="2400" b="1" dirty="0" smtClean="0">
                <a:latin typeface="Arial Narrow" panose="020B0606020202030204" pitchFamily="34" charset="0"/>
              </a:rPr>
              <a:t>no verbal </a:t>
            </a:r>
            <a:r>
              <a:rPr lang="es-ES" sz="2400" dirty="0" smtClean="0">
                <a:latin typeface="Arial Narrow" panose="020B0606020202030204" pitchFamily="34" charset="0"/>
              </a:rPr>
              <a:t>usando un color, un símbolo y una imagen para representarlas.</a:t>
            </a:r>
            <a:endParaRPr lang="es-ES" sz="2400" dirty="0">
              <a:latin typeface="Arial Narrow" panose="020B0606020202030204" pitchFamily="34" charset="0"/>
            </a:endParaRPr>
          </a:p>
        </p:txBody>
      </p:sp>
      <p:sp>
        <p:nvSpPr>
          <p:cNvPr id="5" name="Llamada de nube 4"/>
          <p:cNvSpPr/>
          <p:nvPr/>
        </p:nvSpPr>
        <p:spPr>
          <a:xfrm>
            <a:off x="514123" y="479178"/>
            <a:ext cx="1654629" cy="899886"/>
          </a:xfrm>
          <a:prstGeom prst="cloudCallout">
            <a:avLst>
              <a:gd name="adj1" fmla="val -32921"/>
              <a:gd name="adj2" fmla="val 9070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2562076" y="1713202"/>
            <a:ext cx="9180158" cy="156966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 Narrow" panose="020B0606020202030204" pitchFamily="34" charset="0"/>
              </a:rPr>
              <a:t>APLICACIÓN </a:t>
            </a:r>
            <a:r>
              <a:rPr lang="es-ES" sz="2400" dirty="0" smtClean="0">
                <a:latin typeface="Arial Narrow" panose="020B0606020202030204" pitchFamily="34" charset="0"/>
              </a:rPr>
              <a:t>: </a:t>
            </a:r>
            <a:r>
              <a:rPr lang="es-ES" sz="2400" b="1" dirty="0" smtClean="0">
                <a:latin typeface="Arial Narrow" panose="020B0606020202030204" pitchFamily="34" charset="0"/>
              </a:rPr>
              <a:t>Mejorar la comprensión </a:t>
            </a:r>
            <a:r>
              <a:rPr lang="es-ES" sz="2400" dirty="0" smtClean="0">
                <a:latin typeface="Arial Narrow" panose="020B0606020202030204" pitchFamily="34" charset="0"/>
              </a:rPr>
              <a:t>de una lectura, de un visionado o una explicación. La </a:t>
            </a:r>
            <a:r>
              <a:rPr lang="es-ES" sz="2400" b="1" dirty="0" smtClean="0">
                <a:latin typeface="Arial Narrow" panose="020B0606020202030204" pitchFamily="34" charset="0"/>
              </a:rPr>
              <a:t>síntesis</a:t>
            </a:r>
            <a:r>
              <a:rPr lang="es-ES" sz="2400" dirty="0" smtClean="0">
                <a:latin typeface="Arial Narrow" panose="020B0606020202030204" pitchFamily="34" charset="0"/>
              </a:rPr>
              <a:t> ocurre cuando seleccionan un </a:t>
            </a:r>
            <a:r>
              <a:rPr lang="es-ES" sz="2400" b="1" dirty="0" smtClean="0">
                <a:latin typeface="Arial Narrow" panose="020B0606020202030204" pitchFamily="34" charset="0"/>
              </a:rPr>
              <a:t>color, símbolo e imagen </a:t>
            </a:r>
            <a:r>
              <a:rPr lang="es-ES" sz="2400" dirty="0" smtClean="0">
                <a:latin typeface="Arial Narrow" panose="020B0606020202030204" pitchFamily="34" charset="0"/>
              </a:rPr>
              <a:t>para representar 3 ideas. Facilita la discusión cuando comparten sus colores, símbolos o imágenes. </a:t>
            </a:r>
            <a:endParaRPr lang="es-ES" sz="2400" b="1" dirty="0">
              <a:latin typeface="Arial Narrow" panose="020B0606020202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123" y="1701835"/>
            <a:ext cx="1771677" cy="177167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562076" y="3441680"/>
            <a:ext cx="9180158" cy="2677656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 Narrow" panose="020B0606020202030204" pitchFamily="34" charset="0"/>
              </a:rPr>
              <a:t>MÉTODO</a:t>
            </a:r>
            <a:r>
              <a:rPr lang="es-ES" sz="2400" dirty="0" smtClean="0">
                <a:latin typeface="Arial Narrow" panose="020B0606020202030204" pitchFamily="34" charset="0"/>
              </a:rPr>
              <a:t>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Arial Narrow" panose="020B0606020202030204" pitchFamily="34" charset="0"/>
              </a:rPr>
              <a:t>Después de leer,  visionar, … un tema se extraen las ideas más interesantes.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Arial Narrow" panose="020B0606020202030204" pitchFamily="34" charset="0"/>
              </a:rPr>
              <a:t>Se selecciona una de ellas y el </a:t>
            </a:r>
            <a:r>
              <a:rPr lang="es-ES" sz="2400" dirty="0">
                <a:latin typeface="Arial Narrow" panose="020B0606020202030204" pitchFamily="34" charset="0"/>
              </a:rPr>
              <a:t>profesor/a </a:t>
            </a:r>
            <a:r>
              <a:rPr lang="es-ES" sz="2400" dirty="0" smtClean="0">
                <a:latin typeface="Arial Narrow" panose="020B0606020202030204" pitchFamily="34" charset="0"/>
              </a:rPr>
              <a:t>pregunta: ¿Qué </a:t>
            </a:r>
            <a:r>
              <a:rPr lang="es-ES" sz="2400" b="1" dirty="0" smtClean="0">
                <a:latin typeface="Arial Narrow" panose="020B0606020202030204" pitchFamily="34" charset="0"/>
              </a:rPr>
              <a:t>color</a:t>
            </a:r>
            <a:r>
              <a:rPr lang="es-ES" sz="2400" dirty="0" smtClean="0">
                <a:latin typeface="Arial Narrow" panose="020B0606020202030204" pitchFamily="34" charset="0"/>
              </a:rPr>
              <a:t> utilizarías para representarla?</a:t>
            </a:r>
            <a:r>
              <a:rPr lang="es-ES" sz="2400" dirty="0">
                <a:latin typeface="Arial Narrow" panose="020B0606020202030204" pitchFamily="34" charset="0"/>
              </a:rPr>
              <a:t> </a:t>
            </a:r>
            <a:endParaRPr lang="es-ES" sz="2400" dirty="0" smtClean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Arial Narrow" panose="020B0606020202030204" pitchFamily="34" charset="0"/>
              </a:rPr>
              <a:t>Selecciona otra idea y pregunta ¿Qué </a:t>
            </a:r>
            <a:r>
              <a:rPr lang="es-ES" sz="2400" b="1" dirty="0" smtClean="0">
                <a:latin typeface="Arial Narrow" panose="020B0606020202030204" pitchFamily="34" charset="0"/>
              </a:rPr>
              <a:t>símbolo</a:t>
            </a:r>
            <a:r>
              <a:rPr lang="es-ES" sz="2400" dirty="0" smtClean="0">
                <a:latin typeface="Arial Narrow" panose="020B0606020202030204" pitchFamily="34" charset="0"/>
              </a:rPr>
              <a:t> podría representarla?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Arial Narrow" panose="020B0606020202030204" pitchFamily="34" charset="0"/>
              </a:rPr>
              <a:t>Selecciona otra idea y pregunta de nuevo ¿Qué </a:t>
            </a:r>
            <a:r>
              <a:rPr lang="es-ES" sz="2400" b="1" dirty="0" smtClean="0">
                <a:latin typeface="Arial Narrow" panose="020B0606020202030204" pitchFamily="34" charset="0"/>
              </a:rPr>
              <a:t>imagen</a:t>
            </a:r>
            <a:r>
              <a:rPr lang="es-ES" sz="2400" dirty="0" smtClean="0">
                <a:latin typeface="Arial Narrow" panose="020B0606020202030204" pitchFamily="34" charset="0"/>
              </a:rPr>
              <a:t> utilizarías para representar esta idea?</a:t>
            </a:r>
            <a:endParaRPr lang="es-ES" sz="2400" dirty="0">
              <a:latin typeface="Arial Narrow" panose="020B060602020203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485163" y="6044665"/>
            <a:ext cx="2257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latin typeface="Franklin Gothic Medium Cond" panose="020B0606030402020204" pitchFamily="34" charset="0"/>
              </a:rPr>
              <a:t>C.S.I.</a:t>
            </a:r>
            <a:endParaRPr lang="es-ES" sz="3200" dirty="0">
              <a:latin typeface="Franklin Gothic Medium Cond" panose="020B06060304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874" y="3796283"/>
            <a:ext cx="2143125" cy="2143125"/>
          </a:xfrm>
          <a:prstGeom prst="rect">
            <a:avLst/>
          </a:prstGeom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96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de brujula dibuj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7137">
            <a:off x="4146292" y="2375607"/>
            <a:ext cx="3881485" cy="396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-8964" y="452592"/>
            <a:ext cx="12192000" cy="138499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ES" sz="4400" dirty="0" smtClean="0">
                <a:latin typeface="Arial Narrow" panose="020B0606020202030204" pitchFamily="34" charset="0"/>
              </a:rPr>
              <a:t>Reflexiono sobre Innovación Metodológica</a:t>
            </a:r>
          </a:p>
          <a:p>
            <a:pPr algn="ctr"/>
            <a:r>
              <a:rPr lang="es-ES" sz="4000" dirty="0" smtClean="0">
                <a:latin typeface="Arial Narrow" panose="020B0606020202030204" pitchFamily="34" charset="0"/>
              </a:rPr>
              <a:t>RUTINA </a:t>
            </a:r>
            <a:r>
              <a:rPr lang="es-ES" sz="4000" b="1" dirty="0" smtClean="0">
                <a:latin typeface="Arial Narrow" panose="020B0606020202030204" pitchFamily="34" charset="0"/>
              </a:rPr>
              <a:t>PUNTOS DE BRÚJULA</a:t>
            </a:r>
            <a:endParaRPr lang="es-ES" sz="4000" b="1" dirty="0">
              <a:latin typeface="Arial Narrow" panose="020B060602020203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949263" y="2086750"/>
            <a:ext cx="2923504" cy="584775"/>
          </a:xfrm>
          <a:prstGeom prst="rect">
            <a:avLst/>
          </a:prstGeom>
          <a:solidFill>
            <a:schemeClr val="tx1"/>
          </a:solidFill>
          <a:ln w="38100">
            <a:solidFill>
              <a:srgbClr val="FFFF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N</a:t>
            </a:r>
            <a:r>
              <a:rPr lang="es-ES" sz="32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: </a:t>
            </a:r>
            <a:r>
              <a:rPr lang="es-ES" sz="3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Necesito saber</a:t>
            </a:r>
            <a:endParaRPr lang="es-ES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356244" y="4046532"/>
            <a:ext cx="2358979" cy="589862"/>
          </a:xfrm>
          <a:prstGeom prst="rect">
            <a:avLst/>
          </a:prstGeom>
          <a:solidFill>
            <a:schemeClr val="tx1"/>
          </a:solidFill>
          <a:ln w="38100">
            <a:solidFill>
              <a:srgbClr val="FFFF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E</a:t>
            </a:r>
            <a:r>
              <a:rPr lang="es-ES" sz="32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: </a:t>
            </a:r>
            <a:r>
              <a:rPr lang="es-ES" sz="3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Emociona</a:t>
            </a:r>
            <a:endParaRPr lang="es-ES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617488" y="5934499"/>
            <a:ext cx="3758485" cy="584775"/>
          </a:xfrm>
          <a:prstGeom prst="rect">
            <a:avLst/>
          </a:prstGeom>
          <a:solidFill>
            <a:schemeClr val="tx1"/>
          </a:solidFill>
          <a:ln w="38100">
            <a:solidFill>
              <a:srgbClr val="FFFF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S</a:t>
            </a:r>
            <a:r>
              <a:rPr lang="es-ES" sz="32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: </a:t>
            </a:r>
            <a:r>
              <a:rPr lang="es-ES" sz="3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Situación de partida</a:t>
            </a:r>
            <a:endParaRPr lang="es-ES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618760" y="4043988"/>
            <a:ext cx="2358979" cy="589862"/>
          </a:xfrm>
          <a:prstGeom prst="rect">
            <a:avLst/>
          </a:prstGeom>
          <a:solidFill>
            <a:schemeClr val="tx1"/>
          </a:solidFill>
          <a:ln w="38100">
            <a:solidFill>
              <a:srgbClr val="FFFF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W</a:t>
            </a:r>
            <a:r>
              <a:rPr lang="es-ES" sz="3200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: </a:t>
            </a:r>
            <a:r>
              <a:rPr lang="es-ES" sz="3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Preocupa</a:t>
            </a:r>
            <a:endParaRPr lang="es-ES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10964" y="6187043"/>
            <a:ext cx="837222" cy="664462"/>
          </a:xfrm>
          <a:prstGeom prst="rect">
            <a:avLst/>
          </a:prstGeom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4" y="6278418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725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926263" y="328957"/>
            <a:ext cx="8304113" cy="1200329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 Narrow" panose="020B0606020202030204" pitchFamily="34" charset="0"/>
              </a:rPr>
              <a:t>FINALIDAD</a:t>
            </a:r>
            <a:r>
              <a:rPr lang="es-ES" sz="2400" dirty="0" smtClean="0">
                <a:latin typeface="Arial Narrow" panose="020B0606020202030204" pitchFamily="34" charset="0"/>
              </a:rPr>
              <a:t>: Ayuda a </a:t>
            </a:r>
            <a:r>
              <a:rPr lang="es-ES" sz="2400" b="1" dirty="0" smtClean="0">
                <a:latin typeface="Arial Narrow" panose="020B0606020202030204" pitchFamily="34" charset="0"/>
              </a:rPr>
              <a:t>profundizar en una idea y evaluarla</a:t>
            </a:r>
            <a:r>
              <a:rPr lang="es-ES" sz="2400" dirty="0" smtClean="0">
                <a:latin typeface="Arial Narrow" panose="020B0606020202030204" pitchFamily="34" charset="0"/>
              </a:rPr>
              <a:t>. Sirve para analizar </a:t>
            </a:r>
            <a:r>
              <a:rPr lang="es-ES" sz="2400" b="1" dirty="0" smtClean="0">
                <a:latin typeface="Arial Narrow" panose="020B0606020202030204" pitchFamily="34" charset="0"/>
              </a:rPr>
              <a:t>distintas posturas </a:t>
            </a:r>
            <a:r>
              <a:rPr lang="es-ES" sz="2400" dirty="0" smtClean="0">
                <a:latin typeface="Arial Narrow" panose="020B0606020202030204" pitchFamily="34" charset="0"/>
              </a:rPr>
              <a:t>de una idea antes de formar una opinión al respecto</a:t>
            </a:r>
            <a:endParaRPr lang="es-ES" sz="2400" dirty="0">
              <a:latin typeface="Arial Narrow" panose="020B0606020202030204" pitchFamily="34" charset="0"/>
            </a:endParaRPr>
          </a:p>
        </p:txBody>
      </p:sp>
      <p:sp>
        <p:nvSpPr>
          <p:cNvPr id="5" name="Llamada de nube 4"/>
          <p:cNvSpPr/>
          <p:nvPr/>
        </p:nvSpPr>
        <p:spPr>
          <a:xfrm>
            <a:off x="907448" y="479178"/>
            <a:ext cx="1654629" cy="899886"/>
          </a:xfrm>
          <a:prstGeom prst="cloudCallout">
            <a:avLst>
              <a:gd name="adj1" fmla="val -32921"/>
              <a:gd name="adj2" fmla="val 9070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2926263" y="1713202"/>
            <a:ext cx="8304112" cy="120032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fontAlgn="base"/>
            <a:r>
              <a:rPr lang="es-ES" sz="2400" b="1" dirty="0" smtClean="0">
                <a:latin typeface="Arial Narrow" panose="020B0606020202030204" pitchFamily="34" charset="0"/>
              </a:rPr>
              <a:t>APLICACIÓN </a:t>
            </a:r>
            <a:r>
              <a:rPr lang="es-ES" sz="2400" dirty="0" smtClean="0">
                <a:latin typeface="Arial Narrow" panose="020B0606020202030204" pitchFamily="34" charset="0"/>
              </a:rPr>
              <a:t>: </a:t>
            </a:r>
            <a:r>
              <a:rPr lang="es-ES" sz="2400" dirty="0">
                <a:latin typeface="Arial Narrow" panose="020B0606020202030204" pitchFamily="34" charset="0"/>
              </a:rPr>
              <a:t>Esta rutina funciona bien para </a:t>
            </a:r>
            <a:r>
              <a:rPr lang="es-ES" sz="2400" b="1" dirty="0" smtClean="0">
                <a:latin typeface="Arial Narrow" panose="020B0606020202030204" pitchFamily="34" charset="0"/>
              </a:rPr>
              <a:t>explorar diversas facetas </a:t>
            </a:r>
            <a:r>
              <a:rPr lang="es-ES" sz="2400" dirty="0">
                <a:latin typeface="Arial Narrow" panose="020B0606020202030204" pitchFamily="34" charset="0"/>
              </a:rPr>
              <a:t>de una </a:t>
            </a:r>
            <a:r>
              <a:rPr lang="es-ES" sz="2400" dirty="0" smtClean="0">
                <a:latin typeface="Arial Narrow" panose="020B0606020202030204" pitchFamily="34" charset="0"/>
              </a:rPr>
              <a:t>idea </a:t>
            </a:r>
            <a:r>
              <a:rPr lang="es-ES" sz="2400" b="1" dirty="0">
                <a:latin typeface="Arial Narrow" panose="020B0606020202030204" pitchFamily="34" charset="0"/>
              </a:rPr>
              <a:t>antes de tomar una </a:t>
            </a:r>
            <a:r>
              <a:rPr lang="es-ES" sz="2400" b="1" dirty="0" smtClean="0">
                <a:latin typeface="Arial Narrow" panose="020B0606020202030204" pitchFamily="34" charset="0"/>
              </a:rPr>
              <a:t>posición </a:t>
            </a:r>
            <a:r>
              <a:rPr lang="es-ES" sz="2400" dirty="0">
                <a:latin typeface="Arial Narrow" panose="020B0606020202030204" pitchFamily="34" charset="0"/>
              </a:rPr>
              <a:t>o expresar una opinión al respecto</a:t>
            </a:r>
            <a:r>
              <a:rPr lang="es-ES" sz="2400" dirty="0" smtClean="0"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8922" y="1713202"/>
            <a:ext cx="1771677" cy="177167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926263" y="3097447"/>
            <a:ext cx="8304112" cy="3046988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 Narrow" panose="020B0606020202030204" pitchFamily="34" charset="0"/>
              </a:rPr>
              <a:t>MÉTODO</a:t>
            </a:r>
            <a:r>
              <a:rPr lang="es-ES" sz="2400" dirty="0" smtClean="0">
                <a:latin typeface="Arial Narrow" panose="020B0606020202030204" pitchFamily="34" charset="0"/>
              </a:rPr>
              <a:t> : </a:t>
            </a:r>
            <a:r>
              <a:rPr lang="es-ES" sz="2400" dirty="0">
                <a:latin typeface="Arial Narrow" panose="020B0606020202030204" pitchFamily="34" charset="0"/>
              </a:rPr>
              <a:t>Es posible registrar las respuestas utilizando las </a:t>
            </a:r>
            <a:r>
              <a:rPr lang="es-ES" sz="2400" b="1" dirty="0">
                <a:latin typeface="Arial Narrow" panose="020B0606020202030204" pitchFamily="34" charset="0"/>
              </a:rPr>
              <a:t>direcciones de la brújula </a:t>
            </a:r>
            <a:r>
              <a:rPr lang="es-ES" sz="2400" dirty="0">
                <a:latin typeface="Arial Narrow" panose="020B0606020202030204" pitchFamily="34" charset="0"/>
              </a:rPr>
              <a:t>para proporcionar un </a:t>
            </a:r>
            <a:r>
              <a:rPr lang="es-ES" sz="2400" b="1" dirty="0">
                <a:latin typeface="Arial Narrow" panose="020B0606020202030204" pitchFamily="34" charset="0"/>
              </a:rPr>
              <a:t>ancla visual</a:t>
            </a:r>
            <a:r>
              <a:rPr lang="es-ES" sz="2400" b="1" dirty="0" smtClean="0">
                <a:latin typeface="Arial Narrow" panose="020B0606020202030204" pitchFamily="34" charset="0"/>
              </a:rPr>
              <a:t> </a:t>
            </a:r>
          </a:p>
          <a:p>
            <a:pPr fontAlgn="base"/>
            <a:r>
              <a:rPr lang="es-ES" sz="2400" b="1" dirty="0" smtClean="0">
                <a:latin typeface="Arial Narrow" panose="020B0606020202030204" pitchFamily="34" charset="0"/>
              </a:rPr>
              <a:t>E</a:t>
            </a:r>
            <a:r>
              <a:rPr lang="es-ES" sz="2400" dirty="0">
                <a:latin typeface="Arial Narrow" panose="020B0606020202030204" pitchFamily="34" charset="0"/>
              </a:rPr>
              <a:t>. ¿Qué te gusta/</a:t>
            </a:r>
            <a:r>
              <a:rPr lang="es-ES" sz="2400" b="1" dirty="0">
                <a:latin typeface="Arial Narrow" panose="020B0606020202030204" pitchFamily="34" charset="0"/>
              </a:rPr>
              <a:t>emociona </a:t>
            </a:r>
            <a:r>
              <a:rPr lang="es-ES" sz="2400" dirty="0">
                <a:latin typeface="Arial Narrow" panose="020B0606020202030204" pitchFamily="34" charset="0"/>
              </a:rPr>
              <a:t>de esta idea? ¿Cuál es el lado positivo?</a:t>
            </a:r>
          </a:p>
          <a:p>
            <a:pPr fontAlgn="base"/>
            <a:r>
              <a:rPr lang="es-ES" sz="2400" b="1" dirty="0">
                <a:latin typeface="Arial Narrow" panose="020B0606020202030204" pitchFamily="34" charset="0"/>
              </a:rPr>
              <a:t>N</a:t>
            </a:r>
            <a:r>
              <a:rPr lang="es-ES" sz="2400" dirty="0">
                <a:latin typeface="Arial Narrow" panose="020B0606020202030204" pitchFamily="34" charset="0"/>
              </a:rPr>
              <a:t>. ¿Qué </a:t>
            </a:r>
            <a:r>
              <a:rPr lang="es-ES" sz="2400" b="1" dirty="0">
                <a:latin typeface="Arial Narrow" panose="020B0606020202030204" pitchFamily="34" charset="0"/>
              </a:rPr>
              <a:t>necesito saber </a:t>
            </a:r>
            <a:r>
              <a:rPr lang="es-ES" sz="2400" dirty="0">
                <a:latin typeface="Arial Narrow" panose="020B0606020202030204" pitchFamily="34" charset="0"/>
              </a:rPr>
              <a:t>o averiguar acerca de esta idea?</a:t>
            </a:r>
          </a:p>
          <a:p>
            <a:pPr fontAlgn="base"/>
            <a:r>
              <a:rPr lang="es-ES" sz="2400" b="1" dirty="0">
                <a:latin typeface="Arial Narrow" panose="020B0606020202030204" pitchFamily="34" charset="0"/>
              </a:rPr>
              <a:t>S</a:t>
            </a:r>
            <a:r>
              <a:rPr lang="es-ES" sz="2400" dirty="0">
                <a:latin typeface="Arial Narrow" panose="020B0606020202030204" pitchFamily="34" charset="0"/>
              </a:rPr>
              <a:t>. ¿Cuál es tu </a:t>
            </a:r>
            <a:r>
              <a:rPr lang="es-ES" sz="2400" b="1" dirty="0">
                <a:latin typeface="Arial Narrow" panose="020B0606020202030204" pitchFamily="34" charset="0"/>
              </a:rPr>
              <a:t>situación de partida</a:t>
            </a:r>
            <a:r>
              <a:rPr lang="es-ES" sz="2400" dirty="0">
                <a:latin typeface="Arial Narrow" panose="020B0606020202030204" pitchFamily="34" charset="0"/>
              </a:rPr>
              <a:t>? ¿Cuál es tu opinión al respecto? </a:t>
            </a:r>
          </a:p>
          <a:p>
            <a:pPr fontAlgn="base"/>
            <a:r>
              <a:rPr lang="es-ES" sz="2400" b="1" dirty="0">
                <a:latin typeface="Arial Narrow" panose="020B0606020202030204" pitchFamily="34" charset="0"/>
              </a:rPr>
              <a:t>O</a:t>
            </a:r>
            <a:r>
              <a:rPr lang="es-ES" sz="2400" dirty="0">
                <a:latin typeface="Arial Narrow" panose="020B0606020202030204" pitchFamily="34" charset="0"/>
              </a:rPr>
              <a:t>. ¿Qué </a:t>
            </a:r>
            <a:r>
              <a:rPr lang="es-ES" sz="2400" b="1" dirty="0">
                <a:latin typeface="Arial Narrow" panose="020B0606020202030204" pitchFamily="34" charset="0"/>
              </a:rPr>
              <a:t>te preocupa </a:t>
            </a:r>
            <a:r>
              <a:rPr lang="es-ES" sz="2400" dirty="0">
                <a:latin typeface="Arial Narrow" panose="020B0606020202030204" pitchFamily="34" charset="0"/>
              </a:rPr>
              <a:t>acerca de esta idea? ¿Cuáles son sus inconvenientes? (</a:t>
            </a:r>
            <a:r>
              <a:rPr lang="es-ES" sz="2400" b="1" i="1" dirty="0" err="1">
                <a:latin typeface="Arial Narrow" panose="020B0606020202030204" pitchFamily="34" charset="0"/>
              </a:rPr>
              <a:t>W</a:t>
            </a:r>
            <a:r>
              <a:rPr lang="es-ES" sz="2400" i="1" dirty="0" err="1">
                <a:latin typeface="Arial Narrow" panose="020B0606020202030204" pitchFamily="34" charset="0"/>
              </a:rPr>
              <a:t>orrisome</a:t>
            </a:r>
            <a:r>
              <a:rPr lang="es-ES" sz="2400" dirty="0">
                <a:latin typeface="Arial Narrow" panose="020B0606020202030204" pitchFamily="34" charset="0"/>
              </a:rPr>
              <a:t> en inglés)</a:t>
            </a:r>
          </a:p>
          <a:p>
            <a:endParaRPr lang="es-ES" sz="2400" dirty="0" smtClean="0">
              <a:latin typeface="Arial Narrow" panose="020B060602020203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8617527" y="6130179"/>
            <a:ext cx="3256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latin typeface="Franklin Gothic Medium Cond" panose="020B0606030402020204" pitchFamily="34" charset="0"/>
              </a:rPr>
              <a:t>Puntos de brújula</a:t>
            </a:r>
            <a:endParaRPr lang="es-ES" sz="3200" dirty="0">
              <a:latin typeface="Franklin Gothic Medium Cond" panose="020B06060304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3197" y="3819017"/>
            <a:ext cx="2143125" cy="2143125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32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627799"/>
            <a:ext cx="10490825" cy="3883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2" y="6277058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85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065" cy="813276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532" y="433365"/>
            <a:ext cx="12192000" cy="1015663"/>
          </a:xfrm>
          <a:prstGeom prst="rect">
            <a:avLst/>
          </a:prstGeom>
          <a:solidFill>
            <a:srgbClr val="FFFF00">
              <a:alpha val="63137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latin typeface="Arial Narrow" panose="020B0606020202030204" pitchFamily="34" charset="0"/>
              </a:rPr>
              <a:t>RUTINA K.W.L</a:t>
            </a:r>
          </a:p>
        </p:txBody>
      </p:sp>
    </p:spTree>
    <p:extLst>
      <p:ext uri="{BB962C8B-B14F-4D97-AF65-F5344CB8AC3E}">
        <p14:creationId xmlns:p14="http://schemas.microsoft.com/office/powerpoint/2010/main" val="214253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620599" y="328957"/>
            <a:ext cx="9121635" cy="1200329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 Narrow" panose="020B0606020202030204" pitchFamily="34" charset="0"/>
              </a:rPr>
              <a:t>FINALIDAD</a:t>
            </a:r>
            <a:r>
              <a:rPr lang="es-ES" sz="2400" dirty="0" smtClean="0">
                <a:latin typeface="Arial Narrow" panose="020B0606020202030204" pitchFamily="34" charset="0"/>
              </a:rPr>
              <a:t>:</a:t>
            </a:r>
          </a:p>
          <a:p>
            <a:r>
              <a:rPr lang="es-ES" sz="2400" b="1" dirty="0" smtClean="0">
                <a:latin typeface="Arial Narrow" panose="020B0606020202030204" pitchFamily="34" charset="0"/>
              </a:rPr>
              <a:t>Conectar </a:t>
            </a:r>
            <a:r>
              <a:rPr lang="es-ES" sz="2400" b="1" dirty="0">
                <a:latin typeface="Arial Narrow" panose="020B0606020202030204" pitchFamily="34" charset="0"/>
              </a:rPr>
              <a:t>conocimientos previos </a:t>
            </a:r>
            <a:r>
              <a:rPr lang="es-ES" sz="2400" dirty="0">
                <a:latin typeface="Arial Narrow" panose="020B0606020202030204" pitchFamily="34" charset="0"/>
              </a:rPr>
              <a:t>y </a:t>
            </a:r>
            <a:r>
              <a:rPr lang="es-ES" sz="2400" b="1" dirty="0">
                <a:latin typeface="Arial Narrow" panose="020B0606020202030204" pitchFamily="34" charset="0"/>
              </a:rPr>
              <a:t>estimular la curiosidad</a:t>
            </a:r>
            <a:r>
              <a:rPr lang="es-ES" sz="2400" dirty="0">
                <a:latin typeface="Arial Narrow" panose="020B0606020202030204" pitchFamily="34" charset="0"/>
              </a:rPr>
              <a:t>. Fomenta el aprendizaje autónomo. </a:t>
            </a:r>
          </a:p>
        </p:txBody>
      </p:sp>
      <p:sp>
        <p:nvSpPr>
          <p:cNvPr id="5" name="Llamada de nube 4"/>
          <p:cNvSpPr/>
          <p:nvPr/>
        </p:nvSpPr>
        <p:spPr>
          <a:xfrm>
            <a:off x="514123" y="479178"/>
            <a:ext cx="1654629" cy="899886"/>
          </a:xfrm>
          <a:prstGeom prst="cloudCallout">
            <a:avLst>
              <a:gd name="adj1" fmla="val -32921"/>
              <a:gd name="adj2" fmla="val 9070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2620599" y="1885318"/>
            <a:ext cx="9180158" cy="120032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 Narrow" panose="020B0606020202030204" pitchFamily="34" charset="0"/>
              </a:rPr>
              <a:t>APLICACIÓN </a:t>
            </a:r>
            <a:r>
              <a:rPr lang="es-ES" sz="2400" dirty="0" smtClean="0">
                <a:latin typeface="Arial Narrow" panose="020B0606020202030204" pitchFamily="34" charset="0"/>
              </a:rPr>
              <a:t>:</a:t>
            </a:r>
          </a:p>
          <a:p>
            <a:r>
              <a:rPr lang="es-ES" sz="2400" dirty="0" smtClean="0">
                <a:latin typeface="Arial Narrow" panose="020B0606020202030204" pitchFamily="34" charset="0"/>
              </a:rPr>
              <a:t> Adecuada al </a:t>
            </a:r>
            <a:r>
              <a:rPr lang="es-ES" sz="2400" b="1" dirty="0" smtClean="0">
                <a:latin typeface="Arial Narrow" panose="020B0606020202030204" pitchFamily="34" charset="0"/>
              </a:rPr>
              <a:t>principio de un tema </a:t>
            </a:r>
            <a:r>
              <a:rPr lang="es-ES" sz="2400" dirty="0" smtClean="0">
                <a:latin typeface="Arial Narrow" panose="020B0606020202030204" pitchFamily="34" charset="0"/>
              </a:rPr>
              <a:t>si deseamos que los alumnos desarrollen sus propias preguntas y vías de investigación</a:t>
            </a:r>
            <a:endParaRPr lang="es-ES" sz="2400" b="1" dirty="0">
              <a:latin typeface="Arial Narrow" panose="020B0606020202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123" y="1701835"/>
            <a:ext cx="1771677" cy="177167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562076" y="3441680"/>
            <a:ext cx="9180158" cy="1938992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 Narrow" panose="020B0606020202030204" pitchFamily="34" charset="0"/>
              </a:rPr>
              <a:t>MÉTODO</a:t>
            </a:r>
            <a:r>
              <a:rPr lang="es-ES" sz="2400" dirty="0" smtClean="0">
                <a:latin typeface="Arial Narrow" panose="020B0606020202030204" pitchFamily="34" charset="0"/>
              </a:rPr>
              <a:t> : </a:t>
            </a:r>
          </a:p>
          <a:p>
            <a:r>
              <a:rPr lang="es-ES" sz="2400" dirty="0" smtClean="0">
                <a:latin typeface="Arial Narrow" panose="020B0606020202030204" pitchFamily="34" charset="0"/>
              </a:rPr>
              <a:t>Los alumnos contestan las siguientes preguntas:</a:t>
            </a:r>
          </a:p>
          <a:p>
            <a:r>
              <a:rPr lang="es-ES" sz="2400" dirty="0" smtClean="0">
                <a:latin typeface="Arial Narrow" panose="020B0606020202030204" pitchFamily="34" charset="0"/>
              </a:rPr>
              <a:t>	1º</a:t>
            </a:r>
            <a:r>
              <a:rPr lang="es-ES" sz="2400" dirty="0">
                <a:latin typeface="Arial Narrow" panose="020B0606020202030204" pitchFamily="34" charset="0"/>
              </a:rPr>
              <a:t>) ¿Qué crees que sabes sobre el tema?</a:t>
            </a:r>
          </a:p>
          <a:p>
            <a:r>
              <a:rPr lang="es-ES" sz="2400" dirty="0" smtClean="0">
                <a:latin typeface="Arial Narrow" panose="020B0606020202030204" pitchFamily="34" charset="0"/>
              </a:rPr>
              <a:t>	2º</a:t>
            </a:r>
            <a:r>
              <a:rPr lang="es-ES" sz="2400" dirty="0">
                <a:latin typeface="Arial Narrow" panose="020B0606020202030204" pitchFamily="34" charset="0"/>
              </a:rPr>
              <a:t>) ¿Qué preguntas o inquietudes tienes sobre el tema?</a:t>
            </a:r>
          </a:p>
          <a:p>
            <a:r>
              <a:rPr lang="es-ES" sz="2400" dirty="0" smtClean="0">
                <a:latin typeface="Arial Narrow" panose="020B0606020202030204" pitchFamily="34" charset="0"/>
              </a:rPr>
              <a:t>	3º</a:t>
            </a:r>
            <a:r>
              <a:rPr lang="es-ES" sz="2400" dirty="0">
                <a:latin typeface="Arial Narrow" panose="020B0606020202030204" pitchFamily="34" charset="0"/>
              </a:rPr>
              <a:t>) ¿Qué te gustaría investigar sobre este tema?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485163" y="6044665"/>
            <a:ext cx="2257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latin typeface="Franklin Gothic Medium Cond" panose="020B0606030402020204" pitchFamily="34" charset="0"/>
              </a:rPr>
              <a:t>K.W.L.</a:t>
            </a:r>
            <a:endParaRPr lang="es-ES" sz="3200" dirty="0">
              <a:latin typeface="Franklin Gothic Medium Cond" panose="020B06060304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874" y="3796283"/>
            <a:ext cx="2143125" cy="2143125"/>
          </a:xfrm>
          <a:prstGeom prst="rect">
            <a:avLst/>
          </a:prstGeom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1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fuhem.es/media/educacion/Image/Boletin%20IC%2035/Colaboraciones/Aprendizaje_Cooperativo_Escuela_Infantil_Hipati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" r="12113" b="23625"/>
          <a:stretch/>
        </p:blipFill>
        <p:spPr bwMode="auto">
          <a:xfrm>
            <a:off x="0" y="0"/>
            <a:ext cx="12192000" cy="699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4561740" y="3429000"/>
            <a:ext cx="3068519" cy="1200329"/>
          </a:xfrm>
          <a:prstGeom prst="rect">
            <a:avLst/>
          </a:prstGeom>
          <a:solidFill>
            <a:schemeClr val="bg1">
              <a:alpha val="63137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latin typeface="Arial Narrow" panose="020B0606020202030204" pitchFamily="34" charset="0"/>
              </a:rPr>
              <a:t>APRENDIZAJE COOPERATIVO</a:t>
            </a:r>
            <a:endParaRPr lang="es-ES" sz="3600" b="1" dirty="0" smtClean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27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undo.knowmad.org/wp-content/uploads/2016/06/621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9301"/>
            <a:ext cx="12192000" cy="726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506569" y="5044018"/>
            <a:ext cx="11178862" cy="1708160"/>
          </a:xfrm>
          <a:prstGeom prst="rect">
            <a:avLst/>
          </a:prstGeom>
          <a:solidFill>
            <a:srgbClr val="000000">
              <a:alpha val="76078"/>
            </a:srgbClr>
          </a:solidFill>
          <a:ln w="571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chemeClr val="bg1"/>
                </a:solidFill>
                <a:latin typeface="Arial Narrow" panose="020B0606020202030204" pitchFamily="34" charset="0"/>
                <a:cs typeface="Cabin Condensed" panose="020B0604020202020204" charset="0"/>
              </a:rPr>
              <a:t>¿Cómo puede responder</a:t>
            </a:r>
            <a:r>
              <a:rPr lang="es-ES" sz="4000" b="1" dirty="0">
                <a:solidFill>
                  <a:schemeClr val="bg1"/>
                </a:solidFill>
                <a:latin typeface="Arial Narrow" panose="020B0606020202030204" pitchFamily="34" charset="0"/>
                <a:cs typeface="Cabin Condensed" panose="020B0604020202020204" charset="0"/>
              </a:rPr>
              <a:t> </a:t>
            </a:r>
            <a:r>
              <a:rPr lang="es-ES" sz="4000" b="1" dirty="0">
                <a:latin typeface="Arial Narrow" panose="020B0606020202030204" pitchFamily="34" charset="0"/>
                <a:cs typeface="Cabin Condensed" panose="020B0604020202020204" charset="0"/>
              </a:rPr>
              <a:t>la educación </a:t>
            </a:r>
            <a:r>
              <a:rPr lang="es-ES" sz="4000" dirty="0">
                <a:solidFill>
                  <a:schemeClr val="bg1"/>
                </a:solidFill>
                <a:latin typeface="Arial Narrow" panose="020B0606020202030204" pitchFamily="34" charset="0"/>
                <a:cs typeface="Cabin Condensed" panose="020B0604020202020204" charset="0"/>
              </a:rPr>
              <a:t>a los </a:t>
            </a:r>
            <a:r>
              <a:rPr lang="es-ES" sz="40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bin Condensed" panose="020B0604020202020204" charset="0"/>
              </a:rPr>
              <a:t>RETOS</a:t>
            </a:r>
            <a:r>
              <a:rPr lang="es-ES" sz="4000" dirty="0" smtClean="0">
                <a:solidFill>
                  <a:schemeClr val="bg1"/>
                </a:solidFill>
                <a:latin typeface="Arial Narrow" panose="020B0606020202030204" pitchFamily="34" charset="0"/>
                <a:cs typeface="Cabin Condensed" panose="020B0604020202020204" charset="0"/>
              </a:rPr>
              <a:t> </a:t>
            </a:r>
            <a:r>
              <a:rPr lang="es-ES" sz="4000" dirty="0">
                <a:solidFill>
                  <a:schemeClr val="bg1"/>
                </a:solidFill>
                <a:latin typeface="Arial Narrow" panose="020B0606020202030204" pitchFamily="34" charset="0"/>
                <a:cs typeface="Cabin Condensed" panose="020B0604020202020204" charset="0"/>
              </a:rPr>
              <a:t>de la sociedad en la complejidad e incertidumbre actual?</a:t>
            </a:r>
          </a:p>
          <a:p>
            <a:pPr algn="r"/>
            <a:r>
              <a:rPr lang="es-ES" sz="2500" dirty="0" smtClean="0">
                <a:solidFill>
                  <a:schemeClr val="bg1"/>
                </a:solidFill>
                <a:latin typeface="Arial Narrow" panose="020B0606020202030204" pitchFamily="34" charset="0"/>
                <a:cs typeface="Cabin Condensed" panose="020B0604020202020204" charset="0"/>
              </a:rPr>
              <a:t>Julio </a:t>
            </a:r>
            <a:r>
              <a:rPr lang="es-ES" sz="2500" dirty="0">
                <a:solidFill>
                  <a:schemeClr val="bg1"/>
                </a:solidFill>
                <a:latin typeface="Arial Narrow" panose="020B0606020202030204" pitchFamily="34" charset="0"/>
                <a:cs typeface="Cabin Condensed" panose="020B0604020202020204" charset="0"/>
              </a:rPr>
              <a:t>Carabaña</a:t>
            </a:r>
          </a:p>
        </p:txBody>
      </p:sp>
      <p:pic>
        <p:nvPicPr>
          <p:cNvPr id="4" name="Picture 2" descr="http://mundo.knowmad.org/wp-content/uploads/2016/06/621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20"/>
          <a:stretch/>
        </p:blipFill>
        <p:spPr bwMode="auto">
          <a:xfrm>
            <a:off x="0" y="6367457"/>
            <a:ext cx="12374880" cy="49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4023360" y="3429000"/>
            <a:ext cx="1378634" cy="594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5273206" y="5044018"/>
            <a:ext cx="2737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FF00"/>
                </a:solidFill>
                <a:latin typeface="Arial Narrow" panose="020B0606020202030204" pitchFamily="34" charset="0"/>
                <a:cs typeface="Cabin Condensed" panose="020B0604020202020204" charset="0"/>
              </a:rPr>
              <a:t>la educación</a:t>
            </a:r>
            <a:endParaRPr lang="es-E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5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44800" y="602305"/>
            <a:ext cx="913248" cy="2232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1451" spc="-36" dirty="0">
                <a:solidFill>
                  <a:srgbClr val="C00000"/>
                </a:solidFill>
                <a:latin typeface="Bodoni MT Poster Compressed"/>
                <a:cs typeface="Bodoni MT Poster Compressed"/>
              </a:rPr>
              <a:t>mettodologías</a:t>
            </a:r>
            <a:r>
              <a:rPr sz="1451" spc="-36" dirty="0">
                <a:latin typeface="Bodoni MT Poster Compressed"/>
                <a:cs typeface="Bodoni MT Poster Compressed"/>
              </a:rPr>
              <a:t>acttivas</a:t>
            </a:r>
            <a:endParaRPr sz="1451">
              <a:latin typeface="Bodoni MT Poster Compressed"/>
              <a:cs typeface="Bodoni MT Poster Compresse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51450" y="6223632"/>
            <a:ext cx="626491" cy="2232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1451" spc="-5" dirty="0">
                <a:solidFill>
                  <a:srgbClr val="C00000"/>
                </a:solidFill>
                <a:latin typeface="Bodoni MT Poster Compressed"/>
                <a:cs typeface="Bodoni MT Poster Compressed"/>
              </a:rPr>
              <a:t>Mariví</a:t>
            </a:r>
            <a:r>
              <a:rPr sz="1451" spc="-59" dirty="0">
                <a:solidFill>
                  <a:srgbClr val="C00000"/>
                </a:solidFill>
                <a:latin typeface="Bodoni MT Poster Compressed"/>
                <a:cs typeface="Bodoni MT Poster Compressed"/>
              </a:rPr>
              <a:t> </a:t>
            </a:r>
            <a:r>
              <a:rPr sz="1451" spc="-9" dirty="0">
                <a:latin typeface="Bodoni MT Poster Compressed"/>
                <a:cs typeface="Bodoni MT Poster Compressed"/>
              </a:rPr>
              <a:t>Casado</a:t>
            </a:r>
            <a:endParaRPr sz="1451">
              <a:latin typeface="Bodoni MT Poster Compressed"/>
              <a:cs typeface="Bodoni MT Poster Compressed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050525" y="407680"/>
            <a:ext cx="1075951" cy="3765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5" name="object 5"/>
          <p:cNvSpPr txBox="1"/>
          <p:nvPr/>
        </p:nvSpPr>
        <p:spPr>
          <a:xfrm>
            <a:off x="7341034" y="951022"/>
            <a:ext cx="2797327" cy="5023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3264" dirty="0">
                <a:latin typeface="Bodoni MT Poster Compressed"/>
                <a:cs typeface="Bodoni MT Poster Compressed"/>
              </a:rPr>
              <a:t>K.W.L ( Know, </a:t>
            </a:r>
            <a:r>
              <a:rPr sz="3264" spc="-122" dirty="0">
                <a:latin typeface="Bodoni MT Poster Compressed"/>
                <a:cs typeface="Bodoni MT Poster Compressed"/>
              </a:rPr>
              <a:t>Wantt,</a:t>
            </a:r>
            <a:r>
              <a:rPr sz="3264" spc="-100" dirty="0">
                <a:latin typeface="Bodoni MT Poster Compressed"/>
                <a:cs typeface="Bodoni MT Poster Compressed"/>
              </a:rPr>
              <a:t> </a:t>
            </a:r>
            <a:r>
              <a:rPr sz="3264" spc="-5" dirty="0">
                <a:latin typeface="Bodoni MT Poster Compressed"/>
                <a:cs typeface="Bodoni MT Poster Compressed"/>
              </a:rPr>
              <a:t>Learn)</a:t>
            </a:r>
            <a:endParaRPr sz="3264">
              <a:latin typeface="Bodoni MT Poster Compressed"/>
              <a:cs typeface="Bodoni MT Poster Compressed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31870" y="2105538"/>
            <a:ext cx="2907308" cy="3971997"/>
          </a:xfrm>
          <a:custGeom>
            <a:avLst/>
            <a:gdLst/>
            <a:ahLst/>
            <a:cxnLst/>
            <a:rect l="l" t="t" r="r" b="b"/>
            <a:pathLst>
              <a:path w="3206115" h="4380230">
                <a:moveTo>
                  <a:pt x="0" y="4379849"/>
                </a:moveTo>
                <a:lnTo>
                  <a:pt x="3206115" y="4379849"/>
                </a:lnTo>
                <a:lnTo>
                  <a:pt x="3206115" y="0"/>
                </a:lnTo>
                <a:lnTo>
                  <a:pt x="0" y="0"/>
                </a:lnTo>
                <a:lnTo>
                  <a:pt x="0" y="4379849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" name="object 7"/>
          <p:cNvSpPr/>
          <p:nvPr/>
        </p:nvSpPr>
        <p:spPr>
          <a:xfrm>
            <a:off x="1941757" y="1571985"/>
            <a:ext cx="2488112" cy="1053748"/>
          </a:xfrm>
          <a:custGeom>
            <a:avLst/>
            <a:gdLst/>
            <a:ahLst/>
            <a:cxnLst/>
            <a:rect l="l" t="t" r="r" b="b"/>
            <a:pathLst>
              <a:path w="2743835" h="1162050">
                <a:moveTo>
                  <a:pt x="2743263" y="0"/>
                </a:moveTo>
                <a:lnTo>
                  <a:pt x="0" y="0"/>
                </a:lnTo>
                <a:lnTo>
                  <a:pt x="0" y="1098930"/>
                </a:lnTo>
                <a:lnTo>
                  <a:pt x="130590" y="1117243"/>
                </a:lnTo>
                <a:lnTo>
                  <a:pt x="252914" y="1132114"/>
                </a:lnTo>
                <a:lnTo>
                  <a:pt x="311157" y="1138319"/>
                </a:lnTo>
                <a:lnTo>
                  <a:pt x="367551" y="1143737"/>
                </a:lnTo>
                <a:lnTo>
                  <a:pt x="422169" y="1148393"/>
                </a:lnTo>
                <a:lnTo>
                  <a:pt x="475082" y="1152309"/>
                </a:lnTo>
                <a:lnTo>
                  <a:pt x="526363" y="1155511"/>
                </a:lnTo>
                <a:lnTo>
                  <a:pt x="576086" y="1158024"/>
                </a:lnTo>
                <a:lnTo>
                  <a:pt x="624321" y="1159872"/>
                </a:lnTo>
                <a:lnTo>
                  <a:pt x="671143" y="1161078"/>
                </a:lnTo>
                <a:lnTo>
                  <a:pt x="716623" y="1161668"/>
                </a:lnTo>
                <a:lnTo>
                  <a:pt x="760834" y="1161667"/>
                </a:lnTo>
                <a:lnTo>
                  <a:pt x="803849" y="1161097"/>
                </a:lnTo>
                <a:lnTo>
                  <a:pt x="845739" y="1159984"/>
                </a:lnTo>
                <a:lnTo>
                  <a:pt x="886578" y="1158353"/>
                </a:lnTo>
                <a:lnTo>
                  <a:pt x="926438" y="1156227"/>
                </a:lnTo>
                <a:lnTo>
                  <a:pt x="965391" y="1153631"/>
                </a:lnTo>
                <a:lnTo>
                  <a:pt x="1003511" y="1150590"/>
                </a:lnTo>
                <a:lnTo>
                  <a:pt x="1077537" y="1143268"/>
                </a:lnTo>
                <a:lnTo>
                  <a:pt x="1149099" y="1134457"/>
                </a:lnTo>
                <a:lnTo>
                  <a:pt x="1253086" y="1118876"/>
                </a:lnTo>
                <a:lnTo>
                  <a:pt x="1321021" y="1107197"/>
                </a:lnTo>
                <a:lnTo>
                  <a:pt x="1702437" y="1033801"/>
                </a:lnTo>
                <a:lnTo>
                  <a:pt x="1816864" y="1013828"/>
                </a:lnTo>
                <a:lnTo>
                  <a:pt x="1897560" y="1001175"/>
                </a:lnTo>
                <a:lnTo>
                  <a:pt x="1982462" y="989278"/>
                </a:lnTo>
                <a:lnTo>
                  <a:pt x="2072150" y="978334"/>
                </a:lnTo>
                <a:lnTo>
                  <a:pt x="2167203" y="968537"/>
                </a:lnTo>
                <a:lnTo>
                  <a:pt x="2268202" y="960084"/>
                </a:lnTo>
                <a:lnTo>
                  <a:pt x="2375728" y="953170"/>
                </a:lnTo>
                <a:lnTo>
                  <a:pt x="2490360" y="947989"/>
                </a:lnTo>
                <a:lnTo>
                  <a:pt x="2612678" y="944737"/>
                </a:lnTo>
                <a:lnTo>
                  <a:pt x="2743263" y="943610"/>
                </a:lnTo>
                <a:lnTo>
                  <a:pt x="274326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" name="object 8"/>
          <p:cNvSpPr/>
          <p:nvPr/>
        </p:nvSpPr>
        <p:spPr>
          <a:xfrm>
            <a:off x="1941757" y="1571985"/>
            <a:ext cx="2488112" cy="1053748"/>
          </a:xfrm>
          <a:custGeom>
            <a:avLst/>
            <a:gdLst/>
            <a:ahLst/>
            <a:cxnLst/>
            <a:rect l="l" t="t" r="r" b="b"/>
            <a:pathLst>
              <a:path w="2743835" h="1162050">
                <a:moveTo>
                  <a:pt x="0" y="0"/>
                </a:moveTo>
                <a:lnTo>
                  <a:pt x="2743263" y="0"/>
                </a:lnTo>
                <a:lnTo>
                  <a:pt x="2743263" y="943610"/>
                </a:lnTo>
                <a:lnTo>
                  <a:pt x="2676901" y="943895"/>
                </a:lnTo>
                <a:lnTo>
                  <a:pt x="2612678" y="944737"/>
                </a:lnTo>
                <a:lnTo>
                  <a:pt x="2550522" y="946109"/>
                </a:lnTo>
                <a:lnTo>
                  <a:pt x="2490360" y="947989"/>
                </a:lnTo>
                <a:lnTo>
                  <a:pt x="2432119" y="950350"/>
                </a:lnTo>
                <a:lnTo>
                  <a:pt x="2375728" y="953170"/>
                </a:lnTo>
                <a:lnTo>
                  <a:pt x="2321113" y="956422"/>
                </a:lnTo>
                <a:lnTo>
                  <a:pt x="2268202" y="960084"/>
                </a:lnTo>
                <a:lnTo>
                  <a:pt x="2216923" y="964131"/>
                </a:lnTo>
                <a:lnTo>
                  <a:pt x="2167203" y="968537"/>
                </a:lnTo>
                <a:lnTo>
                  <a:pt x="2118969" y="973280"/>
                </a:lnTo>
                <a:lnTo>
                  <a:pt x="2072150" y="978334"/>
                </a:lnTo>
                <a:lnTo>
                  <a:pt x="2026671" y="983675"/>
                </a:lnTo>
                <a:lnTo>
                  <a:pt x="1982462" y="989278"/>
                </a:lnTo>
                <a:lnTo>
                  <a:pt x="1939449" y="995119"/>
                </a:lnTo>
                <a:lnTo>
                  <a:pt x="1897560" y="1001175"/>
                </a:lnTo>
                <a:lnTo>
                  <a:pt x="1856723" y="1007419"/>
                </a:lnTo>
                <a:lnTo>
                  <a:pt x="1816864" y="1013828"/>
                </a:lnTo>
                <a:lnTo>
                  <a:pt x="1777912" y="1020378"/>
                </a:lnTo>
                <a:lnTo>
                  <a:pt x="1739794" y="1027044"/>
                </a:lnTo>
                <a:lnTo>
                  <a:pt x="1665769" y="1040626"/>
                </a:lnTo>
                <a:lnTo>
                  <a:pt x="1594209" y="1054379"/>
                </a:lnTo>
                <a:lnTo>
                  <a:pt x="1524535" y="1068108"/>
                </a:lnTo>
                <a:lnTo>
                  <a:pt x="1490223" y="1074903"/>
                </a:lnTo>
                <a:lnTo>
                  <a:pt x="1456165" y="1081618"/>
                </a:lnTo>
                <a:lnTo>
                  <a:pt x="1388521" y="1094713"/>
                </a:lnTo>
                <a:lnTo>
                  <a:pt x="1321021" y="1107197"/>
                </a:lnTo>
                <a:lnTo>
                  <a:pt x="1253086" y="1118876"/>
                </a:lnTo>
                <a:lnTo>
                  <a:pt x="1184136" y="1129555"/>
                </a:lnTo>
                <a:lnTo>
                  <a:pt x="1113590" y="1139037"/>
                </a:lnTo>
                <a:lnTo>
                  <a:pt x="1040868" y="1147127"/>
                </a:lnTo>
                <a:lnTo>
                  <a:pt x="965391" y="1153631"/>
                </a:lnTo>
                <a:lnTo>
                  <a:pt x="926438" y="1156227"/>
                </a:lnTo>
                <a:lnTo>
                  <a:pt x="886578" y="1158353"/>
                </a:lnTo>
                <a:lnTo>
                  <a:pt x="845739" y="1159984"/>
                </a:lnTo>
                <a:lnTo>
                  <a:pt x="803849" y="1161097"/>
                </a:lnTo>
                <a:lnTo>
                  <a:pt x="760834" y="1161667"/>
                </a:lnTo>
                <a:lnTo>
                  <a:pt x="716623" y="1161668"/>
                </a:lnTo>
                <a:lnTo>
                  <a:pt x="671143" y="1161078"/>
                </a:lnTo>
                <a:lnTo>
                  <a:pt x="624321" y="1159872"/>
                </a:lnTo>
                <a:lnTo>
                  <a:pt x="576086" y="1158024"/>
                </a:lnTo>
                <a:lnTo>
                  <a:pt x="526363" y="1155511"/>
                </a:lnTo>
                <a:lnTo>
                  <a:pt x="475082" y="1152309"/>
                </a:lnTo>
                <a:lnTo>
                  <a:pt x="422169" y="1148393"/>
                </a:lnTo>
                <a:lnTo>
                  <a:pt x="367551" y="1143737"/>
                </a:lnTo>
                <a:lnTo>
                  <a:pt x="311157" y="1138319"/>
                </a:lnTo>
                <a:lnTo>
                  <a:pt x="252914" y="1132114"/>
                </a:lnTo>
                <a:lnTo>
                  <a:pt x="192749" y="1125097"/>
                </a:lnTo>
                <a:lnTo>
                  <a:pt x="130590" y="1117243"/>
                </a:lnTo>
                <a:lnTo>
                  <a:pt x="66365" y="1108530"/>
                </a:lnTo>
                <a:lnTo>
                  <a:pt x="0" y="109893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9" name="object 9"/>
          <p:cNvSpPr/>
          <p:nvPr/>
        </p:nvSpPr>
        <p:spPr>
          <a:xfrm>
            <a:off x="4768739" y="2105538"/>
            <a:ext cx="2907308" cy="3971997"/>
          </a:xfrm>
          <a:custGeom>
            <a:avLst/>
            <a:gdLst/>
            <a:ahLst/>
            <a:cxnLst/>
            <a:rect l="l" t="t" r="r" b="b"/>
            <a:pathLst>
              <a:path w="3206115" h="4380230">
                <a:moveTo>
                  <a:pt x="0" y="4379849"/>
                </a:moveTo>
                <a:lnTo>
                  <a:pt x="3206115" y="4379849"/>
                </a:lnTo>
                <a:lnTo>
                  <a:pt x="3206115" y="0"/>
                </a:lnTo>
                <a:lnTo>
                  <a:pt x="0" y="0"/>
                </a:lnTo>
                <a:lnTo>
                  <a:pt x="0" y="4379849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0" name="object 10"/>
          <p:cNvSpPr/>
          <p:nvPr/>
        </p:nvSpPr>
        <p:spPr>
          <a:xfrm>
            <a:off x="4978566" y="1571985"/>
            <a:ext cx="2487537" cy="1053748"/>
          </a:xfrm>
          <a:custGeom>
            <a:avLst/>
            <a:gdLst/>
            <a:ahLst/>
            <a:cxnLst/>
            <a:rect l="l" t="t" r="r" b="b"/>
            <a:pathLst>
              <a:path w="2743200" h="1162050">
                <a:moveTo>
                  <a:pt x="2743200" y="0"/>
                </a:moveTo>
                <a:lnTo>
                  <a:pt x="0" y="0"/>
                </a:lnTo>
                <a:lnTo>
                  <a:pt x="0" y="1098930"/>
                </a:lnTo>
                <a:lnTo>
                  <a:pt x="130584" y="1117243"/>
                </a:lnTo>
                <a:lnTo>
                  <a:pt x="252903" y="1132114"/>
                </a:lnTo>
                <a:lnTo>
                  <a:pt x="311143" y="1138319"/>
                </a:lnTo>
                <a:lnTo>
                  <a:pt x="367534" y="1143737"/>
                </a:lnTo>
                <a:lnTo>
                  <a:pt x="422149" y="1148393"/>
                </a:lnTo>
                <a:lnTo>
                  <a:pt x="475060" y="1152309"/>
                </a:lnTo>
                <a:lnTo>
                  <a:pt x="526339" y="1155511"/>
                </a:lnTo>
                <a:lnTo>
                  <a:pt x="576059" y="1158024"/>
                </a:lnTo>
                <a:lnTo>
                  <a:pt x="624293" y="1159872"/>
                </a:lnTo>
                <a:lnTo>
                  <a:pt x="671112" y="1161078"/>
                </a:lnTo>
                <a:lnTo>
                  <a:pt x="716591" y="1161668"/>
                </a:lnTo>
                <a:lnTo>
                  <a:pt x="760800" y="1161667"/>
                </a:lnTo>
                <a:lnTo>
                  <a:pt x="803812" y="1161097"/>
                </a:lnTo>
                <a:lnTo>
                  <a:pt x="845701" y="1159984"/>
                </a:lnTo>
                <a:lnTo>
                  <a:pt x="886538" y="1158353"/>
                </a:lnTo>
                <a:lnTo>
                  <a:pt x="926396" y="1156227"/>
                </a:lnTo>
                <a:lnTo>
                  <a:pt x="965348" y="1153631"/>
                </a:lnTo>
                <a:lnTo>
                  <a:pt x="1003466" y="1150590"/>
                </a:lnTo>
                <a:lnTo>
                  <a:pt x="1077491" y="1143268"/>
                </a:lnTo>
                <a:lnTo>
                  <a:pt x="1149049" y="1134457"/>
                </a:lnTo>
                <a:lnTo>
                  <a:pt x="1253034" y="1118876"/>
                </a:lnTo>
                <a:lnTo>
                  <a:pt x="1320967" y="1107197"/>
                </a:lnTo>
                <a:lnTo>
                  <a:pt x="1702376" y="1033801"/>
                </a:lnTo>
                <a:lnTo>
                  <a:pt x="1816803" y="1013828"/>
                </a:lnTo>
                <a:lnTo>
                  <a:pt x="1897498" y="1001175"/>
                </a:lnTo>
                <a:lnTo>
                  <a:pt x="1982399" y="989278"/>
                </a:lnTo>
                <a:lnTo>
                  <a:pt x="2072087" y="978334"/>
                </a:lnTo>
                <a:lnTo>
                  <a:pt x="2167140" y="968537"/>
                </a:lnTo>
                <a:lnTo>
                  <a:pt x="2268139" y="960084"/>
                </a:lnTo>
                <a:lnTo>
                  <a:pt x="2375665" y="953170"/>
                </a:lnTo>
                <a:lnTo>
                  <a:pt x="2490296" y="947989"/>
                </a:lnTo>
                <a:lnTo>
                  <a:pt x="2612615" y="944737"/>
                </a:lnTo>
                <a:lnTo>
                  <a:pt x="2743200" y="943610"/>
                </a:lnTo>
                <a:lnTo>
                  <a:pt x="27432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1" name="object 11"/>
          <p:cNvSpPr/>
          <p:nvPr/>
        </p:nvSpPr>
        <p:spPr>
          <a:xfrm>
            <a:off x="4978566" y="1571985"/>
            <a:ext cx="2487537" cy="1053748"/>
          </a:xfrm>
          <a:custGeom>
            <a:avLst/>
            <a:gdLst/>
            <a:ahLst/>
            <a:cxnLst/>
            <a:rect l="l" t="t" r="r" b="b"/>
            <a:pathLst>
              <a:path w="2743200" h="1162050">
                <a:moveTo>
                  <a:pt x="0" y="0"/>
                </a:moveTo>
                <a:lnTo>
                  <a:pt x="2743200" y="0"/>
                </a:lnTo>
                <a:lnTo>
                  <a:pt x="2743200" y="943610"/>
                </a:lnTo>
                <a:lnTo>
                  <a:pt x="2676838" y="943895"/>
                </a:lnTo>
                <a:lnTo>
                  <a:pt x="2612615" y="944737"/>
                </a:lnTo>
                <a:lnTo>
                  <a:pt x="2550458" y="946109"/>
                </a:lnTo>
                <a:lnTo>
                  <a:pt x="2490296" y="947989"/>
                </a:lnTo>
                <a:lnTo>
                  <a:pt x="2432056" y="950350"/>
                </a:lnTo>
                <a:lnTo>
                  <a:pt x="2375665" y="953170"/>
                </a:lnTo>
                <a:lnTo>
                  <a:pt x="2321050" y="956422"/>
                </a:lnTo>
                <a:lnTo>
                  <a:pt x="2268139" y="960084"/>
                </a:lnTo>
                <a:lnTo>
                  <a:pt x="2216860" y="964131"/>
                </a:lnTo>
                <a:lnTo>
                  <a:pt x="2167140" y="968537"/>
                </a:lnTo>
                <a:lnTo>
                  <a:pt x="2118906" y="973280"/>
                </a:lnTo>
                <a:lnTo>
                  <a:pt x="2072087" y="978334"/>
                </a:lnTo>
                <a:lnTo>
                  <a:pt x="2026608" y="983675"/>
                </a:lnTo>
                <a:lnTo>
                  <a:pt x="1982399" y="989278"/>
                </a:lnTo>
                <a:lnTo>
                  <a:pt x="1939387" y="995119"/>
                </a:lnTo>
                <a:lnTo>
                  <a:pt x="1897498" y="1001175"/>
                </a:lnTo>
                <a:lnTo>
                  <a:pt x="1856661" y="1007419"/>
                </a:lnTo>
                <a:lnTo>
                  <a:pt x="1816803" y="1013828"/>
                </a:lnTo>
                <a:lnTo>
                  <a:pt x="1777851" y="1020378"/>
                </a:lnTo>
                <a:lnTo>
                  <a:pt x="1739733" y="1027044"/>
                </a:lnTo>
                <a:lnTo>
                  <a:pt x="1665708" y="1040626"/>
                </a:lnTo>
                <a:lnTo>
                  <a:pt x="1594150" y="1054379"/>
                </a:lnTo>
                <a:lnTo>
                  <a:pt x="1524476" y="1068108"/>
                </a:lnTo>
                <a:lnTo>
                  <a:pt x="1490165" y="1074903"/>
                </a:lnTo>
                <a:lnTo>
                  <a:pt x="1456108" y="1081618"/>
                </a:lnTo>
                <a:lnTo>
                  <a:pt x="1388465" y="1094713"/>
                </a:lnTo>
                <a:lnTo>
                  <a:pt x="1320967" y="1107197"/>
                </a:lnTo>
                <a:lnTo>
                  <a:pt x="1253034" y="1118876"/>
                </a:lnTo>
                <a:lnTo>
                  <a:pt x="1184085" y="1129555"/>
                </a:lnTo>
                <a:lnTo>
                  <a:pt x="1113542" y="1139037"/>
                </a:lnTo>
                <a:lnTo>
                  <a:pt x="1040823" y="1147127"/>
                </a:lnTo>
                <a:lnTo>
                  <a:pt x="965348" y="1153631"/>
                </a:lnTo>
                <a:lnTo>
                  <a:pt x="926396" y="1156227"/>
                </a:lnTo>
                <a:lnTo>
                  <a:pt x="886538" y="1158353"/>
                </a:lnTo>
                <a:lnTo>
                  <a:pt x="845701" y="1159984"/>
                </a:lnTo>
                <a:lnTo>
                  <a:pt x="803812" y="1161097"/>
                </a:lnTo>
                <a:lnTo>
                  <a:pt x="760800" y="1161667"/>
                </a:lnTo>
                <a:lnTo>
                  <a:pt x="716591" y="1161668"/>
                </a:lnTo>
                <a:lnTo>
                  <a:pt x="671112" y="1161078"/>
                </a:lnTo>
                <a:lnTo>
                  <a:pt x="624293" y="1159872"/>
                </a:lnTo>
                <a:lnTo>
                  <a:pt x="576059" y="1158024"/>
                </a:lnTo>
                <a:lnTo>
                  <a:pt x="526339" y="1155511"/>
                </a:lnTo>
                <a:lnTo>
                  <a:pt x="475060" y="1152309"/>
                </a:lnTo>
                <a:lnTo>
                  <a:pt x="422149" y="1148393"/>
                </a:lnTo>
                <a:lnTo>
                  <a:pt x="367534" y="1143737"/>
                </a:lnTo>
                <a:lnTo>
                  <a:pt x="311143" y="1138319"/>
                </a:lnTo>
                <a:lnTo>
                  <a:pt x="252903" y="1132114"/>
                </a:lnTo>
                <a:lnTo>
                  <a:pt x="192741" y="1125097"/>
                </a:lnTo>
                <a:lnTo>
                  <a:pt x="130584" y="1117243"/>
                </a:lnTo>
                <a:lnTo>
                  <a:pt x="66361" y="1108530"/>
                </a:lnTo>
                <a:lnTo>
                  <a:pt x="0" y="109893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2" name="object 12"/>
          <p:cNvSpPr/>
          <p:nvPr/>
        </p:nvSpPr>
        <p:spPr>
          <a:xfrm>
            <a:off x="7783724" y="2105538"/>
            <a:ext cx="2907308" cy="3971997"/>
          </a:xfrm>
          <a:custGeom>
            <a:avLst/>
            <a:gdLst/>
            <a:ahLst/>
            <a:cxnLst/>
            <a:rect l="l" t="t" r="r" b="b"/>
            <a:pathLst>
              <a:path w="3206115" h="4380230">
                <a:moveTo>
                  <a:pt x="0" y="4379849"/>
                </a:moveTo>
                <a:lnTo>
                  <a:pt x="3206115" y="4379849"/>
                </a:lnTo>
                <a:lnTo>
                  <a:pt x="3206115" y="0"/>
                </a:lnTo>
                <a:lnTo>
                  <a:pt x="0" y="0"/>
                </a:lnTo>
                <a:lnTo>
                  <a:pt x="0" y="4379849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3" name="object 13"/>
          <p:cNvSpPr/>
          <p:nvPr/>
        </p:nvSpPr>
        <p:spPr>
          <a:xfrm>
            <a:off x="7993553" y="1571985"/>
            <a:ext cx="2487537" cy="1053748"/>
          </a:xfrm>
          <a:custGeom>
            <a:avLst/>
            <a:gdLst/>
            <a:ahLst/>
            <a:cxnLst/>
            <a:rect l="l" t="t" r="r" b="b"/>
            <a:pathLst>
              <a:path w="2743200" h="1162050">
                <a:moveTo>
                  <a:pt x="2743200" y="0"/>
                </a:moveTo>
                <a:lnTo>
                  <a:pt x="0" y="0"/>
                </a:lnTo>
                <a:lnTo>
                  <a:pt x="0" y="1098930"/>
                </a:lnTo>
                <a:lnTo>
                  <a:pt x="130584" y="1117243"/>
                </a:lnTo>
                <a:lnTo>
                  <a:pt x="252903" y="1132114"/>
                </a:lnTo>
                <a:lnTo>
                  <a:pt x="311143" y="1138319"/>
                </a:lnTo>
                <a:lnTo>
                  <a:pt x="367534" y="1143737"/>
                </a:lnTo>
                <a:lnTo>
                  <a:pt x="422149" y="1148393"/>
                </a:lnTo>
                <a:lnTo>
                  <a:pt x="475060" y="1152309"/>
                </a:lnTo>
                <a:lnTo>
                  <a:pt x="526339" y="1155511"/>
                </a:lnTo>
                <a:lnTo>
                  <a:pt x="576059" y="1158024"/>
                </a:lnTo>
                <a:lnTo>
                  <a:pt x="624293" y="1159872"/>
                </a:lnTo>
                <a:lnTo>
                  <a:pt x="671112" y="1161078"/>
                </a:lnTo>
                <a:lnTo>
                  <a:pt x="716591" y="1161668"/>
                </a:lnTo>
                <a:lnTo>
                  <a:pt x="760800" y="1161667"/>
                </a:lnTo>
                <a:lnTo>
                  <a:pt x="803812" y="1161097"/>
                </a:lnTo>
                <a:lnTo>
                  <a:pt x="845701" y="1159984"/>
                </a:lnTo>
                <a:lnTo>
                  <a:pt x="886538" y="1158353"/>
                </a:lnTo>
                <a:lnTo>
                  <a:pt x="926396" y="1156227"/>
                </a:lnTo>
                <a:lnTo>
                  <a:pt x="965348" y="1153631"/>
                </a:lnTo>
                <a:lnTo>
                  <a:pt x="1003466" y="1150590"/>
                </a:lnTo>
                <a:lnTo>
                  <a:pt x="1077491" y="1143268"/>
                </a:lnTo>
                <a:lnTo>
                  <a:pt x="1149049" y="1134457"/>
                </a:lnTo>
                <a:lnTo>
                  <a:pt x="1253034" y="1118876"/>
                </a:lnTo>
                <a:lnTo>
                  <a:pt x="1320967" y="1107197"/>
                </a:lnTo>
                <a:lnTo>
                  <a:pt x="1702376" y="1033801"/>
                </a:lnTo>
                <a:lnTo>
                  <a:pt x="1816803" y="1013828"/>
                </a:lnTo>
                <a:lnTo>
                  <a:pt x="1897498" y="1001175"/>
                </a:lnTo>
                <a:lnTo>
                  <a:pt x="1982399" y="989278"/>
                </a:lnTo>
                <a:lnTo>
                  <a:pt x="2072087" y="978334"/>
                </a:lnTo>
                <a:lnTo>
                  <a:pt x="2167140" y="968537"/>
                </a:lnTo>
                <a:lnTo>
                  <a:pt x="2268139" y="960084"/>
                </a:lnTo>
                <a:lnTo>
                  <a:pt x="2375665" y="953170"/>
                </a:lnTo>
                <a:lnTo>
                  <a:pt x="2490296" y="947989"/>
                </a:lnTo>
                <a:lnTo>
                  <a:pt x="2612615" y="944737"/>
                </a:lnTo>
                <a:lnTo>
                  <a:pt x="2743200" y="943610"/>
                </a:lnTo>
                <a:lnTo>
                  <a:pt x="27432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4" name="object 14"/>
          <p:cNvSpPr/>
          <p:nvPr/>
        </p:nvSpPr>
        <p:spPr>
          <a:xfrm>
            <a:off x="7993553" y="1571985"/>
            <a:ext cx="2487537" cy="1053748"/>
          </a:xfrm>
          <a:custGeom>
            <a:avLst/>
            <a:gdLst/>
            <a:ahLst/>
            <a:cxnLst/>
            <a:rect l="l" t="t" r="r" b="b"/>
            <a:pathLst>
              <a:path w="2743200" h="1162050">
                <a:moveTo>
                  <a:pt x="0" y="0"/>
                </a:moveTo>
                <a:lnTo>
                  <a:pt x="2743200" y="0"/>
                </a:lnTo>
                <a:lnTo>
                  <a:pt x="2743200" y="943610"/>
                </a:lnTo>
                <a:lnTo>
                  <a:pt x="2676838" y="943895"/>
                </a:lnTo>
                <a:lnTo>
                  <a:pt x="2612615" y="944737"/>
                </a:lnTo>
                <a:lnTo>
                  <a:pt x="2550458" y="946109"/>
                </a:lnTo>
                <a:lnTo>
                  <a:pt x="2490296" y="947989"/>
                </a:lnTo>
                <a:lnTo>
                  <a:pt x="2432056" y="950350"/>
                </a:lnTo>
                <a:lnTo>
                  <a:pt x="2375665" y="953170"/>
                </a:lnTo>
                <a:lnTo>
                  <a:pt x="2321050" y="956422"/>
                </a:lnTo>
                <a:lnTo>
                  <a:pt x="2268139" y="960084"/>
                </a:lnTo>
                <a:lnTo>
                  <a:pt x="2216860" y="964131"/>
                </a:lnTo>
                <a:lnTo>
                  <a:pt x="2167140" y="968537"/>
                </a:lnTo>
                <a:lnTo>
                  <a:pt x="2118906" y="973280"/>
                </a:lnTo>
                <a:lnTo>
                  <a:pt x="2072087" y="978334"/>
                </a:lnTo>
                <a:lnTo>
                  <a:pt x="2026608" y="983675"/>
                </a:lnTo>
                <a:lnTo>
                  <a:pt x="1982399" y="989278"/>
                </a:lnTo>
                <a:lnTo>
                  <a:pt x="1939387" y="995119"/>
                </a:lnTo>
                <a:lnTo>
                  <a:pt x="1897498" y="1001175"/>
                </a:lnTo>
                <a:lnTo>
                  <a:pt x="1856661" y="1007419"/>
                </a:lnTo>
                <a:lnTo>
                  <a:pt x="1816803" y="1013828"/>
                </a:lnTo>
                <a:lnTo>
                  <a:pt x="1777851" y="1020378"/>
                </a:lnTo>
                <a:lnTo>
                  <a:pt x="1739733" y="1027044"/>
                </a:lnTo>
                <a:lnTo>
                  <a:pt x="1665708" y="1040626"/>
                </a:lnTo>
                <a:lnTo>
                  <a:pt x="1594150" y="1054379"/>
                </a:lnTo>
                <a:lnTo>
                  <a:pt x="1524476" y="1068108"/>
                </a:lnTo>
                <a:lnTo>
                  <a:pt x="1490165" y="1074903"/>
                </a:lnTo>
                <a:lnTo>
                  <a:pt x="1456108" y="1081618"/>
                </a:lnTo>
                <a:lnTo>
                  <a:pt x="1388465" y="1094713"/>
                </a:lnTo>
                <a:lnTo>
                  <a:pt x="1320967" y="1107197"/>
                </a:lnTo>
                <a:lnTo>
                  <a:pt x="1253034" y="1118876"/>
                </a:lnTo>
                <a:lnTo>
                  <a:pt x="1184085" y="1129555"/>
                </a:lnTo>
                <a:lnTo>
                  <a:pt x="1113542" y="1139037"/>
                </a:lnTo>
                <a:lnTo>
                  <a:pt x="1040823" y="1147127"/>
                </a:lnTo>
                <a:lnTo>
                  <a:pt x="965348" y="1153631"/>
                </a:lnTo>
                <a:lnTo>
                  <a:pt x="926396" y="1156227"/>
                </a:lnTo>
                <a:lnTo>
                  <a:pt x="886538" y="1158353"/>
                </a:lnTo>
                <a:lnTo>
                  <a:pt x="845701" y="1159984"/>
                </a:lnTo>
                <a:lnTo>
                  <a:pt x="803812" y="1161097"/>
                </a:lnTo>
                <a:lnTo>
                  <a:pt x="760800" y="1161667"/>
                </a:lnTo>
                <a:lnTo>
                  <a:pt x="716591" y="1161668"/>
                </a:lnTo>
                <a:lnTo>
                  <a:pt x="671112" y="1161078"/>
                </a:lnTo>
                <a:lnTo>
                  <a:pt x="624293" y="1159872"/>
                </a:lnTo>
                <a:lnTo>
                  <a:pt x="576059" y="1158024"/>
                </a:lnTo>
                <a:lnTo>
                  <a:pt x="526339" y="1155511"/>
                </a:lnTo>
                <a:lnTo>
                  <a:pt x="475060" y="1152309"/>
                </a:lnTo>
                <a:lnTo>
                  <a:pt x="422149" y="1148393"/>
                </a:lnTo>
                <a:lnTo>
                  <a:pt x="367534" y="1143737"/>
                </a:lnTo>
                <a:lnTo>
                  <a:pt x="311143" y="1138319"/>
                </a:lnTo>
                <a:lnTo>
                  <a:pt x="252903" y="1132114"/>
                </a:lnTo>
                <a:lnTo>
                  <a:pt x="192741" y="1125097"/>
                </a:lnTo>
                <a:lnTo>
                  <a:pt x="130584" y="1117243"/>
                </a:lnTo>
                <a:lnTo>
                  <a:pt x="66361" y="1108530"/>
                </a:lnTo>
                <a:lnTo>
                  <a:pt x="0" y="109893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5" name="object 15"/>
          <p:cNvSpPr/>
          <p:nvPr/>
        </p:nvSpPr>
        <p:spPr>
          <a:xfrm>
            <a:off x="1995249" y="1375055"/>
            <a:ext cx="8459006" cy="1119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6" name="object 16"/>
          <p:cNvSpPr/>
          <p:nvPr/>
        </p:nvSpPr>
        <p:spPr>
          <a:xfrm>
            <a:off x="2033600" y="1410180"/>
            <a:ext cx="8382192" cy="0"/>
          </a:xfrm>
          <a:custGeom>
            <a:avLst/>
            <a:gdLst/>
            <a:ahLst/>
            <a:cxnLst/>
            <a:rect l="l" t="t" r="r" b="b"/>
            <a:pathLst>
              <a:path w="9243695">
                <a:moveTo>
                  <a:pt x="0" y="0"/>
                </a:moveTo>
                <a:lnTo>
                  <a:pt x="9243695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7" name="object 17"/>
          <p:cNvSpPr/>
          <p:nvPr/>
        </p:nvSpPr>
        <p:spPr>
          <a:xfrm>
            <a:off x="1978666" y="598391"/>
            <a:ext cx="1510487" cy="8540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8" name="object 18"/>
          <p:cNvSpPr/>
          <p:nvPr/>
        </p:nvSpPr>
        <p:spPr>
          <a:xfrm>
            <a:off x="2049146" y="710330"/>
            <a:ext cx="1369526" cy="630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9" name="object 19"/>
          <p:cNvSpPr/>
          <p:nvPr/>
        </p:nvSpPr>
        <p:spPr>
          <a:xfrm>
            <a:off x="2033945" y="635704"/>
            <a:ext cx="1399815" cy="742806"/>
          </a:xfrm>
          <a:custGeom>
            <a:avLst/>
            <a:gdLst/>
            <a:ahLst/>
            <a:cxnLst/>
            <a:rect l="l" t="t" r="r" b="b"/>
            <a:pathLst>
              <a:path w="1543685" h="819150">
                <a:moveTo>
                  <a:pt x="1543685" y="0"/>
                </a:moveTo>
                <a:lnTo>
                  <a:pt x="136525" y="0"/>
                </a:lnTo>
                <a:lnTo>
                  <a:pt x="93372" y="6956"/>
                </a:lnTo>
                <a:lnTo>
                  <a:pt x="55895" y="26330"/>
                </a:lnTo>
                <a:lnTo>
                  <a:pt x="26341" y="55878"/>
                </a:lnTo>
                <a:lnTo>
                  <a:pt x="6960" y="93358"/>
                </a:lnTo>
                <a:lnTo>
                  <a:pt x="0" y="136525"/>
                </a:lnTo>
                <a:lnTo>
                  <a:pt x="0" y="819150"/>
                </a:lnTo>
                <a:lnTo>
                  <a:pt x="1407160" y="819150"/>
                </a:lnTo>
                <a:lnTo>
                  <a:pt x="1450326" y="812193"/>
                </a:lnTo>
                <a:lnTo>
                  <a:pt x="1487806" y="792819"/>
                </a:lnTo>
                <a:lnTo>
                  <a:pt x="1517354" y="763271"/>
                </a:lnTo>
                <a:lnTo>
                  <a:pt x="1536728" y="725791"/>
                </a:lnTo>
                <a:lnTo>
                  <a:pt x="1543685" y="682625"/>
                </a:lnTo>
                <a:lnTo>
                  <a:pt x="1543685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0" name="object 20"/>
          <p:cNvSpPr/>
          <p:nvPr/>
        </p:nvSpPr>
        <p:spPr>
          <a:xfrm>
            <a:off x="2033945" y="635704"/>
            <a:ext cx="1399815" cy="742806"/>
          </a:xfrm>
          <a:custGeom>
            <a:avLst/>
            <a:gdLst/>
            <a:ahLst/>
            <a:cxnLst/>
            <a:rect l="l" t="t" r="r" b="b"/>
            <a:pathLst>
              <a:path w="1543685" h="819150">
                <a:moveTo>
                  <a:pt x="136525" y="0"/>
                </a:moveTo>
                <a:lnTo>
                  <a:pt x="1543685" y="0"/>
                </a:lnTo>
                <a:lnTo>
                  <a:pt x="1543685" y="682625"/>
                </a:lnTo>
                <a:lnTo>
                  <a:pt x="1536728" y="725791"/>
                </a:lnTo>
                <a:lnTo>
                  <a:pt x="1517354" y="763271"/>
                </a:lnTo>
                <a:lnTo>
                  <a:pt x="1487806" y="792819"/>
                </a:lnTo>
                <a:lnTo>
                  <a:pt x="1450326" y="812193"/>
                </a:lnTo>
                <a:lnTo>
                  <a:pt x="1407160" y="819150"/>
                </a:lnTo>
                <a:lnTo>
                  <a:pt x="0" y="819150"/>
                </a:lnTo>
                <a:lnTo>
                  <a:pt x="0" y="136525"/>
                </a:lnTo>
                <a:lnTo>
                  <a:pt x="6960" y="93358"/>
                </a:lnTo>
                <a:lnTo>
                  <a:pt x="26341" y="55878"/>
                </a:lnTo>
                <a:lnTo>
                  <a:pt x="55895" y="26330"/>
                </a:lnTo>
                <a:lnTo>
                  <a:pt x="93372" y="6956"/>
                </a:lnTo>
                <a:lnTo>
                  <a:pt x="136525" y="0"/>
                </a:lnTo>
                <a:close/>
              </a:path>
            </a:pathLst>
          </a:custGeom>
          <a:ln w="380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1" name="object 21"/>
          <p:cNvSpPr/>
          <p:nvPr/>
        </p:nvSpPr>
        <p:spPr>
          <a:xfrm>
            <a:off x="2087841" y="731060"/>
            <a:ext cx="1292137" cy="5527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2194068" y="729889"/>
            <a:ext cx="1113633" cy="5899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1516" marR="4607" indent="503841">
              <a:lnSpc>
                <a:spcPts val="2285"/>
              </a:lnSpc>
            </a:pPr>
            <a:r>
              <a:rPr spc="-68" dirty="0"/>
              <a:t>Ruttina</a:t>
            </a:r>
            <a:r>
              <a:rPr spc="-82" dirty="0"/>
              <a:t> </a:t>
            </a:r>
            <a:r>
              <a:rPr spc="5" dirty="0"/>
              <a:t>de  </a:t>
            </a:r>
            <a:r>
              <a:rPr spc="-41" dirty="0"/>
              <a:t>Pensamientto</a:t>
            </a:r>
          </a:p>
        </p:txBody>
      </p:sp>
      <p:sp>
        <p:nvSpPr>
          <p:cNvPr id="23" name="object 23"/>
          <p:cNvSpPr/>
          <p:nvPr/>
        </p:nvSpPr>
        <p:spPr>
          <a:xfrm>
            <a:off x="2034176" y="1705575"/>
            <a:ext cx="516509" cy="646069"/>
          </a:xfrm>
          <a:custGeom>
            <a:avLst/>
            <a:gdLst/>
            <a:ahLst/>
            <a:cxnLst/>
            <a:rect l="l" t="t" r="r" b="b"/>
            <a:pathLst>
              <a:path w="569594" h="712469">
                <a:moveTo>
                  <a:pt x="474599" y="0"/>
                </a:moveTo>
                <a:lnTo>
                  <a:pt x="94932" y="0"/>
                </a:lnTo>
                <a:lnTo>
                  <a:pt x="57982" y="7467"/>
                </a:lnTo>
                <a:lnTo>
                  <a:pt x="27806" y="27828"/>
                </a:lnTo>
                <a:lnTo>
                  <a:pt x="7460" y="58025"/>
                </a:lnTo>
                <a:lnTo>
                  <a:pt x="0" y="94996"/>
                </a:lnTo>
                <a:lnTo>
                  <a:pt x="0" y="617474"/>
                </a:lnTo>
                <a:lnTo>
                  <a:pt x="7460" y="654444"/>
                </a:lnTo>
                <a:lnTo>
                  <a:pt x="27806" y="684641"/>
                </a:lnTo>
                <a:lnTo>
                  <a:pt x="57982" y="705002"/>
                </a:lnTo>
                <a:lnTo>
                  <a:pt x="94932" y="712470"/>
                </a:lnTo>
                <a:lnTo>
                  <a:pt x="474599" y="712470"/>
                </a:lnTo>
                <a:lnTo>
                  <a:pt x="511569" y="705002"/>
                </a:lnTo>
                <a:lnTo>
                  <a:pt x="541766" y="684641"/>
                </a:lnTo>
                <a:lnTo>
                  <a:pt x="562127" y="654444"/>
                </a:lnTo>
                <a:lnTo>
                  <a:pt x="569595" y="617474"/>
                </a:lnTo>
                <a:lnTo>
                  <a:pt x="569595" y="94996"/>
                </a:lnTo>
                <a:lnTo>
                  <a:pt x="562127" y="58025"/>
                </a:lnTo>
                <a:lnTo>
                  <a:pt x="541766" y="27828"/>
                </a:lnTo>
                <a:lnTo>
                  <a:pt x="511569" y="7467"/>
                </a:lnTo>
                <a:lnTo>
                  <a:pt x="4745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4" name="object 24"/>
          <p:cNvSpPr/>
          <p:nvPr/>
        </p:nvSpPr>
        <p:spPr>
          <a:xfrm>
            <a:off x="2034176" y="1705575"/>
            <a:ext cx="516509" cy="646069"/>
          </a:xfrm>
          <a:custGeom>
            <a:avLst/>
            <a:gdLst/>
            <a:ahLst/>
            <a:cxnLst/>
            <a:rect l="l" t="t" r="r" b="b"/>
            <a:pathLst>
              <a:path w="569594" h="712469">
                <a:moveTo>
                  <a:pt x="0" y="94996"/>
                </a:moveTo>
                <a:lnTo>
                  <a:pt x="7460" y="58025"/>
                </a:lnTo>
                <a:lnTo>
                  <a:pt x="27806" y="27828"/>
                </a:lnTo>
                <a:lnTo>
                  <a:pt x="57982" y="7467"/>
                </a:lnTo>
                <a:lnTo>
                  <a:pt x="94932" y="0"/>
                </a:lnTo>
                <a:lnTo>
                  <a:pt x="474599" y="0"/>
                </a:lnTo>
                <a:lnTo>
                  <a:pt x="511569" y="7467"/>
                </a:lnTo>
                <a:lnTo>
                  <a:pt x="541766" y="27828"/>
                </a:lnTo>
                <a:lnTo>
                  <a:pt x="562127" y="58025"/>
                </a:lnTo>
                <a:lnTo>
                  <a:pt x="569595" y="94996"/>
                </a:lnTo>
                <a:lnTo>
                  <a:pt x="569595" y="617474"/>
                </a:lnTo>
                <a:lnTo>
                  <a:pt x="562127" y="654444"/>
                </a:lnTo>
                <a:lnTo>
                  <a:pt x="541766" y="684641"/>
                </a:lnTo>
                <a:lnTo>
                  <a:pt x="511569" y="705002"/>
                </a:lnTo>
                <a:lnTo>
                  <a:pt x="474599" y="712470"/>
                </a:lnTo>
                <a:lnTo>
                  <a:pt x="94932" y="712470"/>
                </a:lnTo>
                <a:lnTo>
                  <a:pt x="57982" y="705002"/>
                </a:lnTo>
                <a:lnTo>
                  <a:pt x="27806" y="684641"/>
                </a:lnTo>
                <a:lnTo>
                  <a:pt x="7460" y="654444"/>
                </a:lnTo>
                <a:lnTo>
                  <a:pt x="0" y="617474"/>
                </a:lnTo>
                <a:lnTo>
                  <a:pt x="0" y="94996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5" name="object 25"/>
          <p:cNvSpPr txBox="1"/>
          <p:nvPr/>
        </p:nvSpPr>
        <p:spPr>
          <a:xfrm>
            <a:off x="2202360" y="1755671"/>
            <a:ext cx="180231" cy="5023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3264" dirty="0">
                <a:latin typeface="Bodoni MT Poster Compressed"/>
                <a:cs typeface="Bodoni MT Poster Compressed"/>
              </a:rPr>
              <a:t>K</a:t>
            </a:r>
            <a:endParaRPr sz="3264">
              <a:latin typeface="Bodoni MT Poster Compressed"/>
              <a:cs typeface="Bodoni MT Poster Compressed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133231" y="1698665"/>
            <a:ext cx="516509" cy="646069"/>
          </a:xfrm>
          <a:custGeom>
            <a:avLst/>
            <a:gdLst/>
            <a:ahLst/>
            <a:cxnLst/>
            <a:rect l="l" t="t" r="r" b="b"/>
            <a:pathLst>
              <a:path w="569595" h="712469">
                <a:moveTo>
                  <a:pt x="474725" y="0"/>
                </a:moveTo>
                <a:lnTo>
                  <a:pt x="94996" y="0"/>
                </a:lnTo>
                <a:lnTo>
                  <a:pt x="58025" y="7467"/>
                </a:lnTo>
                <a:lnTo>
                  <a:pt x="27828" y="27828"/>
                </a:lnTo>
                <a:lnTo>
                  <a:pt x="7467" y="58025"/>
                </a:lnTo>
                <a:lnTo>
                  <a:pt x="0" y="94996"/>
                </a:lnTo>
                <a:lnTo>
                  <a:pt x="0" y="617474"/>
                </a:lnTo>
                <a:lnTo>
                  <a:pt x="7467" y="654444"/>
                </a:lnTo>
                <a:lnTo>
                  <a:pt x="27828" y="684641"/>
                </a:lnTo>
                <a:lnTo>
                  <a:pt x="58025" y="705002"/>
                </a:lnTo>
                <a:lnTo>
                  <a:pt x="94996" y="712469"/>
                </a:lnTo>
                <a:lnTo>
                  <a:pt x="474725" y="712469"/>
                </a:lnTo>
                <a:lnTo>
                  <a:pt x="511623" y="705002"/>
                </a:lnTo>
                <a:lnTo>
                  <a:pt x="541782" y="684641"/>
                </a:lnTo>
                <a:lnTo>
                  <a:pt x="562129" y="654444"/>
                </a:lnTo>
                <a:lnTo>
                  <a:pt x="569595" y="617474"/>
                </a:lnTo>
                <a:lnTo>
                  <a:pt x="569595" y="94996"/>
                </a:lnTo>
                <a:lnTo>
                  <a:pt x="562129" y="58025"/>
                </a:lnTo>
                <a:lnTo>
                  <a:pt x="541781" y="27828"/>
                </a:lnTo>
                <a:lnTo>
                  <a:pt x="511623" y="7467"/>
                </a:lnTo>
                <a:lnTo>
                  <a:pt x="4747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7" name="object 27"/>
          <p:cNvSpPr/>
          <p:nvPr/>
        </p:nvSpPr>
        <p:spPr>
          <a:xfrm>
            <a:off x="5133231" y="1698665"/>
            <a:ext cx="516509" cy="646069"/>
          </a:xfrm>
          <a:custGeom>
            <a:avLst/>
            <a:gdLst/>
            <a:ahLst/>
            <a:cxnLst/>
            <a:rect l="l" t="t" r="r" b="b"/>
            <a:pathLst>
              <a:path w="569595" h="712469">
                <a:moveTo>
                  <a:pt x="0" y="94996"/>
                </a:moveTo>
                <a:lnTo>
                  <a:pt x="7467" y="58025"/>
                </a:lnTo>
                <a:lnTo>
                  <a:pt x="27828" y="27828"/>
                </a:lnTo>
                <a:lnTo>
                  <a:pt x="58025" y="7467"/>
                </a:lnTo>
                <a:lnTo>
                  <a:pt x="94996" y="0"/>
                </a:lnTo>
                <a:lnTo>
                  <a:pt x="474725" y="0"/>
                </a:lnTo>
                <a:lnTo>
                  <a:pt x="511623" y="7467"/>
                </a:lnTo>
                <a:lnTo>
                  <a:pt x="541781" y="27828"/>
                </a:lnTo>
                <a:lnTo>
                  <a:pt x="562129" y="58025"/>
                </a:lnTo>
                <a:lnTo>
                  <a:pt x="569595" y="94996"/>
                </a:lnTo>
                <a:lnTo>
                  <a:pt x="569595" y="617474"/>
                </a:lnTo>
                <a:lnTo>
                  <a:pt x="562129" y="654444"/>
                </a:lnTo>
                <a:lnTo>
                  <a:pt x="541782" y="684641"/>
                </a:lnTo>
                <a:lnTo>
                  <a:pt x="511623" y="705002"/>
                </a:lnTo>
                <a:lnTo>
                  <a:pt x="474725" y="712469"/>
                </a:lnTo>
                <a:lnTo>
                  <a:pt x="94996" y="712469"/>
                </a:lnTo>
                <a:lnTo>
                  <a:pt x="58025" y="705002"/>
                </a:lnTo>
                <a:lnTo>
                  <a:pt x="27828" y="684641"/>
                </a:lnTo>
                <a:lnTo>
                  <a:pt x="7467" y="654444"/>
                </a:lnTo>
                <a:lnTo>
                  <a:pt x="0" y="617474"/>
                </a:lnTo>
                <a:lnTo>
                  <a:pt x="0" y="94996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8" name="object 28"/>
          <p:cNvSpPr txBox="1"/>
          <p:nvPr/>
        </p:nvSpPr>
        <p:spPr>
          <a:xfrm>
            <a:off x="5278913" y="1748761"/>
            <a:ext cx="223417" cy="5023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3264" dirty="0">
                <a:latin typeface="Bodoni MT Poster Compressed"/>
                <a:cs typeface="Bodoni MT Poster Compressed"/>
              </a:rPr>
              <a:t>W</a:t>
            </a:r>
            <a:endParaRPr sz="3264">
              <a:latin typeface="Bodoni MT Poster Compressed"/>
              <a:cs typeface="Bodoni MT Poster Compressed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170098" y="1774097"/>
            <a:ext cx="516509" cy="646069"/>
          </a:xfrm>
          <a:custGeom>
            <a:avLst/>
            <a:gdLst/>
            <a:ahLst/>
            <a:cxnLst/>
            <a:rect l="l" t="t" r="r" b="b"/>
            <a:pathLst>
              <a:path w="569595" h="712469">
                <a:moveTo>
                  <a:pt x="474599" y="0"/>
                </a:moveTo>
                <a:lnTo>
                  <a:pt x="94996" y="0"/>
                </a:lnTo>
                <a:lnTo>
                  <a:pt x="58025" y="7467"/>
                </a:lnTo>
                <a:lnTo>
                  <a:pt x="27828" y="27828"/>
                </a:lnTo>
                <a:lnTo>
                  <a:pt x="7467" y="58025"/>
                </a:lnTo>
                <a:lnTo>
                  <a:pt x="0" y="94995"/>
                </a:lnTo>
                <a:lnTo>
                  <a:pt x="0" y="617474"/>
                </a:lnTo>
                <a:lnTo>
                  <a:pt x="7467" y="654444"/>
                </a:lnTo>
                <a:lnTo>
                  <a:pt x="27828" y="684641"/>
                </a:lnTo>
                <a:lnTo>
                  <a:pt x="58025" y="705002"/>
                </a:lnTo>
                <a:lnTo>
                  <a:pt x="94996" y="712469"/>
                </a:lnTo>
                <a:lnTo>
                  <a:pt x="474599" y="712469"/>
                </a:lnTo>
                <a:lnTo>
                  <a:pt x="511569" y="705002"/>
                </a:lnTo>
                <a:lnTo>
                  <a:pt x="541766" y="684641"/>
                </a:lnTo>
                <a:lnTo>
                  <a:pt x="562127" y="654444"/>
                </a:lnTo>
                <a:lnTo>
                  <a:pt x="569595" y="617474"/>
                </a:lnTo>
                <a:lnTo>
                  <a:pt x="569595" y="94995"/>
                </a:lnTo>
                <a:lnTo>
                  <a:pt x="562127" y="58025"/>
                </a:lnTo>
                <a:lnTo>
                  <a:pt x="541766" y="27828"/>
                </a:lnTo>
                <a:lnTo>
                  <a:pt x="511569" y="7467"/>
                </a:lnTo>
                <a:lnTo>
                  <a:pt x="4745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0" name="object 30"/>
          <p:cNvSpPr/>
          <p:nvPr/>
        </p:nvSpPr>
        <p:spPr>
          <a:xfrm>
            <a:off x="8170098" y="1774097"/>
            <a:ext cx="516509" cy="646069"/>
          </a:xfrm>
          <a:custGeom>
            <a:avLst/>
            <a:gdLst/>
            <a:ahLst/>
            <a:cxnLst/>
            <a:rect l="l" t="t" r="r" b="b"/>
            <a:pathLst>
              <a:path w="569595" h="712469">
                <a:moveTo>
                  <a:pt x="0" y="94995"/>
                </a:moveTo>
                <a:lnTo>
                  <a:pt x="7467" y="58025"/>
                </a:lnTo>
                <a:lnTo>
                  <a:pt x="27828" y="27828"/>
                </a:lnTo>
                <a:lnTo>
                  <a:pt x="58025" y="7467"/>
                </a:lnTo>
                <a:lnTo>
                  <a:pt x="94996" y="0"/>
                </a:lnTo>
                <a:lnTo>
                  <a:pt x="474599" y="0"/>
                </a:lnTo>
                <a:lnTo>
                  <a:pt x="511569" y="7467"/>
                </a:lnTo>
                <a:lnTo>
                  <a:pt x="541766" y="27828"/>
                </a:lnTo>
                <a:lnTo>
                  <a:pt x="562127" y="58025"/>
                </a:lnTo>
                <a:lnTo>
                  <a:pt x="569595" y="94995"/>
                </a:lnTo>
                <a:lnTo>
                  <a:pt x="569595" y="617474"/>
                </a:lnTo>
                <a:lnTo>
                  <a:pt x="562127" y="654444"/>
                </a:lnTo>
                <a:lnTo>
                  <a:pt x="541766" y="684641"/>
                </a:lnTo>
                <a:lnTo>
                  <a:pt x="511569" y="705002"/>
                </a:lnTo>
                <a:lnTo>
                  <a:pt x="474599" y="712469"/>
                </a:lnTo>
                <a:lnTo>
                  <a:pt x="94996" y="712469"/>
                </a:lnTo>
                <a:lnTo>
                  <a:pt x="58025" y="705002"/>
                </a:lnTo>
                <a:lnTo>
                  <a:pt x="27828" y="684641"/>
                </a:lnTo>
                <a:lnTo>
                  <a:pt x="7467" y="654444"/>
                </a:lnTo>
                <a:lnTo>
                  <a:pt x="0" y="617474"/>
                </a:lnTo>
                <a:lnTo>
                  <a:pt x="0" y="94995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1" name="object 31"/>
          <p:cNvSpPr txBox="1"/>
          <p:nvPr/>
        </p:nvSpPr>
        <p:spPr>
          <a:xfrm>
            <a:off x="8354360" y="1823388"/>
            <a:ext cx="149713" cy="5023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3264" dirty="0">
                <a:latin typeface="Bodoni MT Poster Compressed"/>
                <a:cs typeface="Bodoni MT Poster Compressed"/>
              </a:rPr>
              <a:t>L</a:t>
            </a:r>
            <a:endParaRPr sz="3264">
              <a:latin typeface="Bodoni MT Poster Compressed"/>
              <a:cs typeface="Bodoni MT Poster Compressed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624965" y="1810950"/>
            <a:ext cx="807297" cy="540694"/>
          </a:xfrm>
          <a:custGeom>
            <a:avLst/>
            <a:gdLst/>
            <a:ahLst/>
            <a:cxnLst/>
            <a:rect l="l" t="t" r="r" b="b"/>
            <a:pathLst>
              <a:path w="890269" h="596264">
                <a:moveTo>
                  <a:pt x="0" y="596264"/>
                </a:moveTo>
                <a:lnTo>
                  <a:pt x="890269" y="596264"/>
                </a:lnTo>
                <a:lnTo>
                  <a:pt x="890269" y="0"/>
                </a:lnTo>
                <a:lnTo>
                  <a:pt x="0" y="0"/>
                </a:lnTo>
                <a:lnTo>
                  <a:pt x="0" y="596264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3" name="object 33"/>
          <p:cNvSpPr txBox="1"/>
          <p:nvPr/>
        </p:nvSpPr>
        <p:spPr>
          <a:xfrm>
            <a:off x="2701203" y="1837783"/>
            <a:ext cx="575819" cy="3070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1995" spc="-14" dirty="0">
                <a:latin typeface="Bodoni MT Poster Compressed"/>
                <a:cs typeface="Bodoni MT Poster Compressed"/>
              </a:rPr>
              <a:t>Lo </a:t>
            </a:r>
            <a:r>
              <a:rPr sz="1995" spc="-5" dirty="0">
                <a:latin typeface="Bodoni MT Poster Compressed"/>
                <a:cs typeface="Bodoni MT Poster Compressed"/>
              </a:rPr>
              <a:t>que</a:t>
            </a:r>
            <a:r>
              <a:rPr sz="1995" spc="-59" dirty="0">
                <a:latin typeface="Bodoni MT Poster Compressed"/>
                <a:cs typeface="Bodoni MT Poster Compressed"/>
              </a:rPr>
              <a:t> </a:t>
            </a:r>
            <a:r>
              <a:rPr sz="1995" spc="-5" dirty="0">
                <a:latin typeface="Bodoni MT Poster Compressed"/>
                <a:cs typeface="Bodoni MT Poster Compressed"/>
              </a:rPr>
              <a:t>sé</a:t>
            </a:r>
            <a:endParaRPr sz="1995">
              <a:latin typeface="Bodoni MT Poster Compressed"/>
              <a:cs typeface="Bodoni MT Poster Compressed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759147" y="1782159"/>
            <a:ext cx="1647417" cy="540694"/>
          </a:xfrm>
          <a:custGeom>
            <a:avLst/>
            <a:gdLst/>
            <a:ahLst/>
            <a:cxnLst/>
            <a:rect l="l" t="t" r="r" b="b"/>
            <a:pathLst>
              <a:path w="1816734" h="596264">
                <a:moveTo>
                  <a:pt x="0" y="596264"/>
                </a:moveTo>
                <a:lnTo>
                  <a:pt x="1816734" y="596264"/>
                </a:lnTo>
                <a:lnTo>
                  <a:pt x="1816734" y="0"/>
                </a:lnTo>
                <a:lnTo>
                  <a:pt x="0" y="0"/>
                </a:lnTo>
                <a:lnTo>
                  <a:pt x="0" y="596264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5" name="object 35"/>
          <p:cNvSpPr txBox="1"/>
          <p:nvPr/>
        </p:nvSpPr>
        <p:spPr>
          <a:xfrm>
            <a:off x="5835845" y="1807380"/>
            <a:ext cx="1204613" cy="3070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1995" spc="-14" dirty="0">
                <a:latin typeface="Bodoni MT Poster Compressed"/>
                <a:cs typeface="Bodoni MT Poster Compressed"/>
              </a:rPr>
              <a:t>Lo </a:t>
            </a:r>
            <a:r>
              <a:rPr sz="1995" spc="-5" dirty="0">
                <a:latin typeface="Bodoni MT Poster Compressed"/>
                <a:cs typeface="Bodoni MT Poster Compressed"/>
              </a:rPr>
              <a:t>que quiero</a:t>
            </a:r>
            <a:r>
              <a:rPr sz="1995" spc="-18" dirty="0">
                <a:latin typeface="Bodoni MT Poster Compressed"/>
                <a:cs typeface="Bodoni MT Poster Compressed"/>
              </a:rPr>
              <a:t> </a:t>
            </a:r>
            <a:r>
              <a:rPr sz="1995" spc="-9" dirty="0">
                <a:latin typeface="Bodoni MT Poster Compressed"/>
                <a:cs typeface="Bodoni MT Poster Compressed"/>
              </a:rPr>
              <a:t>saber</a:t>
            </a:r>
            <a:endParaRPr sz="1995">
              <a:latin typeface="Bodoni MT Poster Compressed"/>
              <a:cs typeface="Bodoni MT Poster Compressed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720582" y="1778128"/>
            <a:ext cx="1410180" cy="540694"/>
          </a:xfrm>
          <a:custGeom>
            <a:avLst/>
            <a:gdLst/>
            <a:ahLst/>
            <a:cxnLst/>
            <a:rect l="l" t="t" r="r" b="b"/>
            <a:pathLst>
              <a:path w="1555115" h="596264">
                <a:moveTo>
                  <a:pt x="0" y="596264"/>
                </a:moveTo>
                <a:lnTo>
                  <a:pt x="1555115" y="596264"/>
                </a:lnTo>
                <a:lnTo>
                  <a:pt x="1555115" y="0"/>
                </a:lnTo>
                <a:lnTo>
                  <a:pt x="0" y="0"/>
                </a:lnTo>
                <a:lnTo>
                  <a:pt x="0" y="596264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7" name="object 37"/>
          <p:cNvSpPr txBox="1"/>
          <p:nvPr/>
        </p:nvSpPr>
        <p:spPr>
          <a:xfrm>
            <a:off x="8796590" y="1805998"/>
            <a:ext cx="1229373" cy="3070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/>
            <a:r>
              <a:rPr sz="1995" spc="-14" dirty="0">
                <a:latin typeface="Bodoni MT Poster Compressed"/>
                <a:cs typeface="Bodoni MT Poster Compressed"/>
              </a:rPr>
              <a:t>Lo </a:t>
            </a:r>
            <a:r>
              <a:rPr sz="1995" spc="-5" dirty="0">
                <a:latin typeface="Bodoni MT Poster Compressed"/>
                <a:cs typeface="Bodoni MT Poster Compressed"/>
              </a:rPr>
              <a:t>que </a:t>
            </a:r>
            <a:r>
              <a:rPr sz="1995" spc="-9" dirty="0">
                <a:latin typeface="Bodoni MT Poster Compressed"/>
                <a:cs typeface="Bodoni MT Poster Compressed"/>
              </a:rPr>
              <a:t>he</a:t>
            </a:r>
            <a:r>
              <a:rPr sz="1995" spc="-23" dirty="0">
                <a:latin typeface="Bodoni MT Poster Compressed"/>
                <a:cs typeface="Bodoni MT Poster Compressed"/>
              </a:rPr>
              <a:t> </a:t>
            </a:r>
            <a:r>
              <a:rPr sz="1995" spc="-5" dirty="0">
                <a:latin typeface="Bodoni MT Poster Compressed"/>
                <a:cs typeface="Bodoni MT Poster Compressed"/>
              </a:rPr>
              <a:t>aprendido</a:t>
            </a:r>
            <a:endParaRPr sz="1995">
              <a:latin typeface="Bodoni MT Poster Compressed"/>
              <a:cs typeface="Bodoni MT Poster Compressed"/>
            </a:endParaRPr>
          </a:p>
        </p:txBody>
      </p:sp>
    </p:spTree>
    <p:extLst>
      <p:ext uri="{BB962C8B-B14F-4D97-AF65-F5344CB8AC3E}">
        <p14:creationId xmlns:p14="http://schemas.microsoft.com/office/powerpoint/2010/main" val="258600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3234" y="-141667"/>
            <a:ext cx="12415234" cy="880705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" y="0"/>
            <a:ext cx="372793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4800" dirty="0" smtClean="0">
                <a:latin typeface="Arial Narrow" panose="020B0606020202030204" pitchFamily="34" charset="0"/>
              </a:rPr>
              <a:t>¡Comenzamos!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439745" y="2419280"/>
            <a:ext cx="372793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latin typeface="Arial Narrow" panose="020B0606020202030204" pitchFamily="34" charset="0"/>
              </a:rPr>
              <a:t>3-2-1 PUENTE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038657" y="5102887"/>
            <a:ext cx="1463005" cy="589862"/>
          </a:xfrm>
          <a:prstGeom prst="rect">
            <a:avLst/>
          </a:prstGeom>
          <a:solidFill>
            <a:schemeClr val="tx1"/>
          </a:solidFill>
          <a:ln w="38100">
            <a:solidFill>
              <a:srgbClr val="FFFF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3 </a:t>
            </a:r>
            <a:r>
              <a:rPr lang="es-ES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ideas</a:t>
            </a:r>
            <a:endParaRPr lang="es-ES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751548" y="5646516"/>
            <a:ext cx="2447743" cy="584775"/>
          </a:xfrm>
          <a:prstGeom prst="rect">
            <a:avLst/>
          </a:prstGeom>
          <a:solidFill>
            <a:schemeClr val="tx1"/>
          </a:solidFill>
          <a:ln w="38100">
            <a:solidFill>
              <a:srgbClr val="FFFF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2 </a:t>
            </a:r>
            <a:r>
              <a:rPr lang="es-ES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preguntas</a:t>
            </a:r>
            <a:endParaRPr lang="es-ES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672906" y="5401241"/>
            <a:ext cx="3505956" cy="584775"/>
          </a:xfrm>
          <a:prstGeom prst="rect">
            <a:avLst/>
          </a:prstGeom>
          <a:solidFill>
            <a:schemeClr val="tx1"/>
          </a:solidFill>
          <a:ln w="38100">
            <a:solidFill>
              <a:srgbClr val="FFFF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1 </a:t>
            </a:r>
            <a:r>
              <a:rPr lang="es-ES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metáfora/analogía</a:t>
            </a:r>
            <a:endParaRPr lang="es-ES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8167683" y="6642556"/>
            <a:ext cx="39538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/>
              <a:t>http://www.elsurderomero.com/2013/06/puente-suazo-de-san-fernando-en-dibujo.html</a:t>
            </a:r>
          </a:p>
        </p:txBody>
      </p:sp>
    </p:spTree>
    <p:extLst>
      <p:ext uri="{BB962C8B-B14F-4D97-AF65-F5344CB8AC3E}">
        <p14:creationId xmlns:p14="http://schemas.microsoft.com/office/powerpoint/2010/main" val="215208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926263" y="328957"/>
            <a:ext cx="8304113" cy="1200329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 Narrow" panose="020B0606020202030204" pitchFamily="34" charset="0"/>
              </a:rPr>
              <a:t>FINALIDAD</a:t>
            </a:r>
            <a:r>
              <a:rPr lang="es-ES" sz="2400" dirty="0" smtClean="0">
                <a:latin typeface="Arial Narrow" panose="020B0606020202030204" pitchFamily="34" charset="0"/>
              </a:rPr>
              <a:t>: Activar el </a:t>
            </a:r>
            <a:r>
              <a:rPr lang="es-ES" sz="2400" b="1" dirty="0" smtClean="0">
                <a:latin typeface="Arial Narrow" panose="020B0606020202030204" pitchFamily="34" charset="0"/>
              </a:rPr>
              <a:t>conocimiento previo </a:t>
            </a:r>
            <a:r>
              <a:rPr lang="es-ES" sz="2400" dirty="0" smtClean="0">
                <a:latin typeface="Arial Narrow" panose="020B0606020202030204" pitchFamily="34" charset="0"/>
              </a:rPr>
              <a:t>y hacer </a:t>
            </a:r>
            <a:r>
              <a:rPr lang="es-ES" sz="2400" b="1" dirty="0" smtClean="0">
                <a:latin typeface="Arial Narrow" panose="020B0606020202030204" pitchFamily="34" charset="0"/>
              </a:rPr>
              <a:t>conexiones</a:t>
            </a:r>
            <a:r>
              <a:rPr lang="es-ES" sz="2400" dirty="0" smtClean="0">
                <a:latin typeface="Arial Narrow" panose="020B0606020202030204" pitchFamily="34" charset="0"/>
              </a:rPr>
              <a:t>. </a:t>
            </a:r>
            <a:endParaRPr lang="es-ES" sz="2400" dirty="0">
              <a:latin typeface="Arial Narrow" panose="020B0606020202030204" pitchFamily="34" charset="0"/>
            </a:endParaRPr>
          </a:p>
          <a:p>
            <a:r>
              <a:rPr lang="es-ES" sz="2400" dirty="0" smtClean="0">
                <a:latin typeface="Arial Narrow" panose="020B0606020202030204" pitchFamily="34" charset="0"/>
              </a:rPr>
              <a:t>Descubrir ideas iniciales de un tema y conectarlas con un nuevo pensamiento al finalizar</a:t>
            </a:r>
            <a:endParaRPr lang="es-ES" sz="2400" dirty="0">
              <a:latin typeface="Arial Narrow" panose="020B0606020202030204" pitchFamily="34" charset="0"/>
            </a:endParaRPr>
          </a:p>
        </p:txBody>
      </p:sp>
      <p:sp>
        <p:nvSpPr>
          <p:cNvPr id="5" name="Llamada de nube 4"/>
          <p:cNvSpPr/>
          <p:nvPr/>
        </p:nvSpPr>
        <p:spPr>
          <a:xfrm>
            <a:off x="907448" y="479178"/>
            <a:ext cx="1654629" cy="899886"/>
          </a:xfrm>
          <a:prstGeom prst="cloudCallout">
            <a:avLst>
              <a:gd name="adj1" fmla="val -32921"/>
              <a:gd name="adj2" fmla="val 9070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2926263" y="1713202"/>
            <a:ext cx="8304112" cy="120032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 Narrow" panose="020B0606020202030204" pitchFamily="34" charset="0"/>
              </a:rPr>
              <a:t>APLICACIÓN </a:t>
            </a:r>
            <a:r>
              <a:rPr lang="es-ES" sz="2400" dirty="0" smtClean="0">
                <a:latin typeface="Arial Narrow" panose="020B0606020202030204" pitchFamily="34" charset="0"/>
              </a:rPr>
              <a:t>: A la comprensión de un concepto con el paso del tiempo. Siempre que se adquiere una </a:t>
            </a:r>
            <a:r>
              <a:rPr lang="es-ES" sz="2400" b="1" dirty="0" smtClean="0">
                <a:latin typeface="Arial Narrow" panose="020B0606020202030204" pitchFamily="34" charset="0"/>
              </a:rPr>
              <a:t>nueva información </a:t>
            </a:r>
            <a:r>
              <a:rPr lang="es-ES" sz="2400" dirty="0" smtClean="0">
                <a:latin typeface="Arial Narrow" panose="020B0606020202030204" pitchFamily="34" charset="0"/>
              </a:rPr>
              <a:t>se puede construir un </a:t>
            </a:r>
            <a:r>
              <a:rPr lang="es-ES" sz="2400" b="1" dirty="0" smtClean="0">
                <a:latin typeface="Arial Narrow" panose="020B0606020202030204" pitchFamily="34" charset="0"/>
              </a:rPr>
              <a:t>puente</a:t>
            </a:r>
            <a:r>
              <a:rPr lang="es-ES" sz="2400" dirty="0" smtClean="0">
                <a:latin typeface="Arial Narrow" panose="020B0606020202030204" pitchFamily="34" charset="0"/>
              </a:rPr>
              <a:t> entre </a:t>
            </a:r>
            <a:r>
              <a:rPr lang="es-ES" sz="2400" b="1" dirty="0" smtClean="0">
                <a:latin typeface="Arial Narrow" panose="020B0606020202030204" pitchFamily="34" charset="0"/>
              </a:rPr>
              <a:t>nuevas ideas </a:t>
            </a:r>
            <a:r>
              <a:rPr lang="es-ES" sz="2400" dirty="0" smtClean="0">
                <a:latin typeface="Arial Narrow" panose="020B0606020202030204" pitchFamily="34" charset="0"/>
              </a:rPr>
              <a:t>y </a:t>
            </a:r>
            <a:r>
              <a:rPr lang="es-ES" sz="2400" b="1" dirty="0" smtClean="0">
                <a:latin typeface="Arial Narrow" panose="020B0606020202030204" pitchFamily="34" charset="0"/>
              </a:rPr>
              <a:t>conocimientos previos</a:t>
            </a:r>
            <a:endParaRPr lang="es-ES" sz="2400" b="1" dirty="0">
              <a:latin typeface="Arial Narrow" panose="020B0606020202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8922" y="1713202"/>
            <a:ext cx="1771677" cy="177167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926263" y="3078208"/>
            <a:ext cx="8304112" cy="3046988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 Narrow" panose="020B0606020202030204" pitchFamily="34" charset="0"/>
              </a:rPr>
              <a:t>MÉTODO</a:t>
            </a:r>
            <a:r>
              <a:rPr lang="es-ES" sz="2400" dirty="0" smtClean="0">
                <a:latin typeface="Arial Narrow" panose="020B0606020202030204" pitchFamily="34" charset="0"/>
              </a:rPr>
              <a:t>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Arial Narrow" panose="020B0606020202030204" pitchFamily="34" charset="0"/>
              </a:rPr>
              <a:t>Conocido el tema se señalan </a:t>
            </a:r>
            <a:r>
              <a:rPr lang="es-ES" sz="2400" b="1" dirty="0" smtClean="0">
                <a:latin typeface="Arial Narrow" panose="020B0606020202030204" pitchFamily="34" charset="0"/>
              </a:rPr>
              <a:t>individualmente</a:t>
            </a:r>
            <a:r>
              <a:rPr lang="es-ES" sz="2400" dirty="0" smtClean="0">
                <a:latin typeface="Arial Narrow" panose="020B0606020202030204" pitchFamily="34" charset="0"/>
              </a:rPr>
              <a:t> 3 ideas, 2 preguntas y 1 metáfora o analogía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Arial Narrow" panose="020B0606020202030204" pitchFamily="34" charset="0"/>
              </a:rPr>
              <a:t>Después se realiza alguna actividad sobre el tema (mejor las que ayuden a pensar en nuevas direcciones)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Arial Narrow" panose="020B0606020202030204" pitchFamily="34" charset="0"/>
              </a:rPr>
              <a:t>Se completa el </a:t>
            </a:r>
            <a:r>
              <a:rPr lang="es-ES" sz="2400" b="1" dirty="0" smtClean="0">
                <a:latin typeface="Arial Narrow" panose="020B0606020202030204" pitchFamily="34" charset="0"/>
              </a:rPr>
              <a:t>3-2-1</a:t>
            </a:r>
            <a:r>
              <a:rPr lang="es-ES" sz="2400" dirty="0" smtClean="0">
                <a:latin typeface="Arial Narrow" panose="020B0606020202030204" pitchFamily="34" charset="0"/>
              </a:rPr>
              <a:t> </a:t>
            </a:r>
            <a:r>
              <a:rPr lang="es-ES" sz="2400" b="1" dirty="0" smtClean="0">
                <a:latin typeface="Arial Narrow" panose="020B0606020202030204" pitchFamily="34" charset="0"/>
              </a:rPr>
              <a:t>al final </a:t>
            </a:r>
            <a:r>
              <a:rPr lang="es-ES" sz="2400" dirty="0" smtClean="0">
                <a:latin typeface="Arial Narrow" panose="020B0606020202030204" pitchFamily="34" charset="0"/>
              </a:rPr>
              <a:t>de la actividad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1" dirty="0" smtClean="0">
                <a:latin typeface="Arial Narrow" panose="020B0606020202030204" pitchFamily="34" charset="0"/>
              </a:rPr>
              <a:t>Comparten en parejas </a:t>
            </a:r>
            <a:r>
              <a:rPr lang="es-ES" sz="2400" dirty="0" smtClean="0">
                <a:latin typeface="Arial Narrow" panose="020B0606020202030204" pitchFamily="34" charset="0"/>
              </a:rPr>
              <a:t>su pensamiento inicial y el nuevo explicando cómo y por qué ha cambiado</a:t>
            </a:r>
            <a:endParaRPr lang="es-ES" sz="2400" dirty="0">
              <a:latin typeface="Arial Narrow" panose="020B060602020203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17249" y="6130179"/>
            <a:ext cx="2257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latin typeface="Franklin Gothic Medium Cond" panose="020B0606030402020204" pitchFamily="34" charset="0"/>
              </a:rPr>
              <a:t>3-2-1 Puente</a:t>
            </a:r>
            <a:endParaRPr lang="es-ES" sz="3200" dirty="0">
              <a:latin typeface="Franklin Gothic Medium Cond" panose="020B06060304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3197" y="3819017"/>
            <a:ext cx="2143125" cy="2143125"/>
          </a:xfrm>
          <a:prstGeom prst="rect">
            <a:avLst/>
          </a:prstGeom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293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6156" t="21582" r="37677" b="21489"/>
          <a:stretch/>
        </p:blipFill>
        <p:spPr>
          <a:xfrm>
            <a:off x="0" y="-116161"/>
            <a:ext cx="12364728" cy="709032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602569" y="581039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https://www.eltiempo.com/tecnosfera/novedades-tecnologia/robots-profesores-en-finlandia-199086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0" y="188666"/>
            <a:ext cx="8075054" cy="1015663"/>
          </a:xfrm>
          <a:prstGeom prst="rect">
            <a:avLst/>
          </a:prstGeom>
          <a:solidFill>
            <a:schemeClr val="bg1">
              <a:alpha val="63137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latin typeface="Arial Narrow" panose="020B0606020202030204" pitchFamily="34" charset="0"/>
              </a:rPr>
              <a:t>  Robots como profesores</a:t>
            </a:r>
            <a:endParaRPr lang="es-ES" sz="6000" b="1" dirty="0" smtClean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40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116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532" y="433365"/>
            <a:ext cx="12192000" cy="1015663"/>
          </a:xfrm>
          <a:prstGeom prst="rect">
            <a:avLst/>
          </a:prstGeom>
          <a:solidFill>
            <a:srgbClr val="FFFF00">
              <a:alpha val="63137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latin typeface="Arial Narrow" panose="020B0606020202030204" pitchFamily="34" charset="0"/>
              </a:rPr>
              <a:t>RUTINA Veo, pienso, me pregunto</a:t>
            </a:r>
          </a:p>
        </p:txBody>
      </p:sp>
    </p:spTree>
    <p:extLst>
      <p:ext uri="{BB962C8B-B14F-4D97-AF65-F5344CB8AC3E}">
        <p14:creationId xmlns:p14="http://schemas.microsoft.com/office/powerpoint/2010/main" val="43647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1939" y="545205"/>
            <a:ext cx="1276350" cy="9525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926264" y="328957"/>
            <a:ext cx="6333850" cy="1384995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Arial Narrow" panose="020B0606020202030204" pitchFamily="34" charset="0"/>
              </a:rPr>
              <a:t>FINALIDAD</a:t>
            </a:r>
            <a:r>
              <a:rPr lang="es-ES" sz="2800" dirty="0" smtClean="0">
                <a:latin typeface="Arial Narrow" panose="020B0606020202030204" pitchFamily="34" charset="0"/>
              </a:rPr>
              <a:t>: Ayuda a los alumnos a ser </a:t>
            </a:r>
            <a:r>
              <a:rPr lang="es-ES" sz="2800" b="1" dirty="0" smtClean="0">
                <a:latin typeface="Arial Narrow" panose="020B0606020202030204" pitchFamily="34" charset="0"/>
              </a:rPr>
              <a:t>cuidadosos en las observaciones </a:t>
            </a:r>
            <a:r>
              <a:rPr lang="es-ES" sz="2800" dirty="0" smtClean="0">
                <a:latin typeface="Arial Narrow" panose="020B0606020202030204" pitchFamily="34" charset="0"/>
              </a:rPr>
              <a:t>e interpretaciones</a:t>
            </a:r>
            <a:endParaRPr lang="es-ES" sz="2800" dirty="0">
              <a:latin typeface="Arial Narrow" panose="020B0606020202030204" pitchFamily="34" charset="0"/>
            </a:endParaRPr>
          </a:p>
        </p:txBody>
      </p:sp>
      <p:sp>
        <p:nvSpPr>
          <p:cNvPr id="5" name="Llamada de nube 4"/>
          <p:cNvSpPr/>
          <p:nvPr/>
        </p:nvSpPr>
        <p:spPr>
          <a:xfrm>
            <a:off x="812800" y="2307772"/>
            <a:ext cx="1654629" cy="899886"/>
          </a:xfrm>
          <a:prstGeom prst="cloudCallout">
            <a:avLst>
              <a:gd name="adj1" fmla="val -32921"/>
              <a:gd name="adj2" fmla="val 9070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2926264" y="2111640"/>
            <a:ext cx="6333850" cy="181588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Arial Narrow" panose="020B0606020202030204" pitchFamily="34" charset="0"/>
              </a:rPr>
              <a:t>APLICACIÓN </a:t>
            </a:r>
            <a:r>
              <a:rPr lang="es-ES" sz="2800" dirty="0" smtClean="0">
                <a:latin typeface="Arial Narrow" panose="020B0606020202030204" pitchFamily="34" charset="0"/>
              </a:rPr>
              <a:t>: </a:t>
            </a:r>
            <a:r>
              <a:rPr lang="es-ES" sz="2800" b="1" dirty="0" smtClean="0">
                <a:latin typeface="Arial Narrow" panose="020B0606020202030204" pitchFamily="34" charset="0"/>
              </a:rPr>
              <a:t>Observar</a:t>
            </a:r>
            <a:r>
              <a:rPr lang="es-ES" sz="2800" dirty="0" smtClean="0">
                <a:latin typeface="Arial Narrow" panose="020B0606020202030204" pitchFamily="34" charset="0"/>
              </a:rPr>
              <a:t> un objeto (imagen, obra de arte, …) </a:t>
            </a:r>
            <a:r>
              <a:rPr lang="es-ES" sz="2800" b="1" dirty="0" smtClean="0">
                <a:latin typeface="Arial Narrow" panose="020B0606020202030204" pitchFamily="34" charset="0"/>
              </a:rPr>
              <a:t>y responder </a:t>
            </a:r>
            <a:r>
              <a:rPr lang="es-ES" sz="2800" dirty="0" smtClean="0">
                <a:latin typeface="Arial Narrow" panose="020B0606020202030204" pitchFamily="34" charset="0"/>
              </a:rPr>
              <a:t>a la pregunta ¿qué ves? Animarles a que apoyen sus interpretaciones con razones</a:t>
            </a:r>
            <a:endParaRPr lang="es-ES" sz="2800" dirty="0">
              <a:latin typeface="Arial Narrow" panose="020B0606020202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5752" y="4281714"/>
            <a:ext cx="1771677" cy="177167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926264" y="4541457"/>
            <a:ext cx="6333850" cy="1384995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Arial Narrow" panose="020B0606020202030204" pitchFamily="34" charset="0"/>
              </a:rPr>
              <a:t>MÉTODO</a:t>
            </a:r>
            <a:r>
              <a:rPr lang="es-ES" sz="2800" dirty="0" smtClean="0">
                <a:latin typeface="Arial Narrow" panose="020B0606020202030204" pitchFamily="34" charset="0"/>
              </a:rPr>
              <a:t> : Los alumnos lo trabajan individualmente antes de compartir con los demás</a:t>
            </a:r>
            <a:endParaRPr lang="es-ES" sz="2800" dirty="0">
              <a:latin typeface="Arial Narrow" panose="020B060602020203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8200572" y="6053391"/>
            <a:ext cx="4542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latin typeface="Franklin Gothic Medium Cond" panose="020B0606030402020204" pitchFamily="34" charset="0"/>
              </a:rPr>
              <a:t>Veo, pienso, me pregunto</a:t>
            </a:r>
            <a:endParaRPr lang="es-ES" sz="3200" dirty="0">
              <a:latin typeface="Franklin Gothic Medium Cond" panose="020B0606030402020204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448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7"/>
          <p:cNvSpPr txBox="1"/>
          <p:nvPr/>
        </p:nvSpPr>
        <p:spPr>
          <a:xfrm>
            <a:off x="-1" y="-208270"/>
            <a:ext cx="12295163" cy="74174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sz="1400" kern="0">
              <a:solidFill>
                <a:srgbClr val="000000"/>
              </a:solidFill>
              <a:cs typeface="Arial"/>
              <a:sym typeface="Arial"/>
            </a:endParaRPr>
          </a:p>
          <a:p>
            <a:endParaRPr lang="es-ES" sz="1400" kern="0">
              <a:solidFill>
                <a:srgbClr val="000000"/>
              </a:solidFill>
              <a:cs typeface="Arial"/>
              <a:sym typeface="Arial"/>
            </a:endParaRPr>
          </a:p>
          <a:p>
            <a:endParaRPr lang="es-ES" sz="1400" kern="0">
              <a:solidFill>
                <a:srgbClr val="000000"/>
              </a:solidFill>
              <a:cs typeface="Arial"/>
              <a:sym typeface="Arial"/>
            </a:endParaRPr>
          </a:p>
          <a:p>
            <a:endParaRPr lang="es-ES" sz="1400" kern="0">
              <a:solidFill>
                <a:srgbClr val="000000"/>
              </a:solidFill>
              <a:cs typeface="Arial"/>
              <a:sym typeface="Arial"/>
            </a:endParaRPr>
          </a:p>
          <a:p>
            <a:endParaRPr lang="es-ES" sz="1400" kern="0">
              <a:solidFill>
                <a:srgbClr val="000000"/>
              </a:solidFill>
              <a:cs typeface="Arial"/>
              <a:sym typeface="Arial"/>
            </a:endParaRPr>
          </a:p>
          <a:p>
            <a:endParaRPr lang="es-ES" sz="1400" kern="0">
              <a:solidFill>
                <a:srgbClr val="000000"/>
              </a:solidFill>
              <a:cs typeface="Arial"/>
              <a:sym typeface="Arial"/>
            </a:endParaRPr>
          </a:p>
          <a:p>
            <a:endParaRPr lang="es-ES" sz="1400" kern="0">
              <a:solidFill>
                <a:srgbClr val="000000"/>
              </a:solidFill>
              <a:cs typeface="Arial"/>
              <a:sym typeface="Arial"/>
            </a:endParaRPr>
          </a:p>
          <a:p>
            <a:endParaRPr lang="es-ES" sz="1400" kern="0">
              <a:solidFill>
                <a:srgbClr val="000000"/>
              </a:solidFill>
              <a:cs typeface="Arial"/>
              <a:sym typeface="Arial"/>
            </a:endParaRPr>
          </a:p>
          <a:p>
            <a:endParaRPr lang="es-ES" sz="1400" kern="0">
              <a:solidFill>
                <a:srgbClr val="000000"/>
              </a:solidFill>
              <a:cs typeface="Arial"/>
              <a:sym typeface="Arial"/>
            </a:endParaRPr>
          </a:p>
          <a:p>
            <a:endParaRPr lang="es-ES" sz="1400" kern="0">
              <a:solidFill>
                <a:srgbClr val="000000"/>
              </a:solidFill>
              <a:cs typeface="Arial"/>
              <a:sym typeface="Arial"/>
            </a:endParaRPr>
          </a:p>
          <a:p>
            <a:endParaRPr lang="es-ES" sz="1400" kern="0">
              <a:solidFill>
                <a:srgbClr val="000000"/>
              </a:solidFill>
              <a:cs typeface="Arial"/>
              <a:sym typeface="Arial"/>
            </a:endParaRPr>
          </a:p>
          <a:p>
            <a:endParaRPr lang="es-ES" sz="1400" kern="0">
              <a:solidFill>
                <a:srgbClr val="000000"/>
              </a:solidFill>
              <a:cs typeface="Arial"/>
              <a:sym typeface="Arial"/>
            </a:endParaRPr>
          </a:p>
          <a:p>
            <a:endParaRPr lang="es-ES" sz="1400" kern="0">
              <a:solidFill>
                <a:srgbClr val="000000"/>
              </a:solidFill>
              <a:cs typeface="Arial"/>
              <a:sym typeface="Arial"/>
            </a:endParaRPr>
          </a:p>
          <a:p>
            <a:endParaRPr lang="es-ES" sz="1400" kern="0">
              <a:solidFill>
                <a:srgbClr val="000000"/>
              </a:solidFill>
              <a:cs typeface="Arial"/>
              <a:sym typeface="Arial"/>
            </a:endParaRPr>
          </a:p>
          <a:p>
            <a:endParaRPr lang="es-ES" sz="1400" kern="0">
              <a:solidFill>
                <a:srgbClr val="000000"/>
              </a:solidFill>
              <a:cs typeface="Arial"/>
              <a:sym typeface="Arial"/>
            </a:endParaRPr>
          </a:p>
          <a:p>
            <a:endParaRPr lang="es-ES" sz="1400" kern="0">
              <a:solidFill>
                <a:srgbClr val="000000"/>
              </a:solidFill>
              <a:cs typeface="Arial"/>
              <a:sym typeface="Arial"/>
            </a:endParaRPr>
          </a:p>
          <a:p>
            <a:endParaRPr lang="es-ES" sz="1400" kern="0">
              <a:solidFill>
                <a:srgbClr val="000000"/>
              </a:solidFill>
              <a:cs typeface="Arial"/>
              <a:sym typeface="Arial"/>
            </a:endParaRPr>
          </a:p>
          <a:p>
            <a:endParaRPr lang="es-ES" sz="1400" kern="0">
              <a:solidFill>
                <a:srgbClr val="000000"/>
              </a:solidFill>
              <a:cs typeface="Arial"/>
              <a:sym typeface="Arial"/>
            </a:endParaRPr>
          </a:p>
          <a:p>
            <a:endParaRPr lang="es-ES" sz="1400" kern="0">
              <a:solidFill>
                <a:srgbClr val="000000"/>
              </a:solidFill>
              <a:cs typeface="Arial"/>
              <a:sym typeface="Arial"/>
            </a:endParaRPr>
          </a:p>
          <a:p>
            <a:endParaRPr lang="es-ES" sz="1400" kern="0">
              <a:solidFill>
                <a:srgbClr val="000000"/>
              </a:solidFill>
              <a:cs typeface="Arial"/>
              <a:sym typeface="Arial"/>
            </a:endParaRPr>
          </a:p>
          <a:p>
            <a:endParaRPr lang="es-ES" sz="1400" kern="0">
              <a:solidFill>
                <a:srgbClr val="000000"/>
              </a:solidFill>
              <a:cs typeface="Arial"/>
              <a:sym typeface="Arial"/>
            </a:endParaRPr>
          </a:p>
          <a:p>
            <a:endParaRPr lang="es-ES" sz="1400" kern="0">
              <a:solidFill>
                <a:srgbClr val="000000"/>
              </a:solidFill>
              <a:cs typeface="Arial"/>
              <a:sym typeface="Arial"/>
            </a:endParaRPr>
          </a:p>
          <a:p>
            <a:endParaRPr lang="es-ES" sz="1400" kern="0">
              <a:solidFill>
                <a:srgbClr val="000000"/>
              </a:solidFill>
              <a:cs typeface="Arial"/>
              <a:sym typeface="Arial"/>
            </a:endParaRPr>
          </a:p>
          <a:p>
            <a:endParaRPr lang="es-ES" sz="1400" kern="0">
              <a:solidFill>
                <a:srgbClr val="000000"/>
              </a:solidFill>
              <a:cs typeface="Arial"/>
              <a:sym typeface="Arial"/>
            </a:endParaRPr>
          </a:p>
          <a:p>
            <a:endParaRPr lang="es-ES" sz="1400" kern="0">
              <a:solidFill>
                <a:srgbClr val="000000"/>
              </a:solidFill>
              <a:cs typeface="Arial"/>
              <a:sym typeface="Arial"/>
            </a:endParaRPr>
          </a:p>
          <a:p>
            <a:endParaRPr lang="es-ES" sz="1400" kern="0">
              <a:solidFill>
                <a:srgbClr val="000000"/>
              </a:solidFill>
              <a:cs typeface="Arial"/>
              <a:sym typeface="Arial"/>
            </a:endParaRPr>
          </a:p>
          <a:p>
            <a:endParaRPr lang="es-ES" sz="1400" kern="0">
              <a:solidFill>
                <a:srgbClr val="000000"/>
              </a:solidFill>
              <a:cs typeface="Arial"/>
              <a:sym typeface="Arial"/>
            </a:endParaRPr>
          </a:p>
          <a:p>
            <a:endParaRPr lang="es-ES" sz="1400" kern="0">
              <a:solidFill>
                <a:srgbClr val="000000"/>
              </a:solidFill>
              <a:cs typeface="Arial"/>
              <a:sym typeface="Arial"/>
            </a:endParaRPr>
          </a:p>
          <a:p>
            <a:endParaRPr lang="es-ES" sz="1400" kern="0">
              <a:solidFill>
                <a:srgbClr val="000000"/>
              </a:solidFill>
              <a:cs typeface="Arial"/>
              <a:sym typeface="Arial"/>
            </a:endParaRPr>
          </a:p>
          <a:p>
            <a:endParaRPr lang="es-ES" sz="1400" kern="0">
              <a:solidFill>
                <a:srgbClr val="000000"/>
              </a:solidFill>
              <a:cs typeface="Arial"/>
              <a:sym typeface="Arial"/>
            </a:endParaRPr>
          </a:p>
          <a:p>
            <a:endParaRPr lang="es-ES" sz="1400" kern="0">
              <a:solidFill>
                <a:srgbClr val="000000"/>
              </a:solidFill>
              <a:cs typeface="Arial"/>
              <a:sym typeface="Arial"/>
            </a:endParaRPr>
          </a:p>
          <a:p>
            <a:endParaRPr lang="es-ES" sz="1400" kern="0">
              <a:solidFill>
                <a:srgbClr val="000000"/>
              </a:solidFill>
              <a:cs typeface="Arial"/>
              <a:sym typeface="Arial"/>
            </a:endParaRPr>
          </a:p>
          <a:p>
            <a:endParaRPr lang="es-ES" sz="1400" kern="0">
              <a:solidFill>
                <a:srgbClr val="000000"/>
              </a:solidFill>
              <a:cs typeface="Arial"/>
              <a:sym typeface="Arial"/>
            </a:endParaRPr>
          </a:p>
          <a:p>
            <a:endParaRPr lang="es-ES"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146" name="Picture 2" descr="https://i.ytimg.com/vi/lVvfx0GT5sk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9478"/>
            <a:ext cx="12407706" cy="705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6639323" y="6277620"/>
            <a:ext cx="40126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kern="0" dirty="0">
                <a:solidFill>
                  <a:srgbClr val="000000"/>
                </a:solidFill>
                <a:cs typeface="Arial"/>
                <a:sym typeface="Arial"/>
                <a:hlinkClick r:id="rId3"/>
              </a:rPr>
              <a:t>https://www.youtube.com/watch?v=lVvfx0GT5sk</a:t>
            </a:r>
            <a:endParaRPr lang="es-ES" sz="1400" kern="0" dirty="0">
              <a:solidFill>
                <a:srgbClr val="000000"/>
              </a:solidFill>
              <a:cs typeface="Arial"/>
              <a:sym typeface="Arial"/>
            </a:endParaRPr>
          </a:p>
          <a:p>
            <a:endParaRPr lang="es-ES"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309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/>
          <p:cNvSpPr txBox="1"/>
          <p:nvPr/>
        </p:nvSpPr>
        <p:spPr>
          <a:xfrm>
            <a:off x="0" y="215650"/>
            <a:ext cx="1219200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latin typeface="Arial Narrow" panose="020B0606020202030204" pitchFamily="34" charset="0"/>
              </a:rPr>
              <a:t>RUTINA  Pienso, me interesa, investigo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34130" y="2973995"/>
            <a:ext cx="6357870" cy="3704505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 rot="21256109">
            <a:off x="430677" y="2243960"/>
            <a:ext cx="5017998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Arial Narrow" panose="020B0606020202030204" pitchFamily="34" charset="0"/>
              </a:rPr>
              <a:t>PIENSO: </a:t>
            </a:r>
            <a:r>
              <a:rPr lang="es-ES" sz="2800" dirty="0" smtClean="0">
                <a:latin typeface="Arial Narrow" panose="020B0606020202030204" pitchFamily="34" charset="0"/>
              </a:rPr>
              <a:t>¿Qué crees que sabes sobre este tema?</a:t>
            </a:r>
          </a:p>
        </p:txBody>
      </p:sp>
      <p:sp>
        <p:nvSpPr>
          <p:cNvPr id="17" name="CuadroTexto 16"/>
          <p:cNvSpPr txBox="1"/>
          <p:nvPr/>
        </p:nvSpPr>
        <p:spPr>
          <a:xfrm rot="335078">
            <a:off x="35009" y="3673578"/>
            <a:ext cx="5309387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Arial Narrow" panose="020B0606020202030204" pitchFamily="34" charset="0"/>
              </a:rPr>
              <a:t>ME INTERESA: </a:t>
            </a:r>
            <a:r>
              <a:rPr lang="es-ES" sz="2800" dirty="0" smtClean="0">
                <a:latin typeface="Arial Narrow" panose="020B0606020202030204" pitchFamily="34" charset="0"/>
              </a:rPr>
              <a:t>¿Qué preguntas o inquietudes tienes sobre el tema?</a:t>
            </a:r>
          </a:p>
        </p:txBody>
      </p:sp>
      <p:sp>
        <p:nvSpPr>
          <p:cNvPr id="18" name="CuadroTexto 17"/>
          <p:cNvSpPr txBox="1"/>
          <p:nvPr/>
        </p:nvSpPr>
        <p:spPr>
          <a:xfrm rot="21217030">
            <a:off x="103511" y="5093626"/>
            <a:ext cx="5323895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Arial Narrow" panose="020B0606020202030204" pitchFamily="34" charset="0"/>
              </a:rPr>
              <a:t>INVESTIGO: </a:t>
            </a:r>
            <a:r>
              <a:rPr lang="es-ES" sz="2800" dirty="0" smtClean="0">
                <a:latin typeface="Arial Narrow" panose="020B0606020202030204" pitchFamily="34" charset="0"/>
              </a:rPr>
              <a:t>¿Qué te gustaría investigar sobre este tema? ¿Cómo podrías investigarlo?</a:t>
            </a:r>
          </a:p>
        </p:txBody>
      </p:sp>
    </p:spTree>
    <p:extLst>
      <p:ext uri="{BB962C8B-B14F-4D97-AF65-F5344CB8AC3E}">
        <p14:creationId xmlns:p14="http://schemas.microsoft.com/office/powerpoint/2010/main" val="270416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926263" y="328957"/>
            <a:ext cx="8304113" cy="1200329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 Narrow" panose="020B0606020202030204" pitchFamily="34" charset="0"/>
              </a:rPr>
              <a:t>FINALIDAD</a:t>
            </a:r>
            <a:r>
              <a:rPr lang="es-ES" sz="2400" dirty="0" smtClean="0">
                <a:latin typeface="Arial Narrow" panose="020B0606020202030204" pitchFamily="34" charset="0"/>
              </a:rPr>
              <a:t>: Ayuda a los alumnos a </a:t>
            </a:r>
            <a:r>
              <a:rPr lang="es-ES" sz="2400" b="1" dirty="0" smtClean="0">
                <a:latin typeface="Arial Narrow" panose="020B0606020202030204" pitchFamily="34" charset="0"/>
              </a:rPr>
              <a:t>relacionar</a:t>
            </a:r>
            <a:r>
              <a:rPr lang="es-ES" sz="2400" dirty="0" smtClean="0">
                <a:latin typeface="Arial Narrow" panose="020B0606020202030204" pitchFamily="34" charset="0"/>
              </a:rPr>
              <a:t> el tema con su </a:t>
            </a:r>
            <a:r>
              <a:rPr lang="es-ES" sz="2400" b="1" dirty="0" smtClean="0">
                <a:latin typeface="Arial Narrow" panose="020B0606020202030204" pitchFamily="34" charset="0"/>
              </a:rPr>
              <a:t>conocimiento previo</a:t>
            </a:r>
            <a:r>
              <a:rPr lang="es-ES" sz="2400" dirty="0" smtClean="0">
                <a:latin typeface="Arial Narrow" panose="020B0606020202030204" pitchFamily="34" charset="0"/>
              </a:rPr>
              <a:t>, </a:t>
            </a:r>
            <a:r>
              <a:rPr lang="es-ES" sz="2400" b="1" dirty="0" smtClean="0">
                <a:latin typeface="Arial Narrow" panose="020B0606020202030204" pitchFamily="34" charset="0"/>
              </a:rPr>
              <a:t>estimula su curiosidad </a:t>
            </a:r>
            <a:r>
              <a:rPr lang="es-ES" sz="2400" dirty="0" smtClean="0">
                <a:latin typeface="Arial Narrow" panose="020B0606020202030204" pitchFamily="34" charset="0"/>
              </a:rPr>
              <a:t>y sienta las bases para la </a:t>
            </a:r>
            <a:r>
              <a:rPr lang="es-ES" sz="2400" b="1" dirty="0" smtClean="0">
                <a:latin typeface="Arial Narrow" panose="020B0606020202030204" pitchFamily="34" charset="0"/>
              </a:rPr>
              <a:t>investigación autónoma</a:t>
            </a:r>
            <a:endParaRPr lang="es-ES" sz="2400" b="1" dirty="0">
              <a:latin typeface="Arial Narrow" panose="020B0606020202030204" pitchFamily="34" charset="0"/>
            </a:endParaRPr>
          </a:p>
        </p:txBody>
      </p:sp>
      <p:sp>
        <p:nvSpPr>
          <p:cNvPr id="5" name="Llamada de nube 4"/>
          <p:cNvSpPr/>
          <p:nvPr/>
        </p:nvSpPr>
        <p:spPr>
          <a:xfrm>
            <a:off x="907448" y="479178"/>
            <a:ext cx="1654629" cy="899886"/>
          </a:xfrm>
          <a:prstGeom prst="cloudCallout">
            <a:avLst>
              <a:gd name="adj1" fmla="val -32921"/>
              <a:gd name="adj2" fmla="val 9070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2926263" y="2017299"/>
            <a:ext cx="8304112" cy="830997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 Narrow" panose="020B0606020202030204" pitchFamily="34" charset="0"/>
              </a:rPr>
              <a:t>APLICACIÓN </a:t>
            </a:r>
            <a:r>
              <a:rPr lang="es-ES" sz="2400" dirty="0" smtClean="0">
                <a:latin typeface="Arial Narrow" panose="020B0606020202030204" pitchFamily="34" charset="0"/>
              </a:rPr>
              <a:t>: Al comenzar un tema o cuando se quiere que los alumnos desarrollen sus </a:t>
            </a:r>
            <a:r>
              <a:rPr lang="es-ES" sz="2400" b="1" dirty="0" smtClean="0">
                <a:latin typeface="Arial Narrow" panose="020B0606020202030204" pitchFamily="34" charset="0"/>
              </a:rPr>
              <a:t>propias preguntas de investigación</a:t>
            </a:r>
            <a:endParaRPr lang="es-ES" sz="2400" b="1" dirty="0">
              <a:latin typeface="Arial Narrow" panose="020B0606020202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8922" y="1713202"/>
            <a:ext cx="1771677" cy="177167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926263" y="3336309"/>
            <a:ext cx="8304112" cy="2308324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 Narrow" panose="020B0606020202030204" pitchFamily="34" charset="0"/>
              </a:rPr>
              <a:t>MÉTODO</a:t>
            </a:r>
            <a:r>
              <a:rPr lang="es-ES" sz="2400" dirty="0" smtClean="0">
                <a:latin typeface="Arial Narrow" panose="020B0606020202030204" pitchFamily="34" charset="0"/>
              </a:rPr>
              <a:t>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Arial Narrow" panose="020B0606020202030204" pitchFamily="34" charset="0"/>
              </a:rPr>
              <a:t>Dejar unos momentos para reflexionar sobre el tema y anotar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Arial Narrow" panose="020B0606020202030204" pitchFamily="34" charset="0"/>
              </a:rPr>
              <a:t>Con toda la clase o en grupos se realiza una lluvia de ideas sobre las 3 preguntas.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Arial Narrow" panose="020B0606020202030204" pitchFamily="34" charset="0"/>
              </a:rPr>
              <a:t>Después de “Pienso” y “Me interesa” se comentan posibles estrategias para investigar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405353" y="6024924"/>
            <a:ext cx="4687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latin typeface="Franklin Gothic Medium Cond" panose="020B0606030402020204" pitchFamily="34" charset="0"/>
              </a:rPr>
              <a:t>Pienso, me interesa, investigo</a:t>
            </a:r>
            <a:endParaRPr lang="es-ES" sz="3200" dirty="0">
              <a:latin typeface="Franklin Gothic Medium Cond" panose="020B06060304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306" y="3498115"/>
            <a:ext cx="2143125" cy="2143125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3155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23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n de objetivos de desarrollo sosteni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03" y="-231458"/>
            <a:ext cx="10972800" cy="732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72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undo.knowmad.org/wp-content/uploads/2016/06/621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9301"/>
            <a:ext cx="12192000" cy="726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506569" y="5044018"/>
            <a:ext cx="11178862" cy="1708160"/>
          </a:xfrm>
          <a:prstGeom prst="rect">
            <a:avLst/>
          </a:prstGeom>
          <a:solidFill>
            <a:srgbClr val="000000">
              <a:alpha val="76078"/>
            </a:srgbClr>
          </a:solidFill>
          <a:ln w="57150">
            <a:noFill/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chemeClr val="bg1"/>
                </a:solidFill>
                <a:latin typeface="Arial Narrow" panose="020B0606020202030204" pitchFamily="34" charset="0"/>
                <a:cs typeface="Cabin Condensed" panose="020B0604020202020204" charset="0"/>
              </a:rPr>
              <a:t>El aprendizaje no está limitado por la falta de </a:t>
            </a:r>
            <a:r>
              <a:rPr lang="es-E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bin" panose="020B0604020202020204" charset="0"/>
              </a:rPr>
              <a:t>información</a:t>
            </a:r>
            <a:r>
              <a:rPr lang="es-ES" sz="4000" dirty="0">
                <a:solidFill>
                  <a:schemeClr val="bg1"/>
                </a:solidFill>
                <a:latin typeface="Arial Narrow" panose="020B0606020202030204" pitchFamily="34" charset="0"/>
                <a:cs typeface="Cabin Condensed" panose="020B0604020202020204" charset="0"/>
              </a:rPr>
              <a:t>, sino por la capacidad de convertirla en </a:t>
            </a:r>
            <a:r>
              <a:rPr lang="es-E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Cabin" panose="020B0604020202020204" charset="0"/>
              </a:rPr>
              <a:t>conocimiento</a:t>
            </a:r>
            <a:r>
              <a:rPr lang="es-ES" sz="4000" dirty="0">
                <a:solidFill>
                  <a:schemeClr val="bg1"/>
                </a:solidFill>
                <a:latin typeface="Arial Narrow" panose="020B0606020202030204" pitchFamily="34" charset="0"/>
                <a:cs typeface="Cabin" panose="020B0604020202020204" charset="0"/>
              </a:rPr>
              <a:t>. </a:t>
            </a:r>
          </a:p>
          <a:p>
            <a:pPr algn="r"/>
            <a:r>
              <a:rPr lang="es-ES" sz="2500" dirty="0">
                <a:solidFill>
                  <a:schemeClr val="bg1"/>
                </a:solidFill>
                <a:latin typeface="Arial Narrow" panose="020B0606020202030204" pitchFamily="34" charset="0"/>
                <a:cs typeface="Cabin Condensed" panose="020B0604020202020204" charset="0"/>
              </a:rPr>
              <a:t>Julio Carabaña</a:t>
            </a:r>
          </a:p>
        </p:txBody>
      </p:sp>
      <p:pic>
        <p:nvPicPr>
          <p:cNvPr id="4" name="Picture 2" descr="http://mundo.knowmad.org/wp-content/uploads/2016/06/621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20"/>
          <a:stretch/>
        </p:blipFill>
        <p:spPr bwMode="auto">
          <a:xfrm>
            <a:off x="0" y="6367457"/>
            <a:ext cx="12374880" cy="49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9092485" y="6308428"/>
            <a:ext cx="2176529" cy="461665"/>
          </a:xfrm>
          <a:prstGeom prst="rect">
            <a:avLst/>
          </a:prstGeom>
          <a:solidFill>
            <a:srgbClr val="000000">
              <a:alpha val="76078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Julio Carabaña</a:t>
            </a:r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9019802" y="5044018"/>
            <a:ext cx="2665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rgbClr val="FFFF00"/>
                </a:solidFill>
                <a:latin typeface="Arial Narrow" panose="020B0606020202030204" pitchFamily="34" charset="0"/>
                <a:cs typeface="Cabin Condensed" panose="020B0604020202020204" charset="0"/>
              </a:rPr>
              <a:t>información</a:t>
            </a:r>
            <a:endParaRPr lang="es-ES" sz="4000" b="1" dirty="0">
              <a:solidFill>
                <a:srgbClr val="FFFF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201845" y="5613405"/>
            <a:ext cx="288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rgbClr val="FFFF00"/>
                </a:solidFill>
                <a:latin typeface="Arial Narrow" panose="020B0606020202030204" pitchFamily="34" charset="0"/>
                <a:cs typeface="Cabin Condensed" panose="020B0604020202020204" charset="0"/>
              </a:rPr>
              <a:t>conocimiento</a:t>
            </a:r>
            <a:endParaRPr lang="es-E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08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5721" y="1231313"/>
            <a:ext cx="5966279" cy="5966279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0" y="215650"/>
            <a:ext cx="1219200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latin typeface="Arial Narrow" panose="020B0606020202030204" pitchFamily="34" charset="0"/>
              </a:rPr>
              <a:t>RUTINA  Antes pensaba, ahora pienso</a:t>
            </a:r>
          </a:p>
        </p:txBody>
      </p:sp>
      <p:sp>
        <p:nvSpPr>
          <p:cNvPr id="5" name="CuadroTexto 4"/>
          <p:cNvSpPr txBox="1"/>
          <p:nvPr/>
        </p:nvSpPr>
        <p:spPr>
          <a:xfrm rot="21256109">
            <a:off x="430677" y="2305515"/>
            <a:ext cx="501799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latin typeface="Arial Narrow" panose="020B0606020202030204" pitchFamily="34" charset="0"/>
              </a:rPr>
              <a:t>Antes </a:t>
            </a:r>
            <a:r>
              <a:rPr lang="es-ES" sz="4000" b="1" dirty="0" smtClean="0">
                <a:latin typeface="Arial Narrow" panose="020B0606020202030204" pitchFamily="34" charset="0"/>
              </a:rPr>
              <a:t>pensaba que ….</a:t>
            </a:r>
            <a:endParaRPr lang="es-ES" sz="4000" dirty="0" smtClean="0">
              <a:latin typeface="Arial Narrow" panose="020B0606020202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 rot="335078">
            <a:off x="764769" y="3902558"/>
            <a:ext cx="530938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latin typeface="Arial Narrow" panose="020B0606020202030204" pitchFamily="34" charset="0"/>
              </a:rPr>
              <a:t>Ahora</a:t>
            </a:r>
            <a:r>
              <a:rPr lang="es-ES" sz="4000" b="1" dirty="0" smtClean="0">
                <a:latin typeface="Arial Narrow" panose="020B0606020202030204" pitchFamily="34" charset="0"/>
              </a:rPr>
              <a:t> pienso……</a:t>
            </a:r>
            <a:endParaRPr lang="es-ES" sz="4000" dirty="0" smtClean="0">
              <a:latin typeface="Arial Narrow" panose="020B0606020202030204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17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926263" y="388433"/>
            <a:ext cx="8304113" cy="1200329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 Narrow" panose="020B0606020202030204" pitchFamily="34" charset="0"/>
              </a:rPr>
              <a:t>FINALIDAD</a:t>
            </a:r>
            <a:r>
              <a:rPr lang="es-ES" sz="2400" dirty="0" smtClean="0">
                <a:latin typeface="Arial Narrow" panose="020B0606020202030204" pitchFamily="34" charset="0"/>
              </a:rPr>
              <a:t>: Reflejar </a:t>
            </a:r>
            <a:r>
              <a:rPr lang="es-ES" sz="2400" b="1" dirty="0" smtClean="0">
                <a:latin typeface="Arial Narrow" panose="020B0606020202030204" pitchFamily="34" charset="0"/>
              </a:rPr>
              <a:t>cómo y porqué ha cambiado nuestro pensamiento</a:t>
            </a:r>
            <a:r>
              <a:rPr lang="es-ES" sz="2400" dirty="0" smtClean="0">
                <a:latin typeface="Arial Narrow" panose="020B0606020202030204" pitchFamily="34" charset="0"/>
              </a:rPr>
              <a:t>. Útil para consolidar un nuevo aprendizaje conforme se identifican nuevos entendimientos, opiniones y creencias.</a:t>
            </a:r>
            <a:endParaRPr lang="es-ES" sz="2400" b="1" dirty="0">
              <a:latin typeface="Arial Narrow" panose="020B0606020202030204" pitchFamily="34" charset="0"/>
            </a:endParaRPr>
          </a:p>
        </p:txBody>
      </p:sp>
      <p:sp>
        <p:nvSpPr>
          <p:cNvPr id="5" name="Llamada de nube 4"/>
          <p:cNvSpPr/>
          <p:nvPr/>
        </p:nvSpPr>
        <p:spPr>
          <a:xfrm>
            <a:off x="1043189" y="502275"/>
            <a:ext cx="1518885" cy="786043"/>
          </a:xfrm>
          <a:prstGeom prst="cloudCallout">
            <a:avLst>
              <a:gd name="adj1" fmla="val -32921"/>
              <a:gd name="adj2" fmla="val 9070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2926263" y="1862371"/>
            <a:ext cx="8304112" cy="120032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 Narrow" panose="020B0606020202030204" pitchFamily="34" charset="0"/>
              </a:rPr>
              <a:t>APLICACIÓN </a:t>
            </a:r>
            <a:r>
              <a:rPr lang="es-ES" sz="2400" dirty="0" smtClean="0">
                <a:latin typeface="Arial Narrow" panose="020B0606020202030204" pitchFamily="34" charset="0"/>
              </a:rPr>
              <a:t>: Siempre que los pensamientos, opiniones o creencias iniciales de los estudiantes son susceptibles de cambiar. Por ejemplo, tras ver una película, escuchar a alguien, experimentar algo nuevo,…</a:t>
            </a:r>
            <a:endParaRPr lang="es-ES" sz="2400" b="1" dirty="0">
              <a:latin typeface="Arial Narrow" panose="020B0606020202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1054" y="1862371"/>
            <a:ext cx="1498068" cy="149806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926263" y="3230849"/>
            <a:ext cx="8304112" cy="2677656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 Narrow" panose="020B0606020202030204" pitchFamily="34" charset="0"/>
              </a:rPr>
              <a:t>MÉTODO</a:t>
            </a:r>
            <a:r>
              <a:rPr lang="es-ES" sz="2400" dirty="0" smtClean="0">
                <a:latin typeface="Arial Narrow" panose="020B0606020202030204" pitchFamily="34" charset="0"/>
              </a:rPr>
              <a:t>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Arial Narrow" panose="020B0606020202030204" pitchFamily="34" charset="0"/>
              </a:rPr>
              <a:t>Se pide a los alumnos que piensen una idea que tenían sobre el tema y ha cambiado con el texto, video o explicación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Arial Narrow" panose="020B0606020202030204" pitchFamily="34" charset="0"/>
              </a:rPr>
              <a:t>Escriben su idea previa en una parte de la hoja y el pensamiento transformado en la otra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>
                <a:latin typeface="Arial Narrow" panose="020B0606020202030204" pitchFamily="34" charset="0"/>
              </a:rPr>
              <a:t>Lo ponen en común leyéndolo en alto construyendo la frase:</a:t>
            </a:r>
          </a:p>
          <a:p>
            <a:r>
              <a:rPr lang="es-ES" sz="2400" dirty="0">
                <a:latin typeface="Arial Narrow" panose="020B0606020202030204" pitchFamily="34" charset="0"/>
              </a:rPr>
              <a:t>	</a:t>
            </a:r>
            <a:r>
              <a:rPr lang="es-ES" sz="2400" dirty="0" smtClean="0">
                <a:latin typeface="Arial Narrow" panose="020B0606020202030204" pitchFamily="34" charset="0"/>
              </a:rPr>
              <a:t>“</a:t>
            </a:r>
            <a:r>
              <a:rPr lang="es-E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Antes pensaba que …………. y ahora pienso……….”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405353" y="6024924"/>
            <a:ext cx="4687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latin typeface="Franklin Gothic Medium Cond" panose="020B0606030402020204" pitchFamily="34" charset="0"/>
              </a:rPr>
              <a:t>Antes pensaba, ahora pienso</a:t>
            </a:r>
            <a:endParaRPr lang="es-ES" sz="3200" dirty="0">
              <a:latin typeface="Franklin Gothic Medium Cond" panose="020B06060304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4963" y="3773510"/>
            <a:ext cx="1867729" cy="1867729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69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de resistencia al cambio+escal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745" y="1491176"/>
            <a:ext cx="5997101" cy="449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 rot="21256109">
            <a:off x="2573958" y="1462686"/>
            <a:ext cx="4339087" cy="1323439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latin typeface="Arial Narrow" panose="020B0606020202030204" pitchFamily="34" charset="0"/>
              </a:rPr>
              <a:t>RESISTENCIA AL CAMBIO</a:t>
            </a:r>
            <a:endParaRPr lang="es-ES" sz="4000" dirty="0" smtClean="0">
              <a:latin typeface="Arial Narrow" panose="020B060602020203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404295" y="5227878"/>
            <a:ext cx="307167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50" dirty="0"/>
              <a:t>https://www.youtube.com/watch?v=eQYWUjOpFEQ</a:t>
            </a:r>
          </a:p>
        </p:txBody>
      </p:sp>
    </p:spTree>
    <p:extLst>
      <p:ext uri="{BB962C8B-B14F-4D97-AF65-F5344CB8AC3E}">
        <p14:creationId xmlns:p14="http://schemas.microsoft.com/office/powerpoint/2010/main" val="104745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215650"/>
            <a:ext cx="1219200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latin typeface="Arial Narrow" panose="020B0606020202030204" pitchFamily="34" charset="0"/>
              </a:rPr>
              <a:t>RUTINA  </a:t>
            </a:r>
            <a:r>
              <a:rPr lang="es-ES" sz="6000" b="1" dirty="0" err="1" smtClean="0">
                <a:latin typeface="Arial Narrow" panose="020B0606020202030204" pitchFamily="34" charset="0"/>
              </a:rPr>
              <a:t>Headlines</a:t>
            </a:r>
            <a:r>
              <a:rPr lang="es-ES" sz="6000" b="1" dirty="0">
                <a:latin typeface="Arial Narrow" panose="020B0606020202030204" pitchFamily="34" charset="0"/>
              </a:rPr>
              <a:t> </a:t>
            </a:r>
            <a:r>
              <a:rPr lang="es-ES" sz="6000" b="1" dirty="0" smtClean="0">
                <a:latin typeface="Arial Narrow" panose="020B0606020202030204" pitchFamily="34" charset="0"/>
              </a:rPr>
              <a:t>(Dame un titular)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22869" y="3709114"/>
            <a:ext cx="4798003" cy="304554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17915" y="1616845"/>
            <a:ext cx="6552586" cy="1384995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Arial Narrow" panose="020B0606020202030204" pitchFamily="34" charset="0"/>
              </a:rPr>
              <a:t>FINALIDAD</a:t>
            </a:r>
            <a:r>
              <a:rPr lang="es-ES" sz="2800" dirty="0" smtClean="0">
                <a:latin typeface="Arial Narrow" panose="020B0606020202030204" pitchFamily="34" charset="0"/>
              </a:rPr>
              <a:t>: Una rutina para capturar la </a:t>
            </a:r>
            <a:r>
              <a:rPr lang="es-ES" sz="2800" b="1" dirty="0" smtClean="0">
                <a:latin typeface="Arial Narrow" panose="020B0606020202030204" pitchFamily="34" charset="0"/>
              </a:rPr>
              <a:t>esencia </a:t>
            </a:r>
            <a:r>
              <a:rPr lang="es-ES" sz="2800" dirty="0" smtClean="0">
                <a:latin typeface="Arial Narrow" panose="020B0606020202030204" pitchFamily="34" charset="0"/>
              </a:rPr>
              <a:t>sobre ideas, acontecimientos, personajes,…</a:t>
            </a:r>
          </a:p>
          <a:p>
            <a:r>
              <a:rPr lang="es-ES" sz="2800" dirty="0" smtClean="0">
                <a:latin typeface="Arial Narrow" panose="020B0606020202030204" pitchFamily="34" charset="0"/>
              </a:rPr>
              <a:t>Ayuda a definir las ideas centrales de un tema</a:t>
            </a:r>
            <a:endParaRPr lang="es-ES" sz="2800" dirty="0">
              <a:latin typeface="Arial Narrow" panose="020B060602020203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17915" y="3399717"/>
            <a:ext cx="6552586" cy="138499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Arial Narrow" panose="020B0606020202030204" pitchFamily="34" charset="0"/>
              </a:rPr>
              <a:t>APLICACIÓN </a:t>
            </a:r>
            <a:r>
              <a:rPr lang="es-ES" sz="2800" dirty="0" smtClean="0">
                <a:latin typeface="Arial Narrow" panose="020B0606020202030204" pitchFamily="34" charset="0"/>
              </a:rPr>
              <a:t>: </a:t>
            </a:r>
            <a:r>
              <a:rPr lang="es-ES" sz="2800" b="1" dirty="0" smtClean="0">
                <a:latin typeface="Arial Narrow" panose="020B0606020202030204" pitchFamily="34" charset="0"/>
              </a:rPr>
              <a:t>Al final </a:t>
            </a:r>
            <a:r>
              <a:rPr lang="es-ES" sz="2800" dirty="0" smtClean="0">
                <a:latin typeface="Arial Narrow" panose="020B0606020202030204" pitchFamily="34" charset="0"/>
              </a:rPr>
              <a:t>de una discusión de clase, una investigación sobre una materia, finalizar un tema, final de curso,… </a:t>
            </a:r>
            <a:endParaRPr lang="es-ES" sz="2800" dirty="0">
              <a:latin typeface="Arial Narrow" panose="020B0606020202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17915" y="5077186"/>
            <a:ext cx="6552586" cy="1384995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Arial Narrow" panose="020B0606020202030204" pitchFamily="34" charset="0"/>
              </a:rPr>
              <a:t>MÉTODO </a:t>
            </a:r>
            <a:r>
              <a:rPr lang="es-ES" sz="2800" dirty="0" smtClean="0">
                <a:latin typeface="Arial Narrow" panose="020B0606020202030204" pitchFamily="34" charset="0"/>
              </a:rPr>
              <a:t>: </a:t>
            </a:r>
            <a:r>
              <a:rPr lang="es-E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</a:t>
            </a:r>
            <a:r>
              <a:rPr lang="es-ES" sz="2800" dirty="0" smtClean="0">
                <a:latin typeface="Arial Narrow" panose="020B0606020202030204" pitchFamily="34" charset="0"/>
              </a:rPr>
              <a:t>. </a:t>
            </a:r>
            <a:r>
              <a:rPr lang="es-ES" sz="2800" b="1" dirty="0" smtClean="0">
                <a:latin typeface="Arial Narrow" panose="020B0606020202030204" pitchFamily="34" charset="0"/>
              </a:rPr>
              <a:t>Pensar</a:t>
            </a:r>
            <a:r>
              <a:rPr lang="es-ES" sz="2800" dirty="0" smtClean="0">
                <a:latin typeface="Arial Narrow" panose="020B0606020202030204" pitchFamily="34" charset="0"/>
              </a:rPr>
              <a:t> el titular individualmente</a:t>
            </a:r>
          </a:p>
          <a:p>
            <a:r>
              <a:rPr lang="es-E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</a:t>
            </a:r>
            <a:r>
              <a:rPr lang="es-ES" sz="2800" dirty="0" smtClean="0">
                <a:latin typeface="Arial Narrow" panose="020B0606020202030204" pitchFamily="34" charset="0"/>
              </a:rPr>
              <a:t>. </a:t>
            </a:r>
            <a:r>
              <a:rPr lang="es-ES" sz="2800" b="1" dirty="0" smtClean="0">
                <a:latin typeface="Arial Narrow" panose="020B0606020202030204" pitchFamily="34" charset="0"/>
              </a:rPr>
              <a:t>Compartir</a:t>
            </a:r>
            <a:r>
              <a:rPr lang="es-ES" sz="2800" dirty="0" smtClean="0">
                <a:latin typeface="Arial Narrow" panose="020B0606020202030204" pitchFamily="34" charset="0"/>
              </a:rPr>
              <a:t> el titular en pequeño/gran grupo</a:t>
            </a:r>
          </a:p>
          <a:p>
            <a:r>
              <a:rPr lang="es-E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3</a:t>
            </a:r>
            <a:r>
              <a:rPr lang="es-ES" sz="2800" dirty="0" smtClean="0">
                <a:latin typeface="Arial Narrow" panose="020B0606020202030204" pitchFamily="34" charset="0"/>
              </a:rPr>
              <a:t>.Se crea una </a:t>
            </a:r>
            <a:r>
              <a:rPr lang="es-ES" sz="2800" b="1" dirty="0" smtClean="0">
                <a:latin typeface="Arial Narrow" panose="020B0606020202030204" pitchFamily="34" charset="0"/>
              </a:rPr>
              <a:t>lista</a:t>
            </a:r>
            <a:r>
              <a:rPr lang="es-ES" sz="2800" dirty="0" smtClean="0">
                <a:latin typeface="Arial Narrow" panose="020B0606020202030204" pitchFamily="34" charset="0"/>
              </a:rPr>
              <a:t> de “</a:t>
            </a:r>
            <a:r>
              <a:rPr lang="es-ES" sz="2800" dirty="0" err="1" smtClean="0">
                <a:latin typeface="Arial Narrow" panose="020B0606020202030204" pitchFamily="34" charset="0"/>
              </a:rPr>
              <a:t>headlines</a:t>
            </a:r>
            <a:r>
              <a:rPr lang="es-ES" sz="2800" dirty="0" smtClean="0">
                <a:latin typeface="Arial Narrow" panose="020B0606020202030204" pitchFamily="34" charset="0"/>
              </a:rPr>
              <a:t>”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2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891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5007" y="0"/>
            <a:ext cx="7936993" cy="566928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0" y="5345022"/>
            <a:ext cx="9787944" cy="1015663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latin typeface="Arial Narrow" panose="020B0606020202030204" pitchFamily="34" charset="0"/>
              </a:rPr>
              <a:t>DESTREZAS DE PENSAMIENTO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67928" y="1759912"/>
            <a:ext cx="2716696" cy="2862322"/>
          </a:xfrm>
          <a:prstGeom prst="rect">
            <a:avLst/>
          </a:prstGeom>
          <a:noFill/>
          <a:ln w="38100">
            <a:solidFill>
              <a:srgbClr val="66006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latin typeface="Arial Narrow" panose="020B0606020202030204" pitchFamily="34" charset="0"/>
              </a:rPr>
              <a:t>Realizar un pensamiento de manera </a:t>
            </a:r>
            <a:r>
              <a:rPr lang="es-ES" sz="3600" dirty="0" smtClean="0">
                <a:solidFill>
                  <a:srgbClr val="660066"/>
                </a:solidFill>
                <a:latin typeface="Arial Narrow" panose="020B0606020202030204" pitchFamily="34" charset="0"/>
              </a:rPr>
              <a:t>cuidadosa</a:t>
            </a:r>
            <a:r>
              <a:rPr lang="es-ES" sz="3600" dirty="0" smtClean="0">
                <a:latin typeface="Arial Narrow" panose="020B0606020202030204" pitchFamily="34" charset="0"/>
              </a:rPr>
              <a:t>, con habilidad</a:t>
            </a:r>
            <a:endParaRPr lang="es-ES" sz="3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68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/>
          <a:srcRect b="33367"/>
          <a:stretch/>
        </p:blipFill>
        <p:spPr>
          <a:xfrm>
            <a:off x="-2614336" y="0"/>
            <a:ext cx="15429188" cy="6858001"/>
          </a:xfrm>
          <a:prstGeom prst="rect">
            <a:avLst/>
          </a:prstGeom>
          <a:solidFill>
            <a:srgbClr val="000000">
              <a:alpha val="78039"/>
            </a:srgbClr>
          </a:solidFill>
        </p:spPr>
      </p:pic>
      <p:sp>
        <p:nvSpPr>
          <p:cNvPr id="4" name="CuadroTexto 3"/>
          <p:cNvSpPr txBox="1"/>
          <p:nvPr/>
        </p:nvSpPr>
        <p:spPr>
          <a:xfrm>
            <a:off x="9263270" y="-1"/>
            <a:ext cx="2928730" cy="4585871"/>
          </a:xfrm>
          <a:prstGeom prst="rect">
            <a:avLst/>
          </a:prstGeom>
          <a:solidFill>
            <a:srgbClr val="FFFF00">
              <a:alpha val="83137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600" b="1" spc="-150" dirty="0" smtClean="0">
                <a:latin typeface="Arial Narrow" panose="020B0606020202030204" pitchFamily="34" charset="0"/>
              </a:rPr>
              <a:t>INFUSIÓN: </a:t>
            </a:r>
          </a:p>
          <a:p>
            <a:pPr algn="ctr"/>
            <a:r>
              <a:rPr lang="es-ES" sz="3200" b="1" i="1" spc="-150" dirty="0" smtClean="0">
                <a:latin typeface="Arial Narrow" panose="020B0606020202030204" pitchFamily="34" charset="0"/>
              </a:rPr>
              <a:t>“Integración</a:t>
            </a:r>
            <a:r>
              <a:rPr lang="es-ES" sz="3200" i="1" spc="-150" dirty="0" smtClean="0">
                <a:latin typeface="Arial Narrow" panose="020B0606020202030204" pitchFamily="34" charset="0"/>
              </a:rPr>
              <a:t> de la enseñanza de las habilidades de pensamiento </a:t>
            </a:r>
            <a:r>
              <a:rPr lang="es-ES" sz="3200" b="1" i="1" spc="-150" dirty="0" smtClean="0">
                <a:latin typeface="Arial Narrow" panose="020B0606020202030204" pitchFamily="34" charset="0"/>
              </a:rPr>
              <a:t>en</a:t>
            </a:r>
            <a:r>
              <a:rPr lang="es-ES" sz="3200" i="1" spc="-150" dirty="0" smtClean="0">
                <a:latin typeface="Arial Narrow" panose="020B0606020202030204" pitchFamily="34" charset="0"/>
              </a:rPr>
              <a:t> la enseñanza de los contenidos curriculares”</a:t>
            </a:r>
          </a:p>
          <a:p>
            <a:pPr algn="r"/>
            <a:r>
              <a:rPr lang="es-ES" sz="3200" i="1" spc="-150" dirty="0" smtClean="0">
                <a:latin typeface="Arial Narrow" panose="020B0606020202030204" pitchFamily="34" charset="0"/>
              </a:rPr>
              <a:t>Robert </a:t>
            </a:r>
            <a:r>
              <a:rPr lang="es-ES" sz="3200" i="1" spc="-150" dirty="0" err="1" smtClean="0">
                <a:latin typeface="Arial Narrow" panose="020B0606020202030204" pitchFamily="34" charset="0"/>
              </a:rPr>
              <a:t>Swartz</a:t>
            </a:r>
            <a:r>
              <a:rPr lang="es-ES" sz="3200" i="1" spc="-150" dirty="0" smtClean="0"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206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3"/>
          <p:cNvSpPr txBox="1"/>
          <p:nvPr/>
        </p:nvSpPr>
        <p:spPr>
          <a:xfrm>
            <a:off x="1" y="29472"/>
            <a:ext cx="4623514" cy="1138773"/>
          </a:xfrm>
          <a:prstGeom prst="rect">
            <a:avLst/>
          </a:prstGeom>
          <a:solidFill>
            <a:srgbClr val="FF9966">
              <a:alpha val="5411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latin typeface="Franklin Gothic Medium Cond" panose="020B0606030402020204" pitchFamily="34" charset="0"/>
              </a:rPr>
              <a:t>Características de las </a:t>
            </a:r>
            <a:r>
              <a:rPr lang="es-ES" sz="3600" b="1" dirty="0" smtClean="0">
                <a:latin typeface="Franklin Gothic Medium Cond" panose="020B0606030402020204" pitchFamily="34" charset="0"/>
              </a:rPr>
              <a:t>destrezas </a:t>
            </a:r>
            <a:r>
              <a:rPr lang="es-ES" sz="3200" dirty="0" smtClean="0">
                <a:latin typeface="Franklin Gothic Medium Cond" panose="020B0606030402020204" pitchFamily="34" charset="0"/>
              </a:rPr>
              <a:t>de pensamiento:</a:t>
            </a:r>
            <a:endParaRPr lang="es-ES" sz="3200" dirty="0">
              <a:latin typeface="Franklin Gothic Medium Cond" panose="020B0606030402020204" pitchFamily="34" charset="0"/>
            </a:endParaRPr>
          </a:p>
        </p:txBody>
      </p:sp>
      <p:sp>
        <p:nvSpPr>
          <p:cNvPr id="6" name="CuadroTexto 4"/>
          <p:cNvSpPr txBox="1"/>
          <p:nvPr/>
        </p:nvSpPr>
        <p:spPr>
          <a:xfrm>
            <a:off x="6671769" y="3193311"/>
            <a:ext cx="5520231" cy="3108543"/>
          </a:xfrm>
          <a:prstGeom prst="rect">
            <a:avLst/>
          </a:prstGeom>
          <a:solidFill>
            <a:srgbClr val="000000">
              <a:alpha val="74902"/>
            </a:srgbClr>
          </a:solidFill>
          <a:ln w="57150">
            <a:solidFill>
              <a:schemeClr val="tx1">
                <a:alpha val="18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</a:rPr>
              <a:t>Promover el</a:t>
            </a:r>
            <a:r>
              <a:rPr lang="es-ES" sz="2800" b="1" dirty="0" smtClean="0">
                <a:solidFill>
                  <a:srgbClr val="9966FF"/>
                </a:solidFill>
              </a:rPr>
              <a:t> pensamiento </a:t>
            </a:r>
            <a:r>
              <a:rPr lang="es-ES" sz="2800" b="1" dirty="0" smtClean="0">
                <a:solidFill>
                  <a:schemeClr val="bg1"/>
                </a:solidFill>
              </a:rPr>
              <a:t>crítico y creativo</a:t>
            </a:r>
            <a:endParaRPr lang="es-ES" sz="2800" b="1" dirty="0">
              <a:solidFill>
                <a:schemeClr val="bg1"/>
              </a:solidFill>
            </a:endParaRPr>
          </a:p>
          <a:p>
            <a:r>
              <a:rPr lang="es-ES" sz="2800" b="1" dirty="0" smtClean="0">
                <a:solidFill>
                  <a:srgbClr val="9966FF"/>
                </a:solidFill>
              </a:rPr>
              <a:t>Mejorar </a:t>
            </a:r>
            <a:r>
              <a:rPr lang="es-ES" sz="2800" b="1" dirty="0" smtClean="0">
                <a:solidFill>
                  <a:schemeClr val="bg1"/>
                </a:solidFill>
              </a:rPr>
              <a:t> las habilidades de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sz="2800" b="1" dirty="0" smtClean="0">
                <a:solidFill>
                  <a:srgbClr val="9966FF"/>
                </a:solidFill>
              </a:rPr>
              <a:t>organización</a:t>
            </a:r>
            <a:r>
              <a:rPr lang="es-ES" sz="2800" b="1" dirty="0" smtClean="0">
                <a:solidFill>
                  <a:schemeClr val="bg1"/>
                </a:solidFill>
              </a:rPr>
              <a:t> de ideas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sz="2800" b="1" dirty="0" smtClean="0">
                <a:solidFill>
                  <a:schemeClr val="bg1"/>
                </a:solidFill>
              </a:rPr>
              <a:t>relación entre ideas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s-ES" sz="2800" b="1" dirty="0" smtClean="0">
                <a:solidFill>
                  <a:srgbClr val="9966FF"/>
                </a:solidFill>
              </a:rPr>
              <a:t>categorizar</a:t>
            </a:r>
            <a:r>
              <a:rPr lang="es-ES" sz="2800" b="1" dirty="0" smtClean="0">
                <a:solidFill>
                  <a:schemeClr val="bg1"/>
                </a:solidFill>
              </a:rPr>
              <a:t> conceptos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s-ES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29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iversaconsultores.com/wp-content/uploads/2014/01/creatividad-product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18"/>
          <a:stretch/>
        </p:blipFill>
        <p:spPr bwMode="auto">
          <a:xfrm>
            <a:off x="4443211" y="-23439"/>
            <a:ext cx="7748789" cy="688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940627" y="1692176"/>
            <a:ext cx="4648804" cy="1569660"/>
          </a:xfrm>
          <a:prstGeom prst="rect">
            <a:avLst/>
          </a:prstGeom>
          <a:noFill/>
          <a:ln w="28575">
            <a:solidFill>
              <a:srgbClr val="66006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1.</a:t>
            </a:r>
            <a:r>
              <a:rPr lang="es-ES" sz="2400" dirty="0" smtClean="0">
                <a:latin typeface="Franklin Gothic Medium Cond" panose="020B0606030402020204" pitchFamily="34" charset="0"/>
              </a:rPr>
              <a:t> Están hechas para que el </a:t>
            </a:r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pensamiento se haga visible</a:t>
            </a:r>
            <a:r>
              <a:rPr lang="es-ES" sz="2400" dirty="0" smtClean="0">
                <a:latin typeface="Franklin Gothic Medium Cond" panose="020B0606030402020204" pitchFamily="34" charset="0"/>
              </a:rPr>
              <a:t>. Todos lo vean, lo aprecien y puedan desarrollar sus capacidades</a:t>
            </a:r>
            <a:endParaRPr lang="es-ES" sz="2400" dirty="0">
              <a:latin typeface="Franklin Gothic Medium Cond" panose="020B06060304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-1" y="404335"/>
            <a:ext cx="516442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4800" dirty="0" smtClean="0">
                <a:latin typeface="Arial Narrow" panose="020B0606020202030204" pitchFamily="34" charset="0"/>
              </a:rPr>
              <a:t>¿Por qué utilizarlas?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40627" y="4004622"/>
            <a:ext cx="4648804" cy="1569660"/>
          </a:xfrm>
          <a:prstGeom prst="rect">
            <a:avLst/>
          </a:prstGeom>
          <a:noFill/>
          <a:ln w="28575">
            <a:solidFill>
              <a:srgbClr val="66006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2.</a:t>
            </a:r>
            <a:r>
              <a:rPr lang="es-ES" sz="2400" dirty="0" smtClean="0">
                <a:latin typeface="Franklin Gothic Medium Cond" panose="020B0606030402020204" pitchFamily="34" charset="0"/>
              </a:rPr>
              <a:t> Los alumnos se hacen </a:t>
            </a:r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más reflexivos y más </a:t>
            </a:r>
            <a:r>
              <a:rPr lang="es-ES" sz="2400" dirty="0" err="1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metacognitivos</a:t>
            </a:r>
            <a:r>
              <a:rPr lang="es-ES" sz="2400" dirty="0" smtClean="0">
                <a:latin typeface="Franklin Gothic Medium Cond" panose="020B0606030402020204" pitchFamily="34" charset="0"/>
              </a:rPr>
              <a:t>. Empiezan a considerar varios puntos de vista y a ser más autónomos</a:t>
            </a:r>
            <a:endParaRPr lang="es-ES" sz="2400" dirty="0">
              <a:latin typeface="Franklin Gothic Medium Cond" panose="020B0606030402020204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23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 cstate="print"/>
          <a:srcRect t="14847" b="37213"/>
          <a:stretch/>
        </p:blipFill>
        <p:spPr>
          <a:xfrm>
            <a:off x="4427" y="6095"/>
            <a:ext cx="12187573" cy="3884281"/>
          </a:xfrm>
          <a:prstGeom prst="rect">
            <a:avLst/>
          </a:prstGeom>
        </p:spPr>
      </p:pic>
      <p:sp>
        <p:nvSpPr>
          <p:cNvPr id="8" name="Distinto de 7"/>
          <p:cNvSpPr/>
          <p:nvPr/>
        </p:nvSpPr>
        <p:spPr>
          <a:xfrm>
            <a:off x="5570109" y="2253803"/>
            <a:ext cx="914400" cy="883584"/>
          </a:xfrm>
          <a:prstGeom prst="mathNotEqual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Llamada de flecha hacia abajo 8"/>
          <p:cNvSpPr/>
          <p:nvPr/>
        </p:nvSpPr>
        <p:spPr>
          <a:xfrm>
            <a:off x="901519" y="2129545"/>
            <a:ext cx="4430333" cy="1729059"/>
          </a:xfrm>
          <a:prstGeom prst="downArrowCallou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 dirty="0">
                <a:solidFill>
                  <a:schemeClr val="tx1"/>
                </a:solidFill>
                <a:latin typeface="Arial Narrow" panose="020B0606020202030204" pitchFamily="34" charset="0"/>
              </a:rPr>
              <a:t>DESTREZAS</a:t>
            </a:r>
          </a:p>
        </p:txBody>
      </p:sp>
      <p:sp>
        <p:nvSpPr>
          <p:cNvPr id="10" name="Llamada de flecha hacia abajo 9"/>
          <p:cNvSpPr/>
          <p:nvPr/>
        </p:nvSpPr>
        <p:spPr>
          <a:xfrm>
            <a:off x="6722767" y="2155222"/>
            <a:ext cx="4430333" cy="1729059"/>
          </a:xfrm>
          <a:prstGeom prst="downArrowCallou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RUTINAS</a:t>
            </a:r>
            <a:endParaRPr lang="es-ES" sz="6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63258" y="4172267"/>
            <a:ext cx="4881095" cy="2246769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Arial Narrow" panose="020B0606020202030204" pitchFamily="34" charset="0"/>
              </a:rPr>
              <a:t>Un poco </a:t>
            </a:r>
            <a:r>
              <a:rPr lang="es-ES" sz="2800" b="1" dirty="0" smtClean="0">
                <a:solidFill>
                  <a:srgbClr val="660066"/>
                </a:solidFill>
                <a:latin typeface="Arial Narrow" panose="020B0606020202030204" pitchFamily="34" charset="0"/>
              </a:rPr>
              <a:t>más elaboradas</a:t>
            </a:r>
            <a:r>
              <a:rPr lang="es-ES" sz="2800" dirty="0" smtClean="0">
                <a:latin typeface="Arial Narrow" panose="020B0606020202030204" pitchFamily="34" charset="0"/>
              </a:rPr>
              <a:t>. Necesitan apoyarse en </a:t>
            </a:r>
            <a:r>
              <a:rPr lang="es-ES" sz="2800" b="1" dirty="0" smtClean="0">
                <a:solidFill>
                  <a:srgbClr val="660066"/>
                </a:solidFill>
                <a:latin typeface="Arial Narrow" panose="020B0606020202030204" pitchFamily="34" charset="0"/>
              </a:rPr>
              <a:t>organizadores gráficos </a:t>
            </a:r>
            <a:r>
              <a:rPr lang="es-ES" sz="2800" dirty="0" smtClean="0">
                <a:latin typeface="Arial Narrow" panose="020B0606020202030204" pitchFamily="34" charset="0"/>
              </a:rPr>
              <a:t>para hacer visible el pensamiento.</a:t>
            </a:r>
          </a:p>
          <a:p>
            <a:pPr algn="ctr"/>
            <a:r>
              <a:rPr lang="es-ES" sz="2800" dirty="0" smtClean="0">
                <a:latin typeface="Arial Narrow" panose="020B0606020202030204" pitchFamily="34" charset="0"/>
              </a:rPr>
              <a:t>Se desarrollan en </a:t>
            </a:r>
            <a:r>
              <a:rPr lang="es-ES" sz="2800" b="1" dirty="0" smtClean="0">
                <a:solidFill>
                  <a:srgbClr val="660066"/>
                </a:solidFill>
                <a:latin typeface="Arial Narrow" panose="020B0606020202030204" pitchFamily="34" charset="0"/>
              </a:rPr>
              <a:t>4 pasos </a:t>
            </a:r>
            <a:endParaRPr lang="es-ES" sz="2800" b="1" dirty="0">
              <a:solidFill>
                <a:srgbClr val="660066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497385" y="4171779"/>
            <a:ext cx="4881095" cy="2246769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660066"/>
                </a:solidFill>
                <a:latin typeface="Arial Narrow" panose="020B0606020202030204" pitchFamily="34" charset="0"/>
              </a:rPr>
              <a:t>Patrones sencillos </a:t>
            </a:r>
            <a:r>
              <a:rPr lang="es-ES" sz="2800" dirty="0" smtClean="0">
                <a:latin typeface="Arial Narrow" panose="020B0606020202030204" pitchFamily="34" charset="0"/>
              </a:rPr>
              <a:t>de pensamiento que pueden (y deben) ser utilizados una y otra vez hasta convertirse en parte del aprendizaje</a:t>
            </a:r>
            <a:endParaRPr lang="es-ES" sz="2800" dirty="0">
              <a:latin typeface="Arial Narrow" panose="020B0606020202030204" pitchFamily="34" charset="0"/>
            </a:endParaRPr>
          </a:p>
          <a:p>
            <a:pPr algn="ctr"/>
            <a:r>
              <a:rPr lang="es-ES" sz="2800" dirty="0" smtClean="0">
                <a:latin typeface="Arial Narrow" panose="020B0606020202030204" pitchFamily="34" charset="0"/>
              </a:rPr>
              <a:t>No son rigurosas en su desarrollo</a:t>
            </a:r>
          </a:p>
        </p:txBody>
      </p:sp>
    </p:spTree>
    <p:extLst>
      <p:ext uri="{BB962C8B-B14F-4D97-AF65-F5344CB8AC3E}">
        <p14:creationId xmlns:p14="http://schemas.microsoft.com/office/powerpoint/2010/main" val="318724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Nube"/>
          <p:cNvSpPr/>
          <p:nvPr/>
        </p:nvSpPr>
        <p:spPr>
          <a:xfrm>
            <a:off x="9018365" y="2263575"/>
            <a:ext cx="3024336" cy="1656184"/>
          </a:xfrm>
          <a:prstGeom prst="cloud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718" y="2554294"/>
            <a:ext cx="864096" cy="107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Nube"/>
          <p:cNvSpPr/>
          <p:nvPr/>
        </p:nvSpPr>
        <p:spPr>
          <a:xfrm>
            <a:off x="8935710" y="4308833"/>
            <a:ext cx="1594823" cy="1281027"/>
          </a:xfrm>
          <a:prstGeom prst="cloud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Nube"/>
          <p:cNvSpPr/>
          <p:nvPr/>
        </p:nvSpPr>
        <p:spPr>
          <a:xfrm>
            <a:off x="7455408" y="5532723"/>
            <a:ext cx="1146805" cy="828092"/>
          </a:xfrm>
          <a:prstGeom prst="cloud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5"/>
          <p:cNvSpPr txBox="1"/>
          <p:nvPr/>
        </p:nvSpPr>
        <p:spPr>
          <a:xfrm>
            <a:off x="6987655" y="404334"/>
            <a:ext cx="516442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4800" b="1" dirty="0" smtClean="0">
                <a:latin typeface="Arial Narrow" panose="020B0606020202030204" pitchFamily="34" charset="0"/>
              </a:rPr>
              <a:t>Tipos de destrezas</a:t>
            </a:r>
          </a:p>
        </p:txBody>
      </p:sp>
      <p:sp>
        <p:nvSpPr>
          <p:cNvPr id="9" name="CuadroTexto 3"/>
          <p:cNvSpPr txBox="1"/>
          <p:nvPr/>
        </p:nvSpPr>
        <p:spPr>
          <a:xfrm>
            <a:off x="1" y="1452958"/>
            <a:ext cx="8028810" cy="1200329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 Narrow" panose="020B0606020202030204" pitchFamily="34" charset="0"/>
                <a:cs typeface="Aharoni" panose="02010803020104030203" pitchFamily="2" charset="-79"/>
              </a:rPr>
              <a:t>GENERAR IDEAS</a:t>
            </a:r>
            <a:r>
              <a:rPr lang="es-ES" sz="24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: </a:t>
            </a:r>
            <a:r>
              <a:rPr lang="es-ES" sz="2400" dirty="0" smtClean="0">
                <a:latin typeface="Arial Narrow" panose="020B0606020202030204" pitchFamily="34" charset="0"/>
              </a:rPr>
              <a:t>Facilitan el pensamiento creativo, que consiste en una serie de habilidades para generar el conocimiento y desarrollar la imaginación.</a:t>
            </a:r>
            <a:endParaRPr lang="es-ES" sz="2400" b="1" dirty="0">
              <a:latin typeface="Arial Narrow" panose="020B0606020202030204" pitchFamily="34" charset="0"/>
            </a:endParaRPr>
          </a:p>
        </p:txBody>
      </p:sp>
      <p:sp>
        <p:nvSpPr>
          <p:cNvPr id="10" name="CuadroTexto 3"/>
          <p:cNvSpPr txBox="1"/>
          <p:nvPr/>
        </p:nvSpPr>
        <p:spPr>
          <a:xfrm>
            <a:off x="-1" y="3084315"/>
            <a:ext cx="7455409" cy="1200329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 Narrow" panose="020B0606020202030204" pitchFamily="34" charset="0"/>
                <a:cs typeface="Aharoni" panose="02010803020104030203" pitchFamily="2" charset="-79"/>
              </a:rPr>
              <a:t>CLARIFICAR IDEAS</a:t>
            </a:r>
            <a:r>
              <a:rPr lang="es-ES" sz="2400" dirty="0" smtClean="0">
                <a:latin typeface="Arial Narrow" panose="020B0606020202030204" pitchFamily="34" charset="0"/>
                <a:cs typeface="Aharoni" panose="02010803020104030203" pitchFamily="2" charset="-79"/>
              </a:rPr>
              <a:t>: </a:t>
            </a:r>
            <a:r>
              <a:rPr lang="es-ES" sz="2400" dirty="0" smtClean="0">
                <a:latin typeface="Arial Narrow" panose="020B0606020202030204" pitchFamily="34" charset="0"/>
              </a:rPr>
              <a:t>Proporcionan habilidades de comprensión de la información que implican pensamiento analítico y mejoran la comprensión y la capacidad de usar la información. </a:t>
            </a:r>
            <a:endParaRPr lang="es-ES" sz="2400" b="1" dirty="0">
              <a:latin typeface="Arial Narrow" panose="020B0606020202030204" pitchFamily="34" charset="0"/>
            </a:endParaRPr>
          </a:p>
        </p:txBody>
      </p:sp>
      <p:sp>
        <p:nvSpPr>
          <p:cNvPr id="11" name="CuadroTexto 3"/>
          <p:cNvSpPr txBox="1"/>
          <p:nvPr/>
        </p:nvSpPr>
        <p:spPr>
          <a:xfrm>
            <a:off x="1" y="4949346"/>
            <a:ext cx="6987654" cy="1569660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Arial Narrow" panose="020B0606020202030204" pitchFamily="34" charset="0"/>
                <a:cs typeface="Aharoni" panose="02010803020104030203" pitchFamily="2" charset="-79"/>
              </a:rPr>
              <a:t>EVALUAR LA RAZONALIDAD DE LAS IDEAS</a:t>
            </a:r>
            <a:r>
              <a:rPr lang="es-ES" sz="2400" dirty="0" smtClean="0">
                <a:latin typeface="Arial Narrow" panose="020B0606020202030204" pitchFamily="34" charset="0"/>
                <a:cs typeface="Aharoni" panose="02010803020104030203" pitchFamily="2" charset="-79"/>
              </a:rPr>
              <a:t>: </a:t>
            </a:r>
            <a:r>
              <a:rPr lang="es-ES" sz="2400" dirty="0" smtClean="0">
                <a:latin typeface="Arial Narrow" panose="020B0606020202030204" pitchFamily="34" charset="0"/>
              </a:rPr>
              <a:t>Desarrollan el pensamiento crítico, relacionado con la capacidad para evaluar la información y extraer inferencias que son las destrezas que nos llevan a juzgar bien.</a:t>
            </a:r>
            <a:endParaRPr lang="es-ES" sz="2400" b="1" dirty="0">
              <a:latin typeface="Arial Narrow" panose="020B060602020203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2" y="6298429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79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1487488" y="0"/>
            <a:ext cx="9144000" cy="95102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3" name="Marcador de texto 1"/>
          <p:cNvSpPr txBox="1">
            <a:spLocks/>
          </p:cNvSpPr>
          <p:nvPr/>
        </p:nvSpPr>
        <p:spPr>
          <a:xfrm>
            <a:off x="494767" y="5046639"/>
            <a:ext cx="5016081" cy="612486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s-ES" sz="4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tradicional</a:t>
            </a:r>
            <a:endParaRPr lang="es-ES" sz="4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6096000" y="793661"/>
            <a:ext cx="0" cy="4031756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s://sites.google.com/site/iespalomahistoria/_/rsrc/1246114716786/breve-historia-de-los-100-anos-de-la-paloma/1942-Delineaci%C3%B3n.jpg?height=277&amp;width=40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16" y="793661"/>
            <a:ext cx="5596455" cy="40317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davidruyet.files.wordpress.com/2013/09/el-fin-de-la-sociedad-industrial-y-el-paso-a-la-sociedad-del-conocimiento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130" y="811316"/>
            <a:ext cx="5567177" cy="40141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hape 191"/>
          <p:cNvSpPr txBox="1">
            <a:spLocks/>
          </p:cNvSpPr>
          <p:nvPr/>
        </p:nvSpPr>
        <p:spPr>
          <a:xfrm>
            <a:off x="945573" y="4952121"/>
            <a:ext cx="2302054" cy="877084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Char char="⊙"/>
              <a:defRPr sz="3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None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None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9pPr>
          </a:lstStyle>
          <a:p>
            <a:pPr algn="r">
              <a:spcBef>
                <a:spcPts val="0"/>
              </a:spcBef>
              <a:buNone/>
            </a:pPr>
            <a:r>
              <a:rPr lang="en" sz="4000" dirty="0" smtClean="0">
                <a:solidFill>
                  <a:schemeClr val="bg1"/>
                </a:solidFill>
                <a:highlight>
                  <a:srgbClr val="000000"/>
                </a:highlight>
                <a:latin typeface="Arial Narrow" panose="020B0606020202030204" pitchFamily="34" charset="0"/>
              </a:rPr>
              <a:t>Formación</a:t>
            </a:r>
          </a:p>
        </p:txBody>
      </p:sp>
      <p:sp>
        <p:nvSpPr>
          <p:cNvPr id="11" name="Marcador de texto 1"/>
          <p:cNvSpPr txBox="1">
            <a:spLocks/>
          </p:cNvSpPr>
          <p:nvPr/>
        </p:nvSpPr>
        <p:spPr>
          <a:xfrm>
            <a:off x="5615407" y="5049904"/>
            <a:ext cx="5016081" cy="612486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s-ES" sz="4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industrial</a:t>
            </a:r>
            <a:endParaRPr lang="es-ES" sz="4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Shape 191"/>
          <p:cNvSpPr txBox="1">
            <a:spLocks/>
          </p:cNvSpPr>
          <p:nvPr/>
        </p:nvSpPr>
        <p:spPr>
          <a:xfrm>
            <a:off x="6369677" y="4952121"/>
            <a:ext cx="2302054" cy="877084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Char char="⊙"/>
              <a:defRPr sz="3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None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None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9pPr>
          </a:lstStyle>
          <a:p>
            <a:pPr algn="r">
              <a:spcBef>
                <a:spcPts val="0"/>
              </a:spcBef>
              <a:buNone/>
            </a:pPr>
            <a:r>
              <a:rPr lang="en" sz="4000" dirty="0" smtClean="0">
                <a:solidFill>
                  <a:schemeClr val="bg1"/>
                </a:solidFill>
                <a:highlight>
                  <a:srgbClr val="000000"/>
                </a:highlight>
                <a:latin typeface="Arial Narrow" panose="020B0606020202030204" pitchFamily="34" charset="0"/>
              </a:rPr>
              <a:t>Sociedad</a:t>
            </a:r>
          </a:p>
        </p:txBody>
      </p:sp>
    </p:spTree>
    <p:extLst>
      <p:ext uri="{BB962C8B-B14F-4D97-AF65-F5344CB8AC3E}">
        <p14:creationId xmlns:p14="http://schemas.microsoft.com/office/powerpoint/2010/main" val="299022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1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5473700" y="927100"/>
            <a:ext cx="469900" cy="1692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ES" sz="500" dirty="0"/>
          </a:p>
        </p:txBody>
      </p:sp>
      <p:sp>
        <p:nvSpPr>
          <p:cNvPr id="5" name="CuadroTexto 4"/>
          <p:cNvSpPr txBox="1"/>
          <p:nvPr/>
        </p:nvSpPr>
        <p:spPr>
          <a:xfrm>
            <a:off x="8128000" y="571500"/>
            <a:ext cx="469900" cy="169277"/>
          </a:xfrm>
          <a:prstGeom prst="rect">
            <a:avLst/>
          </a:prstGeom>
          <a:solidFill>
            <a:srgbClr val="99CC00"/>
          </a:solidFill>
        </p:spPr>
        <p:txBody>
          <a:bodyPr wrap="square" rtlCol="0">
            <a:spAutoFit/>
          </a:bodyPr>
          <a:lstStyle/>
          <a:p>
            <a:endParaRPr lang="es-ES" sz="500" dirty="0"/>
          </a:p>
        </p:txBody>
      </p:sp>
      <p:sp>
        <p:nvSpPr>
          <p:cNvPr id="6" name="CuadroTexto 5"/>
          <p:cNvSpPr txBox="1"/>
          <p:nvPr/>
        </p:nvSpPr>
        <p:spPr>
          <a:xfrm>
            <a:off x="2959100" y="571499"/>
            <a:ext cx="469900" cy="169277"/>
          </a:xfrm>
          <a:prstGeom prst="rect">
            <a:avLst/>
          </a:prstGeom>
          <a:solidFill>
            <a:srgbClr val="0066FF"/>
          </a:solidFill>
        </p:spPr>
        <p:txBody>
          <a:bodyPr wrap="square" rtlCol="0">
            <a:spAutoFit/>
          </a:bodyPr>
          <a:lstStyle/>
          <a:p>
            <a:endParaRPr lang="es-ES" sz="500" dirty="0"/>
          </a:p>
        </p:txBody>
      </p:sp>
      <p:sp>
        <p:nvSpPr>
          <p:cNvPr id="7" name="CuadroTexto 6"/>
          <p:cNvSpPr txBox="1"/>
          <p:nvPr/>
        </p:nvSpPr>
        <p:spPr>
          <a:xfrm>
            <a:off x="9982200" y="842461"/>
            <a:ext cx="469900" cy="169277"/>
          </a:xfrm>
          <a:prstGeom prst="rect">
            <a:avLst/>
          </a:prstGeom>
          <a:solidFill>
            <a:srgbClr val="99CC00"/>
          </a:solidFill>
        </p:spPr>
        <p:txBody>
          <a:bodyPr wrap="square" rtlCol="0">
            <a:spAutoFit/>
          </a:bodyPr>
          <a:lstStyle/>
          <a:p>
            <a:endParaRPr lang="es-ES" sz="500" dirty="0"/>
          </a:p>
        </p:txBody>
      </p:sp>
      <p:sp>
        <p:nvSpPr>
          <p:cNvPr id="8" name="CuadroTexto 7"/>
          <p:cNvSpPr txBox="1"/>
          <p:nvPr/>
        </p:nvSpPr>
        <p:spPr>
          <a:xfrm>
            <a:off x="7988300" y="1354638"/>
            <a:ext cx="469900" cy="169277"/>
          </a:xfrm>
          <a:prstGeom prst="rect">
            <a:avLst/>
          </a:prstGeom>
          <a:solidFill>
            <a:srgbClr val="99CC00"/>
          </a:solidFill>
        </p:spPr>
        <p:txBody>
          <a:bodyPr wrap="square" rtlCol="0">
            <a:spAutoFit/>
          </a:bodyPr>
          <a:lstStyle/>
          <a:p>
            <a:endParaRPr lang="es-ES" sz="500" dirty="0"/>
          </a:p>
        </p:txBody>
      </p:sp>
      <p:sp>
        <p:nvSpPr>
          <p:cNvPr id="9" name="CuadroTexto 8"/>
          <p:cNvSpPr txBox="1"/>
          <p:nvPr/>
        </p:nvSpPr>
        <p:spPr>
          <a:xfrm>
            <a:off x="9944100" y="2235200"/>
            <a:ext cx="469900" cy="169277"/>
          </a:xfrm>
          <a:prstGeom prst="rect">
            <a:avLst/>
          </a:prstGeom>
          <a:solidFill>
            <a:srgbClr val="99CC00"/>
          </a:solidFill>
        </p:spPr>
        <p:txBody>
          <a:bodyPr wrap="square" rtlCol="0">
            <a:spAutoFit/>
          </a:bodyPr>
          <a:lstStyle/>
          <a:p>
            <a:endParaRPr lang="es-ES" sz="5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8153400" y="2878553"/>
            <a:ext cx="469900" cy="169277"/>
          </a:xfrm>
          <a:prstGeom prst="rect">
            <a:avLst/>
          </a:prstGeom>
          <a:solidFill>
            <a:srgbClr val="99CC00"/>
          </a:solidFill>
        </p:spPr>
        <p:txBody>
          <a:bodyPr wrap="square" rtlCol="0">
            <a:spAutoFit/>
          </a:bodyPr>
          <a:lstStyle/>
          <a:p>
            <a:endParaRPr lang="es-ES" sz="5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473700" y="3799473"/>
            <a:ext cx="469900" cy="16927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s-ES" sz="5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7518400" y="4269373"/>
            <a:ext cx="469900" cy="16927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s-ES" sz="5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708400" y="4263023"/>
            <a:ext cx="469900" cy="16927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s-ES" sz="5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4178300" y="5516061"/>
            <a:ext cx="469900" cy="16927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s-ES" sz="5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6832600" y="5516061"/>
            <a:ext cx="469900" cy="16927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s-ES" sz="5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2720975" y="1339884"/>
            <a:ext cx="476250" cy="148158"/>
          </a:xfrm>
          <a:prstGeom prst="rect">
            <a:avLst/>
          </a:prstGeom>
          <a:solidFill>
            <a:srgbClr val="0066FF"/>
          </a:solidFill>
        </p:spPr>
        <p:txBody>
          <a:bodyPr wrap="square" rtlCol="0">
            <a:spAutoFit/>
          </a:bodyPr>
          <a:lstStyle/>
          <a:p>
            <a:endParaRPr lang="es-ES" sz="5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2882900" y="3124241"/>
            <a:ext cx="469900" cy="169277"/>
          </a:xfrm>
          <a:prstGeom prst="rect">
            <a:avLst/>
          </a:prstGeom>
          <a:solidFill>
            <a:srgbClr val="0066FF"/>
          </a:solidFill>
        </p:spPr>
        <p:txBody>
          <a:bodyPr wrap="square" rtlCol="0">
            <a:spAutoFit/>
          </a:bodyPr>
          <a:lstStyle/>
          <a:p>
            <a:endParaRPr lang="es-ES" sz="5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889000" y="571498"/>
            <a:ext cx="469900" cy="169277"/>
          </a:xfrm>
          <a:prstGeom prst="rect">
            <a:avLst/>
          </a:prstGeom>
          <a:solidFill>
            <a:srgbClr val="0066FF"/>
          </a:solidFill>
        </p:spPr>
        <p:txBody>
          <a:bodyPr wrap="square" rtlCol="0">
            <a:spAutoFit/>
          </a:bodyPr>
          <a:lstStyle/>
          <a:p>
            <a:endParaRPr lang="es-ES" sz="5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939800" y="1752599"/>
            <a:ext cx="469900" cy="169277"/>
          </a:xfrm>
          <a:prstGeom prst="rect">
            <a:avLst/>
          </a:prstGeom>
          <a:solidFill>
            <a:srgbClr val="0066FF"/>
          </a:solidFill>
        </p:spPr>
        <p:txBody>
          <a:bodyPr wrap="square" rtlCol="0">
            <a:spAutoFit/>
          </a:bodyPr>
          <a:lstStyle/>
          <a:p>
            <a:endParaRPr lang="es-ES" sz="5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939800" y="3090191"/>
            <a:ext cx="469900" cy="169277"/>
          </a:xfrm>
          <a:prstGeom prst="rect">
            <a:avLst/>
          </a:prstGeom>
          <a:solidFill>
            <a:srgbClr val="0066FF"/>
          </a:solidFill>
        </p:spPr>
        <p:txBody>
          <a:bodyPr wrap="square" rtlCol="0">
            <a:spAutoFit/>
          </a:bodyPr>
          <a:lstStyle/>
          <a:p>
            <a:endParaRPr lang="es-ES" sz="500" dirty="0"/>
          </a:p>
        </p:txBody>
      </p:sp>
    </p:spTree>
    <p:extLst>
      <p:ext uri="{BB962C8B-B14F-4D97-AF65-F5344CB8AC3E}">
        <p14:creationId xmlns:p14="http://schemas.microsoft.com/office/powerpoint/2010/main" val="315993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186246" y="6329681"/>
            <a:ext cx="369276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 dirty="0"/>
              <a:t>http://babyyou.es/wp-content/uploads/2014/09/pasos-a-seguir-babyyou.jpg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046" y="0"/>
            <a:ext cx="100584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86985" y="5852628"/>
            <a:ext cx="2915773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5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atin typeface="Franklin Gothic Medium Cond" panose="020B0606030402020204" pitchFamily="34" charset="0"/>
              </a:rPr>
              <a:t>Pasos a seguir</a:t>
            </a:r>
            <a:endParaRPr lang="es-ES" sz="2800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9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1" r="80868" b="38358"/>
          <a:stretch/>
        </p:blipFill>
        <p:spPr>
          <a:xfrm>
            <a:off x="-1" y="0"/>
            <a:ext cx="1924335" cy="1978925"/>
          </a:xfrm>
          <a:prstGeom prst="rect">
            <a:avLst/>
          </a:prstGeom>
        </p:spPr>
      </p:pic>
      <p:sp>
        <p:nvSpPr>
          <p:cNvPr id="7" name="CuadroTexto 5"/>
          <p:cNvSpPr txBox="1"/>
          <p:nvPr/>
        </p:nvSpPr>
        <p:spPr>
          <a:xfrm>
            <a:off x="1924334" y="-2614"/>
            <a:ext cx="750626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4800" dirty="0" smtClean="0">
                <a:latin typeface="Arial Narrow" panose="020B0606020202030204" pitchFamily="34" charset="0"/>
              </a:rPr>
              <a:t>Introducción de la destreza</a:t>
            </a: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331" y="1840404"/>
            <a:ext cx="6896669" cy="5017596"/>
          </a:xfrm>
          <a:prstGeom prst="rect">
            <a:avLst/>
          </a:prstGeom>
        </p:spPr>
      </p:pic>
      <p:sp>
        <p:nvSpPr>
          <p:cNvPr id="8" name="7 Llamada rectangular redondeada"/>
          <p:cNvSpPr/>
          <p:nvPr/>
        </p:nvSpPr>
        <p:spPr>
          <a:xfrm>
            <a:off x="1833410" y="1840404"/>
            <a:ext cx="3289109" cy="1501254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660066"/>
                </a:solidFill>
                <a:latin typeface="Arial Narrow" panose="020B0606020202030204" pitchFamily="34" charset="0"/>
              </a:rPr>
              <a:t>El mapa de pensamiento que resulta de esta primera parte se mantiene visible( escrito en la pizarra o en un mural) </a:t>
            </a:r>
            <a:endParaRPr lang="es-ES" dirty="0">
              <a:solidFill>
                <a:srgbClr val="660066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CuadroTexto 2"/>
          <p:cNvSpPr txBox="1"/>
          <p:nvPr/>
        </p:nvSpPr>
        <p:spPr>
          <a:xfrm>
            <a:off x="355031" y="3737588"/>
            <a:ext cx="3966693" cy="2308324"/>
          </a:xfrm>
          <a:prstGeom prst="rect">
            <a:avLst/>
          </a:prstGeom>
          <a:noFill/>
          <a:ln w="28575">
            <a:solidFill>
              <a:srgbClr val="66006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1.</a:t>
            </a:r>
            <a:r>
              <a:rPr lang="es-ES" sz="2400" dirty="0" smtClean="0">
                <a:latin typeface="Franklin Gothic Medium Cond" panose="020B0606030402020204" pitchFamily="34" charset="0"/>
              </a:rPr>
              <a:t> Utilizamos </a:t>
            </a:r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mapas de pensamiento: </a:t>
            </a:r>
            <a:r>
              <a:rPr lang="es-ES" sz="2400" dirty="0" smtClean="0">
                <a:latin typeface="Franklin Gothic Medium Cond" panose="020B0606030402020204" pitchFamily="34" charset="0"/>
              </a:rPr>
              <a:t>preguntas  concretas y partiendo de situaciones cercanas, que presentan al alumno los pasos de la destreza. </a:t>
            </a:r>
            <a:endParaRPr lang="es-ES" sz="2400" dirty="0">
              <a:latin typeface="Franklin Gothic Medium Cond" panose="020B0606030402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65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0" t="6991" r="60651" b="38358"/>
          <a:stretch/>
        </p:blipFill>
        <p:spPr>
          <a:xfrm>
            <a:off x="0" y="0"/>
            <a:ext cx="1869744" cy="1978925"/>
          </a:xfrm>
          <a:prstGeom prst="rect">
            <a:avLst/>
          </a:prstGeom>
        </p:spPr>
      </p:pic>
      <p:sp>
        <p:nvSpPr>
          <p:cNvPr id="3" name="CuadroTexto 5"/>
          <p:cNvSpPr txBox="1"/>
          <p:nvPr/>
        </p:nvSpPr>
        <p:spPr>
          <a:xfrm>
            <a:off x="1869744" y="0"/>
            <a:ext cx="835243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4800" dirty="0" smtClean="0">
                <a:latin typeface="Arial Narrow" panose="020B0606020202030204" pitchFamily="34" charset="0"/>
              </a:rPr>
              <a:t>Guiar con mapas de pensamiento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457" y="2026433"/>
            <a:ext cx="6746543" cy="4831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CuadroTexto 2"/>
          <p:cNvSpPr txBox="1"/>
          <p:nvPr/>
        </p:nvSpPr>
        <p:spPr>
          <a:xfrm>
            <a:off x="934871" y="3291416"/>
            <a:ext cx="3966693" cy="2677656"/>
          </a:xfrm>
          <a:prstGeom prst="rect">
            <a:avLst/>
          </a:prstGeom>
          <a:noFill/>
          <a:ln w="28575">
            <a:solidFill>
              <a:srgbClr val="66006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rgbClr val="660066"/>
                </a:solidFill>
                <a:latin typeface="Franklin Gothic Medium Cond" panose="020B0606030402020204" pitchFamily="34" charset="0"/>
              </a:rPr>
              <a:t>2</a:t>
            </a:r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.</a:t>
            </a:r>
            <a:r>
              <a:rPr lang="es-ES" sz="2400" dirty="0" smtClean="0">
                <a:latin typeface="Franklin Gothic Medium Cond" panose="020B0606030402020204" pitchFamily="34" charset="0"/>
              </a:rPr>
              <a:t> Utilizamos un </a:t>
            </a:r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organizador gráfico </a:t>
            </a:r>
            <a:r>
              <a:rPr lang="es-ES" sz="2400" dirty="0" smtClean="0">
                <a:latin typeface="Franklin Gothic Medium Cond" panose="020B0606030402020204" pitchFamily="34" charset="0"/>
              </a:rPr>
              <a:t>para reflejar el mapa de pensamiento ya que sirve de ayuda a los alumnos y posibilita </a:t>
            </a:r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recoger las información </a:t>
            </a:r>
            <a:r>
              <a:rPr lang="es-ES" sz="2400" dirty="0" smtClean="0">
                <a:latin typeface="Franklin Gothic Medium Cond" panose="020B0606030402020204" pitchFamily="34" charset="0"/>
              </a:rPr>
              <a:t>que de otra manera sería difícil de retener. </a:t>
            </a:r>
            <a:endParaRPr lang="es-ES" sz="2400" dirty="0">
              <a:latin typeface="Franklin Gothic Medium Cond" panose="020B06060304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4914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386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1" t="6991" r="42198" b="38358"/>
          <a:stretch/>
        </p:blipFill>
        <p:spPr>
          <a:xfrm>
            <a:off x="0" y="0"/>
            <a:ext cx="1924334" cy="1978925"/>
          </a:xfrm>
          <a:prstGeom prst="rect">
            <a:avLst/>
          </a:prstGeom>
        </p:spPr>
      </p:pic>
      <p:sp>
        <p:nvSpPr>
          <p:cNvPr id="3" name="CuadroTexto 5"/>
          <p:cNvSpPr txBox="1"/>
          <p:nvPr/>
        </p:nvSpPr>
        <p:spPr>
          <a:xfrm>
            <a:off x="1924334" y="-2614"/>
            <a:ext cx="750626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4800" dirty="0" smtClean="0">
                <a:latin typeface="Arial Narrow" panose="020B0606020202030204" pitchFamily="34" charset="0"/>
              </a:rPr>
              <a:t>Reflexión cognitiva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2295524"/>
            <a:ext cx="6076950" cy="4562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CuadroTexto 2"/>
          <p:cNvSpPr txBox="1"/>
          <p:nvPr/>
        </p:nvSpPr>
        <p:spPr>
          <a:xfrm>
            <a:off x="764465" y="3532870"/>
            <a:ext cx="3966693" cy="2308324"/>
          </a:xfrm>
          <a:prstGeom prst="rect">
            <a:avLst/>
          </a:prstGeom>
          <a:noFill/>
          <a:ln w="28575">
            <a:solidFill>
              <a:srgbClr val="66006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3.</a:t>
            </a:r>
            <a:r>
              <a:rPr lang="es-ES" sz="2400" dirty="0" smtClean="0">
                <a:latin typeface="Franklin Gothic Medium Cond" panose="020B0606030402020204" pitchFamily="34" charset="0"/>
              </a:rPr>
              <a:t> Hacer </a:t>
            </a:r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REFLEXIONAR </a:t>
            </a:r>
            <a:r>
              <a:rPr lang="es-ES" sz="2400" dirty="0" smtClean="0">
                <a:latin typeface="Franklin Gothic Medium Cond" panose="020B0606030402020204" pitchFamily="34" charset="0"/>
              </a:rPr>
              <a:t>sobre  </a:t>
            </a:r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“como” </a:t>
            </a:r>
            <a:r>
              <a:rPr lang="es-ES" sz="2400" dirty="0" smtClean="0">
                <a:latin typeface="Franklin Gothic Medium Cond" panose="020B0606030402020204" pitchFamily="34" charset="0"/>
              </a:rPr>
              <a:t>han realizado la destreza de pensamiento: nombre, pasos, que se han seguido, la eficacia y las posibilidades de uso en otros contextos</a:t>
            </a:r>
            <a:endParaRPr lang="es-ES" sz="2400" dirty="0">
              <a:latin typeface="Franklin Gothic Medium Cond" panose="020B06060304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4912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10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22 Grupo"/>
          <p:cNvGrpSpPr/>
          <p:nvPr/>
        </p:nvGrpSpPr>
        <p:grpSpPr>
          <a:xfrm>
            <a:off x="5617204" y="1404943"/>
            <a:ext cx="6677163" cy="5427954"/>
            <a:chOff x="313886" y="702584"/>
            <a:chExt cx="6677163" cy="5427954"/>
          </a:xfrm>
        </p:grpSpPr>
        <p:grpSp>
          <p:nvGrpSpPr>
            <p:cNvPr id="19" name="18 Grupo"/>
            <p:cNvGrpSpPr/>
            <p:nvPr/>
          </p:nvGrpSpPr>
          <p:grpSpPr>
            <a:xfrm>
              <a:off x="2937658" y="702584"/>
              <a:ext cx="4053391" cy="1165776"/>
              <a:chOff x="2961564" y="1445403"/>
              <a:chExt cx="4053391" cy="1165776"/>
            </a:xfrm>
          </p:grpSpPr>
          <p:sp>
            <p:nvSpPr>
              <p:cNvPr id="9" name="8 Rectángulo"/>
              <p:cNvSpPr/>
              <p:nvPr/>
            </p:nvSpPr>
            <p:spPr>
              <a:xfrm>
                <a:off x="2961564" y="1964848"/>
                <a:ext cx="3903257" cy="646331"/>
              </a:xfrm>
              <a:prstGeom prst="rect">
                <a:avLst/>
              </a:prstGeom>
              <a:solidFill>
                <a:srgbClr val="FF7C80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" name="9 Rectángulo"/>
              <p:cNvSpPr/>
              <p:nvPr/>
            </p:nvSpPr>
            <p:spPr>
              <a:xfrm>
                <a:off x="2961568" y="1445403"/>
                <a:ext cx="3903256" cy="504967"/>
              </a:xfrm>
              <a:prstGeom prst="rect">
                <a:avLst/>
              </a:prstGeom>
              <a:solidFill>
                <a:srgbClr val="FF0066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" name="10 CuadroTexto"/>
              <p:cNvSpPr txBox="1"/>
              <p:nvPr/>
            </p:nvSpPr>
            <p:spPr>
              <a:xfrm>
                <a:off x="2961568" y="1527698"/>
                <a:ext cx="35347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latin typeface="Arial Narrow" panose="020B0606020202030204" pitchFamily="34" charset="0"/>
                  </a:rPr>
                  <a:t>PLANIFICACIÓN</a:t>
                </a:r>
                <a:endParaRPr lang="es-ES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2" name="11 CuadroTexto"/>
              <p:cNvSpPr txBox="1"/>
              <p:nvPr/>
            </p:nvSpPr>
            <p:spPr>
              <a:xfrm>
                <a:off x="2961568" y="1964848"/>
                <a:ext cx="40533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>
                    <a:latin typeface="Arial Narrow" panose="020B0606020202030204" pitchFamily="34" charset="0"/>
                  </a:rPr>
                  <a:t>¿Cómo lo harías la próxima vez?</a:t>
                </a:r>
              </a:p>
              <a:p>
                <a:r>
                  <a:rPr lang="es-ES" dirty="0" smtClean="0">
                    <a:latin typeface="Arial Narrow" panose="020B0606020202030204" pitchFamily="34" charset="0"/>
                  </a:rPr>
                  <a:t>¿En qué otras ocasiones pudo utilizarlo?</a:t>
                </a:r>
                <a:endParaRPr lang="es-ES" dirty="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21" name="20 Grupo"/>
            <p:cNvGrpSpPr/>
            <p:nvPr/>
          </p:nvGrpSpPr>
          <p:grpSpPr>
            <a:xfrm>
              <a:off x="1555845" y="3707398"/>
              <a:ext cx="5308979" cy="1228725"/>
              <a:chOff x="1630906" y="3834167"/>
              <a:chExt cx="5308979" cy="1228725"/>
            </a:xfrm>
          </p:grpSpPr>
          <p:sp>
            <p:nvSpPr>
              <p:cNvPr id="5" name="4 Rectángulo"/>
              <p:cNvSpPr/>
              <p:nvPr/>
            </p:nvSpPr>
            <p:spPr>
              <a:xfrm>
                <a:off x="1637728" y="4339134"/>
                <a:ext cx="5302157" cy="72375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" name="5 Rectángulo"/>
              <p:cNvSpPr/>
              <p:nvPr/>
            </p:nvSpPr>
            <p:spPr>
              <a:xfrm>
                <a:off x="1630906" y="3834167"/>
                <a:ext cx="5308979" cy="50496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" name="13 CuadroTexto"/>
              <p:cNvSpPr txBox="1"/>
              <p:nvPr/>
            </p:nvSpPr>
            <p:spPr>
              <a:xfrm>
                <a:off x="1637728" y="3901984"/>
                <a:ext cx="35347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latin typeface="Arial Narrow" panose="020B0606020202030204" pitchFamily="34" charset="0"/>
                  </a:rPr>
                  <a:t>CONOCIMIENTO DE LA ESTRATEGIA</a:t>
                </a:r>
                <a:endParaRPr lang="es-ES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6" name="15 CuadroTexto"/>
              <p:cNvSpPr txBox="1"/>
              <p:nvPr/>
            </p:nvSpPr>
            <p:spPr>
              <a:xfrm>
                <a:off x="1740072" y="4350124"/>
                <a:ext cx="40533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>
                    <a:latin typeface="Arial Narrow" panose="020B0606020202030204" pitchFamily="34" charset="0"/>
                  </a:rPr>
                  <a:t>¿Cómo lo has hecho?</a:t>
                </a:r>
              </a:p>
              <a:p>
                <a:r>
                  <a:rPr lang="es-ES" dirty="0" smtClean="0">
                    <a:latin typeface="Arial Narrow" panose="020B0606020202030204" pitchFamily="34" charset="0"/>
                  </a:rPr>
                  <a:t>¿Qué preguntas te hacías?</a:t>
                </a:r>
                <a:endParaRPr lang="es-ES" dirty="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20" name="19 Grupo"/>
            <p:cNvGrpSpPr/>
            <p:nvPr/>
          </p:nvGrpSpPr>
          <p:grpSpPr>
            <a:xfrm>
              <a:off x="2272359" y="1868360"/>
              <a:ext cx="4592465" cy="1839038"/>
              <a:chOff x="2279175" y="2190034"/>
              <a:chExt cx="4592465" cy="1839038"/>
            </a:xfrm>
          </p:grpSpPr>
          <p:sp>
            <p:nvSpPr>
              <p:cNvPr id="7" name="6 Rectángulo"/>
              <p:cNvSpPr/>
              <p:nvPr/>
            </p:nvSpPr>
            <p:spPr>
              <a:xfrm>
                <a:off x="2279175" y="2190034"/>
                <a:ext cx="4585646" cy="504967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" name="7 Rectángulo"/>
              <p:cNvSpPr/>
              <p:nvPr/>
            </p:nvSpPr>
            <p:spPr>
              <a:xfrm>
                <a:off x="2285994" y="2695001"/>
                <a:ext cx="4585646" cy="133407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" name="12 CuadroTexto"/>
              <p:cNvSpPr txBox="1"/>
              <p:nvPr/>
            </p:nvSpPr>
            <p:spPr>
              <a:xfrm>
                <a:off x="2442947" y="2257851"/>
                <a:ext cx="35347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latin typeface="Arial Narrow" panose="020B0606020202030204" pitchFamily="34" charset="0"/>
                  </a:rPr>
                  <a:t>EVALUACIÓN</a:t>
                </a:r>
                <a:endParaRPr lang="es-ES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7" name="16 CuadroTexto"/>
              <p:cNvSpPr txBox="1"/>
              <p:nvPr/>
            </p:nvSpPr>
            <p:spPr>
              <a:xfrm>
                <a:off x="2442948" y="2695001"/>
                <a:ext cx="405338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>
                    <a:latin typeface="Arial Narrow" panose="020B0606020202030204" pitchFamily="34" charset="0"/>
                  </a:rPr>
                  <a:t>¿Para qué te ha servido usar la estrategia?</a:t>
                </a:r>
              </a:p>
              <a:p>
                <a:r>
                  <a:rPr lang="es-ES" dirty="0" smtClean="0">
                    <a:latin typeface="Arial Narrow" panose="020B0606020202030204" pitchFamily="34" charset="0"/>
                  </a:rPr>
                  <a:t>¿Cómo lo sabes?</a:t>
                </a:r>
              </a:p>
              <a:p>
                <a:r>
                  <a:rPr lang="es-ES" dirty="0" smtClean="0">
                    <a:latin typeface="Arial Narrow" panose="020B0606020202030204" pitchFamily="34" charset="0"/>
                  </a:rPr>
                  <a:t>Si no te ha ido bien, ¿ crees que  podrías usar  otra estrategia? ¿Cuál?</a:t>
                </a:r>
                <a:endParaRPr lang="es-ES" dirty="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22" name="21 Grupo"/>
            <p:cNvGrpSpPr/>
            <p:nvPr/>
          </p:nvGrpSpPr>
          <p:grpSpPr>
            <a:xfrm>
              <a:off x="313886" y="4954137"/>
              <a:ext cx="6550938" cy="1176401"/>
              <a:chOff x="313886" y="4954137"/>
              <a:chExt cx="6550938" cy="1176401"/>
            </a:xfrm>
          </p:grpSpPr>
          <p:sp>
            <p:nvSpPr>
              <p:cNvPr id="3" name="2 Rectángulo"/>
              <p:cNvSpPr/>
              <p:nvPr/>
            </p:nvSpPr>
            <p:spPr>
              <a:xfrm>
                <a:off x="327546" y="4954137"/>
                <a:ext cx="6537278" cy="504967"/>
              </a:xfrm>
              <a:prstGeom prst="rect">
                <a:avLst/>
              </a:prstGeom>
              <a:solidFill>
                <a:srgbClr val="660066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" name="3 Rectángulo"/>
              <p:cNvSpPr/>
              <p:nvPr/>
            </p:nvSpPr>
            <p:spPr>
              <a:xfrm>
                <a:off x="327546" y="5484377"/>
                <a:ext cx="6537278" cy="646161"/>
              </a:xfrm>
              <a:prstGeom prst="rect">
                <a:avLst/>
              </a:prstGeom>
              <a:solidFill>
                <a:srgbClr val="9966FF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" name="14 CuadroTexto"/>
              <p:cNvSpPr txBox="1"/>
              <p:nvPr/>
            </p:nvSpPr>
            <p:spPr>
              <a:xfrm>
                <a:off x="416253" y="5021954"/>
                <a:ext cx="53294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SER CONSCIENTE DE MI PENSAMIENTO</a:t>
                </a:r>
                <a:endParaRPr lang="es-ES" b="1" dirty="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8" name="17 CuadroTexto"/>
              <p:cNvSpPr txBox="1"/>
              <p:nvPr/>
            </p:nvSpPr>
            <p:spPr>
              <a:xfrm>
                <a:off x="313886" y="5459104"/>
                <a:ext cx="65372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>
                    <a:latin typeface="Arial Narrow" panose="020B0606020202030204" pitchFamily="34" charset="0"/>
                  </a:rPr>
                  <a:t>¿Qué has hecho?</a:t>
                </a:r>
              </a:p>
              <a:p>
                <a:r>
                  <a:rPr lang="es-ES" dirty="0" smtClean="0">
                    <a:latin typeface="Arial Narrow" panose="020B0606020202030204" pitchFamily="34" charset="0"/>
                  </a:rPr>
                  <a:t>¿Cómo se llama el tipo de pensamiento que has realizado?</a:t>
                </a:r>
                <a:endParaRPr lang="es-ES" dirty="0">
                  <a:latin typeface="Arial Narrow" panose="020B0606020202030204" pitchFamily="34" charset="0"/>
                </a:endParaRPr>
              </a:p>
            </p:txBody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7224"/>
            <a:ext cx="4176215" cy="365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uadroTexto 5"/>
          <p:cNvSpPr txBox="1"/>
          <p:nvPr/>
        </p:nvSpPr>
        <p:spPr>
          <a:xfrm>
            <a:off x="4655054" y="55428"/>
            <a:ext cx="750626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4800" dirty="0" smtClean="0">
                <a:latin typeface="Arial Narrow" panose="020B0606020202030204" pitchFamily="34" charset="0"/>
              </a:rPr>
              <a:t>Escalera de la metacognición</a:t>
            </a:r>
          </a:p>
        </p:txBody>
      </p:sp>
    </p:spTree>
    <p:extLst>
      <p:ext uri="{BB962C8B-B14F-4D97-AF65-F5344CB8AC3E}">
        <p14:creationId xmlns:p14="http://schemas.microsoft.com/office/powerpoint/2010/main" val="97883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39" t="6991" r="24829" b="38358"/>
          <a:stretch/>
        </p:blipFill>
        <p:spPr>
          <a:xfrm>
            <a:off x="0" y="0"/>
            <a:ext cx="1924334" cy="1978925"/>
          </a:xfrm>
          <a:prstGeom prst="rect">
            <a:avLst/>
          </a:prstGeom>
        </p:spPr>
      </p:pic>
      <p:sp>
        <p:nvSpPr>
          <p:cNvPr id="3" name="CuadroTexto 5"/>
          <p:cNvSpPr txBox="1"/>
          <p:nvPr/>
        </p:nvSpPr>
        <p:spPr>
          <a:xfrm>
            <a:off x="1924334" y="-2614"/>
            <a:ext cx="750626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4800" dirty="0" smtClean="0">
                <a:latin typeface="Arial Narrow" panose="020B0606020202030204" pitchFamily="34" charset="0"/>
              </a:rPr>
              <a:t>Aplicar en otros contextos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270" y="2900497"/>
            <a:ext cx="7030729" cy="3957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CuadroTexto 2"/>
          <p:cNvSpPr txBox="1"/>
          <p:nvPr/>
        </p:nvSpPr>
        <p:spPr>
          <a:xfrm>
            <a:off x="355032" y="3437336"/>
            <a:ext cx="3966693" cy="1569660"/>
          </a:xfrm>
          <a:prstGeom prst="rect">
            <a:avLst/>
          </a:prstGeom>
          <a:noFill/>
          <a:ln w="28575">
            <a:solidFill>
              <a:srgbClr val="66006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rgbClr val="660066"/>
                </a:solidFill>
                <a:latin typeface="Franklin Gothic Medium Cond" panose="020B0606030402020204" pitchFamily="34" charset="0"/>
              </a:rPr>
              <a:t>4</a:t>
            </a:r>
            <a:r>
              <a:rPr lang="es-ES" sz="2400" dirty="0" smtClean="0">
                <a:solidFill>
                  <a:srgbClr val="660066"/>
                </a:solidFill>
                <a:latin typeface="Franklin Gothic Medium Cond" panose="020B0606030402020204" pitchFamily="34" charset="0"/>
              </a:rPr>
              <a:t>.</a:t>
            </a:r>
            <a:r>
              <a:rPr lang="es-ES" sz="2400" dirty="0" smtClean="0">
                <a:latin typeface="Franklin Gothic Medium Cond" panose="020B0606030402020204" pitchFamily="34" charset="0"/>
              </a:rPr>
              <a:t> Proponer actividades que impliquen el </a:t>
            </a:r>
            <a:r>
              <a:rPr lang="es-ES" sz="2400" dirty="0" smtClean="0">
                <a:solidFill>
                  <a:srgbClr val="7030A0"/>
                </a:solidFill>
                <a:latin typeface="Franklin Gothic Medium Cond" panose="020B0606030402020204" pitchFamily="34" charset="0"/>
              </a:rPr>
              <a:t>uso de la destreza </a:t>
            </a:r>
            <a:r>
              <a:rPr lang="es-ES" sz="2400" dirty="0" smtClean="0">
                <a:latin typeface="Franklin Gothic Medium Cond" panose="020B0606030402020204" pitchFamily="34" charset="0"/>
              </a:rPr>
              <a:t>en otros ejemplos de manera autónoma. </a:t>
            </a:r>
            <a:endParaRPr lang="es-ES" sz="2400" dirty="0">
              <a:latin typeface="Franklin Gothic Medium Cond" panose="020B06060304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96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877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3413"/>
            <a:ext cx="12192000" cy="812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80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137151"/>
            <a:ext cx="12192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6000" dirty="0" smtClean="0">
                <a:latin typeface="Arial Narrow" panose="020B0606020202030204" pitchFamily="34" charset="0"/>
              </a:rPr>
              <a:t>Compara y contrasta</a:t>
            </a:r>
            <a:r>
              <a:rPr lang="es-ES" sz="7200" dirty="0">
                <a:latin typeface="Arial Narrow" panose="020B0606020202030204" pitchFamily="34" charset="0"/>
              </a:rPr>
              <a:t>.</a:t>
            </a:r>
            <a:endParaRPr lang="es-ES" sz="6000" b="1" dirty="0" smtClean="0">
              <a:latin typeface="Arial Narrow" panose="020B0606020202030204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131" y="1679349"/>
            <a:ext cx="3507983" cy="48008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2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15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/>
          <p:cNvSpPr txBox="1"/>
          <p:nvPr/>
        </p:nvSpPr>
        <p:spPr>
          <a:xfrm>
            <a:off x="0" y="137151"/>
            <a:ext cx="12192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6000" dirty="0" smtClean="0">
                <a:latin typeface="Arial Narrow" panose="020B0606020202030204" pitchFamily="34" charset="0"/>
              </a:rPr>
              <a:t>Compara y contrasta</a:t>
            </a:r>
            <a:r>
              <a:rPr lang="es-ES" sz="7200" dirty="0">
                <a:latin typeface="Arial Narrow" panose="020B0606020202030204" pitchFamily="34" charset="0"/>
              </a:rPr>
              <a:t>.</a:t>
            </a:r>
            <a:endParaRPr lang="es-ES" sz="6000" b="1" dirty="0" smtClean="0">
              <a:latin typeface="Arial Narrow" panose="020B060602020203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454" y="1446663"/>
            <a:ext cx="3787158" cy="511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887104" y="1992573"/>
            <a:ext cx="5208896" cy="2906973"/>
            <a:chOff x="887104" y="1992573"/>
            <a:chExt cx="5208896" cy="2906973"/>
          </a:xfrm>
        </p:grpSpPr>
        <p:sp>
          <p:nvSpPr>
            <p:cNvPr id="3" name="2 CuadroTexto"/>
            <p:cNvSpPr txBox="1"/>
            <p:nvPr/>
          </p:nvSpPr>
          <p:spPr>
            <a:xfrm>
              <a:off x="887104" y="1992573"/>
              <a:ext cx="5208896" cy="400110"/>
            </a:xfrm>
            <a:prstGeom prst="rect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ES" sz="2000" b="1" dirty="0" smtClean="0">
                  <a:latin typeface="Arial Narrow" panose="020B0606020202030204" pitchFamily="34" charset="0"/>
                </a:rPr>
                <a:t>Mapa de pensamiento</a:t>
              </a:r>
              <a:endParaRPr lang="es-ES" sz="2000" b="1" dirty="0">
                <a:latin typeface="Arial Narrow" panose="020B0606020202030204" pitchFamily="34" charset="0"/>
              </a:endParaRPr>
            </a:p>
          </p:txBody>
        </p:sp>
        <p:sp>
          <p:nvSpPr>
            <p:cNvPr id="4" name="3 Rectángulo"/>
            <p:cNvSpPr/>
            <p:nvPr/>
          </p:nvSpPr>
          <p:spPr>
            <a:xfrm>
              <a:off x="887104" y="2392683"/>
              <a:ext cx="5208896" cy="2506863"/>
            </a:xfrm>
            <a:prstGeom prst="rect">
              <a:avLst/>
            </a:prstGeom>
            <a:solidFill>
              <a:srgbClr val="99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AutoNum type="arabicPeriod"/>
              </a:pPr>
              <a:r>
                <a:rPr lang="es-ES" sz="2000" b="1" dirty="0" smtClean="0">
                  <a:latin typeface="Arial Narrow" panose="020B0606020202030204" pitchFamily="34" charset="0"/>
                </a:rPr>
                <a:t>¿En qué se parecen?</a:t>
              </a:r>
            </a:p>
            <a:p>
              <a:pPr marL="342900" indent="-342900">
                <a:buAutoNum type="arabicPeriod"/>
              </a:pPr>
              <a:r>
                <a:rPr lang="es-ES" sz="2000" b="1" dirty="0" smtClean="0">
                  <a:latin typeface="Arial Narrow" panose="020B0606020202030204" pitchFamily="34" charset="0"/>
                </a:rPr>
                <a:t>¿En qué se diferencian?</a:t>
              </a:r>
            </a:p>
            <a:p>
              <a:pPr marL="342900" indent="-342900">
                <a:buAutoNum type="arabicPeriod"/>
              </a:pPr>
              <a:r>
                <a:rPr lang="es-ES" sz="2000" b="1" dirty="0" smtClean="0">
                  <a:latin typeface="Arial Narrow" panose="020B0606020202030204" pitchFamily="34" charset="0"/>
                </a:rPr>
                <a:t>¿Qué semejanzas y diferencias parecen significativas?</a:t>
              </a:r>
            </a:p>
            <a:p>
              <a:pPr marL="342900" indent="-342900">
                <a:buAutoNum type="arabicPeriod"/>
              </a:pPr>
              <a:r>
                <a:rPr lang="es-ES" sz="2000" b="1" dirty="0" smtClean="0">
                  <a:latin typeface="Arial Narrow" panose="020B0606020202030204" pitchFamily="34" charset="0"/>
                </a:rPr>
                <a:t>¿Qué conclusión sugiere las semejanzas y diferencias más significativas?</a:t>
              </a:r>
            </a:p>
            <a:p>
              <a:pPr algn="ctr"/>
              <a:endParaRPr lang="es-ES" dirty="0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2" y="6274381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24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1487488" y="0"/>
            <a:ext cx="9144000" cy="95102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3" name="Marcador de texto 1"/>
          <p:cNvSpPr txBox="1">
            <a:spLocks/>
          </p:cNvSpPr>
          <p:nvPr/>
        </p:nvSpPr>
        <p:spPr>
          <a:xfrm>
            <a:off x="-488906" y="5049249"/>
            <a:ext cx="5016081" cy="612486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s-ES" sz="4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actual</a:t>
            </a:r>
            <a:endParaRPr lang="es-ES" sz="4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6096000" y="793661"/>
            <a:ext cx="0" cy="4031756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hape 191"/>
          <p:cNvSpPr txBox="1">
            <a:spLocks/>
          </p:cNvSpPr>
          <p:nvPr/>
        </p:nvSpPr>
        <p:spPr>
          <a:xfrm>
            <a:off x="945573" y="4952121"/>
            <a:ext cx="2302054" cy="877084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Char char="⊙"/>
              <a:defRPr sz="3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None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None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9pPr>
          </a:lstStyle>
          <a:p>
            <a:pPr algn="r">
              <a:spcBef>
                <a:spcPts val="0"/>
              </a:spcBef>
              <a:buNone/>
            </a:pPr>
            <a:r>
              <a:rPr lang="en" sz="4000" dirty="0" smtClean="0">
                <a:solidFill>
                  <a:schemeClr val="bg1"/>
                </a:solidFill>
                <a:highlight>
                  <a:srgbClr val="000000"/>
                </a:highlight>
                <a:latin typeface="Arial Narrow" panose="020B0606020202030204" pitchFamily="34" charset="0"/>
              </a:rPr>
              <a:t>Formación</a:t>
            </a:r>
          </a:p>
        </p:txBody>
      </p:sp>
      <p:sp>
        <p:nvSpPr>
          <p:cNvPr id="11" name="Marcador de texto 1"/>
          <p:cNvSpPr txBox="1">
            <a:spLocks/>
          </p:cNvSpPr>
          <p:nvPr/>
        </p:nvSpPr>
        <p:spPr>
          <a:xfrm>
            <a:off x="5486545" y="5049249"/>
            <a:ext cx="6224900" cy="612486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s-ES" sz="4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del aprendizaje</a:t>
            </a:r>
            <a:endParaRPr lang="es-ES" sz="4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Shape 191"/>
          <p:cNvSpPr txBox="1">
            <a:spLocks/>
          </p:cNvSpPr>
          <p:nvPr/>
        </p:nvSpPr>
        <p:spPr>
          <a:xfrm>
            <a:off x="6369677" y="4952121"/>
            <a:ext cx="2302054" cy="877084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Char char="⊙"/>
              <a:defRPr sz="3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None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None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bin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  <a:rtl val="0"/>
              </a:defRPr>
            </a:lvl9pPr>
          </a:lstStyle>
          <a:p>
            <a:pPr algn="r">
              <a:spcBef>
                <a:spcPts val="0"/>
              </a:spcBef>
              <a:buNone/>
            </a:pPr>
            <a:r>
              <a:rPr lang="en" sz="4000" dirty="0" smtClean="0">
                <a:solidFill>
                  <a:schemeClr val="bg1"/>
                </a:solidFill>
                <a:highlight>
                  <a:srgbClr val="000000"/>
                </a:highlight>
                <a:latin typeface="Arial Narrow" panose="020B0606020202030204" pitchFamily="34" charset="0"/>
              </a:rPr>
              <a:t>Sociedad</a:t>
            </a: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16" y="811316"/>
            <a:ext cx="5567178" cy="40141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195" y="811316"/>
            <a:ext cx="5552835" cy="40317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10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451" y="2238231"/>
            <a:ext cx="4413061" cy="441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 redondeado"/>
          <p:cNvSpPr/>
          <p:nvPr/>
        </p:nvSpPr>
        <p:spPr>
          <a:xfrm>
            <a:off x="559556" y="477670"/>
            <a:ext cx="3384645" cy="968991"/>
          </a:xfrm>
          <a:prstGeom prst="roundRect">
            <a:avLst/>
          </a:prstGeom>
          <a:solidFill>
            <a:srgbClr val="FFFF00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¿En qué se parecen?</a:t>
            </a:r>
            <a:endParaRPr lang="es-ES" sz="2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559556" y="2022144"/>
            <a:ext cx="3384645" cy="968991"/>
          </a:xfrm>
          <a:prstGeom prst="roundRect">
            <a:avLst/>
          </a:prstGeom>
          <a:solidFill>
            <a:srgbClr val="FFFF00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¿En qué se diferencian?</a:t>
            </a:r>
            <a:endParaRPr lang="es-ES" sz="2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559556" y="3475771"/>
            <a:ext cx="5322629" cy="968991"/>
          </a:xfrm>
          <a:prstGeom prst="roundRect">
            <a:avLst/>
          </a:prstGeom>
          <a:solidFill>
            <a:srgbClr val="FFFF00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¿Qué semejanzas y diferencias son más significativas?</a:t>
            </a:r>
            <a:endParaRPr lang="es-ES" sz="2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559556" y="5097441"/>
            <a:ext cx="6287069" cy="968991"/>
          </a:xfrm>
          <a:prstGeom prst="roundRect">
            <a:avLst/>
          </a:prstGeom>
          <a:solidFill>
            <a:srgbClr val="FFFF00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¿Qué conclusión sugieren las semejanzas y diferencias más significativas?</a:t>
            </a:r>
            <a:endParaRPr lang="es-ES" sz="2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1" r="80868" b="38358"/>
          <a:stretch/>
        </p:blipFill>
        <p:spPr>
          <a:xfrm>
            <a:off x="10795379" y="0"/>
            <a:ext cx="1396621" cy="1436241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2" y="6276207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838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83" y="2429301"/>
            <a:ext cx="5073338" cy="33385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617" y="2251880"/>
            <a:ext cx="5097528" cy="33949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4" name="CuadroTexto 6"/>
          <p:cNvSpPr txBox="1"/>
          <p:nvPr/>
        </p:nvSpPr>
        <p:spPr>
          <a:xfrm>
            <a:off x="0" y="281703"/>
            <a:ext cx="9787944" cy="830997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4800" b="1" dirty="0" smtClean="0">
                <a:latin typeface="Arial Narrow" panose="020B0606020202030204" pitchFamily="34" charset="0"/>
              </a:rPr>
              <a:t>Escuela tradicional-escuela innovadora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2" y="6290766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06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0" t="6991" r="60651" b="38358"/>
          <a:stretch/>
        </p:blipFill>
        <p:spPr>
          <a:xfrm>
            <a:off x="10709098" y="0"/>
            <a:ext cx="1482901" cy="1569493"/>
          </a:xfrm>
          <a:prstGeom prst="rect">
            <a:avLst/>
          </a:prstGeom>
        </p:spPr>
      </p:pic>
      <p:sp>
        <p:nvSpPr>
          <p:cNvPr id="4" name="CuadroTexto 5"/>
          <p:cNvSpPr txBox="1"/>
          <p:nvPr/>
        </p:nvSpPr>
        <p:spPr>
          <a:xfrm>
            <a:off x="1" y="17596"/>
            <a:ext cx="466753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4800" dirty="0" smtClean="0">
                <a:latin typeface="Arial Narrow" panose="020B0606020202030204" pitchFamily="34" charset="0"/>
              </a:rPr>
              <a:t>Organizador gráfico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17" y="2614613"/>
            <a:ext cx="3389312" cy="424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5170665" y="17596"/>
            <a:ext cx="5078803" cy="6860649"/>
            <a:chOff x="5170665" y="17596"/>
            <a:chExt cx="5078803" cy="686064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0665" y="17596"/>
              <a:ext cx="5078803" cy="6860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1 Rectángulo"/>
            <p:cNvSpPr/>
            <p:nvPr/>
          </p:nvSpPr>
          <p:spPr>
            <a:xfrm>
              <a:off x="6209731" y="1146412"/>
              <a:ext cx="1064526" cy="1364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6 Rectángulo"/>
            <p:cNvSpPr/>
            <p:nvPr/>
          </p:nvSpPr>
          <p:spPr>
            <a:xfrm>
              <a:off x="8272817" y="1148687"/>
              <a:ext cx="1064526" cy="1364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631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81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1" t="6991" r="42198" b="38358"/>
          <a:stretch/>
        </p:blipFill>
        <p:spPr>
          <a:xfrm>
            <a:off x="10971043" y="-13648"/>
            <a:ext cx="1220957" cy="1255594"/>
          </a:xfrm>
          <a:prstGeom prst="rect">
            <a:avLst/>
          </a:prstGeom>
        </p:spPr>
      </p:pic>
      <p:grpSp>
        <p:nvGrpSpPr>
          <p:cNvPr id="3" name="2 Grupo"/>
          <p:cNvGrpSpPr/>
          <p:nvPr/>
        </p:nvGrpSpPr>
        <p:grpSpPr>
          <a:xfrm>
            <a:off x="0" y="456256"/>
            <a:ext cx="7703011" cy="6401744"/>
            <a:chOff x="313886" y="702584"/>
            <a:chExt cx="6677163" cy="5427954"/>
          </a:xfrm>
        </p:grpSpPr>
        <p:grpSp>
          <p:nvGrpSpPr>
            <p:cNvPr id="4" name="3 Grupo"/>
            <p:cNvGrpSpPr/>
            <p:nvPr/>
          </p:nvGrpSpPr>
          <p:grpSpPr>
            <a:xfrm>
              <a:off x="2937658" y="702584"/>
              <a:ext cx="4053391" cy="1165776"/>
              <a:chOff x="2961564" y="1445403"/>
              <a:chExt cx="4053391" cy="1165776"/>
            </a:xfrm>
          </p:grpSpPr>
          <p:sp>
            <p:nvSpPr>
              <p:cNvPr id="20" name="19 Rectángulo"/>
              <p:cNvSpPr/>
              <p:nvPr/>
            </p:nvSpPr>
            <p:spPr>
              <a:xfrm>
                <a:off x="2961564" y="1964848"/>
                <a:ext cx="3903257" cy="646331"/>
              </a:xfrm>
              <a:prstGeom prst="rect">
                <a:avLst/>
              </a:prstGeom>
              <a:solidFill>
                <a:srgbClr val="FF7C80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" name="20 Rectángulo"/>
              <p:cNvSpPr/>
              <p:nvPr/>
            </p:nvSpPr>
            <p:spPr>
              <a:xfrm>
                <a:off x="2961568" y="1445403"/>
                <a:ext cx="3903256" cy="504967"/>
              </a:xfrm>
              <a:prstGeom prst="rect">
                <a:avLst/>
              </a:prstGeom>
              <a:solidFill>
                <a:srgbClr val="FF0066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2" name="21 CuadroTexto"/>
              <p:cNvSpPr txBox="1"/>
              <p:nvPr/>
            </p:nvSpPr>
            <p:spPr>
              <a:xfrm>
                <a:off x="2961568" y="1527698"/>
                <a:ext cx="35347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latin typeface="Arial Narrow" panose="020B0606020202030204" pitchFamily="34" charset="0"/>
                  </a:rPr>
                  <a:t>PLANIFICACIÓN</a:t>
                </a:r>
                <a:endParaRPr lang="es-ES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23" name="22 CuadroTexto"/>
              <p:cNvSpPr txBox="1"/>
              <p:nvPr/>
            </p:nvSpPr>
            <p:spPr>
              <a:xfrm>
                <a:off x="2961568" y="1964848"/>
                <a:ext cx="40533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>
                    <a:latin typeface="Arial Narrow" panose="020B0606020202030204" pitchFamily="34" charset="0"/>
                  </a:rPr>
                  <a:t>¿Cómo lo harías la próxima vez?</a:t>
                </a:r>
              </a:p>
              <a:p>
                <a:r>
                  <a:rPr lang="es-ES" dirty="0" smtClean="0">
                    <a:latin typeface="Arial Narrow" panose="020B0606020202030204" pitchFamily="34" charset="0"/>
                  </a:rPr>
                  <a:t>¿En qué otras ocasiones pudo utilizarlo?</a:t>
                </a:r>
                <a:endParaRPr lang="es-ES" dirty="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5" name="4 Grupo"/>
            <p:cNvGrpSpPr/>
            <p:nvPr/>
          </p:nvGrpSpPr>
          <p:grpSpPr>
            <a:xfrm>
              <a:off x="1555845" y="3707398"/>
              <a:ext cx="5308979" cy="1228725"/>
              <a:chOff x="1630906" y="3834167"/>
              <a:chExt cx="5308979" cy="1228725"/>
            </a:xfrm>
          </p:grpSpPr>
          <p:sp>
            <p:nvSpPr>
              <p:cNvPr id="16" name="15 Rectángulo"/>
              <p:cNvSpPr/>
              <p:nvPr/>
            </p:nvSpPr>
            <p:spPr>
              <a:xfrm>
                <a:off x="1637728" y="4339134"/>
                <a:ext cx="5302157" cy="72375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" name="16 Rectángulo"/>
              <p:cNvSpPr/>
              <p:nvPr/>
            </p:nvSpPr>
            <p:spPr>
              <a:xfrm>
                <a:off x="1630906" y="3834167"/>
                <a:ext cx="5308979" cy="50496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8" name="17 CuadroTexto"/>
              <p:cNvSpPr txBox="1"/>
              <p:nvPr/>
            </p:nvSpPr>
            <p:spPr>
              <a:xfrm>
                <a:off x="1637728" y="3901984"/>
                <a:ext cx="35347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latin typeface="Arial Narrow" panose="020B0606020202030204" pitchFamily="34" charset="0"/>
                  </a:rPr>
                  <a:t>CONOCIMIENTO DE LA ESTRATEGIA</a:t>
                </a:r>
                <a:endParaRPr lang="es-ES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9" name="18 CuadroTexto"/>
              <p:cNvSpPr txBox="1"/>
              <p:nvPr/>
            </p:nvSpPr>
            <p:spPr>
              <a:xfrm>
                <a:off x="1740072" y="4350124"/>
                <a:ext cx="40533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>
                    <a:latin typeface="Arial Narrow" panose="020B0606020202030204" pitchFamily="34" charset="0"/>
                  </a:rPr>
                  <a:t>¿Cómo lo has hecho?</a:t>
                </a:r>
              </a:p>
              <a:p>
                <a:r>
                  <a:rPr lang="es-ES" dirty="0" smtClean="0">
                    <a:latin typeface="Arial Narrow" panose="020B0606020202030204" pitchFamily="34" charset="0"/>
                  </a:rPr>
                  <a:t>¿Qué preguntas te hacías?</a:t>
                </a:r>
                <a:endParaRPr lang="es-ES" dirty="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6" name="5 Grupo"/>
            <p:cNvGrpSpPr/>
            <p:nvPr/>
          </p:nvGrpSpPr>
          <p:grpSpPr>
            <a:xfrm>
              <a:off x="2272359" y="1868360"/>
              <a:ext cx="4592465" cy="1839038"/>
              <a:chOff x="2279175" y="2190034"/>
              <a:chExt cx="4592465" cy="1839038"/>
            </a:xfrm>
          </p:grpSpPr>
          <p:sp>
            <p:nvSpPr>
              <p:cNvPr id="12" name="11 Rectángulo"/>
              <p:cNvSpPr/>
              <p:nvPr/>
            </p:nvSpPr>
            <p:spPr>
              <a:xfrm>
                <a:off x="2279175" y="2190034"/>
                <a:ext cx="4585646" cy="504967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" name="12 Rectángulo"/>
              <p:cNvSpPr/>
              <p:nvPr/>
            </p:nvSpPr>
            <p:spPr>
              <a:xfrm>
                <a:off x="2285994" y="2695001"/>
                <a:ext cx="4585646" cy="133407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" name="13 CuadroTexto"/>
              <p:cNvSpPr txBox="1"/>
              <p:nvPr/>
            </p:nvSpPr>
            <p:spPr>
              <a:xfrm>
                <a:off x="2442947" y="2257851"/>
                <a:ext cx="35347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latin typeface="Arial Narrow" panose="020B0606020202030204" pitchFamily="34" charset="0"/>
                  </a:rPr>
                  <a:t>EVALUACIÓN</a:t>
                </a:r>
                <a:endParaRPr lang="es-ES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5" name="14 CuadroTexto"/>
              <p:cNvSpPr txBox="1"/>
              <p:nvPr/>
            </p:nvSpPr>
            <p:spPr>
              <a:xfrm>
                <a:off x="2442948" y="2695001"/>
                <a:ext cx="405338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>
                    <a:latin typeface="Arial Narrow" panose="020B0606020202030204" pitchFamily="34" charset="0"/>
                  </a:rPr>
                  <a:t>¿Para qué te ha servido usar la estrategia?</a:t>
                </a:r>
              </a:p>
              <a:p>
                <a:r>
                  <a:rPr lang="es-ES" dirty="0" smtClean="0">
                    <a:latin typeface="Arial Narrow" panose="020B0606020202030204" pitchFamily="34" charset="0"/>
                  </a:rPr>
                  <a:t>¿Cómo lo sabes?</a:t>
                </a:r>
              </a:p>
              <a:p>
                <a:r>
                  <a:rPr lang="es-ES" dirty="0" smtClean="0">
                    <a:latin typeface="Arial Narrow" panose="020B0606020202030204" pitchFamily="34" charset="0"/>
                  </a:rPr>
                  <a:t>Si no te ha ido bien, ¿ crees que  podrías usar  otra estrategia? ¿Cuál?</a:t>
                </a:r>
                <a:endParaRPr lang="es-ES" dirty="0">
                  <a:latin typeface="Arial Narrow" panose="020B0606020202030204" pitchFamily="34" charset="0"/>
                </a:endParaRPr>
              </a:p>
            </p:txBody>
          </p:sp>
        </p:grpSp>
        <p:grpSp>
          <p:nvGrpSpPr>
            <p:cNvPr id="7" name="6 Grupo"/>
            <p:cNvGrpSpPr/>
            <p:nvPr/>
          </p:nvGrpSpPr>
          <p:grpSpPr>
            <a:xfrm>
              <a:off x="313886" y="4954137"/>
              <a:ext cx="6550938" cy="1176401"/>
              <a:chOff x="313886" y="4954137"/>
              <a:chExt cx="6550938" cy="1176401"/>
            </a:xfrm>
          </p:grpSpPr>
          <p:sp>
            <p:nvSpPr>
              <p:cNvPr id="8" name="7 Rectángulo"/>
              <p:cNvSpPr/>
              <p:nvPr/>
            </p:nvSpPr>
            <p:spPr>
              <a:xfrm>
                <a:off x="327546" y="4954137"/>
                <a:ext cx="6537278" cy="504967"/>
              </a:xfrm>
              <a:prstGeom prst="rect">
                <a:avLst/>
              </a:prstGeom>
              <a:solidFill>
                <a:srgbClr val="660066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" name="8 Rectángulo"/>
              <p:cNvSpPr/>
              <p:nvPr/>
            </p:nvSpPr>
            <p:spPr>
              <a:xfrm>
                <a:off x="327546" y="5484377"/>
                <a:ext cx="6537278" cy="646161"/>
              </a:xfrm>
              <a:prstGeom prst="rect">
                <a:avLst/>
              </a:prstGeom>
              <a:solidFill>
                <a:srgbClr val="9966FF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" name="9 CuadroTexto"/>
              <p:cNvSpPr txBox="1"/>
              <p:nvPr/>
            </p:nvSpPr>
            <p:spPr>
              <a:xfrm>
                <a:off x="416253" y="5021954"/>
                <a:ext cx="53294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SER CONSCIENTE DE MI PENSAMIENTO</a:t>
                </a:r>
                <a:endParaRPr lang="es-ES" b="1" dirty="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1" name="10 CuadroTexto"/>
              <p:cNvSpPr txBox="1"/>
              <p:nvPr/>
            </p:nvSpPr>
            <p:spPr>
              <a:xfrm>
                <a:off x="313886" y="5459104"/>
                <a:ext cx="65372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>
                    <a:latin typeface="Arial Narrow" panose="020B0606020202030204" pitchFamily="34" charset="0"/>
                  </a:rPr>
                  <a:t>¿Qué has hecho?</a:t>
                </a:r>
              </a:p>
              <a:p>
                <a:r>
                  <a:rPr lang="es-ES" dirty="0" smtClean="0">
                    <a:latin typeface="Arial Narrow" panose="020B0606020202030204" pitchFamily="34" charset="0"/>
                  </a:rPr>
                  <a:t>¿Cómo se llama el tipo de pensamiento que has realizado?</a:t>
                </a:r>
                <a:endParaRPr lang="es-ES" dirty="0">
                  <a:latin typeface="Arial Narrow" panose="020B0606020202030204" pitchFamily="34" charset="0"/>
                </a:endParaRPr>
              </a:p>
            </p:txBody>
          </p:sp>
        </p:grpSp>
      </p:grpSp>
      <p:pic>
        <p:nvPicPr>
          <p:cNvPr id="25" name="2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011" y="3870782"/>
            <a:ext cx="4488989" cy="2987218"/>
          </a:xfrm>
          <a:prstGeom prst="rect">
            <a:avLst/>
          </a:prstGeom>
        </p:spPr>
      </p:pic>
      <p:sp>
        <p:nvSpPr>
          <p:cNvPr id="26" name="25 CuadroTexto"/>
          <p:cNvSpPr txBox="1"/>
          <p:nvPr/>
        </p:nvSpPr>
        <p:spPr>
          <a:xfrm>
            <a:off x="8230601" y="3279571"/>
            <a:ext cx="3433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metacognición</a:t>
            </a:r>
            <a:endParaRPr lang="es-E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2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59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MªVictoria\Desktop\IMÁGENES\la f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5438"/>
            <a:ext cx="12192000" cy="751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39" t="6991" r="24829" b="38358"/>
          <a:stretch/>
        </p:blipFill>
        <p:spPr>
          <a:xfrm>
            <a:off x="10878145" y="-325438"/>
            <a:ext cx="1313855" cy="135112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105469" y="95534"/>
            <a:ext cx="4148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Otras propuestas </a:t>
            </a:r>
            <a:endParaRPr lang="es-ES" sz="36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89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5331"/>
            <a:ext cx="6987655" cy="440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073" y="2870260"/>
            <a:ext cx="4804011" cy="420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5"/>
          <p:cNvSpPr txBox="1"/>
          <p:nvPr/>
        </p:nvSpPr>
        <p:spPr>
          <a:xfrm>
            <a:off x="6987655" y="404334"/>
            <a:ext cx="516442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4800" dirty="0" smtClean="0">
                <a:latin typeface="Arial Narrow" panose="020B0606020202030204" pitchFamily="34" charset="0"/>
              </a:rPr>
              <a:t>Mamíferos-Aves</a:t>
            </a:r>
          </a:p>
        </p:txBody>
      </p:sp>
    </p:spTree>
    <p:extLst>
      <p:ext uri="{BB962C8B-B14F-4D97-AF65-F5344CB8AC3E}">
        <p14:creationId xmlns:p14="http://schemas.microsoft.com/office/powerpoint/2010/main" val="377516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/>
          <p:cNvSpPr txBox="1"/>
          <p:nvPr/>
        </p:nvSpPr>
        <p:spPr>
          <a:xfrm>
            <a:off x="0" y="137151"/>
            <a:ext cx="1219200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6000" dirty="0" smtClean="0">
                <a:latin typeface="Arial Narrow" panose="020B0606020202030204" pitchFamily="34" charset="0"/>
              </a:rPr>
              <a:t>Toma de decisiones</a:t>
            </a:r>
            <a:endParaRPr lang="es-ES" sz="6000" b="1" dirty="0" smtClean="0">
              <a:latin typeface="Arial Narrow" panose="020B0606020202030204" pitchFamily="34" charset="0"/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327545" y="1992573"/>
            <a:ext cx="5208896" cy="2906973"/>
            <a:chOff x="887104" y="1992573"/>
            <a:chExt cx="5208896" cy="2906973"/>
          </a:xfrm>
        </p:grpSpPr>
        <p:sp>
          <p:nvSpPr>
            <p:cNvPr id="3" name="2 CuadroTexto"/>
            <p:cNvSpPr txBox="1"/>
            <p:nvPr/>
          </p:nvSpPr>
          <p:spPr>
            <a:xfrm>
              <a:off x="887104" y="1992573"/>
              <a:ext cx="5208896" cy="400110"/>
            </a:xfrm>
            <a:prstGeom prst="rect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ES" sz="2000" b="1" dirty="0" smtClean="0">
                  <a:latin typeface="Arial Narrow" panose="020B0606020202030204" pitchFamily="34" charset="0"/>
                </a:rPr>
                <a:t>Mapa de pensamiento</a:t>
              </a:r>
              <a:endParaRPr lang="es-ES" sz="2000" b="1" dirty="0">
                <a:latin typeface="Arial Narrow" panose="020B0606020202030204" pitchFamily="34" charset="0"/>
              </a:endParaRPr>
            </a:p>
          </p:txBody>
        </p:sp>
        <p:sp>
          <p:nvSpPr>
            <p:cNvPr id="4" name="3 Rectángulo"/>
            <p:cNvSpPr/>
            <p:nvPr/>
          </p:nvSpPr>
          <p:spPr>
            <a:xfrm>
              <a:off x="887104" y="2392683"/>
              <a:ext cx="5208896" cy="2506863"/>
            </a:xfrm>
            <a:prstGeom prst="rect">
              <a:avLst/>
            </a:prstGeom>
            <a:solidFill>
              <a:srgbClr val="99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AutoNum type="arabicPeriod"/>
              </a:pPr>
              <a:r>
                <a:rPr lang="es-ES" sz="2000" b="1" dirty="0" smtClean="0">
                  <a:latin typeface="Arial Narrow" panose="020B0606020202030204" pitchFamily="34" charset="0"/>
                </a:rPr>
                <a:t>¿Qué hace necesario una decisión ?</a:t>
              </a:r>
            </a:p>
            <a:p>
              <a:pPr marL="342900" indent="-342900">
                <a:buAutoNum type="arabicPeriod"/>
              </a:pPr>
              <a:r>
                <a:rPr lang="es-ES" sz="2000" b="1" dirty="0" smtClean="0">
                  <a:latin typeface="Arial Narrow" panose="020B0606020202030204" pitchFamily="34" charset="0"/>
                </a:rPr>
                <a:t>¿Cuáles son mis opciones?</a:t>
              </a:r>
            </a:p>
            <a:p>
              <a:pPr marL="342900" indent="-342900">
                <a:buAutoNum type="arabicPeriod"/>
              </a:pPr>
              <a:r>
                <a:rPr lang="es-ES" sz="2000" b="1" dirty="0" smtClean="0">
                  <a:latin typeface="Arial Narrow" panose="020B0606020202030204" pitchFamily="34" charset="0"/>
                </a:rPr>
                <a:t>¿Cuáles son las consecuencias de cada opción?</a:t>
              </a:r>
            </a:p>
            <a:p>
              <a:pPr marL="342900" indent="-342900">
                <a:buAutoNum type="arabicPeriod"/>
              </a:pPr>
              <a:r>
                <a:rPr lang="es-ES" sz="2000" b="1" dirty="0" smtClean="0">
                  <a:latin typeface="Arial Narrow" panose="020B0606020202030204" pitchFamily="34" charset="0"/>
                </a:rPr>
                <a:t>¿Qué importancia tienen las consecuencias?</a:t>
              </a:r>
            </a:p>
            <a:p>
              <a:pPr marL="342900" indent="-342900">
                <a:buAutoNum type="arabicPeriod"/>
              </a:pPr>
              <a:r>
                <a:rPr lang="es-ES" sz="2000" b="1" dirty="0" smtClean="0">
                  <a:latin typeface="Arial Narrow" panose="020B0606020202030204" pitchFamily="34" charset="0"/>
                </a:rPr>
                <a:t>¿Cuál es la mejor opción según las consecuencias?</a:t>
              </a:r>
            </a:p>
            <a:p>
              <a:pPr algn="ctr"/>
              <a:endParaRPr lang="es-ES" dirty="0"/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" b="9053"/>
          <a:stretch/>
        </p:blipFill>
        <p:spPr bwMode="auto">
          <a:xfrm>
            <a:off x="6209803" y="1241102"/>
            <a:ext cx="4162495" cy="53772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2" y="6331777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08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"/>
          <p:cNvSpPr txBox="1"/>
          <p:nvPr/>
        </p:nvSpPr>
        <p:spPr>
          <a:xfrm>
            <a:off x="0" y="137151"/>
            <a:ext cx="1219200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6000" dirty="0" smtClean="0">
                <a:latin typeface="Arial Narrow" panose="020B0606020202030204" pitchFamily="34" charset="0"/>
              </a:rPr>
              <a:t>Las partes y el todo</a:t>
            </a:r>
            <a:endParaRPr lang="es-ES" sz="6000" b="1" dirty="0" smtClean="0">
              <a:latin typeface="Arial Narrow" panose="020B0606020202030204" pitchFamily="34" charset="0"/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372259" y="2192628"/>
            <a:ext cx="5208896" cy="2906973"/>
            <a:chOff x="887104" y="1992573"/>
            <a:chExt cx="5208896" cy="2906973"/>
          </a:xfrm>
        </p:grpSpPr>
        <p:sp>
          <p:nvSpPr>
            <p:cNvPr id="3" name="2 CuadroTexto"/>
            <p:cNvSpPr txBox="1"/>
            <p:nvPr/>
          </p:nvSpPr>
          <p:spPr>
            <a:xfrm>
              <a:off x="887104" y="1992573"/>
              <a:ext cx="5208896" cy="400110"/>
            </a:xfrm>
            <a:prstGeom prst="rect">
              <a:avLst/>
            </a:prstGeom>
            <a:solidFill>
              <a:srgbClr val="7030A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ES" sz="2000" b="1" dirty="0" smtClean="0">
                  <a:latin typeface="Arial Narrow" panose="020B0606020202030204" pitchFamily="34" charset="0"/>
                </a:rPr>
                <a:t>Mapa de pensamiento</a:t>
              </a:r>
              <a:endParaRPr lang="es-ES" sz="2000" b="1" dirty="0">
                <a:latin typeface="Arial Narrow" panose="020B0606020202030204" pitchFamily="34" charset="0"/>
              </a:endParaRPr>
            </a:p>
          </p:txBody>
        </p:sp>
        <p:sp>
          <p:nvSpPr>
            <p:cNvPr id="4" name="3 Rectángulo"/>
            <p:cNvSpPr/>
            <p:nvPr/>
          </p:nvSpPr>
          <p:spPr>
            <a:xfrm>
              <a:off x="887104" y="2392683"/>
              <a:ext cx="5208896" cy="2506863"/>
            </a:xfrm>
            <a:prstGeom prst="rect">
              <a:avLst/>
            </a:prstGeom>
            <a:solidFill>
              <a:srgbClr val="99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AutoNum type="arabicPeriod"/>
              </a:pPr>
              <a:r>
                <a:rPr lang="es-ES" sz="2000" b="1" dirty="0" smtClean="0">
                  <a:latin typeface="Arial Narrow" panose="020B0606020202030204" pitchFamily="34" charset="0"/>
                </a:rPr>
                <a:t>¿Qué cosas más pequeñas forman el todo?</a:t>
              </a:r>
            </a:p>
            <a:p>
              <a:pPr marL="342900" indent="-342900">
                <a:buAutoNum type="arabicPeriod"/>
              </a:pPr>
              <a:r>
                <a:rPr lang="es-ES" sz="2000" b="1" dirty="0" smtClean="0">
                  <a:latin typeface="Arial Narrow" panose="020B0606020202030204" pitchFamily="34" charset="0"/>
                </a:rPr>
                <a:t>¿Qué pasaría si faltara…?</a:t>
              </a:r>
            </a:p>
            <a:p>
              <a:pPr marL="342900" indent="-342900">
                <a:buAutoNum type="arabicPeriod"/>
              </a:pPr>
              <a:r>
                <a:rPr lang="es-ES" sz="2000" b="1" dirty="0" smtClean="0">
                  <a:latin typeface="Arial Narrow" panose="020B0606020202030204" pitchFamily="34" charset="0"/>
                </a:rPr>
                <a:t>¿Cómo es de importante esa parte?</a:t>
              </a:r>
            </a:p>
            <a:p>
              <a:pPr marL="342900" indent="-342900">
                <a:buAutoNum type="arabicPeriod"/>
              </a:pPr>
              <a:r>
                <a:rPr lang="es-ES" sz="2000" b="1" dirty="0" smtClean="0">
                  <a:latin typeface="Arial Narrow" panose="020B0606020202030204" pitchFamily="34" charset="0"/>
                </a:rPr>
                <a:t>¿Cómo funcionan juntas las partes para hacer del todo lo que es o hacer lo que hace?</a:t>
              </a:r>
            </a:p>
            <a:p>
              <a:pPr algn="ctr"/>
              <a:endParaRPr lang="es-ES" dirty="0"/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155" y="1622520"/>
            <a:ext cx="6490290" cy="453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970" y="6287520"/>
            <a:ext cx="1342030" cy="57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258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wYB1GXGv6QJwlFIBi5MJfVjtOIKI6dOzPM0T4bmOoQeeIG7NHqU3QVRXx_o7cRFRx1QCfnsgxCR2AxBAEih7oRW0Ls9UVpKyQq8K7ZqCNsc3DTxaBpwVpj-_2dQFgYrVrsGzdp-uY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4806" y="0"/>
            <a:ext cx="9187718" cy="7109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864529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6.googleusercontent.com/TiqBcUeyXZ-vygE_JOW-j0Q_9dy1WjfGBtl40DIH5mK4wgqpmxrpStliGuutRquUP2PD2zsWHxDJL8INmVf4itD-EPZcEcYxr0sIY-uu7-YZ3SDjR5LuXxuBOw38RYvlQ-C3mwTU7Z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8898" y="-145686"/>
            <a:ext cx="9504240" cy="71340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8935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xtracto 2"/>
          <p:cNvSpPr/>
          <p:nvPr/>
        </p:nvSpPr>
        <p:spPr>
          <a:xfrm rot="16875974">
            <a:off x="5965407" y="-54410"/>
            <a:ext cx="8151654" cy="6421640"/>
          </a:xfrm>
          <a:prstGeom prst="flowChartExtra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8042409" y="2105561"/>
            <a:ext cx="3427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SOCIEDAD DEL APRENDIZAJE</a:t>
            </a:r>
            <a:endParaRPr lang="es-ES" sz="4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9070566" y="3712339"/>
            <a:ext cx="3319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Gestionar el desconocimiento</a:t>
            </a:r>
            <a:endParaRPr lang="es-ES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24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6" r="14320"/>
          <a:stretch/>
        </p:blipFill>
        <p:spPr bwMode="auto">
          <a:xfrm>
            <a:off x="4585648" y="1"/>
            <a:ext cx="76063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585648" y="6642557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800" dirty="0"/>
              <a:t>http://www.ravennafuturelessons.it/wp-content/uploads/2014/09/RFL-nelle-scuole-1024x697.jpg</a:t>
            </a:r>
          </a:p>
        </p:txBody>
      </p:sp>
      <p:sp>
        <p:nvSpPr>
          <p:cNvPr id="4" name="Llamada de nube 5"/>
          <p:cNvSpPr/>
          <p:nvPr/>
        </p:nvSpPr>
        <p:spPr>
          <a:xfrm>
            <a:off x="643943" y="218160"/>
            <a:ext cx="4365938" cy="2459865"/>
          </a:xfrm>
          <a:prstGeom prst="cloudCallout">
            <a:avLst>
              <a:gd name="adj1" fmla="val 74365"/>
              <a:gd name="adj2" fmla="val 29105"/>
            </a:avLst>
          </a:prstGeom>
          <a:solidFill>
            <a:srgbClr val="FFFF00"/>
          </a:solidFill>
          <a:ln w="571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b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ES" sz="2400" b="1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¿qué puedo hacer para lograr que mis alumnos sean buenos pensadores?</a:t>
            </a:r>
            <a:endParaRPr lang="es-ES" sz="20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endParaRPr lang="es-ES" sz="3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4913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23" y="3084393"/>
            <a:ext cx="2934024" cy="1043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846" y="4421874"/>
            <a:ext cx="2683783" cy="176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77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finsi.com/gestion_web/ftp/fotosproyectos/1220f221220141616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30"/>
          <a:stretch/>
        </p:blipFill>
        <p:spPr bwMode="auto">
          <a:xfrm>
            <a:off x="8151584" y="2119797"/>
            <a:ext cx="3563155" cy="36071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4" name="2 Nube"/>
          <p:cNvSpPr/>
          <p:nvPr/>
        </p:nvSpPr>
        <p:spPr>
          <a:xfrm>
            <a:off x="1260637" y="163257"/>
            <a:ext cx="4135611" cy="1859270"/>
          </a:xfrm>
          <a:prstGeom prst="cloud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Gracias por sus enseñanzas a: </a:t>
            </a:r>
            <a:endParaRPr lang="es-ES" sz="24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892" y="354454"/>
            <a:ext cx="706278" cy="87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1586051" y="3124330"/>
            <a:ext cx="2716696" cy="400110"/>
          </a:xfrm>
          <a:prstGeom prst="rect">
            <a:avLst/>
          </a:prstGeom>
          <a:noFill/>
          <a:ln w="38100">
            <a:solidFill>
              <a:srgbClr val="FF5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Montserrat del Pozo</a:t>
            </a:r>
            <a:endParaRPr lang="es-ES" sz="20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970094" y="2407783"/>
            <a:ext cx="2716696" cy="400110"/>
          </a:xfrm>
          <a:prstGeom prst="rect">
            <a:avLst/>
          </a:prstGeom>
          <a:noFill/>
          <a:ln w="38100">
            <a:solidFill>
              <a:srgbClr val="66006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Carmen Pellicer</a:t>
            </a:r>
            <a:endParaRPr lang="es-ES" sz="20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076936" y="2207728"/>
            <a:ext cx="2716696" cy="400110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Carmen González </a:t>
            </a:r>
            <a:endParaRPr lang="es-ES" sz="20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760051" y="3264633"/>
            <a:ext cx="2716696" cy="400110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Beatriz Gallego</a:t>
            </a:r>
            <a:endParaRPr lang="es-ES" sz="20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5 Nube"/>
          <p:cNvSpPr/>
          <p:nvPr/>
        </p:nvSpPr>
        <p:spPr>
          <a:xfrm>
            <a:off x="423468" y="4007869"/>
            <a:ext cx="2414740" cy="1281027"/>
          </a:xfrm>
          <a:prstGeom prst="cloud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Y cómo no a: </a:t>
            </a:r>
            <a:endParaRPr lang="es-ES" sz="20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260637" y="5521660"/>
            <a:ext cx="2716696" cy="1015663"/>
          </a:xfrm>
          <a:prstGeom prst="rect">
            <a:avLst/>
          </a:prstGeom>
          <a:noFill/>
          <a:ln w="38100">
            <a:solidFill>
              <a:srgbClr val="92D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David </a:t>
            </a:r>
            <a:r>
              <a:rPr lang="es-ES" sz="2000" b="1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Perkins</a:t>
            </a:r>
            <a:r>
              <a:rPr lang="es-ES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s-ES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y el pensamiento visible de Proyecto Zero</a:t>
            </a:r>
            <a:endParaRPr lang="es-ES" sz="20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375178" y="5054411"/>
            <a:ext cx="2716696" cy="1015663"/>
          </a:xfrm>
          <a:prstGeom prst="rect">
            <a:avLst/>
          </a:prstGeom>
          <a:noFill/>
          <a:ln w="38100">
            <a:solidFill>
              <a:srgbClr val="FF996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Robert </a:t>
            </a:r>
            <a:r>
              <a:rPr lang="es-ES" sz="2000" b="1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Swartz</a:t>
            </a:r>
            <a:r>
              <a:rPr lang="es-ES" sz="2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, Arthur Costa, Rebeca Reagan y el NCTT</a:t>
            </a:r>
            <a:endParaRPr lang="es-ES" sz="20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2" y="6301379"/>
            <a:ext cx="1341438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50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athaniel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2332</TotalTime>
  <Words>2703</Words>
  <Application>Microsoft Office PowerPoint</Application>
  <PresentationFormat>Panorámica</PresentationFormat>
  <Paragraphs>519</Paragraphs>
  <Slides>91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91</vt:i4>
      </vt:variant>
    </vt:vector>
  </HeadingPairs>
  <TitlesOfParts>
    <vt:vector size="108" baseType="lpstr">
      <vt:lpstr>Aharoni</vt:lpstr>
      <vt:lpstr>Amatic SC</vt:lpstr>
      <vt:lpstr>Arial</vt:lpstr>
      <vt:lpstr>Arial Narrow</vt:lpstr>
      <vt:lpstr>Bodoni MT Poster Compressed</vt:lpstr>
      <vt:lpstr>Cabin</vt:lpstr>
      <vt:lpstr>Cabin Condensed</vt:lpstr>
      <vt:lpstr>Calibri</vt:lpstr>
      <vt:lpstr>Calibri Light</vt:lpstr>
      <vt:lpstr>Franklin Gothic Medium Cond</vt:lpstr>
      <vt:lpstr>Georgia</vt:lpstr>
      <vt:lpstr>Merriweather</vt:lpstr>
      <vt:lpstr>Roboto Condensed</vt:lpstr>
      <vt:lpstr>Tw Cen MT Condensed Extra Bold</vt:lpstr>
      <vt:lpstr>Tema de Office</vt:lpstr>
      <vt:lpstr>1_Tema de Office</vt:lpstr>
      <vt:lpstr>Nathaniel template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«Educar para lo desconocido»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Pirámide de aprendizaje de Edgar Dale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Ruttina de  Pensamientto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Elena</dc:creator>
  <cp:lastModifiedBy>Elena</cp:lastModifiedBy>
  <cp:revision>186</cp:revision>
  <dcterms:created xsi:type="dcterms:W3CDTF">2015-10-19T21:17:38Z</dcterms:created>
  <dcterms:modified xsi:type="dcterms:W3CDTF">2018-10-14T22:35:02Z</dcterms:modified>
</cp:coreProperties>
</file>