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692" r:id="rId3"/>
  </p:sldMasterIdLst>
  <p:notesMasterIdLst>
    <p:notesMasterId r:id="rId16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Lst>
  <p:sldSz cx="9144000" cy="5143500" type="screen16x9"/>
  <p:notesSz cx="6858000" cy="9144000"/>
  <p:embeddedFontLst>
    <p:embeddedFont>
      <p:font typeface="Architects Daughter" panose="020B0604020202020204" charset="0"/>
      <p:regular r:id="rId167"/>
    </p:embeddedFont>
    <p:embeddedFont>
      <p:font typeface="Indie Flower" panose="020B0604020202020204" charset="0"/>
      <p:regular r:id="rId168"/>
    </p:embeddedFont>
    <p:embeddedFont>
      <p:font typeface="Oswald" panose="020B0604020202020204" charset="0"/>
      <p:regular r:id="rId169"/>
      <p:bold r:id="rId170"/>
    </p:embeddedFont>
    <p:embeddedFont>
      <p:font typeface="Roboto" panose="020B0604020202020204" charset="0"/>
      <p:regular r:id="rId171"/>
      <p:bold r:id="rId172"/>
      <p:italic r:id="rId173"/>
      <p:boldItalic r:id="rId174"/>
    </p:embeddedFont>
    <p:embeddedFont>
      <p:font typeface="Short Stack" panose="020B0604020202020204" charset="0"/>
      <p:regular r:id="rId175"/>
    </p:embeddedFont>
    <p:embeddedFont>
      <p:font typeface="Tinos" panose="020B0604020202020204" charset="0"/>
      <p:regular r:id="rId176"/>
      <p:bold r:id="rId177"/>
      <p:italic r:id="rId178"/>
      <p:boldItalic r:id="rId179"/>
    </p:embeddedFont>
    <p:embeddedFont>
      <p:font typeface="Verdana" panose="020B0604030504040204" pitchFamily="34" charset="0"/>
      <p:regular r:id="rId180"/>
      <p:bold r:id="rId181"/>
      <p:italic r:id="rId182"/>
      <p:boldItalic r:id="rId1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57829-116B-6050-13DD-52F33EC626CC}" v="1" dt="2020-03-02T22:49:22.408"/>
    <p1510:client id="{E685ACDB-CD03-4C33-B4B9-EBD479786640}" v="1" dt="2020-03-03T15:39:37.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font" Target="fonts/font4.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font" Target="fonts/font15.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font" Target="fonts/font5.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font" Target="fonts/font16.fntdata"/><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font" Target="fonts/font6.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font" Target="fonts/font1.fntdata"/><Relationship Id="rId188"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presProps" Target="presProps.xml"/><Relationship Id="rId189"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font" Target="fonts/font8.fntdata"/><Relationship Id="rId179" Type="http://schemas.openxmlformats.org/officeDocument/2006/relationships/font" Target="fonts/font13.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font" Target="fonts/font3.fntdata"/><Relationship Id="rId18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font" Target="fonts/font14.fntdata"/><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font" Target="fonts/font9.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theme" Target="theme/theme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font" Target="fonts/font10.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AYA MARIA PEREZ ALONSO" userId="S::smperez@educa.jcyl.es::b79d8151-4056-45c3-bffb-3831b478fbaa" providerId="AD" clId="Web-{1F857829-116B-6050-13DD-52F33EC626CC}"/>
    <pc:docChg chg="modSld">
      <pc:chgData name="SORAYA MARIA PEREZ ALONSO" userId="S::smperez@educa.jcyl.es::b79d8151-4056-45c3-bffb-3831b478fbaa" providerId="AD" clId="Web-{1F857829-116B-6050-13DD-52F33EC626CC}" dt="2020-03-02T22:49:22.408" v="0" actId="14100"/>
      <pc:docMkLst>
        <pc:docMk/>
      </pc:docMkLst>
      <pc:sldChg chg="modSp">
        <pc:chgData name="SORAYA MARIA PEREZ ALONSO" userId="S::smperez@educa.jcyl.es::b79d8151-4056-45c3-bffb-3831b478fbaa" providerId="AD" clId="Web-{1F857829-116B-6050-13DD-52F33EC626CC}" dt="2020-03-02T22:49:22.408" v="0" actId="14100"/>
        <pc:sldMkLst>
          <pc:docMk/>
          <pc:sldMk cId="0" sldId="417"/>
        </pc:sldMkLst>
        <pc:picChg chg="mod">
          <ac:chgData name="SORAYA MARIA PEREZ ALONSO" userId="S::smperez@educa.jcyl.es::b79d8151-4056-45c3-bffb-3831b478fbaa" providerId="AD" clId="Web-{1F857829-116B-6050-13DD-52F33EC626CC}" dt="2020-03-02T22:49:22.408" v="0" actId="14100"/>
          <ac:picMkLst>
            <pc:docMk/>
            <pc:sldMk cId="0" sldId="417"/>
            <ac:picMk id="1591" creationId="{00000000-0000-0000-0000-000000000000}"/>
          </ac:picMkLst>
        </pc:picChg>
      </pc:sldChg>
    </pc:docChg>
  </pc:docChgLst>
  <pc:docChgLst>
    <pc:chgData name="Usuario invitado" userId="S::urn:spo:anon#64e1fa6194b7dc5bc0695b52a4fadabcfed6d5697ceec1cbb5869867c61991f7::" providerId="AD" clId="Web-{E685ACDB-CD03-4C33-B4B9-EBD479786640}"/>
    <pc:docChg chg="modSld">
      <pc:chgData name="Usuario invitado" userId="S::urn:spo:anon#64e1fa6194b7dc5bc0695b52a4fadabcfed6d5697ceec1cbb5869867c61991f7::" providerId="AD" clId="Web-{E685ACDB-CD03-4C33-B4B9-EBD479786640}" dt="2020-03-03T15:39:37.047" v="0" actId="14100"/>
      <pc:docMkLst>
        <pc:docMk/>
      </pc:docMkLst>
      <pc:sldChg chg="modSp">
        <pc:chgData name="Usuario invitado" userId="S::urn:spo:anon#64e1fa6194b7dc5bc0695b52a4fadabcfed6d5697ceec1cbb5869867c61991f7::" providerId="AD" clId="Web-{E685ACDB-CD03-4C33-B4B9-EBD479786640}" dt="2020-03-03T15:39:37.047" v="0" actId="14100"/>
        <pc:sldMkLst>
          <pc:docMk/>
          <pc:sldMk cId="0" sldId="417"/>
        </pc:sldMkLst>
        <pc:picChg chg="mod">
          <ac:chgData name="Usuario invitado" userId="S::urn:spo:anon#64e1fa6194b7dc5bc0695b52a4fadabcfed6d5697ceec1cbb5869867c61991f7::" providerId="AD" clId="Web-{E685ACDB-CD03-4C33-B4B9-EBD479786640}" dt="2020-03-03T15:39:37.047" v="0" actId="14100"/>
          <ac:picMkLst>
            <pc:docMk/>
            <pc:sldMk cId="0" sldId="417"/>
            <ac:picMk id="159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01164dda8_0_135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701164dda8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01164dda8_0_146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g701164dda8_0_1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01164dda8_0_2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701164dda8_0_2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701164dda8_0_2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701164dda8_0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701164dda8_0_2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701164dda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701164dda8_0_2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701164dda8_0_2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701164dda8_0_2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701164dda8_0_2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01164dda8_0_2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701164dda8_0_2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701164dda8_0_2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701164dda8_0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701164dda8_0_2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701164dda8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701164dda8_0_2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701164dda8_0_2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701164dda8_0_2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701164dda8_0_2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01164dda8_0_147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701164dda8_0_1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701164dda8_0_2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701164dda8_0_2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701164dda8_0_2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701164dda8_0_2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701164dda8_0_2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701164dda8_0_2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701164dda8_0_226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701164dda8_0_2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701164dda8_0_2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701164dda8_0_2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701164dda8_0_2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701164dda8_0_2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701164dda8_0_2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701164dda8_0_2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701164dda8_0_2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701164dda8_0_2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701164dda8_0_2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701164dda8_0_2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701164dda8_0_2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701164dda8_0_2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01164dda8_0_14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701164dda8_0_1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701164dda8_0_2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701164dda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701164dda8_0_2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701164dda8_0_2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701164dda8_0_2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701164dda8_0_2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701164dda8_0_2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701164dda8_0_2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701164dda8_0_2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701164dda8_0_2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701164dda8_0_2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701164dda8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701164dda8_0_2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701164dda8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701164dda8_0_2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701164dda8_0_2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701164dda8_0_2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701164dda8_0_2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701164dda8_0_2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701164dda8_0_2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01164dda8_0_149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701164dda8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701164dda8_0_2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701164dda8_0_2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701164dda8_0_2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701164dda8_0_2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701164dda8_0_2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701164dda8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701164dda8_0_2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701164dda8_0_2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701164dda8_0_2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701164dda8_0_2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701164dda8_0_2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701164dda8_0_2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701164dda8_0_2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701164dda8_0_2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701164dda8_0_2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701164dda8_0_2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701164dda8_0_2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701164dda8_0_2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701164dda8_0_2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701164dda8_0_2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01164dda8_0_150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g701164dda8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701164dda8_0_2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701164dda8_0_2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701164dda8_0_2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701164dda8_0_2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701164dda8_0_2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701164dda8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701164dda8_0_2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701164dda8_0_2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701164dda8_0_2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701164dda8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701164dda8_0_2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701164dda8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701164dda8_0_2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701164dda8_0_2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701164dda8_0_2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701164dda8_0_2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701164dda8_0_2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701164dda8_0_2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701164dda8_0_2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701164dda8_0_2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01164dda8_0_1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01164dda8_0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701164dda8_0_2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701164dda8_0_2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701164dda8_0_2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701164dda8_0_2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701164dda8_0_2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701164dda8_0_2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701164dda8_0_2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701164dda8_0_2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701164dda8_0_2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701164dda8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701164dda8_0_2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701164dda8_0_2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701164dda8_0_2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701164dda8_0_2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701164dda8_0_2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701164dda8_0_2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701164dda8_0_2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701164dda8_0_2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701164dda8_0_2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701164dda8_0_2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01164dda8_0_1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01164dda8_0_1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701164dda8_0_2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701164dda8_0_2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701164dda8_0_2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701164dda8_0_2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7331a2cc4115ffe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7331a2cc4115ffe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01164dda8_0_1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701164dda8_0_1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01164dda8_0_1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01164dda8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01164dda8_0_1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701164dda8_0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01164dda8_0_138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701164dda8_0_1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701164dda8_0_1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701164dda8_0_1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01164dda8_0_2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701164dda8_0_2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701164dda8_0_27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701164dda8_0_2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701164dda8_0_2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701164dda8_0_2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01164dda8_0_2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01164dda8_0_2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701164dda8_0_2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701164dda8_0_2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01164dda8_0_2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01164dda8_0_2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701164dda8_0_27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701164dda8_0_2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01164dda8_0_2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701164dda8_0_2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701164dda8_0_28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701164dda8_0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01164dda8_0_138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701164dda8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701164dda8_0_2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701164dda8_0_2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01164dda8_0_2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701164dda8_0_2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701164dda8_0_284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701164dda8_0_2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701164dda8_0_28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701164dda8_0_2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701164dda8_0_28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701164dda8_0_2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701164dda8_0_28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701164dda8_0_2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01164dda8_0_2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701164dda8_0_2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701164dda8_0_1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701164dda8_0_1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01164dda8_0_1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01164dda8_0_1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701164dda8_0_1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701164dda8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01164dda8_0_139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701164dda8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01164dda8_0_16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01164dda8_0_1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01164dda8_0_1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701164dda8_0_1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01164dda8_0_1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01164dda8_0_1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701164dda8_0_1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701164dda8_0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01164dda8_0_1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701164dda8_0_1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01164dda8_0_1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01164dda8_0_1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701164dda8_0_1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701164dda8_0_1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01164dda8_0_1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701164dda8_0_1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701164dda8_0_1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701164dda8_0_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701164dda8_0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701164dda8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01164dda8_0_1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01164dda8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701164dda8_0_1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701164dda8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701164dda8_0_1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701164dda8_0_1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701164dda8_0_17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701164dda8_0_1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701164dda8_0_1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701164dda8_0_1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701164dda8_0_1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701164dda8_0_1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701164dda8_0_17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701164dda8_0_1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701164dda8_0_18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701164dda8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701164dda8_0_18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701164dda8_0_1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701164dda8_0_1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701164dda8_0_1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701164dda8_0_18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701164dda8_0_1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01164dda8_0_1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01164dda8_0_1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701164dda8_0_18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701164dda8_0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701164dda8_0_1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701164dda8_0_1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701164dda8_0_18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701164dda8_0_1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701164dda8_0_18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701164dda8_0_1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701164dda8_0_18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701164dda8_0_1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701164dda8_0_18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701164dda8_0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701164dda8_0_1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701164dda8_0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701164dda8_0_18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701164dda8_0_1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01164dda8_0_1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01164dda8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01164dda8_0_1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01164dda8_0_1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01164dda8_0_14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g701164dda8_0_1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701164dda8_0_1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701164dda8_0_1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701164dda8_0_1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701164dda8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701164dda8_0_19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701164dda8_0_1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701164dda8_0_1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701164dda8_0_1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701164dda8_0_19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701164dda8_0_1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701164dda8_0_19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701164dda8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701164dda8_0_19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701164dda8_0_1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701164dda8_0_1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701164dda8_0_1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01164dda8_0_19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01164dda8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701164dda8_0_19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701164dda8_0_1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01164dda8_0_144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701164dda8_0_1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701164dda8_0_20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701164dda8_0_2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701164dda8_0_20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701164dda8_0_2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701164dda8_0_2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701164dda8_0_2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701164dda8_0_2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701164dda8_0_2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1164dda8_0_20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1164dda8_0_2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701164dda8_0_2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701164dda8_0_2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701164dda8_0_2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701164dda8_0_2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701164dda8_0_20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701164dda8_0_2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702fc732d8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g702fc732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702fc732d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702fc732d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01164dda8_0_14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701164dda8_0_1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702fc732d8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702fc732d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702fc732d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702fc732d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701164dda8_0_2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701164dda8_0_2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701164dda8_0_2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701164dda8_0_2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701164dda8_0_2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701164dda8_0_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701164dda8_0_2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701164dda8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701164dda8_0_2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701164dda8_0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701164dda8_0_2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701164dda8_0_2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701164dda8_0_2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701164dda8_0_2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701164dda8_0_2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701164dda8_0_2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2">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53641" y="3790652"/>
            <a:ext cx="8036700" cy="669600"/>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2800"/>
              <a:buNone/>
              <a:defRPr sz="5000" b="0" i="0" u="none" strike="noStrike" cap="none">
                <a:solidFill>
                  <a:srgbClr val="1F5B5A"/>
                </a:solidFill>
                <a:latin typeface="Libre Baskerville"/>
                <a:ea typeface="Libre Baskerville"/>
                <a:cs typeface="Libre Baskerville"/>
                <a:sym typeface="Libre Baskerville"/>
              </a:defRPr>
            </a:lvl1pPr>
            <a:lvl2pPr marL="0" marR="0" lvl="1" indent="1524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28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52" name="Google Shape;52;p13"/>
          <p:cNvSpPr txBox="1">
            <a:spLocks noGrp="1"/>
          </p:cNvSpPr>
          <p:nvPr>
            <p:ph type="body" idx="1"/>
          </p:nvPr>
        </p:nvSpPr>
        <p:spPr>
          <a:xfrm>
            <a:off x="553641" y="4453682"/>
            <a:ext cx="8036700" cy="4086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800"/>
              </a:spcBef>
              <a:spcAft>
                <a:spcPts val="0"/>
              </a:spcAft>
              <a:buClr>
                <a:srgbClr val="4B4B4B"/>
              </a:buClr>
              <a:buSzPts val="1800"/>
              <a:buFont typeface="Arial"/>
              <a:buNone/>
              <a:defRPr sz="2300" b="0" i="0" u="none" strike="noStrike" cap="none">
                <a:solidFill>
                  <a:srgbClr val="4B4B4B"/>
                </a:solidFill>
                <a:latin typeface="Arial"/>
                <a:ea typeface="Arial"/>
                <a:cs typeface="Arial"/>
                <a:sym typeface="Arial"/>
              </a:defRPr>
            </a:lvl1pPr>
            <a:lvl2pPr marL="914400" marR="0" lvl="1" indent="-228600" algn="ctr" rtl="0">
              <a:spcBef>
                <a:spcPts val="1600"/>
              </a:spcBef>
              <a:spcAft>
                <a:spcPts val="0"/>
              </a:spcAft>
              <a:buClr>
                <a:srgbClr val="4B4B4B"/>
              </a:buClr>
              <a:buSzPts val="1400"/>
              <a:buFont typeface="Arial"/>
              <a:buNone/>
              <a:defRPr sz="2300" b="0" i="0" u="none" strike="noStrike" cap="none">
                <a:solidFill>
                  <a:srgbClr val="4B4B4B"/>
                </a:solidFill>
                <a:latin typeface="Arial"/>
                <a:ea typeface="Arial"/>
                <a:cs typeface="Arial"/>
                <a:sym typeface="Arial"/>
              </a:defRPr>
            </a:lvl2pPr>
            <a:lvl3pPr marL="1371600" marR="0" lvl="2" indent="-228600" algn="ctr" rtl="0">
              <a:spcBef>
                <a:spcPts val="1600"/>
              </a:spcBef>
              <a:spcAft>
                <a:spcPts val="0"/>
              </a:spcAft>
              <a:buClr>
                <a:srgbClr val="4B4B4B"/>
              </a:buClr>
              <a:buSzPts val="1400"/>
              <a:buFont typeface="Arial"/>
              <a:buNone/>
              <a:defRPr sz="2300" b="0" i="0" u="none" strike="noStrike" cap="none">
                <a:solidFill>
                  <a:srgbClr val="4B4B4B"/>
                </a:solidFill>
                <a:latin typeface="Arial"/>
                <a:ea typeface="Arial"/>
                <a:cs typeface="Arial"/>
                <a:sym typeface="Arial"/>
              </a:defRPr>
            </a:lvl3pPr>
            <a:lvl4pPr marL="1828800" marR="0" lvl="3" indent="-228600" algn="ctr" rtl="0">
              <a:spcBef>
                <a:spcPts val="1600"/>
              </a:spcBef>
              <a:spcAft>
                <a:spcPts val="0"/>
              </a:spcAft>
              <a:buClr>
                <a:srgbClr val="4B4B4B"/>
              </a:buClr>
              <a:buSzPts val="1400"/>
              <a:buFont typeface="Arial"/>
              <a:buNone/>
              <a:defRPr sz="2300" b="0" i="0" u="none" strike="noStrike" cap="none">
                <a:solidFill>
                  <a:srgbClr val="4B4B4B"/>
                </a:solidFill>
                <a:latin typeface="Arial"/>
                <a:ea typeface="Arial"/>
                <a:cs typeface="Arial"/>
                <a:sym typeface="Arial"/>
              </a:defRPr>
            </a:lvl4pPr>
            <a:lvl5pPr marL="2286000" marR="0" lvl="4" indent="-228600" algn="ctr" rtl="0">
              <a:spcBef>
                <a:spcPts val="1600"/>
              </a:spcBef>
              <a:spcAft>
                <a:spcPts val="0"/>
              </a:spcAft>
              <a:buClr>
                <a:srgbClr val="4B4B4B"/>
              </a:buClr>
              <a:buSzPts val="1400"/>
              <a:buFont typeface="Arial"/>
              <a:buNone/>
              <a:defRPr sz="2300" b="0" i="0" u="none" strike="noStrike" cap="none">
                <a:solidFill>
                  <a:srgbClr val="4B4B4B"/>
                </a:solidFill>
                <a:latin typeface="Arial"/>
                <a:ea typeface="Arial"/>
                <a:cs typeface="Arial"/>
                <a:sym typeface="Arial"/>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160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to (3)">
  <p:cSld name="Foto (3)">
    <p:spTree>
      <p:nvGrpSpPr>
        <p:cNvPr id="1" name="Shape 5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subtítulo" type="tx">
  <p:cSld name="TITLE_AND_BODY">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92969" y="1379637"/>
            <a:ext cx="7358100" cy="1339500"/>
          </a:xfrm>
          <a:prstGeom prst="rect">
            <a:avLst/>
          </a:prstGeom>
          <a:noFill/>
          <a:ln>
            <a:noFill/>
          </a:ln>
        </p:spPr>
        <p:txBody>
          <a:bodyPr spcFirstLastPara="1" wrap="square" lIns="58925" tIns="58925" rIns="58925" bIns="58925" anchor="b"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60" name="Google Shape;60;p17"/>
          <p:cNvSpPr txBox="1">
            <a:spLocks noGrp="1"/>
          </p:cNvSpPr>
          <p:nvPr>
            <p:ph type="body" idx="1"/>
          </p:nvPr>
        </p:nvSpPr>
        <p:spPr>
          <a:xfrm>
            <a:off x="892969" y="2745879"/>
            <a:ext cx="7358100" cy="877500"/>
          </a:xfrm>
          <a:prstGeom prst="rect">
            <a:avLst/>
          </a:prstGeom>
          <a:noFill/>
          <a:ln>
            <a:noFill/>
          </a:ln>
        </p:spPr>
        <p:txBody>
          <a:bodyPr spcFirstLastPara="1" wrap="square" lIns="58925" tIns="58925" rIns="58925" bIns="58925" anchor="t" anchorCtr="0">
            <a:noAutofit/>
          </a:bodyPr>
          <a:lstStyle>
            <a:lvl1pPr marL="457200" marR="0" lvl="0"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1pPr>
            <a:lvl2pPr marL="914400" marR="0" lvl="1"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2pPr>
            <a:lvl3pPr marL="1371600" marR="0" lvl="2"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3pPr>
            <a:lvl4pPr marL="1828800" marR="0" lvl="3"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4pPr>
            <a:lvl5pPr marL="2286000" marR="0" lvl="4"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92969" y="107156"/>
            <a:ext cx="7358100" cy="1339500"/>
          </a:xfrm>
          <a:prstGeom prst="rect">
            <a:avLst/>
          </a:prstGeom>
          <a:noFill/>
          <a:ln>
            <a:noFill/>
          </a:ln>
        </p:spPr>
        <p:txBody>
          <a:bodyPr spcFirstLastPara="1" wrap="square" lIns="58925" tIns="58925" rIns="58925" bIns="58925" anchor="ctr"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63" name="Google Shape;63;p18"/>
          <p:cNvSpPr txBox="1">
            <a:spLocks noGrp="1"/>
          </p:cNvSpPr>
          <p:nvPr>
            <p:ph type="body" idx="1"/>
          </p:nvPr>
        </p:nvSpPr>
        <p:spPr>
          <a:xfrm>
            <a:off x="892969" y="1553766"/>
            <a:ext cx="3705600" cy="3214800"/>
          </a:xfrm>
          <a:prstGeom prst="rect">
            <a:avLst/>
          </a:prstGeom>
          <a:noFill/>
          <a:ln>
            <a:noFill/>
          </a:ln>
        </p:spPr>
        <p:txBody>
          <a:bodyPr spcFirstLastPara="1" wrap="square" lIns="58925" tIns="58925" rIns="58925" bIns="58925" anchor="ctr" anchorCtr="0">
            <a:noAutofit/>
          </a:bodyPr>
          <a:lstStyle>
            <a:lvl1pPr marL="457200" marR="0" lvl="0" indent="-285750" algn="l" rtl="0">
              <a:spcBef>
                <a:spcPts val="2100"/>
              </a:spcBef>
              <a:spcAft>
                <a:spcPts val="0"/>
              </a:spcAft>
              <a:buClr>
                <a:srgbClr val="FFFFFF"/>
              </a:buClr>
              <a:buSzPts val="900"/>
              <a:buFont typeface="Gill Sans"/>
              <a:buChar char="•"/>
              <a:defRPr sz="2100" b="0" i="0" u="none" strike="noStrike" cap="none">
                <a:solidFill>
                  <a:srgbClr val="FFFFFF"/>
                </a:solidFill>
                <a:latin typeface="Short Stack"/>
                <a:ea typeface="Short Stack"/>
                <a:cs typeface="Short Stack"/>
                <a:sym typeface="Short Stack"/>
              </a:defRPr>
            </a:lvl1pPr>
            <a:lvl2pPr marL="914400" marR="0" lvl="1" indent="-285750" algn="l" rtl="0">
              <a:spcBef>
                <a:spcPts val="2100"/>
              </a:spcBef>
              <a:spcAft>
                <a:spcPts val="0"/>
              </a:spcAft>
              <a:buClr>
                <a:srgbClr val="FFFFFF"/>
              </a:buClr>
              <a:buSzPts val="900"/>
              <a:buFont typeface="Gill Sans"/>
              <a:buChar char="•"/>
              <a:defRPr sz="2100" b="0" i="0" u="none" strike="noStrike" cap="none">
                <a:solidFill>
                  <a:srgbClr val="FFFFFF"/>
                </a:solidFill>
                <a:latin typeface="Short Stack"/>
                <a:ea typeface="Short Stack"/>
                <a:cs typeface="Short Stack"/>
                <a:sym typeface="Short Stack"/>
              </a:defRPr>
            </a:lvl2pPr>
            <a:lvl3pPr marL="1371600" marR="0" lvl="2" indent="-285750" algn="l" rtl="0">
              <a:spcBef>
                <a:spcPts val="2100"/>
              </a:spcBef>
              <a:spcAft>
                <a:spcPts val="0"/>
              </a:spcAft>
              <a:buClr>
                <a:srgbClr val="FFFFFF"/>
              </a:buClr>
              <a:buSzPts val="900"/>
              <a:buFont typeface="Gill Sans"/>
              <a:buChar char="•"/>
              <a:defRPr sz="2100" b="0" i="0" u="none" strike="noStrike" cap="none">
                <a:solidFill>
                  <a:srgbClr val="FFFFFF"/>
                </a:solidFill>
                <a:latin typeface="Short Stack"/>
                <a:ea typeface="Short Stack"/>
                <a:cs typeface="Short Stack"/>
                <a:sym typeface="Short Stack"/>
              </a:defRPr>
            </a:lvl3pPr>
            <a:lvl4pPr marL="1828800" marR="0" lvl="3" indent="-285750" algn="l" rtl="0">
              <a:spcBef>
                <a:spcPts val="2100"/>
              </a:spcBef>
              <a:spcAft>
                <a:spcPts val="0"/>
              </a:spcAft>
              <a:buClr>
                <a:srgbClr val="FFFFFF"/>
              </a:buClr>
              <a:buSzPts val="900"/>
              <a:buFont typeface="Gill Sans"/>
              <a:buChar char="•"/>
              <a:defRPr sz="2100" b="0" i="0" u="none" strike="noStrike" cap="none">
                <a:solidFill>
                  <a:srgbClr val="FFFFFF"/>
                </a:solidFill>
                <a:latin typeface="Short Stack"/>
                <a:ea typeface="Short Stack"/>
                <a:cs typeface="Short Stack"/>
                <a:sym typeface="Short Stack"/>
              </a:defRPr>
            </a:lvl4pPr>
            <a:lvl5pPr marL="2286000" marR="0" lvl="4" indent="-285750" algn="l" rtl="0">
              <a:spcBef>
                <a:spcPts val="2100"/>
              </a:spcBef>
              <a:spcAft>
                <a:spcPts val="0"/>
              </a:spcAft>
              <a:buClr>
                <a:srgbClr val="FFFFFF"/>
              </a:buClr>
              <a:buSzPts val="900"/>
              <a:buFont typeface="Gill Sans"/>
              <a:buChar char="•"/>
              <a:defRPr sz="21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to (horizontal)">
  <p:cSld name="Foto (horizontal)">
    <p:spTree>
      <p:nvGrpSpPr>
        <p:cNvPr id="1" name="Shape 64"/>
        <p:cNvGrpSpPr/>
        <p:nvPr/>
      </p:nvGrpSpPr>
      <p:grpSpPr>
        <a:xfrm>
          <a:off x="0" y="0"/>
          <a:ext cx="0" cy="0"/>
          <a:chOff x="0" y="0"/>
          <a:chExt cx="0" cy="0"/>
        </a:xfrm>
      </p:grpSpPr>
      <p:sp>
        <p:nvSpPr>
          <p:cNvPr id="65" name="Google Shape;65;p19"/>
          <p:cNvSpPr txBox="1">
            <a:spLocks noGrp="1"/>
          </p:cNvSpPr>
          <p:nvPr>
            <p:ph type="title"/>
          </p:nvPr>
        </p:nvSpPr>
        <p:spPr>
          <a:xfrm>
            <a:off x="830461" y="3583037"/>
            <a:ext cx="7482900" cy="797100"/>
          </a:xfrm>
          <a:prstGeom prst="rect">
            <a:avLst/>
          </a:prstGeom>
          <a:noFill/>
          <a:ln>
            <a:noFill/>
          </a:ln>
        </p:spPr>
        <p:txBody>
          <a:bodyPr spcFirstLastPara="1" wrap="square" lIns="58925" tIns="58925" rIns="58925" bIns="58925" anchor="ctr"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66" name="Google Shape;66;p19"/>
          <p:cNvSpPr txBox="1">
            <a:spLocks noGrp="1"/>
          </p:cNvSpPr>
          <p:nvPr>
            <p:ph type="body" idx="1"/>
          </p:nvPr>
        </p:nvSpPr>
        <p:spPr>
          <a:xfrm>
            <a:off x="830461" y="4420195"/>
            <a:ext cx="7482900" cy="495600"/>
          </a:xfrm>
          <a:prstGeom prst="rect">
            <a:avLst/>
          </a:prstGeom>
          <a:noFill/>
          <a:ln>
            <a:noFill/>
          </a:ln>
        </p:spPr>
        <p:txBody>
          <a:bodyPr spcFirstLastPara="1" wrap="square" lIns="58925" tIns="58925" rIns="58925" bIns="58925" anchor="t" anchorCtr="0">
            <a:noAutofit/>
          </a:bodyPr>
          <a:lstStyle>
            <a:lvl1pPr marL="457200" marR="0" lvl="0"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1pPr>
            <a:lvl2pPr marL="914400" marR="0" lvl="1"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2pPr>
            <a:lvl3pPr marL="1371600" marR="0" lvl="2"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3pPr>
            <a:lvl4pPr marL="1828800" marR="0" lvl="3"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4pPr>
            <a:lvl5pPr marL="2286000" marR="0" lvl="4"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67"/>
        <p:cNvGrpSpPr/>
        <p:nvPr/>
      </p:nvGrpSpPr>
      <p:grpSpPr>
        <a:xfrm>
          <a:off x="0" y="0"/>
          <a:ext cx="0" cy="0"/>
          <a:chOff x="0" y="0"/>
          <a:chExt cx="0" cy="0"/>
        </a:xfrm>
      </p:grpSpPr>
      <p:sp>
        <p:nvSpPr>
          <p:cNvPr id="68" name="Google Shape;68;p20"/>
          <p:cNvSpPr txBox="1">
            <a:spLocks noGrp="1"/>
          </p:cNvSpPr>
          <p:nvPr>
            <p:ph type="title"/>
          </p:nvPr>
        </p:nvSpPr>
        <p:spPr>
          <a:xfrm>
            <a:off x="892969" y="1902023"/>
            <a:ext cx="7358100" cy="1339500"/>
          </a:xfrm>
          <a:prstGeom prst="rect">
            <a:avLst/>
          </a:prstGeom>
          <a:noFill/>
          <a:ln>
            <a:noFill/>
          </a:ln>
        </p:spPr>
        <p:txBody>
          <a:bodyPr spcFirstLastPara="1" wrap="square" lIns="58925" tIns="58925" rIns="58925" bIns="58925" anchor="ctr"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69"/>
        <p:cNvGrpSpPr/>
        <p:nvPr/>
      </p:nvGrpSpPr>
      <p:grpSpPr>
        <a:xfrm>
          <a:off x="0" y="0"/>
          <a:ext cx="0" cy="0"/>
          <a:chOff x="0" y="0"/>
          <a:chExt cx="0" cy="0"/>
        </a:xfrm>
      </p:grpSpPr>
      <p:sp>
        <p:nvSpPr>
          <p:cNvPr id="70" name="Google Shape;70;p21"/>
          <p:cNvSpPr txBox="1">
            <a:spLocks noGrp="1"/>
          </p:cNvSpPr>
          <p:nvPr>
            <p:ph type="title"/>
          </p:nvPr>
        </p:nvSpPr>
        <p:spPr>
          <a:xfrm>
            <a:off x="428625" y="609451"/>
            <a:ext cx="4214700" cy="1881900"/>
          </a:xfrm>
          <a:prstGeom prst="rect">
            <a:avLst/>
          </a:prstGeom>
          <a:noFill/>
          <a:ln>
            <a:noFill/>
          </a:ln>
        </p:spPr>
        <p:txBody>
          <a:bodyPr spcFirstLastPara="1" wrap="square" lIns="58925" tIns="58925" rIns="58925" bIns="58925" anchor="b" anchorCtr="0">
            <a:noAutofit/>
          </a:bodyPr>
          <a:lstStyle>
            <a:lvl1pPr marL="0" marR="0" lvl="0" indent="0" algn="ctr" rtl="0">
              <a:spcBef>
                <a:spcPts val="0"/>
              </a:spcBef>
              <a:spcAft>
                <a:spcPts val="0"/>
              </a:spcAft>
              <a:buSzPts val="900"/>
              <a:buNone/>
              <a:defRPr sz="37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71" name="Google Shape;71;p21"/>
          <p:cNvSpPr txBox="1">
            <a:spLocks noGrp="1"/>
          </p:cNvSpPr>
          <p:nvPr>
            <p:ph type="body" idx="1"/>
          </p:nvPr>
        </p:nvSpPr>
        <p:spPr>
          <a:xfrm>
            <a:off x="428625" y="2511475"/>
            <a:ext cx="4214700" cy="1881900"/>
          </a:xfrm>
          <a:prstGeom prst="rect">
            <a:avLst/>
          </a:prstGeom>
          <a:noFill/>
          <a:ln>
            <a:noFill/>
          </a:ln>
        </p:spPr>
        <p:txBody>
          <a:bodyPr spcFirstLastPara="1" wrap="square" lIns="58925" tIns="58925" rIns="58925" bIns="58925" anchor="t" anchorCtr="0">
            <a:noAutofit/>
          </a:bodyPr>
          <a:lstStyle>
            <a:lvl1pPr marL="457200" marR="0" lvl="0"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1pPr>
            <a:lvl2pPr marL="914400" marR="0" lvl="1"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2pPr>
            <a:lvl3pPr marL="1371600" marR="0" lvl="2"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3pPr>
            <a:lvl4pPr marL="1828800" marR="0" lvl="3"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4pPr>
            <a:lvl5pPr marL="2286000" marR="0" lvl="4" indent="-228600" algn="ctr" rtl="0">
              <a:spcBef>
                <a:spcPts val="0"/>
              </a:spcBef>
              <a:spcAft>
                <a:spcPts val="0"/>
              </a:spcAft>
              <a:buClr>
                <a:srgbClr val="FFFFFF"/>
              </a:buClr>
              <a:buSzPts val="1000"/>
              <a:buFont typeface="Short Stack"/>
              <a:buNone/>
              <a:defRPr sz="23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92969" y="107156"/>
            <a:ext cx="7358100" cy="1339500"/>
          </a:xfrm>
          <a:prstGeom prst="rect">
            <a:avLst/>
          </a:prstGeom>
          <a:noFill/>
          <a:ln>
            <a:noFill/>
          </a:ln>
        </p:spPr>
        <p:txBody>
          <a:bodyPr spcFirstLastPara="1" wrap="square" lIns="58925" tIns="58925" rIns="58925" bIns="58925" anchor="ctr"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a:off x="892969" y="107156"/>
            <a:ext cx="7358100" cy="1339500"/>
          </a:xfrm>
          <a:prstGeom prst="rect">
            <a:avLst/>
          </a:prstGeom>
          <a:noFill/>
          <a:ln>
            <a:noFill/>
          </a:ln>
        </p:spPr>
        <p:txBody>
          <a:bodyPr spcFirstLastPara="1" wrap="square" lIns="58925" tIns="58925" rIns="58925" bIns="58925" anchor="ctr"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76" name="Google Shape;76;p23"/>
          <p:cNvSpPr txBox="1">
            <a:spLocks noGrp="1"/>
          </p:cNvSpPr>
          <p:nvPr>
            <p:ph type="body" idx="1"/>
          </p:nvPr>
        </p:nvSpPr>
        <p:spPr>
          <a:xfrm>
            <a:off x="892969" y="1460004"/>
            <a:ext cx="7358100" cy="3027300"/>
          </a:xfrm>
          <a:prstGeom prst="rect">
            <a:avLst/>
          </a:prstGeom>
          <a:noFill/>
          <a:ln>
            <a:noFill/>
          </a:ln>
        </p:spPr>
        <p:txBody>
          <a:bodyPr spcFirstLastPara="1" wrap="square" lIns="58925" tIns="58925" rIns="58925" bIns="58925" anchor="ctr" anchorCtr="0">
            <a:noAutofit/>
          </a:bodyPr>
          <a:lstStyle>
            <a:lvl1pPr marL="457200" marR="0" lvl="0"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1pPr>
            <a:lvl2pPr marL="914400" marR="0" lvl="1"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2pPr>
            <a:lvl3pPr marL="1371600" marR="0" lvl="2"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3pPr>
            <a:lvl4pPr marL="1828800" marR="0" lvl="3"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4pPr>
            <a:lvl5pPr marL="2286000" marR="0" lvl="4"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77"/>
        <p:cNvGrpSpPr/>
        <p:nvPr/>
      </p:nvGrpSpPr>
      <p:grpSpPr>
        <a:xfrm>
          <a:off x="0" y="0"/>
          <a:ext cx="0" cy="0"/>
          <a:chOff x="0" y="0"/>
          <a:chExt cx="0" cy="0"/>
        </a:xfrm>
      </p:grpSpPr>
      <p:sp>
        <p:nvSpPr>
          <p:cNvPr id="78" name="Google Shape;78;p24"/>
          <p:cNvSpPr txBox="1">
            <a:spLocks noGrp="1"/>
          </p:cNvSpPr>
          <p:nvPr>
            <p:ph type="body" idx="1"/>
          </p:nvPr>
        </p:nvSpPr>
        <p:spPr>
          <a:xfrm>
            <a:off x="892969" y="562570"/>
            <a:ext cx="7358100" cy="4018500"/>
          </a:xfrm>
          <a:prstGeom prst="rect">
            <a:avLst/>
          </a:prstGeom>
          <a:noFill/>
          <a:ln>
            <a:noFill/>
          </a:ln>
        </p:spPr>
        <p:txBody>
          <a:bodyPr spcFirstLastPara="1" wrap="square" lIns="58925" tIns="58925" rIns="58925" bIns="58925" anchor="ctr" anchorCtr="0">
            <a:noAutofit/>
          </a:bodyPr>
          <a:lstStyle>
            <a:lvl1pPr marL="457200" marR="0" lvl="0"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1pPr>
            <a:lvl2pPr marL="914400" marR="0" lvl="1"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2pPr>
            <a:lvl3pPr marL="1371600" marR="0" lvl="2"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3pPr>
            <a:lvl4pPr marL="1828800" marR="0" lvl="3"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4pPr>
            <a:lvl5pPr marL="2286000" marR="0" lvl="4"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to (3)">
  <p:cSld name="Foto (3)">
    <p:spTree>
      <p:nvGrpSpPr>
        <p:cNvPr id="1" name="Shape 7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8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8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82"/>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83"/>
        <p:cNvGrpSpPr/>
        <p:nvPr/>
      </p:nvGrpSpPr>
      <p:grpSpPr>
        <a:xfrm>
          <a:off x="0" y="0"/>
          <a:ext cx="0" cy="0"/>
          <a:chOff x="0" y="0"/>
          <a:chExt cx="0" cy="0"/>
        </a:xfrm>
      </p:grpSpPr>
      <p:sp>
        <p:nvSpPr>
          <p:cNvPr id="84" name="Google Shape;84;p29"/>
          <p:cNvSpPr txBox="1">
            <a:spLocks noGrp="1"/>
          </p:cNvSpPr>
          <p:nvPr>
            <p:ph type="title"/>
          </p:nvPr>
        </p:nvSpPr>
        <p:spPr>
          <a:xfrm>
            <a:off x="553641" y="796975"/>
            <a:ext cx="8036700" cy="2009100"/>
          </a:xfrm>
          <a:prstGeom prst="rect">
            <a:avLst/>
          </a:prstGeom>
          <a:noFill/>
          <a:ln>
            <a:noFill/>
          </a:ln>
        </p:spPr>
        <p:txBody>
          <a:bodyPr spcFirstLastPara="1" wrap="square" lIns="58925" tIns="58925" rIns="58925" bIns="58925" anchor="b" anchorCtr="0">
            <a:noAutofit/>
          </a:bodyPr>
          <a:lstStyle>
            <a:lvl1pPr marL="0" marR="0" lvl="0" indent="0" algn="ctr" rtl="0">
              <a:spcBef>
                <a:spcPts val="0"/>
              </a:spcBef>
              <a:spcAft>
                <a:spcPts val="0"/>
              </a:spcAft>
              <a:buSzPts val="900"/>
              <a:buNone/>
              <a:defRPr sz="5000" b="0" i="0" u="none" strike="noStrike" cap="none">
                <a:solidFill>
                  <a:srgbClr val="1F5B5A"/>
                </a:solidFill>
                <a:latin typeface="Libre Baskerville"/>
                <a:ea typeface="Libre Baskerville"/>
                <a:cs typeface="Libre Baskerville"/>
                <a:sym typeface="Libre Baskerville"/>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85" name="Google Shape;85;p29"/>
          <p:cNvSpPr txBox="1">
            <a:spLocks noGrp="1"/>
          </p:cNvSpPr>
          <p:nvPr>
            <p:ph type="body" idx="1"/>
          </p:nvPr>
        </p:nvSpPr>
        <p:spPr>
          <a:xfrm>
            <a:off x="553641" y="2799457"/>
            <a:ext cx="8036700" cy="997800"/>
          </a:xfrm>
          <a:prstGeom prst="rect">
            <a:avLst/>
          </a:prstGeom>
          <a:noFill/>
          <a:ln>
            <a:noFill/>
          </a:ln>
        </p:spPr>
        <p:txBody>
          <a:bodyPr spcFirstLastPara="1" wrap="square" lIns="58925" tIns="58925" rIns="58925" bIns="58925" anchor="t" anchorCtr="0">
            <a:noAutofit/>
          </a:bodyPr>
          <a:lstStyle>
            <a:lvl1pPr marL="457200" marR="0" lvl="0" indent="-228600" algn="ctr" rtl="0">
              <a:spcBef>
                <a:spcPts val="0"/>
              </a:spcBef>
              <a:spcAft>
                <a:spcPts val="0"/>
              </a:spcAft>
              <a:buClr>
                <a:srgbClr val="4B4B4B"/>
              </a:buClr>
              <a:buSzPts val="1000"/>
              <a:buFont typeface="Arial"/>
              <a:buNone/>
              <a:defRPr sz="3600" b="0" i="0" u="none" strike="noStrike" cap="none">
                <a:solidFill>
                  <a:srgbClr val="4B4B4B"/>
                </a:solidFill>
                <a:latin typeface="Arial"/>
                <a:ea typeface="Arial"/>
                <a:cs typeface="Arial"/>
                <a:sym typeface="Arial"/>
              </a:defRPr>
            </a:lvl1pPr>
            <a:lvl2pPr marL="914400" marR="0" lvl="1" indent="-228600" algn="ctr" rtl="0">
              <a:spcBef>
                <a:spcPts val="0"/>
              </a:spcBef>
              <a:spcAft>
                <a:spcPts val="0"/>
              </a:spcAft>
              <a:buClr>
                <a:srgbClr val="4B4B4B"/>
              </a:buClr>
              <a:buSzPts val="1000"/>
              <a:buFont typeface="Arial"/>
              <a:buNone/>
              <a:defRPr sz="3600" b="0" i="0" u="none" strike="noStrike" cap="none">
                <a:solidFill>
                  <a:srgbClr val="4B4B4B"/>
                </a:solidFill>
                <a:latin typeface="Arial"/>
                <a:ea typeface="Arial"/>
                <a:cs typeface="Arial"/>
                <a:sym typeface="Arial"/>
              </a:defRPr>
            </a:lvl2pPr>
            <a:lvl3pPr marL="1371600" marR="0" lvl="2" indent="-228600" algn="ctr" rtl="0">
              <a:spcBef>
                <a:spcPts val="0"/>
              </a:spcBef>
              <a:spcAft>
                <a:spcPts val="0"/>
              </a:spcAft>
              <a:buClr>
                <a:srgbClr val="4B4B4B"/>
              </a:buClr>
              <a:buSzPts val="1000"/>
              <a:buFont typeface="Arial"/>
              <a:buNone/>
              <a:defRPr sz="3600" b="0" i="0" u="none" strike="noStrike" cap="none">
                <a:solidFill>
                  <a:srgbClr val="4B4B4B"/>
                </a:solidFill>
                <a:latin typeface="Arial"/>
                <a:ea typeface="Arial"/>
                <a:cs typeface="Arial"/>
                <a:sym typeface="Arial"/>
              </a:defRPr>
            </a:lvl3pPr>
            <a:lvl4pPr marL="1828800" marR="0" lvl="3" indent="-228600" algn="ctr" rtl="0">
              <a:spcBef>
                <a:spcPts val="0"/>
              </a:spcBef>
              <a:spcAft>
                <a:spcPts val="0"/>
              </a:spcAft>
              <a:buClr>
                <a:srgbClr val="4B4B4B"/>
              </a:buClr>
              <a:buSzPts val="1000"/>
              <a:buFont typeface="Arial"/>
              <a:buNone/>
              <a:defRPr sz="3600" b="0" i="0" u="none" strike="noStrike" cap="none">
                <a:solidFill>
                  <a:srgbClr val="4B4B4B"/>
                </a:solidFill>
                <a:latin typeface="Arial"/>
                <a:ea typeface="Arial"/>
                <a:cs typeface="Arial"/>
                <a:sym typeface="Arial"/>
              </a:defRPr>
            </a:lvl4pPr>
            <a:lvl5pPr marL="2286000" marR="0" lvl="4" indent="-228600" algn="ctr" rtl="0">
              <a:spcBef>
                <a:spcPts val="0"/>
              </a:spcBef>
              <a:spcAft>
                <a:spcPts val="0"/>
              </a:spcAft>
              <a:buClr>
                <a:srgbClr val="4B4B4B"/>
              </a:buClr>
              <a:buSzPts val="1000"/>
              <a:buFont typeface="Arial"/>
              <a:buNone/>
              <a:defRPr sz="3600" b="0" i="0" u="none" strike="noStrike" cap="none">
                <a:solidFill>
                  <a:srgbClr val="4B4B4B"/>
                </a:solidFill>
                <a:latin typeface="Arial"/>
                <a:ea typeface="Arial"/>
                <a:cs typeface="Arial"/>
                <a:sym typeface="Arial"/>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efault">
  <p:cSld name="Default 2">
    <p:spTree>
      <p:nvGrpSpPr>
        <p:cNvPr id="1" name="Shape 86"/>
        <p:cNvGrpSpPr/>
        <p:nvPr/>
      </p:nvGrpSpPr>
      <p:grpSpPr>
        <a:xfrm>
          <a:off x="0" y="0"/>
          <a:ext cx="0" cy="0"/>
          <a:chOff x="0" y="0"/>
          <a:chExt cx="0" cy="0"/>
        </a:xfrm>
      </p:grpSpPr>
      <p:sp>
        <p:nvSpPr>
          <p:cNvPr id="87" name="Google Shape;87;p30"/>
          <p:cNvSpPr txBox="1">
            <a:spLocks noGrp="1"/>
          </p:cNvSpPr>
          <p:nvPr>
            <p:ph type="title"/>
          </p:nvPr>
        </p:nvSpPr>
        <p:spPr>
          <a:xfrm>
            <a:off x="553641" y="3790652"/>
            <a:ext cx="8036700" cy="669600"/>
          </a:xfrm>
          <a:prstGeom prst="rect">
            <a:avLst/>
          </a:prstGeom>
          <a:noFill/>
          <a:ln>
            <a:noFill/>
          </a:ln>
        </p:spPr>
        <p:txBody>
          <a:bodyPr spcFirstLastPara="1" wrap="square" lIns="58925" tIns="58925" rIns="58925" bIns="58925" anchor="b" anchorCtr="0">
            <a:noAutofit/>
          </a:bodyPr>
          <a:lstStyle>
            <a:lvl1pPr marL="0" marR="0" lvl="0" indent="0" algn="ctr" rtl="0">
              <a:spcBef>
                <a:spcPts val="0"/>
              </a:spcBef>
              <a:spcAft>
                <a:spcPts val="0"/>
              </a:spcAft>
              <a:buSzPts val="900"/>
              <a:buNone/>
              <a:defRPr sz="5000" b="0" i="0" u="none" strike="noStrike" cap="none">
                <a:solidFill>
                  <a:srgbClr val="1F5B5A"/>
                </a:solidFill>
                <a:latin typeface="Libre Baskerville"/>
                <a:ea typeface="Libre Baskerville"/>
                <a:cs typeface="Libre Baskerville"/>
                <a:sym typeface="Libre Baskerville"/>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88" name="Google Shape;88;p30"/>
          <p:cNvSpPr txBox="1">
            <a:spLocks noGrp="1"/>
          </p:cNvSpPr>
          <p:nvPr>
            <p:ph type="body" idx="1"/>
          </p:nvPr>
        </p:nvSpPr>
        <p:spPr>
          <a:xfrm>
            <a:off x="553641" y="4453682"/>
            <a:ext cx="8036700" cy="408600"/>
          </a:xfrm>
          <a:prstGeom prst="rect">
            <a:avLst/>
          </a:prstGeom>
          <a:noFill/>
          <a:ln>
            <a:noFill/>
          </a:ln>
        </p:spPr>
        <p:txBody>
          <a:bodyPr spcFirstLastPara="1" wrap="square" lIns="58925" tIns="58925" rIns="58925" bIns="58925" anchor="t" anchorCtr="0">
            <a:noAutofit/>
          </a:bodyPr>
          <a:lstStyle>
            <a:lvl1pPr marL="457200" marR="0" lvl="0" indent="-228600" algn="ctr" rtl="0">
              <a:spcBef>
                <a:spcPts val="800"/>
              </a:spcBef>
              <a:spcAft>
                <a:spcPts val="0"/>
              </a:spcAft>
              <a:buClr>
                <a:srgbClr val="4B4B4B"/>
              </a:buClr>
              <a:buSzPts val="1000"/>
              <a:buFont typeface="Arial"/>
              <a:buNone/>
              <a:defRPr sz="2300" b="0" i="0" u="none" strike="noStrike" cap="none">
                <a:solidFill>
                  <a:srgbClr val="4B4B4B"/>
                </a:solidFill>
                <a:latin typeface="Arial"/>
                <a:ea typeface="Arial"/>
                <a:cs typeface="Arial"/>
                <a:sym typeface="Arial"/>
              </a:defRPr>
            </a:lvl1pPr>
            <a:lvl2pPr marL="914400" marR="0" lvl="1" indent="-228600" algn="ctr" rtl="0">
              <a:spcBef>
                <a:spcPts val="800"/>
              </a:spcBef>
              <a:spcAft>
                <a:spcPts val="0"/>
              </a:spcAft>
              <a:buClr>
                <a:srgbClr val="4B4B4B"/>
              </a:buClr>
              <a:buSzPts val="1000"/>
              <a:buFont typeface="Arial"/>
              <a:buNone/>
              <a:defRPr sz="2300" b="0" i="0" u="none" strike="noStrike" cap="none">
                <a:solidFill>
                  <a:srgbClr val="4B4B4B"/>
                </a:solidFill>
                <a:latin typeface="Arial"/>
                <a:ea typeface="Arial"/>
                <a:cs typeface="Arial"/>
                <a:sym typeface="Arial"/>
              </a:defRPr>
            </a:lvl2pPr>
            <a:lvl3pPr marL="1371600" marR="0" lvl="2" indent="-228600" algn="ctr" rtl="0">
              <a:spcBef>
                <a:spcPts val="800"/>
              </a:spcBef>
              <a:spcAft>
                <a:spcPts val="0"/>
              </a:spcAft>
              <a:buClr>
                <a:srgbClr val="4B4B4B"/>
              </a:buClr>
              <a:buSzPts val="1000"/>
              <a:buFont typeface="Arial"/>
              <a:buNone/>
              <a:defRPr sz="2300" b="0" i="0" u="none" strike="noStrike" cap="none">
                <a:solidFill>
                  <a:srgbClr val="4B4B4B"/>
                </a:solidFill>
                <a:latin typeface="Arial"/>
                <a:ea typeface="Arial"/>
                <a:cs typeface="Arial"/>
                <a:sym typeface="Arial"/>
              </a:defRPr>
            </a:lvl3pPr>
            <a:lvl4pPr marL="1828800" marR="0" lvl="3" indent="-228600" algn="ctr" rtl="0">
              <a:spcBef>
                <a:spcPts val="800"/>
              </a:spcBef>
              <a:spcAft>
                <a:spcPts val="0"/>
              </a:spcAft>
              <a:buClr>
                <a:srgbClr val="4B4B4B"/>
              </a:buClr>
              <a:buSzPts val="1000"/>
              <a:buFont typeface="Arial"/>
              <a:buNone/>
              <a:defRPr sz="2300" b="0" i="0" u="none" strike="noStrike" cap="none">
                <a:solidFill>
                  <a:srgbClr val="4B4B4B"/>
                </a:solidFill>
                <a:latin typeface="Arial"/>
                <a:ea typeface="Arial"/>
                <a:cs typeface="Arial"/>
                <a:sym typeface="Arial"/>
              </a:defRPr>
            </a:lvl4pPr>
            <a:lvl5pPr marL="2286000" marR="0" lvl="4" indent="-228600" algn="ctr" rtl="0">
              <a:spcBef>
                <a:spcPts val="800"/>
              </a:spcBef>
              <a:spcAft>
                <a:spcPts val="0"/>
              </a:spcAft>
              <a:buClr>
                <a:srgbClr val="4B4B4B"/>
              </a:buClr>
              <a:buSzPts val="1000"/>
              <a:buFont typeface="Arial"/>
              <a:buNone/>
              <a:defRPr sz="2300" b="0" i="0" u="none" strike="noStrike" cap="none">
                <a:solidFill>
                  <a:srgbClr val="4B4B4B"/>
                </a:solidFill>
                <a:latin typeface="Arial"/>
                <a:ea typeface="Arial"/>
                <a:cs typeface="Arial"/>
                <a:sym typeface="Arial"/>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3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p32"/>
          <p:cNvSpPr txBox="1">
            <a:spLocks noGrp="1"/>
          </p:cNvSpPr>
          <p:nvPr>
            <p:ph type="ctrTitle"/>
          </p:nvPr>
        </p:nvSpPr>
        <p:spPr>
          <a:xfrm>
            <a:off x="311708" y="744575"/>
            <a:ext cx="8520600" cy="2052600"/>
          </a:xfrm>
          <a:prstGeom prst="rect">
            <a:avLst/>
          </a:prstGeom>
        </p:spPr>
        <p:txBody>
          <a:bodyPr spcFirstLastPara="1" wrap="square" lIns="58925" tIns="58925" rIns="58925" bIns="589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3" name="Google Shape;93;p32"/>
          <p:cNvSpPr txBox="1">
            <a:spLocks noGrp="1"/>
          </p:cNvSpPr>
          <p:nvPr>
            <p:ph type="subTitle" idx="1"/>
          </p:nvPr>
        </p:nvSpPr>
        <p:spPr>
          <a:xfrm>
            <a:off x="311700" y="2834125"/>
            <a:ext cx="8520600" cy="792600"/>
          </a:xfrm>
          <a:prstGeom prst="rect">
            <a:avLst/>
          </a:prstGeom>
        </p:spPr>
        <p:txBody>
          <a:bodyPr spcFirstLastPara="1" wrap="square" lIns="58925" tIns="58925" rIns="58925" bIns="58925" anchor="ctr" anchorCtr="0">
            <a:noAutofit/>
          </a:bodyPr>
          <a:lstStyle>
            <a:lvl1pPr lvl="0" algn="ctr" rtl="0">
              <a:lnSpc>
                <a:spcPct val="100000"/>
              </a:lnSpc>
              <a:spcBef>
                <a:spcPts val="2300"/>
              </a:spcBef>
              <a:spcAft>
                <a:spcPts val="0"/>
              </a:spcAft>
              <a:buSzPts val="2800"/>
              <a:buNone/>
              <a:defRPr sz="2800"/>
            </a:lvl1pPr>
            <a:lvl2pPr lvl="1" algn="ctr" rtl="0">
              <a:lnSpc>
                <a:spcPct val="100000"/>
              </a:lnSpc>
              <a:spcBef>
                <a:spcPts val="2300"/>
              </a:spcBef>
              <a:spcAft>
                <a:spcPts val="0"/>
              </a:spcAft>
              <a:buSzPts val="2800"/>
              <a:buNone/>
              <a:defRPr sz="2800"/>
            </a:lvl2pPr>
            <a:lvl3pPr lvl="2" algn="ctr" rtl="0">
              <a:lnSpc>
                <a:spcPct val="100000"/>
              </a:lnSpc>
              <a:spcBef>
                <a:spcPts val="2300"/>
              </a:spcBef>
              <a:spcAft>
                <a:spcPts val="0"/>
              </a:spcAft>
              <a:buSzPts val="2800"/>
              <a:buNone/>
              <a:defRPr sz="2800"/>
            </a:lvl3pPr>
            <a:lvl4pPr lvl="3" algn="ctr" rtl="0">
              <a:lnSpc>
                <a:spcPct val="100000"/>
              </a:lnSpc>
              <a:spcBef>
                <a:spcPts val="2300"/>
              </a:spcBef>
              <a:spcAft>
                <a:spcPts val="0"/>
              </a:spcAft>
              <a:buSzPts val="2800"/>
              <a:buNone/>
              <a:defRPr sz="2800"/>
            </a:lvl4pPr>
            <a:lvl5pPr lvl="4" algn="ctr" rtl="0">
              <a:lnSpc>
                <a:spcPct val="100000"/>
              </a:lnSpc>
              <a:spcBef>
                <a:spcPts val="2300"/>
              </a:spcBef>
              <a:spcAft>
                <a:spcPts val="0"/>
              </a:spcAft>
              <a:buSzPts val="2800"/>
              <a:buNone/>
              <a:defRPr sz="2800"/>
            </a:lvl5pPr>
            <a:lvl6pPr lvl="5" algn="ctr" rtl="0">
              <a:lnSpc>
                <a:spcPct val="100000"/>
              </a:lnSpc>
              <a:spcBef>
                <a:spcPts val="2300"/>
              </a:spcBef>
              <a:spcAft>
                <a:spcPts val="0"/>
              </a:spcAft>
              <a:buSzPts val="2800"/>
              <a:buNone/>
              <a:defRPr sz="2800"/>
            </a:lvl6pPr>
            <a:lvl7pPr lvl="6" algn="ctr" rtl="0">
              <a:lnSpc>
                <a:spcPct val="100000"/>
              </a:lnSpc>
              <a:spcBef>
                <a:spcPts val="2300"/>
              </a:spcBef>
              <a:spcAft>
                <a:spcPts val="0"/>
              </a:spcAft>
              <a:buSzPts val="2800"/>
              <a:buNone/>
              <a:defRPr sz="2800"/>
            </a:lvl7pPr>
            <a:lvl8pPr lvl="7" algn="ctr" rtl="0">
              <a:lnSpc>
                <a:spcPct val="100000"/>
              </a:lnSpc>
              <a:spcBef>
                <a:spcPts val="2300"/>
              </a:spcBef>
              <a:spcAft>
                <a:spcPts val="0"/>
              </a:spcAft>
              <a:buSzPts val="2800"/>
              <a:buNone/>
              <a:defRPr sz="2800"/>
            </a:lvl8pPr>
            <a:lvl9pPr lvl="8" algn="ctr" rtl="0">
              <a:lnSpc>
                <a:spcPct val="100000"/>
              </a:lnSpc>
              <a:spcBef>
                <a:spcPts val="2300"/>
              </a:spcBef>
              <a:spcAft>
                <a:spcPts val="0"/>
              </a:spcAft>
              <a:buSzPts val="2800"/>
              <a:buNone/>
              <a:defRPr sz="2800"/>
            </a:lvl9pPr>
          </a:lstStyle>
          <a:p>
            <a:endParaRPr/>
          </a:p>
        </p:txBody>
      </p:sp>
      <p:sp>
        <p:nvSpPr>
          <p:cNvPr id="94" name="Google Shape;9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s"/>
              <a:t>‹Nº›</a:t>
            </a:fld>
            <a:endParaRPr/>
          </a:p>
        </p:txBody>
      </p:sp>
      <p:pic>
        <p:nvPicPr>
          <p:cNvPr id="95" name="Google Shape;95;p32" descr="logo UNI.png"/>
          <p:cNvPicPr preferRelativeResize="0"/>
          <p:nvPr/>
        </p:nvPicPr>
        <p:blipFill>
          <a:blip r:embed="rId2">
            <a:alphaModFix/>
          </a:blip>
          <a:stretch>
            <a:fillRect/>
          </a:stretch>
        </p:blipFill>
        <p:spPr>
          <a:xfrm>
            <a:off x="7636314" y="4095125"/>
            <a:ext cx="1298335" cy="934800"/>
          </a:xfrm>
          <a:prstGeom prst="rect">
            <a:avLst/>
          </a:prstGeom>
          <a:noFill/>
          <a:ln>
            <a:noFill/>
          </a:ln>
        </p:spPr>
      </p:pic>
      <p:sp>
        <p:nvSpPr>
          <p:cNvPr id="96" name="Google Shape;96;p32"/>
          <p:cNvSpPr/>
          <p:nvPr/>
        </p:nvSpPr>
        <p:spPr>
          <a:xfrm>
            <a:off x="7549775" y="4008325"/>
            <a:ext cx="1298400" cy="10752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32"/>
          <p:cNvPicPr preferRelativeResize="0"/>
          <p:nvPr/>
        </p:nvPicPr>
        <p:blipFill>
          <a:blip r:embed="rId3">
            <a:alphaModFix/>
          </a:blip>
          <a:stretch>
            <a:fillRect/>
          </a:stretch>
        </p:blipFill>
        <p:spPr>
          <a:xfrm>
            <a:off x="7219675" y="3876885"/>
            <a:ext cx="1849774" cy="115584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apositiva con título 1">
  <p:cSld name="TITLE_1">
    <p:spTree>
      <p:nvGrpSpPr>
        <p:cNvPr id="1" name="Shape 98"/>
        <p:cNvGrpSpPr/>
        <p:nvPr/>
      </p:nvGrpSpPr>
      <p:grpSpPr>
        <a:xfrm>
          <a:off x="0" y="0"/>
          <a:ext cx="0" cy="0"/>
          <a:chOff x="0" y="0"/>
          <a:chExt cx="0" cy="0"/>
        </a:xfrm>
      </p:grpSpPr>
      <p:sp>
        <p:nvSpPr>
          <p:cNvPr id="99" name="Google Shape;99;p33"/>
          <p:cNvSpPr txBox="1">
            <a:spLocks noGrp="1"/>
          </p:cNvSpPr>
          <p:nvPr>
            <p:ph type="ctrTitle"/>
          </p:nvPr>
        </p:nvSpPr>
        <p:spPr>
          <a:xfrm>
            <a:off x="311708" y="744575"/>
            <a:ext cx="8520600" cy="2052600"/>
          </a:xfrm>
          <a:prstGeom prst="rect">
            <a:avLst/>
          </a:prstGeom>
        </p:spPr>
        <p:txBody>
          <a:bodyPr spcFirstLastPara="1" wrap="square" lIns="58925" tIns="58925" rIns="58925" bIns="589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0" name="Google Shape;100;p33"/>
          <p:cNvSpPr txBox="1">
            <a:spLocks noGrp="1"/>
          </p:cNvSpPr>
          <p:nvPr>
            <p:ph type="subTitle" idx="1"/>
          </p:nvPr>
        </p:nvSpPr>
        <p:spPr>
          <a:xfrm>
            <a:off x="311700" y="2834125"/>
            <a:ext cx="8520600" cy="792600"/>
          </a:xfrm>
          <a:prstGeom prst="rect">
            <a:avLst/>
          </a:prstGeom>
        </p:spPr>
        <p:txBody>
          <a:bodyPr spcFirstLastPara="1" wrap="square" lIns="58925" tIns="58925" rIns="58925" bIns="58925" anchor="ctr" anchorCtr="0">
            <a:noAutofit/>
          </a:bodyPr>
          <a:lstStyle>
            <a:lvl1pPr lvl="0" algn="ctr" rtl="0">
              <a:lnSpc>
                <a:spcPct val="100000"/>
              </a:lnSpc>
              <a:spcBef>
                <a:spcPts val="2300"/>
              </a:spcBef>
              <a:spcAft>
                <a:spcPts val="0"/>
              </a:spcAft>
              <a:buSzPts val="2800"/>
              <a:buNone/>
              <a:defRPr sz="2800"/>
            </a:lvl1pPr>
            <a:lvl2pPr lvl="1" algn="ctr" rtl="0">
              <a:lnSpc>
                <a:spcPct val="100000"/>
              </a:lnSpc>
              <a:spcBef>
                <a:spcPts val="2300"/>
              </a:spcBef>
              <a:spcAft>
                <a:spcPts val="0"/>
              </a:spcAft>
              <a:buSzPts val="2800"/>
              <a:buNone/>
              <a:defRPr sz="2800"/>
            </a:lvl2pPr>
            <a:lvl3pPr lvl="2" algn="ctr" rtl="0">
              <a:lnSpc>
                <a:spcPct val="100000"/>
              </a:lnSpc>
              <a:spcBef>
                <a:spcPts val="2300"/>
              </a:spcBef>
              <a:spcAft>
                <a:spcPts val="0"/>
              </a:spcAft>
              <a:buSzPts val="2800"/>
              <a:buNone/>
              <a:defRPr sz="2800"/>
            </a:lvl3pPr>
            <a:lvl4pPr lvl="3" algn="ctr" rtl="0">
              <a:lnSpc>
                <a:spcPct val="100000"/>
              </a:lnSpc>
              <a:spcBef>
                <a:spcPts val="2300"/>
              </a:spcBef>
              <a:spcAft>
                <a:spcPts val="0"/>
              </a:spcAft>
              <a:buSzPts val="2800"/>
              <a:buNone/>
              <a:defRPr sz="2800"/>
            </a:lvl4pPr>
            <a:lvl5pPr lvl="4" algn="ctr" rtl="0">
              <a:lnSpc>
                <a:spcPct val="100000"/>
              </a:lnSpc>
              <a:spcBef>
                <a:spcPts val="2300"/>
              </a:spcBef>
              <a:spcAft>
                <a:spcPts val="0"/>
              </a:spcAft>
              <a:buSzPts val="2800"/>
              <a:buNone/>
              <a:defRPr sz="2800"/>
            </a:lvl5pPr>
            <a:lvl6pPr lvl="5" algn="ctr" rtl="0">
              <a:lnSpc>
                <a:spcPct val="100000"/>
              </a:lnSpc>
              <a:spcBef>
                <a:spcPts val="2300"/>
              </a:spcBef>
              <a:spcAft>
                <a:spcPts val="0"/>
              </a:spcAft>
              <a:buSzPts val="2800"/>
              <a:buNone/>
              <a:defRPr sz="2800"/>
            </a:lvl6pPr>
            <a:lvl7pPr lvl="6" algn="ctr" rtl="0">
              <a:lnSpc>
                <a:spcPct val="100000"/>
              </a:lnSpc>
              <a:spcBef>
                <a:spcPts val="2300"/>
              </a:spcBef>
              <a:spcAft>
                <a:spcPts val="0"/>
              </a:spcAft>
              <a:buSzPts val="2800"/>
              <a:buNone/>
              <a:defRPr sz="2800"/>
            </a:lvl7pPr>
            <a:lvl8pPr lvl="7" algn="ctr" rtl="0">
              <a:lnSpc>
                <a:spcPct val="100000"/>
              </a:lnSpc>
              <a:spcBef>
                <a:spcPts val="2300"/>
              </a:spcBef>
              <a:spcAft>
                <a:spcPts val="0"/>
              </a:spcAft>
              <a:buSzPts val="2800"/>
              <a:buNone/>
              <a:defRPr sz="2800"/>
            </a:lvl8pPr>
            <a:lvl9pPr lvl="8" algn="ctr" rtl="0">
              <a:lnSpc>
                <a:spcPct val="100000"/>
              </a:lnSpc>
              <a:spcBef>
                <a:spcPts val="2300"/>
              </a:spcBef>
              <a:spcAft>
                <a:spcPts val="0"/>
              </a:spcAft>
              <a:buSzPts val="2800"/>
              <a:buNone/>
              <a:defRPr sz="2800"/>
            </a:lvl9pPr>
          </a:lstStyle>
          <a:p>
            <a:endParaRPr/>
          </a:p>
        </p:txBody>
      </p:sp>
      <p:sp>
        <p:nvSpPr>
          <p:cNvPr id="101" name="Google Shape;10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35"/>
          <p:cNvSpPr txBox="1">
            <a:spLocks noGrp="1"/>
          </p:cNvSpPr>
          <p:nvPr>
            <p:ph type="ctrTitle"/>
          </p:nvPr>
        </p:nvSpPr>
        <p:spPr>
          <a:xfrm>
            <a:off x="311708" y="744575"/>
            <a:ext cx="8520600" cy="2052600"/>
          </a:xfrm>
          <a:prstGeom prst="rect">
            <a:avLst/>
          </a:prstGeom>
        </p:spPr>
        <p:txBody>
          <a:bodyPr spcFirstLastPara="1" wrap="square" lIns="93125" tIns="93125" rIns="93125" bIns="93125" anchor="b" anchorCtr="0">
            <a:noAutofit/>
          </a:bodyPr>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108" name="Google Shape;108;p35"/>
          <p:cNvSpPr txBox="1">
            <a:spLocks noGrp="1"/>
          </p:cNvSpPr>
          <p:nvPr>
            <p:ph type="subTitle" idx="1"/>
          </p:nvPr>
        </p:nvSpPr>
        <p:spPr>
          <a:xfrm>
            <a:off x="311700" y="2834125"/>
            <a:ext cx="8520600" cy="792600"/>
          </a:xfrm>
          <a:prstGeom prst="rect">
            <a:avLst/>
          </a:prstGeom>
        </p:spPr>
        <p:txBody>
          <a:bodyPr spcFirstLastPara="1" wrap="square" lIns="93125" tIns="93125" rIns="93125" bIns="931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9" name="Google Shape;109;p35"/>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36"/>
          <p:cNvSpPr txBox="1">
            <a:spLocks noGrp="1"/>
          </p:cNvSpPr>
          <p:nvPr>
            <p:ph type="title"/>
          </p:nvPr>
        </p:nvSpPr>
        <p:spPr>
          <a:xfrm>
            <a:off x="311700" y="2150850"/>
            <a:ext cx="8520600" cy="841800"/>
          </a:xfrm>
          <a:prstGeom prst="rect">
            <a:avLst/>
          </a:prstGeom>
        </p:spPr>
        <p:txBody>
          <a:bodyPr spcFirstLastPara="1" wrap="square" lIns="93125" tIns="93125" rIns="93125" bIns="93125" anchor="ctr" anchorCtr="0">
            <a:noAutofit/>
          </a:bodyPr>
          <a:lstStyle>
            <a:lvl1pPr lvl="0" algn="ctr" rtl="0">
              <a:spcBef>
                <a:spcPts val="0"/>
              </a:spcBef>
              <a:spcAft>
                <a:spcPts val="0"/>
              </a:spcAft>
              <a:buSzPts val="3700"/>
              <a:buNone/>
              <a:defRPr sz="3700"/>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
        <p:nvSpPr>
          <p:cNvPr id="112" name="Google Shape;112;p36"/>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p37"/>
          <p:cNvSpPr txBox="1">
            <a:spLocks noGrp="1"/>
          </p:cNvSpPr>
          <p:nvPr>
            <p:ph type="title"/>
          </p:nvPr>
        </p:nvSpPr>
        <p:spPr>
          <a:xfrm>
            <a:off x="311700" y="445025"/>
            <a:ext cx="8520600" cy="572700"/>
          </a:xfrm>
          <a:prstGeom prst="rect">
            <a:avLst/>
          </a:prstGeom>
        </p:spPr>
        <p:txBody>
          <a:bodyPr spcFirstLastPara="1" wrap="square" lIns="93125" tIns="93125" rIns="93125" bIns="931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37"/>
          <p:cNvSpPr txBox="1">
            <a:spLocks noGrp="1"/>
          </p:cNvSpPr>
          <p:nvPr>
            <p:ph type="body" idx="1"/>
          </p:nvPr>
        </p:nvSpPr>
        <p:spPr>
          <a:xfrm>
            <a:off x="311700" y="1152475"/>
            <a:ext cx="8520600" cy="3416400"/>
          </a:xfrm>
          <a:prstGeom prst="rect">
            <a:avLst/>
          </a:prstGeom>
        </p:spPr>
        <p:txBody>
          <a:bodyPr spcFirstLastPara="1" wrap="square" lIns="93125" tIns="93125" rIns="93125" bIns="931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6" name="Google Shape;116;p37"/>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38"/>
          <p:cNvSpPr txBox="1">
            <a:spLocks noGrp="1"/>
          </p:cNvSpPr>
          <p:nvPr>
            <p:ph type="title"/>
          </p:nvPr>
        </p:nvSpPr>
        <p:spPr>
          <a:xfrm>
            <a:off x="311700" y="445025"/>
            <a:ext cx="8520600" cy="572700"/>
          </a:xfrm>
          <a:prstGeom prst="rect">
            <a:avLst/>
          </a:prstGeom>
        </p:spPr>
        <p:txBody>
          <a:bodyPr spcFirstLastPara="1" wrap="square" lIns="93125" tIns="93125" rIns="93125" bIns="931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38"/>
          <p:cNvSpPr txBox="1">
            <a:spLocks noGrp="1"/>
          </p:cNvSpPr>
          <p:nvPr>
            <p:ph type="body" idx="1"/>
          </p:nvPr>
        </p:nvSpPr>
        <p:spPr>
          <a:xfrm>
            <a:off x="311700" y="1152475"/>
            <a:ext cx="3999900" cy="3416400"/>
          </a:xfrm>
          <a:prstGeom prst="rect">
            <a:avLst/>
          </a:prstGeom>
        </p:spPr>
        <p:txBody>
          <a:bodyPr spcFirstLastPara="1" wrap="square" lIns="93125" tIns="93125" rIns="93125" bIns="931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0" name="Google Shape;120;p38"/>
          <p:cNvSpPr txBox="1">
            <a:spLocks noGrp="1"/>
          </p:cNvSpPr>
          <p:nvPr>
            <p:ph type="body" idx="2"/>
          </p:nvPr>
        </p:nvSpPr>
        <p:spPr>
          <a:xfrm>
            <a:off x="4832400" y="1152475"/>
            <a:ext cx="3999900" cy="3416400"/>
          </a:xfrm>
          <a:prstGeom prst="rect">
            <a:avLst/>
          </a:prstGeom>
        </p:spPr>
        <p:txBody>
          <a:bodyPr spcFirstLastPara="1" wrap="square" lIns="93125" tIns="93125" rIns="93125" bIns="931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 name="Google Shape;121;p38"/>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39"/>
          <p:cNvSpPr txBox="1">
            <a:spLocks noGrp="1"/>
          </p:cNvSpPr>
          <p:nvPr>
            <p:ph type="title"/>
          </p:nvPr>
        </p:nvSpPr>
        <p:spPr>
          <a:xfrm>
            <a:off x="311700" y="445025"/>
            <a:ext cx="8520600" cy="572700"/>
          </a:xfrm>
          <a:prstGeom prst="rect">
            <a:avLst/>
          </a:prstGeom>
        </p:spPr>
        <p:txBody>
          <a:bodyPr spcFirstLastPara="1" wrap="square" lIns="93125" tIns="93125" rIns="93125" bIns="931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39"/>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40"/>
          <p:cNvSpPr txBox="1">
            <a:spLocks noGrp="1"/>
          </p:cNvSpPr>
          <p:nvPr>
            <p:ph type="title"/>
          </p:nvPr>
        </p:nvSpPr>
        <p:spPr>
          <a:xfrm>
            <a:off x="311700" y="555600"/>
            <a:ext cx="2808000" cy="755700"/>
          </a:xfrm>
          <a:prstGeom prst="rect">
            <a:avLst/>
          </a:prstGeom>
        </p:spPr>
        <p:txBody>
          <a:bodyPr spcFirstLastPara="1" wrap="square" lIns="93125" tIns="93125" rIns="93125" bIns="931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40"/>
          <p:cNvSpPr txBox="1">
            <a:spLocks noGrp="1"/>
          </p:cNvSpPr>
          <p:nvPr>
            <p:ph type="body" idx="1"/>
          </p:nvPr>
        </p:nvSpPr>
        <p:spPr>
          <a:xfrm>
            <a:off x="311700" y="1389600"/>
            <a:ext cx="2808000" cy="3179400"/>
          </a:xfrm>
          <a:prstGeom prst="rect">
            <a:avLst/>
          </a:prstGeom>
        </p:spPr>
        <p:txBody>
          <a:bodyPr spcFirstLastPara="1" wrap="square" lIns="93125" tIns="93125" rIns="93125" bIns="931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 name="Google Shape;128;p40"/>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490250" y="450150"/>
            <a:ext cx="6367800" cy="4090800"/>
          </a:xfrm>
          <a:prstGeom prst="rect">
            <a:avLst/>
          </a:prstGeom>
        </p:spPr>
        <p:txBody>
          <a:bodyPr spcFirstLastPara="1" wrap="square" lIns="93125" tIns="93125" rIns="93125" bIns="93125" anchor="ctr" anchorCtr="0">
            <a:noAutofit/>
          </a:bodyPr>
          <a:lstStyle>
            <a:lvl1pPr lvl="0" rtl="0">
              <a:spcBef>
                <a:spcPts val="0"/>
              </a:spcBef>
              <a:spcAft>
                <a:spcPts val="0"/>
              </a:spcAft>
              <a:buSzPts val="4900"/>
              <a:buNone/>
              <a:defRPr sz="4900"/>
            </a:lvl1pPr>
            <a:lvl2pPr lvl="1" rtl="0">
              <a:spcBef>
                <a:spcPts val="0"/>
              </a:spcBef>
              <a:spcAft>
                <a:spcPts val="0"/>
              </a:spcAft>
              <a:buSzPts val="4900"/>
              <a:buNone/>
              <a:defRPr sz="4900"/>
            </a:lvl2pPr>
            <a:lvl3pPr lvl="2" rtl="0">
              <a:spcBef>
                <a:spcPts val="0"/>
              </a:spcBef>
              <a:spcAft>
                <a:spcPts val="0"/>
              </a:spcAft>
              <a:buSzPts val="4900"/>
              <a:buNone/>
              <a:defRPr sz="4900"/>
            </a:lvl3pPr>
            <a:lvl4pPr lvl="3" rtl="0">
              <a:spcBef>
                <a:spcPts val="0"/>
              </a:spcBef>
              <a:spcAft>
                <a:spcPts val="0"/>
              </a:spcAft>
              <a:buSzPts val="4900"/>
              <a:buNone/>
              <a:defRPr sz="4900"/>
            </a:lvl4pPr>
            <a:lvl5pPr lvl="4" rtl="0">
              <a:spcBef>
                <a:spcPts val="0"/>
              </a:spcBef>
              <a:spcAft>
                <a:spcPts val="0"/>
              </a:spcAft>
              <a:buSzPts val="4900"/>
              <a:buNone/>
              <a:defRPr sz="4900"/>
            </a:lvl5pPr>
            <a:lvl6pPr lvl="5" rtl="0">
              <a:spcBef>
                <a:spcPts val="0"/>
              </a:spcBef>
              <a:spcAft>
                <a:spcPts val="0"/>
              </a:spcAft>
              <a:buSzPts val="4900"/>
              <a:buNone/>
              <a:defRPr sz="4900"/>
            </a:lvl6pPr>
            <a:lvl7pPr lvl="6" rtl="0">
              <a:spcBef>
                <a:spcPts val="0"/>
              </a:spcBef>
              <a:spcAft>
                <a:spcPts val="0"/>
              </a:spcAft>
              <a:buSzPts val="4900"/>
              <a:buNone/>
              <a:defRPr sz="4900"/>
            </a:lvl7pPr>
            <a:lvl8pPr lvl="7" rtl="0">
              <a:spcBef>
                <a:spcPts val="0"/>
              </a:spcBef>
              <a:spcAft>
                <a:spcPts val="0"/>
              </a:spcAft>
              <a:buSzPts val="4900"/>
              <a:buNone/>
              <a:defRPr sz="4900"/>
            </a:lvl8pPr>
            <a:lvl9pPr lvl="8" rtl="0">
              <a:spcBef>
                <a:spcPts val="0"/>
              </a:spcBef>
              <a:spcAft>
                <a:spcPts val="0"/>
              </a:spcAft>
              <a:buSzPts val="4900"/>
              <a:buNone/>
              <a:defRPr sz="4900"/>
            </a:lvl9pPr>
          </a:lstStyle>
          <a:p>
            <a:endParaRPr/>
          </a:p>
        </p:txBody>
      </p:sp>
      <p:sp>
        <p:nvSpPr>
          <p:cNvPr id="131" name="Google Shape;131;p41"/>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42"/>
          <p:cNvSpPr/>
          <p:nvPr/>
        </p:nvSpPr>
        <p:spPr>
          <a:xfrm>
            <a:off x="4572000" y="-125"/>
            <a:ext cx="4572000" cy="5143500"/>
          </a:xfrm>
          <a:prstGeom prst="rect">
            <a:avLst/>
          </a:prstGeom>
          <a:solidFill>
            <a:schemeClr val="lt2"/>
          </a:solidFill>
          <a:ln>
            <a:noFill/>
          </a:ln>
        </p:spPr>
        <p:txBody>
          <a:bodyPr spcFirstLastPara="1" wrap="square" lIns="93125" tIns="93125" rIns="93125" bIns="93125" anchor="ctr" anchorCtr="0">
            <a:noAutofit/>
          </a:bodyPr>
          <a:lstStyle/>
          <a:p>
            <a:pPr marL="0" lvl="0" indent="0" algn="l" rtl="0">
              <a:spcBef>
                <a:spcPts val="0"/>
              </a:spcBef>
              <a:spcAft>
                <a:spcPts val="0"/>
              </a:spcAft>
              <a:buNone/>
            </a:pPr>
            <a:endParaRPr/>
          </a:p>
        </p:txBody>
      </p:sp>
      <p:sp>
        <p:nvSpPr>
          <p:cNvPr id="134" name="Google Shape;134;p42"/>
          <p:cNvSpPr txBox="1">
            <a:spLocks noGrp="1"/>
          </p:cNvSpPr>
          <p:nvPr>
            <p:ph type="title"/>
          </p:nvPr>
        </p:nvSpPr>
        <p:spPr>
          <a:xfrm>
            <a:off x="265500" y="1233175"/>
            <a:ext cx="4045200" cy="1482300"/>
          </a:xfrm>
          <a:prstGeom prst="rect">
            <a:avLst/>
          </a:prstGeom>
        </p:spPr>
        <p:txBody>
          <a:bodyPr spcFirstLastPara="1" wrap="square" lIns="93125" tIns="93125" rIns="93125" bIns="93125" anchor="b" anchorCtr="0">
            <a:noAutofit/>
          </a:bodyPr>
          <a:lstStyle>
            <a:lvl1pPr lvl="0" algn="ctr" rtl="0">
              <a:spcBef>
                <a:spcPts val="0"/>
              </a:spcBef>
              <a:spcAft>
                <a:spcPts val="0"/>
              </a:spcAft>
              <a:buSzPts val="4300"/>
              <a:buNone/>
              <a:defRPr sz="4300"/>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35" name="Google Shape;135;p42"/>
          <p:cNvSpPr txBox="1">
            <a:spLocks noGrp="1"/>
          </p:cNvSpPr>
          <p:nvPr>
            <p:ph type="subTitle" idx="1"/>
          </p:nvPr>
        </p:nvSpPr>
        <p:spPr>
          <a:xfrm>
            <a:off x="265500" y="2803075"/>
            <a:ext cx="4045200" cy="1235100"/>
          </a:xfrm>
          <a:prstGeom prst="rect">
            <a:avLst/>
          </a:prstGeom>
        </p:spPr>
        <p:txBody>
          <a:bodyPr spcFirstLastPara="1" wrap="square" lIns="93125" tIns="93125" rIns="93125" bIns="931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 name="Google Shape;136;p42"/>
          <p:cNvSpPr txBox="1">
            <a:spLocks noGrp="1"/>
          </p:cNvSpPr>
          <p:nvPr>
            <p:ph type="body" idx="2"/>
          </p:nvPr>
        </p:nvSpPr>
        <p:spPr>
          <a:xfrm>
            <a:off x="4939500" y="724075"/>
            <a:ext cx="3837000" cy="3695100"/>
          </a:xfrm>
          <a:prstGeom prst="rect">
            <a:avLst/>
          </a:prstGeom>
        </p:spPr>
        <p:txBody>
          <a:bodyPr spcFirstLastPara="1" wrap="square" lIns="93125" tIns="93125" rIns="93125" bIns="931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7" name="Google Shape;137;p42"/>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43"/>
          <p:cNvSpPr txBox="1">
            <a:spLocks noGrp="1"/>
          </p:cNvSpPr>
          <p:nvPr>
            <p:ph type="body" idx="1"/>
          </p:nvPr>
        </p:nvSpPr>
        <p:spPr>
          <a:xfrm>
            <a:off x="311700" y="4230575"/>
            <a:ext cx="5998800" cy="605100"/>
          </a:xfrm>
          <a:prstGeom prst="rect">
            <a:avLst/>
          </a:prstGeom>
        </p:spPr>
        <p:txBody>
          <a:bodyPr spcFirstLastPara="1" wrap="square" lIns="93125" tIns="93125" rIns="93125" bIns="931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0" name="Google Shape;140;p43"/>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p44"/>
          <p:cNvSpPr txBox="1">
            <a:spLocks noGrp="1"/>
          </p:cNvSpPr>
          <p:nvPr>
            <p:ph type="title" hasCustomPrompt="1"/>
          </p:nvPr>
        </p:nvSpPr>
        <p:spPr>
          <a:xfrm>
            <a:off x="311700" y="1106125"/>
            <a:ext cx="8520600" cy="1963500"/>
          </a:xfrm>
          <a:prstGeom prst="rect">
            <a:avLst/>
          </a:prstGeom>
        </p:spPr>
        <p:txBody>
          <a:bodyPr spcFirstLastPara="1" wrap="square" lIns="93125" tIns="93125" rIns="93125" bIns="93125" anchor="b" anchorCtr="0">
            <a:noAutofit/>
          </a:bodyPr>
          <a:lstStyle>
            <a:lvl1pPr lvl="0" algn="ctr" rtl="0">
              <a:spcBef>
                <a:spcPts val="0"/>
              </a:spcBef>
              <a:spcAft>
                <a:spcPts val="0"/>
              </a:spcAft>
              <a:buSzPts val="12200"/>
              <a:buNone/>
              <a:defRPr sz="12200"/>
            </a:lvl1pPr>
            <a:lvl2pPr lvl="1" algn="ctr" rtl="0">
              <a:spcBef>
                <a:spcPts val="0"/>
              </a:spcBef>
              <a:spcAft>
                <a:spcPts val="0"/>
              </a:spcAft>
              <a:buSzPts val="12200"/>
              <a:buNone/>
              <a:defRPr sz="12200"/>
            </a:lvl2pPr>
            <a:lvl3pPr lvl="2" algn="ctr" rtl="0">
              <a:spcBef>
                <a:spcPts val="0"/>
              </a:spcBef>
              <a:spcAft>
                <a:spcPts val="0"/>
              </a:spcAft>
              <a:buSzPts val="12200"/>
              <a:buNone/>
              <a:defRPr sz="12200"/>
            </a:lvl3pPr>
            <a:lvl4pPr lvl="3" algn="ctr" rtl="0">
              <a:spcBef>
                <a:spcPts val="0"/>
              </a:spcBef>
              <a:spcAft>
                <a:spcPts val="0"/>
              </a:spcAft>
              <a:buSzPts val="12200"/>
              <a:buNone/>
              <a:defRPr sz="12200"/>
            </a:lvl4pPr>
            <a:lvl5pPr lvl="4" algn="ctr" rtl="0">
              <a:spcBef>
                <a:spcPts val="0"/>
              </a:spcBef>
              <a:spcAft>
                <a:spcPts val="0"/>
              </a:spcAft>
              <a:buSzPts val="12200"/>
              <a:buNone/>
              <a:defRPr sz="12200"/>
            </a:lvl5pPr>
            <a:lvl6pPr lvl="5" algn="ctr" rtl="0">
              <a:spcBef>
                <a:spcPts val="0"/>
              </a:spcBef>
              <a:spcAft>
                <a:spcPts val="0"/>
              </a:spcAft>
              <a:buSzPts val="12200"/>
              <a:buNone/>
              <a:defRPr sz="12200"/>
            </a:lvl6pPr>
            <a:lvl7pPr lvl="6" algn="ctr" rtl="0">
              <a:spcBef>
                <a:spcPts val="0"/>
              </a:spcBef>
              <a:spcAft>
                <a:spcPts val="0"/>
              </a:spcAft>
              <a:buSzPts val="12200"/>
              <a:buNone/>
              <a:defRPr sz="12200"/>
            </a:lvl7pPr>
            <a:lvl8pPr lvl="7" algn="ctr" rtl="0">
              <a:spcBef>
                <a:spcPts val="0"/>
              </a:spcBef>
              <a:spcAft>
                <a:spcPts val="0"/>
              </a:spcAft>
              <a:buSzPts val="12200"/>
              <a:buNone/>
              <a:defRPr sz="12200"/>
            </a:lvl8pPr>
            <a:lvl9pPr lvl="8" algn="ctr" rtl="0">
              <a:spcBef>
                <a:spcPts val="0"/>
              </a:spcBef>
              <a:spcAft>
                <a:spcPts val="0"/>
              </a:spcAft>
              <a:buSzPts val="12200"/>
              <a:buNone/>
              <a:defRPr sz="12200"/>
            </a:lvl9pPr>
          </a:lstStyle>
          <a:p>
            <a:r>
              <a:t>xx%</a:t>
            </a:r>
          </a:p>
        </p:txBody>
      </p:sp>
      <p:sp>
        <p:nvSpPr>
          <p:cNvPr id="143" name="Google Shape;143;p44"/>
          <p:cNvSpPr txBox="1">
            <a:spLocks noGrp="1"/>
          </p:cNvSpPr>
          <p:nvPr>
            <p:ph type="body" idx="1"/>
          </p:nvPr>
        </p:nvSpPr>
        <p:spPr>
          <a:xfrm>
            <a:off x="311700" y="3152225"/>
            <a:ext cx="8520600" cy="1300800"/>
          </a:xfrm>
          <a:prstGeom prst="rect">
            <a:avLst/>
          </a:prstGeom>
        </p:spPr>
        <p:txBody>
          <a:bodyPr spcFirstLastPara="1" wrap="square" lIns="93125" tIns="93125" rIns="93125" bIns="931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4" name="Google Shape;144;p44"/>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45"/>
          <p:cNvSpPr txBox="1">
            <a:spLocks noGrp="1"/>
          </p:cNvSpPr>
          <p:nvPr>
            <p:ph type="sldNum" idx="12"/>
          </p:nvPr>
        </p:nvSpPr>
        <p:spPr>
          <a:xfrm>
            <a:off x="8472458" y="4663217"/>
            <a:ext cx="548700" cy="393600"/>
          </a:xfrm>
          <a:prstGeom prst="rect">
            <a:avLst/>
          </a:prstGeom>
        </p:spPr>
        <p:txBody>
          <a:bodyPr spcFirstLastPara="1" wrap="square" lIns="93125" tIns="93125" rIns="93125" bIns="93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jp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55"/>
        <p:cNvGrpSpPr/>
        <p:nvPr/>
      </p:nvGrpSpPr>
      <p:grpSpPr>
        <a:xfrm>
          <a:off x="0" y="0"/>
          <a:ext cx="0" cy="0"/>
          <a:chOff x="0" y="0"/>
          <a:chExt cx="0" cy="0"/>
        </a:xfrm>
      </p:grpSpPr>
      <p:sp>
        <p:nvSpPr>
          <p:cNvPr id="56" name="Google Shape;56;p16"/>
          <p:cNvSpPr txBox="1">
            <a:spLocks noGrp="1"/>
          </p:cNvSpPr>
          <p:nvPr>
            <p:ph type="title"/>
          </p:nvPr>
        </p:nvSpPr>
        <p:spPr>
          <a:xfrm>
            <a:off x="892969" y="107156"/>
            <a:ext cx="7358100" cy="1339500"/>
          </a:xfrm>
          <a:prstGeom prst="rect">
            <a:avLst/>
          </a:prstGeom>
          <a:noFill/>
          <a:ln>
            <a:noFill/>
          </a:ln>
        </p:spPr>
        <p:txBody>
          <a:bodyPr spcFirstLastPara="1" wrap="square" lIns="58925" tIns="58925" rIns="58925" bIns="58925" anchor="ctr" anchorCtr="0">
            <a:noAutofit/>
          </a:bodyPr>
          <a:lstStyle>
            <a:lvl1pPr marL="0" marR="0" lvl="0" indent="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1pPr>
            <a:lvl2pPr marL="0" marR="0" lvl="1" indent="1524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2pPr>
            <a:lvl3pPr marL="0" marR="0" lvl="2" indent="292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3pPr>
            <a:lvl4pPr marL="0" marR="0" lvl="3" indent="4445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4pPr>
            <a:lvl5pPr marL="0" marR="0" lvl="4" indent="5842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5pPr>
            <a:lvl6pPr marL="0" marR="0" lvl="5" indent="7366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6pPr>
            <a:lvl7pPr marL="0" marR="0" lvl="6" indent="8890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7pPr>
            <a:lvl8pPr marL="0" marR="0" lvl="7" indent="10287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8pPr>
            <a:lvl9pPr marL="0" marR="0" lvl="8" indent="1181100" algn="ctr" rtl="0">
              <a:spcBef>
                <a:spcPts val="0"/>
              </a:spcBef>
              <a:spcAft>
                <a:spcPts val="0"/>
              </a:spcAft>
              <a:buSzPts val="900"/>
              <a:buNone/>
              <a:defRPr sz="4600" b="0" i="0" u="none" strike="noStrike" cap="none">
                <a:solidFill>
                  <a:srgbClr val="FFFFFF"/>
                </a:solidFill>
                <a:latin typeface="Short Stack"/>
                <a:ea typeface="Short Stack"/>
                <a:cs typeface="Short Stack"/>
                <a:sym typeface="Short Stack"/>
              </a:defRPr>
            </a:lvl9pPr>
          </a:lstStyle>
          <a:p>
            <a:endParaRPr/>
          </a:p>
        </p:txBody>
      </p:sp>
      <p:sp>
        <p:nvSpPr>
          <p:cNvPr id="57" name="Google Shape;57;p16"/>
          <p:cNvSpPr txBox="1">
            <a:spLocks noGrp="1"/>
          </p:cNvSpPr>
          <p:nvPr>
            <p:ph type="body" idx="1"/>
          </p:nvPr>
        </p:nvSpPr>
        <p:spPr>
          <a:xfrm>
            <a:off x="892969" y="1460004"/>
            <a:ext cx="7358100" cy="3027300"/>
          </a:xfrm>
          <a:prstGeom prst="rect">
            <a:avLst/>
          </a:prstGeom>
          <a:noFill/>
          <a:ln>
            <a:noFill/>
          </a:ln>
        </p:spPr>
        <p:txBody>
          <a:bodyPr spcFirstLastPara="1" wrap="square" lIns="58925" tIns="58925" rIns="58925" bIns="58925" anchor="ctr" anchorCtr="0">
            <a:noAutofit/>
          </a:bodyPr>
          <a:lstStyle>
            <a:lvl1pPr marL="457200" marR="0" lvl="0"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1pPr>
            <a:lvl2pPr marL="914400" marR="0" lvl="1"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2pPr>
            <a:lvl3pPr marL="1371600" marR="0" lvl="2"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3pPr>
            <a:lvl4pPr marL="1828800" marR="0" lvl="3"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4pPr>
            <a:lvl5pPr marL="2286000" marR="0" lvl="4"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5pPr>
            <a:lvl6pPr marL="2743200" marR="0" lvl="5"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6pPr>
            <a:lvl7pPr marL="3200400" marR="0" lvl="6"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7pPr>
            <a:lvl8pPr marL="3657600" marR="0" lvl="7"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8pPr>
            <a:lvl9pPr marL="4114800" marR="0" lvl="8" indent="-292100" algn="l" rtl="0">
              <a:spcBef>
                <a:spcPts val="2300"/>
              </a:spcBef>
              <a:spcAft>
                <a:spcPts val="0"/>
              </a:spcAft>
              <a:buClr>
                <a:srgbClr val="FFFFFF"/>
              </a:buClr>
              <a:buSzPts val="1000"/>
              <a:buFont typeface="Short Stack"/>
              <a:buChar char="•"/>
              <a:defRPr sz="2300" b="0" i="0" u="none" strike="noStrike" cap="none">
                <a:solidFill>
                  <a:srgbClr val="FFFFFF"/>
                </a:solidFill>
                <a:latin typeface="Short Stack"/>
                <a:ea typeface="Short Stack"/>
                <a:cs typeface="Short Stack"/>
                <a:sym typeface="Short Stack"/>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blipFill rotWithShape="1">
          <a:blip r:embed="rId1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34"/>
          <p:cNvSpPr txBox="1">
            <a:spLocks noGrp="1"/>
          </p:cNvSpPr>
          <p:nvPr>
            <p:ph type="title"/>
          </p:nvPr>
        </p:nvSpPr>
        <p:spPr>
          <a:xfrm>
            <a:off x="311700" y="445025"/>
            <a:ext cx="8520600" cy="572700"/>
          </a:xfrm>
          <a:prstGeom prst="rect">
            <a:avLst/>
          </a:prstGeom>
          <a:noFill/>
          <a:ln>
            <a:noFill/>
          </a:ln>
        </p:spPr>
        <p:txBody>
          <a:bodyPr spcFirstLastPara="1" wrap="square" lIns="93125" tIns="93125" rIns="93125" bIns="931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4" name="Google Shape;104;p34"/>
          <p:cNvSpPr txBox="1">
            <a:spLocks noGrp="1"/>
          </p:cNvSpPr>
          <p:nvPr>
            <p:ph type="body" idx="1"/>
          </p:nvPr>
        </p:nvSpPr>
        <p:spPr>
          <a:xfrm>
            <a:off x="311700" y="1152475"/>
            <a:ext cx="8520600" cy="3416400"/>
          </a:xfrm>
          <a:prstGeom prst="rect">
            <a:avLst/>
          </a:prstGeom>
          <a:noFill/>
          <a:ln>
            <a:noFill/>
          </a:ln>
        </p:spPr>
        <p:txBody>
          <a:bodyPr spcFirstLastPara="1" wrap="square" lIns="93125" tIns="93125" rIns="93125" bIns="931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05" name="Google Shape;105;p34"/>
          <p:cNvSpPr txBox="1">
            <a:spLocks noGrp="1"/>
          </p:cNvSpPr>
          <p:nvPr>
            <p:ph type="sldNum" idx="12"/>
          </p:nvPr>
        </p:nvSpPr>
        <p:spPr>
          <a:xfrm>
            <a:off x="8472458" y="4663217"/>
            <a:ext cx="548700" cy="393600"/>
          </a:xfrm>
          <a:prstGeom prst="rect">
            <a:avLst/>
          </a:prstGeom>
          <a:noFill/>
          <a:ln>
            <a:noFill/>
          </a:ln>
        </p:spPr>
        <p:txBody>
          <a:bodyPr spcFirstLastPara="1" wrap="square" lIns="93125" tIns="93125" rIns="93125" bIns="931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0.jpg"/><Relationship Id="rId3" Type="http://schemas.openxmlformats.org/officeDocument/2006/relationships/hyperlink" Target="https://www.facebook.com/antoniojcalvillo" TargetMode="External"/><Relationship Id="rId7" Type="http://schemas.openxmlformats.org/officeDocument/2006/relationships/hyperlink" Target="http://instagram.com/musikawa.es"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twitter.com/caotico27"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Musikawa" TargetMode="External"/><Relationship Id="rId1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1yW6voYxNrA"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100.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242.png"/><Relationship Id="rId7" Type="http://schemas.openxmlformats.org/officeDocument/2006/relationships/image" Target="../media/image121.jpg"/><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image" Target="../media/image120.jpg"/><Relationship Id="rId5" Type="http://schemas.openxmlformats.org/officeDocument/2006/relationships/image" Target="../media/image119.jpg"/><Relationship Id="rId10" Type="http://schemas.openxmlformats.org/officeDocument/2006/relationships/hyperlink" Target="https://www.makebadg.es/" TargetMode="External"/><Relationship Id="rId4" Type="http://schemas.openxmlformats.org/officeDocument/2006/relationships/image" Target="../media/image118.jpg"/><Relationship Id="rId9" Type="http://schemas.openxmlformats.org/officeDocument/2006/relationships/image" Target="../media/image123.jpg"/></Relationships>
</file>

<file path=ppt/slides/_rels/slide101.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6.png"/><Relationship Id="rId2" Type="http://schemas.openxmlformats.org/officeDocument/2006/relationships/notesSlide" Target="../notesSlides/notesSlide101.xml"/><Relationship Id="rId1" Type="http://schemas.openxmlformats.org/officeDocument/2006/relationships/slideLayout" Target="../slideLayouts/slideLayout42.xml"/><Relationship Id="rId6" Type="http://schemas.openxmlformats.org/officeDocument/2006/relationships/hyperlink" Target="https://www.canva.com/" TargetMode="External"/><Relationship Id="rId5" Type="http://schemas.openxmlformats.org/officeDocument/2006/relationships/image" Target="../media/image245.jpg"/><Relationship Id="rId4" Type="http://schemas.openxmlformats.org/officeDocument/2006/relationships/image" Target="../media/image244.jpg"/></Relationships>
</file>

<file path=ppt/slides/_rels/slide10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02.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03.xml"/><Relationship Id="rId1" Type="http://schemas.openxmlformats.org/officeDocument/2006/relationships/slideLayout" Target="../slideLayouts/slideLayout42.xml"/><Relationship Id="rId4" Type="http://schemas.openxmlformats.org/officeDocument/2006/relationships/image" Target="../media/image249.jp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05.xml"/><Relationship Id="rId1" Type="http://schemas.openxmlformats.org/officeDocument/2006/relationships/slideLayout" Target="../slideLayouts/slideLayout42.xml"/><Relationship Id="rId6" Type="http://schemas.openxmlformats.org/officeDocument/2006/relationships/image" Target="../media/image252.png"/><Relationship Id="rId5" Type="http://schemas.openxmlformats.org/officeDocument/2006/relationships/image" Target="../media/image251.jpg"/><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3" Type="http://schemas.openxmlformats.org/officeDocument/2006/relationships/hyperlink" Target="https://www.educima.com/crosswordgenerator/spa/" TargetMode="External"/><Relationship Id="rId2" Type="http://schemas.openxmlformats.org/officeDocument/2006/relationships/notesSlide" Target="../notesSlides/notesSlide106.xml"/><Relationship Id="rId1" Type="http://schemas.openxmlformats.org/officeDocument/2006/relationships/slideLayout" Target="../slideLayouts/slideLayout42.xml"/><Relationship Id="rId4" Type="http://schemas.openxmlformats.org/officeDocument/2006/relationships/image" Target="../media/image253.png"/></Relationships>
</file>

<file path=ppt/slides/_rels/slide107.xml.rels><?xml version="1.0" encoding="UTF-8" standalone="yes"?>
<Relationships xmlns="http://schemas.openxmlformats.org/package/2006/relationships"><Relationship Id="rId3" Type="http://schemas.openxmlformats.org/officeDocument/2006/relationships/hyperlink" Target="https://buscapalabras.com.ar/crear-sopa-de-letras.php" TargetMode="External"/><Relationship Id="rId2" Type="http://schemas.openxmlformats.org/officeDocument/2006/relationships/notesSlide" Target="../notesSlides/notesSlide107.xml"/><Relationship Id="rId1" Type="http://schemas.openxmlformats.org/officeDocument/2006/relationships/slideLayout" Target="../slideLayouts/slideLayout42.xml"/><Relationship Id="rId4" Type="http://schemas.openxmlformats.org/officeDocument/2006/relationships/image" Target="../media/image254.png"/></Relationships>
</file>

<file path=ppt/slides/_rels/slide108.xml.rels><?xml version="1.0" encoding="UTF-8" standalone="yes"?>
<Relationships xmlns="http://schemas.openxmlformats.org/package/2006/relationships"><Relationship Id="rId3" Type="http://schemas.openxmlformats.org/officeDocument/2006/relationships/hyperlink" Target="https://www.educaplay.com/" TargetMode="External"/><Relationship Id="rId2" Type="http://schemas.openxmlformats.org/officeDocument/2006/relationships/notesSlide" Target="../notesSlides/notesSlide108.xml"/><Relationship Id="rId1" Type="http://schemas.openxmlformats.org/officeDocument/2006/relationships/slideLayout" Target="../slideLayouts/slideLayout42.xml"/><Relationship Id="rId4" Type="http://schemas.openxmlformats.org/officeDocument/2006/relationships/image" Target="../media/image255.gif"/></Relationships>
</file>

<file path=ppt/slides/_rels/slide109.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notesSlide" Target="../notesSlides/notesSlide109.xml"/><Relationship Id="rId1" Type="http://schemas.openxmlformats.org/officeDocument/2006/relationships/slideLayout" Target="../slideLayouts/slideLayout42.xml"/><Relationship Id="rId5" Type="http://schemas.openxmlformats.org/officeDocument/2006/relationships/image" Target="../media/image258.png"/><Relationship Id="rId4" Type="http://schemas.openxmlformats.org/officeDocument/2006/relationships/image" Target="../media/image25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facebook.com/antoniojcalvillo" TargetMode="External"/><Relationship Id="rId7" Type="http://schemas.openxmlformats.org/officeDocument/2006/relationships/hyperlink" Target="http://instagram.com/musikawa.es" TargetMode="External"/><Relationship Id="rId12"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9.jpg"/><Relationship Id="rId5" Type="http://schemas.openxmlformats.org/officeDocument/2006/relationships/hyperlink" Target="http://twitter.com/caotico27"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Musikawa"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112.xml.rels><?xml version="1.0" encoding="UTF-8" standalone="yes"?>
<Relationships xmlns="http://schemas.openxmlformats.org/package/2006/relationships"><Relationship Id="rId3" Type="http://schemas.openxmlformats.org/officeDocument/2006/relationships/image" Target="../media/image262.gif"/><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hyperlink" Target="http://www.musikawa.es/mi-escaperoom-educativo-explicado-paso-a-paso-ii-musikawa/" TargetMode="External"/><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263.jpg"/><Relationship Id="rId5" Type="http://schemas.openxmlformats.org/officeDocument/2006/relationships/hyperlink" Target="http://www.musikawa.es/mi-escaperoom-educativo-explicado-paso-a-paso-y-iii-musikawa/" TargetMode="External"/><Relationship Id="rId4" Type="http://schemas.openxmlformats.org/officeDocument/2006/relationships/hyperlink" Target="http://www.musikawa.es/mi-escaperoom-educativo-explicado-paso-a-paso-i-musikawa/"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hyperlink" Target="http://www.javiquil.com/archivos/5491" TargetMode="External"/><Relationship Id="rId7" Type="http://schemas.openxmlformats.org/officeDocument/2006/relationships/image" Target="../media/image265.jp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264.jpg"/><Relationship Id="rId5" Type="http://schemas.openxmlformats.org/officeDocument/2006/relationships/hyperlink" Target="https://tabletzona.es/2016/10/08/los-mejores-juegos-escape-tablets-android-ipad/" TargetMode="External"/><Relationship Id="rId4" Type="http://schemas.openxmlformats.org/officeDocument/2006/relationships/hyperlink" Target="https://learninglegendario.com/escape-room-como-herramienta-formacion/" TargetMode="External"/><Relationship Id="rId9" Type="http://schemas.openxmlformats.org/officeDocument/2006/relationships/image" Target="../media/image267.jpg"/></Relationships>
</file>

<file path=ppt/slides/_rels/slide115.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hyperlink" Target="http://www.javiquil.com/archivos/5491" TargetMode="External"/><Relationship Id="rId7" Type="http://schemas.openxmlformats.org/officeDocument/2006/relationships/image" Target="../media/image268.jp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hyperlink" Target="https://www.scolartic.com/web/escape-room-educativo" TargetMode="External"/><Relationship Id="rId5" Type="http://schemas.openxmlformats.org/officeDocument/2006/relationships/hyperlink" Target="http://www.nosolopiano.com/guia-para-disenar-breakoutedu-y-escape-room-en-el-aula/" TargetMode="External"/><Relationship Id="rId4" Type="http://schemas.openxmlformats.org/officeDocument/2006/relationships/hyperlink" Target="http://www.centrocp.com/comunicacion-y-pedagogia-307-308-escape-room-en-educacion-i/" TargetMode="External"/><Relationship Id="rId9" Type="http://schemas.openxmlformats.org/officeDocument/2006/relationships/image" Target="../media/image270.png"/></Relationships>
</file>

<file path=ppt/slides/_rels/slide116.xml.rels><?xml version="1.0" encoding="UTF-8" standalone="yes"?>
<Relationships xmlns="http://schemas.openxmlformats.org/package/2006/relationships"><Relationship Id="rId3" Type="http://schemas.openxmlformats.org/officeDocument/2006/relationships/hyperlink" Target="http://www.javiquil.com/archivos/5491" TargetMode="External"/><Relationship Id="rId7" Type="http://schemas.openxmlformats.org/officeDocument/2006/relationships/hyperlink" Target="http://culturaemprendedora.extremaduraempresarial.es/wp-content/uploads/2018/04/Manual-de-Escape.pdf" TargetMode="External"/><Relationship Id="rId2" Type="http://schemas.openxmlformats.org/officeDocument/2006/relationships/notesSlide" Target="../notesSlides/notesSlide116.xml"/><Relationship Id="rId1" Type="http://schemas.openxmlformats.org/officeDocument/2006/relationships/slideLayout" Target="../slideLayouts/slideLayout11.xml"/><Relationship Id="rId6" Type="http://schemas.openxmlformats.org/officeDocument/2006/relationships/image" Target="../media/image271.jpg"/><Relationship Id="rId5" Type="http://schemas.openxmlformats.org/officeDocument/2006/relationships/hyperlink" Target="http://www.musikawa.es/antonio/escaperoom/Disco%20de%20cifrado_musikawa.pdf" TargetMode="External"/><Relationship Id="rId4" Type="http://schemas.openxmlformats.org/officeDocument/2006/relationships/hyperlink" Target="https://docs.google.com/document/d/1eSxKEAwhvgEGz-K_syLByRE5qSspBJQJb0djj0GNzCQ/edit"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hyperlink" Target="https://view.genial.ly/5be43fd28b98685ad66889fa/canvas-escape-game" TargetMode="External"/><Relationship Id="rId2" Type="http://schemas.openxmlformats.org/officeDocument/2006/relationships/notesSlide" Target="../notesSlides/notesSlide119.xml"/><Relationship Id="rId1" Type="http://schemas.openxmlformats.org/officeDocument/2006/relationships/slideLayout" Target="../slideLayouts/slideLayout11.xml"/><Relationship Id="rId4" Type="http://schemas.openxmlformats.org/officeDocument/2006/relationships/image" Target="../media/image274.png"/></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image" Target="../media/image285.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289.jp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90.jp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notesSlide" Target="../notesSlides/notesSlide140.xml"/><Relationship Id="rId1" Type="http://schemas.openxmlformats.org/officeDocument/2006/relationships/slideLayout" Target="../slideLayouts/slideLayout6.xml"/><Relationship Id="rId4" Type="http://schemas.openxmlformats.org/officeDocument/2006/relationships/image" Target="../media/image297.jpg"/></Relationships>
</file>

<file path=ppt/slides/_rels/slide141.xml.rels><?xml version="1.0" encoding="UTF-8" standalone="yes"?>
<Relationships xmlns="http://schemas.openxmlformats.org/package/2006/relationships"><Relationship Id="rId3" Type="http://schemas.openxmlformats.org/officeDocument/2006/relationships/image" Target="../media/image298.jp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hyperlink" Target="https://pin.it/am2snwsky6lcil" TargetMode="External"/><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300.png"/></Relationships>
</file>

<file path=ppt/slides/_rels/slide144.xml.rels><?xml version="1.0" encoding="UTF-8" standalone="yes"?>
<Relationships xmlns="http://schemas.openxmlformats.org/package/2006/relationships"><Relationship Id="rId3" Type="http://schemas.openxmlformats.org/officeDocument/2006/relationships/hyperlink" Target="https://learninglegendario.com/contador-online-escape-room-educativa/" TargetMode="External"/><Relationship Id="rId2" Type="http://schemas.openxmlformats.org/officeDocument/2006/relationships/notesSlide" Target="../notesSlides/notesSlide144.xml"/><Relationship Id="rId1" Type="http://schemas.openxmlformats.org/officeDocument/2006/relationships/slideLayout" Target="../slideLayouts/slideLayout11.xml"/><Relationship Id="rId6" Type="http://schemas.openxmlformats.org/officeDocument/2006/relationships/image" Target="../media/image302.jpg"/><Relationship Id="rId5" Type="http://schemas.openxmlformats.org/officeDocument/2006/relationships/image" Target="../media/image301.jpg"/><Relationship Id="rId4" Type="http://schemas.openxmlformats.org/officeDocument/2006/relationships/hyperlink" Target="https://classroomscreen.com/"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eduescaperoom.com/generador-candado-digital/" TargetMode="External"/><Relationship Id="rId2" Type="http://schemas.openxmlformats.org/officeDocument/2006/relationships/notesSlide" Target="../notesSlides/notesSlide145.xml"/><Relationship Id="rId1" Type="http://schemas.openxmlformats.org/officeDocument/2006/relationships/slideLayout" Target="../slideLayouts/slideLayout11.xml"/><Relationship Id="rId4" Type="http://schemas.openxmlformats.org/officeDocument/2006/relationships/image" Target="../media/image303.jpg"/></Relationships>
</file>

<file path=ppt/slides/_rels/slide146.xml.rels><?xml version="1.0" encoding="UTF-8" standalone="yes"?>
<Relationships xmlns="http://schemas.openxmlformats.org/package/2006/relationships"><Relationship Id="rId3" Type="http://schemas.openxmlformats.org/officeDocument/2006/relationships/hyperlink" Target="https://eduescaperoom.com/cifrado-cesar/" TargetMode="External"/><Relationship Id="rId2" Type="http://schemas.openxmlformats.org/officeDocument/2006/relationships/notesSlide" Target="../notesSlides/notesSlide146.xml"/><Relationship Id="rId1" Type="http://schemas.openxmlformats.org/officeDocument/2006/relationships/slideLayout" Target="../slideLayouts/slideLayout11.xml"/><Relationship Id="rId4" Type="http://schemas.openxmlformats.org/officeDocument/2006/relationships/image" Target="../media/image304.jpg"/></Relationships>
</file>

<file path=ppt/slides/_rels/slide147.xml.rels><?xml version="1.0" encoding="UTF-8" standalone="yes"?>
<Relationships xmlns="http://schemas.openxmlformats.org/package/2006/relationships"><Relationship Id="rId3" Type="http://schemas.openxmlformats.org/officeDocument/2006/relationships/hyperlink" Target="https://eduescaperoom.com/codificador-de-colores/" TargetMode="External"/><Relationship Id="rId2" Type="http://schemas.openxmlformats.org/officeDocument/2006/relationships/notesSlide" Target="../notesSlides/notesSlide147.xml"/><Relationship Id="rId1" Type="http://schemas.openxmlformats.org/officeDocument/2006/relationships/slideLayout" Target="../slideLayouts/slideLayout11.xml"/><Relationship Id="rId4" Type="http://schemas.openxmlformats.org/officeDocument/2006/relationships/image" Target="../media/image305.jpg"/></Relationships>
</file>

<file path=ppt/slides/_rels/slide148.xml.rels><?xml version="1.0" encoding="UTF-8" standalone="yes"?>
<Relationships xmlns="http://schemas.openxmlformats.org/package/2006/relationships"><Relationship Id="rId3" Type="http://schemas.openxmlformats.org/officeDocument/2006/relationships/hyperlink" Target="https://www.unitag.io/es/qrcode" TargetMode="External"/><Relationship Id="rId2" Type="http://schemas.openxmlformats.org/officeDocument/2006/relationships/notesSlide" Target="../notesSlides/notesSlide148.xml"/><Relationship Id="rId1" Type="http://schemas.openxmlformats.org/officeDocument/2006/relationships/slideLayout" Target="../slideLayouts/slideLayout11.xml"/><Relationship Id="rId4" Type="http://schemas.openxmlformats.org/officeDocument/2006/relationships/image" Target="../media/image306.png"/></Relationships>
</file>

<file path=ppt/slides/_rels/slide149.xml.rels><?xml version="1.0" encoding="UTF-8" standalone="yes"?>
<Relationships xmlns="http://schemas.openxmlformats.org/package/2006/relationships"><Relationship Id="rId3" Type="http://schemas.openxmlformats.org/officeDocument/2006/relationships/hyperlink" Target="https://www.google.es/intl/es/forms/about/" TargetMode="External"/><Relationship Id="rId2" Type="http://schemas.openxmlformats.org/officeDocument/2006/relationships/notesSlide" Target="../notesSlides/notesSlide149.xml"/><Relationship Id="rId1" Type="http://schemas.openxmlformats.org/officeDocument/2006/relationships/slideLayout" Target="../slideLayouts/slideLayout11.xml"/><Relationship Id="rId4" Type="http://schemas.openxmlformats.org/officeDocument/2006/relationships/image" Target="../media/image30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notesSlide" Target="../notesSlides/notesSlide151.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hyperlink" Target="https://www.voki.com/" TargetMode="External"/><Relationship Id="rId2" Type="http://schemas.openxmlformats.org/officeDocument/2006/relationships/notesSlide" Target="../notesSlides/notesSlide152.xml"/><Relationship Id="rId1" Type="http://schemas.openxmlformats.org/officeDocument/2006/relationships/slideLayout" Target="../slideLayouts/slideLayout11.xml"/><Relationship Id="rId4" Type="http://schemas.openxmlformats.org/officeDocument/2006/relationships/image" Target="../media/image310.png"/></Relationships>
</file>

<file path=ppt/slides/_rels/slide153.xml.rels><?xml version="1.0" encoding="UTF-8" standalone="yes"?>
<Relationships xmlns="http://schemas.openxmlformats.org/package/2006/relationships"><Relationship Id="rId3" Type="http://schemas.openxmlformats.org/officeDocument/2006/relationships/hyperlink" Target="https://www.bitmoji.com/" TargetMode="External"/><Relationship Id="rId2" Type="http://schemas.openxmlformats.org/officeDocument/2006/relationships/notesSlide" Target="../notesSlides/notesSlide153.xml"/><Relationship Id="rId1" Type="http://schemas.openxmlformats.org/officeDocument/2006/relationships/slideLayout" Target="../slideLayouts/slideLayout11.xml"/><Relationship Id="rId4" Type="http://schemas.openxmlformats.org/officeDocument/2006/relationships/image" Target="../media/image311.png"/></Relationships>
</file>

<file path=ppt/slides/_rels/slide154.xml.rels><?xml version="1.0" encoding="UTF-8" standalone="yes"?>
<Relationships xmlns="http://schemas.openxmlformats.org/package/2006/relationships"><Relationship Id="rId3" Type="http://schemas.openxmlformats.org/officeDocument/2006/relationships/hyperlink" Target="https://www.educaplay.com/" TargetMode="External"/><Relationship Id="rId2" Type="http://schemas.openxmlformats.org/officeDocument/2006/relationships/notesSlide" Target="../notesSlides/notesSlide154.xml"/><Relationship Id="rId1" Type="http://schemas.openxmlformats.org/officeDocument/2006/relationships/slideLayout" Target="../slideLayouts/slideLayout11.xml"/><Relationship Id="rId4" Type="http://schemas.openxmlformats.org/officeDocument/2006/relationships/image" Target="../media/image255.gif"/></Relationships>
</file>

<file path=ppt/slides/_rels/slide155.xml.rels><?xml version="1.0" encoding="UTF-8" standalone="yes"?>
<Relationships xmlns="http://schemas.openxmlformats.org/package/2006/relationships"><Relationship Id="rId3" Type="http://schemas.openxmlformats.org/officeDocument/2006/relationships/hyperlink" Target="https://www.educima.com/crosswordgenerator/spa/" TargetMode="External"/><Relationship Id="rId2" Type="http://schemas.openxmlformats.org/officeDocument/2006/relationships/notesSlide" Target="../notesSlides/notesSlide155.xml"/><Relationship Id="rId1" Type="http://schemas.openxmlformats.org/officeDocument/2006/relationships/slideLayout" Target="../slideLayouts/slideLayout11.xml"/><Relationship Id="rId5" Type="http://schemas.openxmlformats.org/officeDocument/2006/relationships/image" Target="../media/image253.png"/><Relationship Id="rId4" Type="http://schemas.openxmlformats.org/officeDocument/2006/relationships/hyperlink" Target="https://www.educima.com/crosswordgenerator/spa/index.html"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buscapalabras.com.ar/crear-sopa-de-letras.php" TargetMode="External"/><Relationship Id="rId2" Type="http://schemas.openxmlformats.org/officeDocument/2006/relationships/notesSlide" Target="../notesSlides/notesSlide156.xml"/><Relationship Id="rId1" Type="http://schemas.openxmlformats.org/officeDocument/2006/relationships/slideLayout" Target="../slideLayouts/slideLayout11.xml"/><Relationship Id="rId4" Type="http://schemas.openxmlformats.org/officeDocument/2006/relationships/image" Target="../media/image254.png"/></Relationships>
</file>

<file path=ppt/slides/_rels/slide157.xml.rels><?xml version="1.0" encoding="UTF-8" standalone="yes"?>
<Relationships xmlns="http://schemas.openxmlformats.org/package/2006/relationships"><Relationship Id="rId3" Type="http://schemas.openxmlformats.org/officeDocument/2006/relationships/hyperlink" Target="http://laberintos.onlinegratis.tv/generador-laberinto-para-imprimir/" TargetMode="External"/><Relationship Id="rId2" Type="http://schemas.openxmlformats.org/officeDocument/2006/relationships/notesSlide" Target="../notesSlides/notesSlide157.xml"/><Relationship Id="rId1" Type="http://schemas.openxmlformats.org/officeDocument/2006/relationships/slideLayout" Target="../slideLayouts/slideLayout11.xml"/><Relationship Id="rId4" Type="http://schemas.openxmlformats.org/officeDocument/2006/relationships/image" Target="../media/image312.png"/></Relationships>
</file>

<file path=ppt/slides/_rels/slide158.xml.rels><?xml version="1.0" encoding="UTF-8" standalone="yes"?>
<Relationships xmlns="http://schemas.openxmlformats.org/package/2006/relationships"><Relationship Id="rId3" Type="http://schemas.openxmlformats.org/officeDocument/2006/relationships/hyperlink" Target="http://expresionweb.x10host.com/sudokus.html" TargetMode="External"/><Relationship Id="rId2" Type="http://schemas.openxmlformats.org/officeDocument/2006/relationships/notesSlide" Target="../notesSlides/notesSlide158.xml"/><Relationship Id="rId1" Type="http://schemas.openxmlformats.org/officeDocument/2006/relationships/slideLayout" Target="../slideLayouts/slideLayout11.xml"/><Relationship Id="rId4" Type="http://schemas.openxmlformats.org/officeDocument/2006/relationships/image" Target="../media/image313.jpg"/></Relationships>
</file>

<file path=ppt/slides/_rels/slide159.xml.rels><?xml version="1.0" encoding="UTF-8" standalone="yes"?>
<Relationships xmlns="http://schemas.openxmlformats.org/package/2006/relationships"><Relationship Id="rId3" Type="http://schemas.openxmlformats.org/officeDocument/2006/relationships/hyperlink" Target="http://expresionweb.x10host.com/criptogramas.html" TargetMode="External"/><Relationship Id="rId2" Type="http://schemas.openxmlformats.org/officeDocument/2006/relationships/notesSlide" Target="../notesSlides/notesSlide159.xml"/><Relationship Id="rId1" Type="http://schemas.openxmlformats.org/officeDocument/2006/relationships/slideLayout" Target="../slideLayouts/slideLayout11.xml"/><Relationship Id="rId4" Type="http://schemas.openxmlformats.org/officeDocument/2006/relationships/image" Target="../media/image314.jpg"/></Relationships>
</file>

<file path=ppt/slides/_rels/slide16.xml.rels><?xml version="1.0" encoding="UTF-8" standalone="yes"?>
<Relationships xmlns="http://schemas.openxmlformats.org/package/2006/relationships"><Relationship Id="rId3" Type="http://schemas.openxmlformats.org/officeDocument/2006/relationships/hyperlink" Target="https://play.kahoot.it/v2/?quizId=57d14ba2-66ef-499c-afcb-25df6e513db0"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2.gif"/></Relationships>
</file>

<file path=ppt/slides/_rels/slide160.xml.rels><?xml version="1.0" encoding="UTF-8" standalone="yes"?>
<Relationships xmlns="http://schemas.openxmlformats.org/package/2006/relationships"><Relationship Id="rId3" Type="http://schemas.openxmlformats.org/officeDocument/2006/relationships/hyperlink" Target="http://expresionweb.x10host.com/anagrama.html" TargetMode="External"/><Relationship Id="rId2" Type="http://schemas.openxmlformats.org/officeDocument/2006/relationships/notesSlide" Target="../notesSlides/notesSlide160.xml"/><Relationship Id="rId1" Type="http://schemas.openxmlformats.org/officeDocument/2006/relationships/slideLayout" Target="../slideLayouts/slideLayout11.xml"/><Relationship Id="rId4" Type="http://schemas.openxmlformats.org/officeDocument/2006/relationships/image" Target="../media/image315.jpg"/></Relationships>
</file>

<file path=ppt/slides/_rels/slide161.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161.xml"/><Relationship Id="rId1" Type="http://schemas.openxmlformats.org/officeDocument/2006/relationships/slideLayout" Target="../slideLayouts/slideLayout11.xml"/><Relationship Id="rId4" Type="http://schemas.openxmlformats.org/officeDocument/2006/relationships/image" Target="../media/image316.png"/></Relationships>
</file>

<file path=ppt/slides/_rels/slide162.xml.rels><?xml version="1.0" encoding="UTF-8" standalone="yes"?>
<Relationships xmlns="http://schemas.openxmlformats.org/package/2006/relationships"><Relationship Id="rId3" Type="http://schemas.openxmlformats.org/officeDocument/2006/relationships/hyperlink" Target="https://photos.app.goo.gl/ZcRAmy8tMSMziph77" TargetMode="External"/><Relationship Id="rId2" Type="http://schemas.openxmlformats.org/officeDocument/2006/relationships/notesSlide" Target="../notesSlides/notesSlide162.xml"/><Relationship Id="rId1" Type="http://schemas.openxmlformats.org/officeDocument/2006/relationships/slideLayout" Target="../slideLayouts/slideLayout5.xml"/><Relationship Id="rId4" Type="http://schemas.openxmlformats.org/officeDocument/2006/relationships/image" Target="../media/image317.jpg"/></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18.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hyperlink" Target="https://www.youtube.com/user/Musikawa" TargetMode="External"/><Relationship Id="rId7" Type="http://schemas.openxmlformats.org/officeDocument/2006/relationships/hyperlink" Target="http://www.musikawa.es/media/" TargetMode="External"/><Relationship Id="rId12" Type="http://schemas.openxmlformats.org/officeDocument/2006/relationships/image" Target="../media/image36.png"/><Relationship Id="rId17" Type="http://schemas.openxmlformats.org/officeDocument/2006/relationships/image" Target="../media/image38.png"/><Relationship Id="rId2" Type="http://schemas.openxmlformats.org/officeDocument/2006/relationships/notesSlide" Target="../notesSlides/notesSlide18.xml"/><Relationship Id="rId16" Type="http://schemas.openxmlformats.org/officeDocument/2006/relationships/hyperlink" Target="http://www.youtube.com/user/Musikawa" TargetMode="Externa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hyperlink" Target="http://www.musikawa.es" TargetMode="External"/><Relationship Id="rId5" Type="http://schemas.openxmlformats.org/officeDocument/2006/relationships/hyperlink" Target="http://www.musikawa.es/moodle/" TargetMode="External"/><Relationship Id="rId15" Type="http://schemas.openxmlformats.org/officeDocument/2006/relationships/hyperlink" Target="http://www.musikawa.es/media" TargetMode="External"/><Relationship Id="rId10" Type="http://schemas.openxmlformats.org/officeDocument/2006/relationships/image" Target="../media/image35.jpg"/><Relationship Id="rId4" Type="http://schemas.openxmlformats.org/officeDocument/2006/relationships/image" Target="../media/image32.png"/><Relationship Id="rId9" Type="http://schemas.openxmlformats.org/officeDocument/2006/relationships/hyperlink" Target="http://www.instagram.com/musikawa.es" TargetMode="External"/><Relationship Id="rId14" Type="http://schemas.openxmlformats.org/officeDocument/2006/relationships/hyperlink" Target="http://www.musikawa.es/moodl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hyperlink" Target="https://sites.google.com/site/instrumentareality/" TargetMode="External"/><Relationship Id="rId3" Type="http://schemas.openxmlformats.org/officeDocument/2006/relationships/hyperlink" Target="https://sites.google.com/site/elruidonomola/" TargetMode="External"/><Relationship Id="rId7" Type="http://schemas.openxmlformats.org/officeDocument/2006/relationships/hyperlink" Target="http://sites.google.com/site/flarmenco/" TargetMode="External"/><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hyperlink" Target="https://sites.google.com/site/musictimetravel/" TargetMode="External"/><Relationship Id="rId5" Type="http://schemas.openxmlformats.org/officeDocument/2006/relationships/image" Target="../media/image40.png"/><Relationship Id="rId15" Type="http://schemas.openxmlformats.org/officeDocument/2006/relationships/hyperlink" Target="https://sites.google.com/site/kolonelectronicsmusicgames/" TargetMode="External"/><Relationship Id="rId10" Type="http://schemas.openxmlformats.org/officeDocument/2006/relationships/image" Target="../media/image43.png"/><Relationship Id="rId4" Type="http://schemas.openxmlformats.org/officeDocument/2006/relationships/hyperlink" Target="https://sites.google.com/site/vueltamundo500instrumentos/" TargetMode="External"/><Relationship Id="rId9" Type="http://schemas.openxmlformats.org/officeDocument/2006/relationships/hyperlink" Target="https://sites.google.com/site/flarmenco/" TargetMode="External"/><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hyperlink" Target="http://www.musikawa.es/moodle/mod/quiz/attempt.php?id=7118" TargetMode="External"/><Relationship Id="rId3" Type="http://schemas.openxmlformats.org/officeDocument/2006/relationships/image" Target="../media/image33.png"/><Relationship Id="rId7"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hyperlink" Target="http://www.youtube.com/watch?v=ufRaLBLdcKs" TargetMode="External"/><Relationship Id="rId5" Type="http://schemas.openxmlformats.org/officeDocument/2006/relationships/image" Target="../media/image46.jpg"/><Relationship Id="rId4" Type="http://schemas.openxmlformats.org/officeDocument/2006/relationships/hyperlink" Target="http://www.youtube.com/watch?v=jYJ4dGUE_CQ" TargetMode="External"/><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jpg"/></Relationships>
</file>

<file path=ppt/slides/_rels/slide25.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hyperlink" Target="http://www.musikawa.es/media/SchoolOfRock/" TargetMode="External"/><Relationship Id="rId3" Type="http://schemas.openxmlformats.org/officeDocument/2006/relationships/hyperlink" Target="http://www.youtube.com/watch?v=-Dx3Rap1tmE" TargetMode="External"/><Relationship Id="rId7" Type="http://schemas.openxmlformats.org/officeDocument/2006/relationships/hyperlink" Target="http://www.youtube.com/watch?v=CQyT4dNx56w" TargetMode="External"/><Relationship Id="rId12"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3.jpg"/><Relationship Id="rId11" Type="http://schemas.openxmlformats.org/officeDocument/2006/relationships/hyperlink" Target="http://www.youtube.com/watch?v=GGbctw8oeYA" TargetMode="External"/><Relationship Id="rId5" Type="http://schemas.openxmlformats.org/officeDocument/2006/relationships/hyperlink" Target="http://www.youtube.com/watch?v=vbBqtEOMXc4" TargetMode="External"/><Relationship Id="rId10" Type="http://schemas.openxmlformats.org/officeDocument/2006/relationships/image" Target="../media/image65.jpg"/><Relationship Id="rId4" Type="http://schemas.openxmlformats.org/officeDocument/2006/relationships/image" Target="../media/image62.jpg"/><Relationship Id="rId9" Type="http://schemas.openxmlformats.org/officeDocument/2006/relationships/hyperlink" Target="http://www.youtube.com/watch?v=AsYUPFWMcFc" TargetMode="External"/><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23.jpg"/><Relationship Id="rId3" Type="http://schemas.openxmlformats.org/officeDocument/2006/relationships/hyperlink" Target="http://www.youtube.com/watch?v=yvc0QDIH6EE" TargetMode="External"/><Relationship Id="rId7" Type="http://schemas.openxmlformats.org/officeDocument/2006/relationships/image" Target="../media/image71.png"/><Relationship Id="rId12"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70.png"/><Relationship Id="rId11" Type="http://schemas.openxmlformats.org/officeDocument/2006/relationships/image" Target="../media/image75.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jp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hzgi2wqARVk"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78.jpg"/><Relationship Id="rId5" Type="http://schemas.openxmlformats.org/officeDocument/2006/relationships/hyperlink" Target="http://www.youtube.com/watch?v=o9zgqIGm6Dg" TargetMode="External"/><Relationship Id="rId4" Type="http://schemas.openxmlformats.org/officeDocument/2006/relationships/image" Target="../media/image77.jpg"/></Relationships>
</file>

<file path=ppt/slides/_rels/slide28.xml.rels><?xml version="1.0" encoding="UTF-8" standalone="yes"?>
<Relationships xmlns="http://schemas.openxmlformats.org/package/2006/relationships"><Relationship Id="rId8" Type="http://schemas.openxmlformats.org/officeDocument/2006/relationships/hyperlink" Target="http://www.youtube.com/watch?v=_FIM3gU2R6M" TargetMode="External"/><Relationship Id="rId13" Type="http://schemas.openxmlformats.org/officeDocument/2006/relationships/image" Target="../media/image85.jpg"/><Relationship Id="rId18" Type="http://schemas.openxmlformats.org/officeDocument/2006/relationships/image" Target="../media/image88.jpg"/><Relationship Id="rId3" Type="http://schemas.openxmlformats.org/officeDocument/2006/relationships/image" Target="../media/image79.png"/><Relationship Id="rId7" Type="http://schemas.openxmlformats.org/officeDocument/2006/relationships/image" Target="../media/image82.jpg"/><Relationship Id="rId12" Type="http://schemas.openxmlformats.org/officeDocument/2006/relationships/hyperlink" Target="http://www.youtube.com/watch?v=HLqUP4qT5wI" TargetMode="External"/><Relationship Id="rId17" Type="http://schemas.openxmlformats.org/officeDocument/2006/relationships/hyperlink" Target="http://www.youtube.com/watch?v=uSc_H97BCsw" TargetMode="External"/><Relationship Id="rId2" Type="http://schemas.openxmlformats.org/officeDocument/2006/relationships/notesSlide" Target="../notesSlides/notesSlide28.xml"/><Relationship Id="rId16" Type="http://schemas.openxmlformats.org/officeDocument/2006/relationships/image" Target="../media/image87.jpg"/><Relationship Id="rId1" Type="http://schemas.openxmlformats.org/officeDocument/2006/relationships/slideLayout" Target="../slideLayouts/slideLayout23.xml"/><Relationship Id="rId6" Type="http://schemas.openxmlformats.org/officeDocument/2006/relationships/hyperlink" Target="http://www.youtube.com/watch?v=5fjlQxL3RNs" TargetMode="External"/><Relationship Id="rId11" Type="http://schemas.openxmlformats.org/officeDocument/2006/relationships/image" Target="../media/image84.jpg"/><Relationship Id="rId5" Type="http://schemas.openxmlformats.org/officeDocument/2006/relationships/image" Target="../media/image81.jpg"/><Relationship Id="rId15" Type="http://schemas.openxmlformats.org/officeDocument/2006/relationships/image" Target="../media/image86.jpg"/><Relationship Id="rId10" Type="http://schemas.openxmlformats.org/officeDocument/2006/relationships/hyperlink" Target="http://www.youtube.com/watch?v=j_gAxodXfNk" TargetMode="External"/><Relationship Id="rId4" Type="http://schemas.openxmlformats.org/officeDocument/2006/relationships/image" Target="../media/image80.jpg"/><Relationship Id="rId9" Type="http://schemas.openxmlformats.org/officeDocument/2006/relationships/image" Target="../media/image83.jpg"/><Relationship Id="rId14" Type="http://schemas.openxmlformats.org/officeDocument/2006/relationships/hyperlink" Target="http://www.youtube.com/watch?v=weiL_hE3hyU"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g"/><Relationship Id="rId18" Type="http://schemas.openxmlformats.org/officeDocument/2006/relationships/image" Target="../media/image102.gif"/><Relationship Id="rId3" Type="http://schemas.openxmlformats.org/officeDocument/2006/relationships/image" Target="../media/image89.png"/><Relationship Id="rId21" Type="http://schemas.openxmlformats.org/officeDocument/2006/relationships/image" Target="../media/image104.jpg"/><Relationship Id="rId7" Type="http://schemas.openxmlformats.org/officeDocument/2006/relationships/hyperlink" Target="http://www.musikawa.es/taller-de-stopmotion-en-el-aula-de-musica-con-el-alumnado-de-4o-de-eso-ejemplos-y-materiales-musikawa/" TargetMode="External"/><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29.xml"/><Relationship Id="rId16" Type="http://schemas.openxmlformats.org/officeDocument/2006/relationships/image" Target="../media/image100.png"/><Relationship Id="rId20" Type="http://schemas.openxmlformats.org/officeDocument/2006/relationships/image" Target="../media/image103.png"/><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hyperlink" Target="https://www.spreaker.com/show/el-show-de-sara-hermosilla-vilaseco" TargetMode="External"/><Relationship Id="rId15" Type="http://schemas.openxmlformats.org/officeDocument/2006/relationships/image" Target="../media/image99.jpg"/><Relationship Id="rId10" Type="http://schemas.openxmlformats.org/officeDocument/2006/relationships/image" Target="../media/image94.png"/><Relationship Id="rId19" Type="http://schemas.openxmlformats.org/officeDocument/2006/relationships/hyperlink" Target="https://sites.google.com/view/musicaehistorias/m%C3%BAsica/ies-crist%C3%B3bal-col%C3%B3n-sanl%C3%BAcar-de-barrameda?authuser=0" TargetMode="External"/><Relationship Id="rId4" Type="http://schemas.openxmlformats.org/officeDocument/2006/relationships/image" Target="../media/image90.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5.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10.jpg"/><Relationship Id="rId13" Type="http://schemas.openxmlformats.org/officeDocument/2006/relationships/hyperlink" Target="https://www.instagram.com/p/BUU7fjhF71w/" TargetMode="External"/><Relationship Id="rId3" Type="http://schemas.openxmlformats.org/officeDocument/2006/relationships/hyperlink" Target="http://www.musikawa.es/scratchday-en-sanlucar-un-abp-por-y-para-el-alumnado-musikawa-scratchdaycadiz/" TargetMode="External"/><Relationship Id="rId7" Type="http://schemas.openxmlformats.org/officeDocument/2006/relationships/image" Target="../media/image109.jpg"/><Relationship Id="rId12" Type="http://schemas.openxmlformats.org/officeDocument/2006/relationships/image" Target="../media/image111.jp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108.jpg"/><Relationship Id="rId11" Type="http://schemas.openxmlformats.org/officeDocument/2006/relationships/hyperlink" Target="http://www.youtube.com/watch?v=BQEsj5N4RU4" TargetMode="External"/><Relationship Id="rId5" Type="http://schemas.openxmlformats.org/officeDocument/2006/relationships/image" Target="../media/image107.jpg"/><Relationship Id="rId10" Type="http://schemas.openxmlformats.org/officeDocument/2006/relationships/hyperlink" Target="http://www.musikawa.es/una-gymkana-musical-para-despedir-el-curso-aprendiendo-musikawa/" TargetMode="External"/><Relationship Id="rId4" Type="http://schemas.openxmlformats.org/officeDocument/2006/relationships/image" Target="../media/image106.jpg"/><Relationship Id="rId9" Type="http://schemas.openxmlformats.org/officeDocument/2006/relationships/hyperlink" Target="https://www.youtube.com/playlist?list=PL2ZS4GahJtoFY8bTl-9Z6B04dLGVGRe9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instagram.com/p/BiDBEhDF93l/?taken-by=musikawa.es"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106.jpg"/></Relationships>
</file>

<file path=ppt/slides/_rels/slide3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112.jpg"/><Relationship Id="rId5" Type="http://schemas.openxmlformats.org/officeDocument/2006/relationships/hyperlink" Target="https://www.instagram.com/p/BUU7fjhF71w/" TargetMode="External"/><Relationship Id="rId4" Type="http://schemas.openxmlformats.org/officeDocument/2006/relationships/image" Target="../media/image110.jp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BQEsj5N4RU4"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111.jpg"/></Relationships>
</file>

<file path=ppt/slides/_rels/slide3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115.jpg"/><Relationship Id="rId4" Type="http://schemas.openxmlformats.org/officeDocument/2006/relationships/image" Target="../media/image114.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aeySnuUoxeo" TargetMode="External"/><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116.jpg"/></Relationships>
</file>

<file path=ppt/slides/_rels/slide36.xml.rels><?xml version="1.0" encoding="UTF-8" standalone="yes"?>
<Relationships xmlns="http://schemas.openxmlformats.org/package/2006/relationships"><Relationship Id="rId8" Type="http://schemas.openxmlformats.org/officeDocument/2006/relationships/image" Target="../media/image121.jpg"/><Relationship Id="rId13" Type="http://schemas.openxmlformats.org/officeDocument/2006/relationships/hyperlink" Target="https://drive.google.com/file/d/1MC9mc8nwdin8uh20rUvRlSLXKunrS8Xs/view?usp=sharing" TargetMode="External"/><Relationship Id="rId3" Type="http://schemas.openxmlformats.org/officeDocument/2006/relationships/hyperlink" Target="http://www.musikawa.es/rubrica-de-observacion-para-evaluar-el-trabajo-en-clase-por-parte-del-alumnado-coevaluacion-by-caotico27-musikawa/" TargetMode="External"/><Relationship Id="rId7" Type="http://schemas.openxmlformats.org/officeDocument/2006/relationships/image" Target="../media/image120.jpg"/><Relationship Id="rId12" Type="http://schemas.openxmlformats.org/officeDocument/2006/relationships/image" Target="../media/image124.png"/><Relationship Id="rId2" Type="http://schemas.openxmlformats.org/officeDocument/2006/relationships/notesSlide" Target="../notesSlides/notesSlide36.xml"/><Relationship Id="rId16" Type="http://schemas.openxmlformats.org/officeDocument/2006/relationships/image" Target="../media/image127.png"/><Relationship Id="rId1" Type="http://schemas.openxmlformats.org/officeDocument/2006/relationships/slideLayout" Target="../slideLayouts/slideLayout23.xml"/><Relationship Id="rId6" Type="http://schemas.openxmlformats.org/officeDocument/2006/relationships/image" Target="../media/image119.jpg"/><Relationship Id="rId11" Type="http://schemas.openxmlformats.org/officeDocument/2006/relationships/hyperlink" Target="http://www.musikawa.es/boletines-informativos-por-estandares-y-tareas-personalizadas-en-secundaria-musikawa/" TargetMode="External"/><Relationship Id="rId5" Type="http://schemas.openxmlformats.org/officeDocument/2006/relationships/image" Target="../media/image118.jpg"/><Relationship Id="rId15" Type="http://schemas.openxmlformats.org/officeDocument/2006/relationships/image" Target="../media/image126.png"/><Relationship Id="rId10" Type="http://schemas.openxmlformats.org/officeDocument/2006/relationships/image" Target="../media/image123.jpg"/><Relationship Id="rId4" Type="http://schemas.openxmlformats.org/officeDocument/2006/relationships/image" Target="../media/image117.png"/><Relationship Id="rId9" Type="http://schemas.openxmlformats.org/officeDocument/2006/relationships/image" Target="../media/image122.jpg"/><Relationship Id="rId14" Type="http://schemas.openxmlformats.org/officeDocument/2006/relationships/image" Target="../media/image125.jpg"/></Relationships>
</file>

<file path=ppt/slides/_rels/slide37.xml.rels><?xml version="1.0" encoding="UTF-8" standalone="yes"?>
<Relationships xmlns="http://schemas.openxmlformats.org/package/2006/relationships"><Relationship Id="rId3" Type="http://schemas.openxmlformats.org/officeDocument/2006/relationships/hyperlink" Target="http://lospequesdemicole.blogspot.com.es/search/label/PROYECTO%3A%20CAMBIO%20CLIM%C3%81TICO"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hyperlink" Target="http://e-starexpress.blogspot.com.es/"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32.png"/><Relationship Id="rId5" Type="http://schemas.openxmlformats.org/officeDocument/2006/relationships/image" Target="../media/image131.jpg"/><Relationship Id="rId4" Type="http://schemas.openxmlformats.org/officeDocument/2006/relationships/image" Target="../media/image130.jpg"/></Relationships>
</file>

<file path=ppt/slides/_rels/slide39.xml.rels><?xml version="1.0" encoding="UTF-8" standalone="yes"?>
<Relationships xmlns="http://schemas.openxmlformats.org/package/2006/relationships"><Relationship Id="rId3" Type="http://schemas.openxmlformats.org/officeDocument/2006/relationships/hyperlink" Target="http://leccionesdehistoria.com/2ESO/UD/proyecto-goticos.pdf" TargetMode="External"/><Relationship Id="rId7" Type="http://schemas.openxmlformats.org/officeDocument/2006/relationships/image" Target="../media/image134.jp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33.jpg"/><Relationship Id="rId5" Type="http://schemas.openxmlformats.org/officeDocument/2006/relationships/hyperlink" Target="https://leccionesdehistoria.com/2eso/vidrieras-proyecto-minecathedral/" TargetMode="External"/><Relationship Id="rId4" Type="http://schemas.openxmlformats.org/officeDocument/2006/relationships/hyperlink" Target="https://leccionesdehistoria.com/2eso/catedrales-goticas-con-minecraf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0SzNHCJmUj8"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136.png"/><Relationship Id="rId4" Type="http://schemas.openxmlformats.org/officeDocument/2006/relationships/hyperlink" Target="https://sites.google.com/site/concervantesensevilla/"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symbaloo.com/mix/abp-teoriaypractica"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www.socialblabla.com/lista-de-1-000-aplicaciones-web-2-0-categorizadas.html"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www.youtube.com/watch?v=jHP6TdVUT5o" TargetMode="External"/><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148.jpg"/></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qxXU7hlADxY"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149.jp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o9zgqIGm6Dg" TargetMode="External"/><Relationship Id="rId7" Type="http://schemas.openxmlformats.org/officeDocument/2006/relationships/hyperlink" Target="https://computerhoy.com/noticias/software/mejores-programas-grabar-pantalla-tu-ordenador-78099" TargetMode="External"/><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PrK1VFVMCB4" TargetMode="External"/><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152.jpg"/></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vc_FlxP1jaA" TargetMode="External"/><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15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3DLuheJXPCc" TargetMode="External"/><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image" Target="../media/image156.jpg"/><Relationship Id="rId5" Type="http://schemas.openxmlformats.org/officeDocument/2006/relationships/image" Target="../media/image155.png"/><Relationship Id="rId4" Type="http://schemas.openxmlformats.org/officeDocument/2006/relationships/image" Target="../media/image154.jp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UqLeyBT8yC8" TargetMode="External"/><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157.jpg"/></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jYJ4dGUE_CQ"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46.jpg"/></Relationships>
</file>

<file path=ppt/slides/_rels/slide63.xml.rels><?xml version="1.0" encoding="UTF-8" standalone="yes"?>
<Relationships xmlns="http://schemas.openxmlformats.org/package/2006/relationships"><Relationship Id="rId3" Type="http://schemas.openxmlformats.org/officeDocument/2006/relationships/hyperlink" Target="http://www.youtube.com/watch?v=0FDbKiRrZqQ" TargetMode="External"/><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158.jpg"/></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fFYyTwCo9c" TargetMode="External"/><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159.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7.xml"/><Relationship Id="rId1" Type="http://schemas.openxmlformats.org/officeDocument/2006/relationships/slideLayout" Target="../slideLayouts/slideLayout15.xml"/><Relationship Id="rId5" Type="http://schemas.openxmlformats.org/officeDocument/2006/relationships/image" Target="../media/image163.png"/><Relationship Id="rId4" Type="http://schemas.openxmlformats.org/officeDocument/2006/relationships/image" Target="../media/image162.png"/></Relationships>
</file>

<file path=ppt/slides/_rels/slide6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openxmlformats.org/officeDocument/2006/relationships/image" Target="../media/image165.png"/></Relationships>
</file>

<file path=ppt/slides/_rels/slide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8" Type="http://schemas.openxmlformats.org/officeDocument/2006/relationships/hyperlink" Target="http://www.youtube.com/watch?v=5fjlQxL3RNs" TargetMode="External"/><Relationship Id="rId13" Type="http://schemas.openxmlformats.org/officeDocument/2006/relationships/image" Target="../media/image171.jpg"/><Relationship Id="rId3" Type="http://schemas.openxmlformats.org/officeDocument/2006/relationships/image" Target="../media/image168.png"/><Relationship Id="rId7" Type="http://schemas.openxmlformats.org/officeDocument/2006/relationships/image" Target="../media/image169.jpg"/><Relationship Id="rId12" Type="http://schemas.openxmlformats.org/officeDocument/2006/relationships/hyperlink" Target="http://www.youtube.com/watch?v=S16C-Lu3CQ0" TargetMode="External"/><Relationship Id="rId2" Type="http://schemas.openxmlformats.org/officeDocument/2006/relationships/notesSlide" Target="../notesSlides/notesSlide71.xml"/><Relationship Id="rId1" Type="http://schemas.openxmlformats.org/officeDocument/2006/relationships/slideLayout" Target="../slideLayouts/slideLayout29.xml"/><Relationship Id="rId6" Type="http://schemas.openxmlformats.org/officeDocument/2006/relationships/hyperlink" Target="http://www.youtube.com/watch?v=phAjfEUthIA" TargetMode="External"/><Relationship Id="rId11" Type="http://schemas.openxmlformats.org/officeDocument/2006/relationships/image" Target="../media/image170.jpg"/><Relationship Id="rId5" Type="http://schemas.openxmlformats.org/officeDocument/2006/relationships/image" Target="../media/image85.jpg"/><Relationship Id="rId10" Type="http://schemas.openxmlformats.org/officeDocument/2006/relationships/hyperlink" Target="http://www.youtube.com/watch?v=12HgKOZJXuY" TargetMode="External"/><Relationship Id="rId4" Type="http://schemas.openxmlformats.org/officeDocument/2006/relationships/hyperlink" Target="http://www.youtube.com/watch?v=HLqUP4qT5wI" TargetMode="External"/><Relationship Id="rId9" Type="http://schemas.openxmlformats.org/officeDocument/2006/relationships/image" Target="../media/image82.jpg"/></Relationships>
</file>

<file path=ppt/slides/_rels/slide7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72.xml"/><Relationship Id="rId1" Type="http://schemas.openxmlformats.org/officeDocument/2006/relationships/slideLayout" Target="../slideLayouts/slideLayout29.xml"/><Relationship Id="rId5" Type="http://schemas.openxmlformats.org/officeDocument/2006/relationships/image" Target="../media/image173.jpg"/><Relationship Id="rId4" Type="http://schemas.openxmlformats.org/officeDocument/2006/relationships/hyperlink" Target="http://www.youtube.com/watch?v=AZS3MUOSo5Q"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jpg"/><Relationship Id="rId7" Type="http://schemas.openxmlformats.org/officeDocument/2006/relationships/image" Target="../media/image178.png"/><Relationship Id="rId2" Type="http://schemas.openxmlformats.org/officeDocument/2006/relationships/notesSlide" Target="../notesSlides/notesSlide73.xml"/><Relationship Id="rId1" Type="http://schemas.openxmlformats.org/officeDocument/2006/relationships/slideLayout" Target="../slideLayouts/slideLayout29.xml"/><Relationship Id="rId6" Type="http://schemas.openxmlformats.org/officeDocument/2006/relationships/image" Target="../media/image177.png"/><Relationship Id="rId5" Type="http://schemas.openxmlformats.org/officeDocument/2006/relationships/image" Target="../media/image176.jpg"/><Relationship Id="rId4" Type="http://schemas.openxmlformats.org/officeDocument/2006/relationships/image" Target="../media/image175.jpg"/></Relationships>
</file>

<file path=ppt/slides/_rels/slide7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89.png"/><Relationship Id="rId7" Type="http://schemas.openxmlformats.org/officeDocument/2006/relationships/image" Target="../media/image182.png"/><Relationship Id="rId2" Type="http://schemas.openxmlformats.org/officeDocument/2006/relationships/notesSlide" Target="../notesSlides/notesSlide74.xml"/><Relationship Id="rId1" Type="http://schemas.openxmlformats.org/officeDocument/2006/relationships/slideLayout" Target="../slideLayouts/slideLayout29.xml"/><Relationship Id="rId6" Type="http://schemas.openxmlformats.org/officeDocument/2006/relationships/image" Target="../media/image181.png"/><Relationship Id="rId5" Type="http://schemas.openxmlformats.org/officeDocument/2006/relationships/image" Target="../media/image90.png"/><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84.png"/></Relationships>
</file>

<file path=ppt/slides/_rels/slide75.xml.rels><?xml version="1.0" encoding="UTF-8" standalone="yes"?>
<Relationships xmlns="http://schemas.openxmlformats.org/package/2006/relationships"><Relationship Id="rId8" Type="http://schemas.openxmlformats.org/officeDocument/2006/relationships/image" Target="../media/image188.jpg"/><Relationship Id="rId13" Type="http://schemas.openxmlformats.org/officeDocument/2006/relationships/hyperlink" Target="http://www.youtube.com/watch?v=Yfp4hmqd3IM" TargetMode="External"/><Relationship Id="rId18" Type="http://schemas.openxmlformats.org/officeDocument/2006/relationships/image" Target="../media/image193.jpg"/><Relationship Id="rId3" Type="http://schemas.openxmlformats.org/officeDocument/2006/relationships/hyperlink" Target="http://www.youtube.com/watch?v=Tc1lZjplLxo" TargetMode="External"/><Relationship Id="rId7" Type="http://schemas.openxmlformats.org/officeDocument/2006/relationships/hyperlink" Target="http://www.youtube.com/watch?v=macZ1pJslwU" TargetMode="External"/><Relationship Id="rId12" Type="http://schemas.openxmlformats.org/officeDocument/2006/relationships/image" Target="../media/image190.jpg"/><Relationship Id="rId17" Type="http://schemas.openxmlformats.org/officeDocument/2006/relationships/hyperlink" Target="http://www.youtube.com/watch?v=eRd58b5qqL8" TargetMode="External"/><Relationship Id="rId2" Type="http://schemas.openxmlformats.org/officeDocument/2006/relationships/notesSlide" Target="../notesSlides/notesSlide75.xml"/><Relationship Id="rId16" Type="http://schemas.openxmlformats.org/officeDocument/2006/relationships/image" Target="../media/image192.jpg"/><Relationship Id="rId1" Type="http://schemas.openxmlformats.org/officeDocument/2006/relationships/slideLayout" Target="../slideLayouts/slideLayout29.xml"/><Relationship Id="rId6" Type="http://schemas.openxmlformats.org/officeDocument/2006/relationships/image" Target="../media/image187.jpg"/><Relationship Id="rId11" Type="http://schemas.openxmlformats.org/officeDocument/2006/relationships/hyperlink" Target="http://www.youtube.com/watch?v=hQfNG_Aeeno" TargetMode="External"/><Relationship Id="rId5" Type="http://schemas.openxmlformats.org/officeDocument/2006/relationships/hyperlink" Target="http://www.youtube.com/watch?v=2knAzajrhY8" TargetMode="External"/><Relationship Id="rId15" Type="http://schemas.openxmlformats.org/officeDocument/2006/relationships/hyperlink" Target="http://www.youtube.com/watch?v=IipmPgATqwU" TargetMode="External"/><Relationship Id="rId10" Type="http://schemas.openxmlformats.org/officeDocument/2006/relationships/image" Target="../media/image189.jpg"/><Relationship Id="rId4" Type="http://schemas.openxmlformats.org/officeDocument/2006/relationships/image" Target="../media/image186.jpg"/><Relationship Id="rId9" Type="http://schemas.openxmlformats.org/officeDocument/2006/relationships/hyperlink" Target="http://www.youtube.com/watch?v=P1ZNyhaUubU" TargetMode="External"/><Relationship Id="rId14" Type="http://schemas.openxmlformats.org/officeDocument/2006/relationships/image" Target="../media/image191.jpg"/></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Xnsc178C_sg" TargetMode="External"/><Relationship Id="rId2" Type="http://schemas.openxmlformats.org/officeDocument/2006/relationships/notesSlide" Target="../notesSlides/notesSlide76.xml"/><Relationship Id="rId1" Type="http://schemas.openxmlformats.org/officeDocument/2006/relationships/slideLayout" Target="../slideLayouts/slideLayout29.xml"/><Relationship Id="rId6" Type="http://schemas.openxmlformats.org/officeDocument/2006/relationships/image" Target="../media/image195.jpg"/><Relationship Id="rId5" Type="http://schemas.openxmlformats.org/officeDocument/2006/relationships/hyperlink" Target="http://www.youtube.com/watch?v=Oh-Y5Fu-cvk" TargetMode="External"/><Relationship Id="rId4" Type="http://schemas.openxmlformats.org/officeDocument/2006/relationships/image" Target="../media/image194.jpg"/></Relationships>
</file>

<file path=ppt/slides/_rels/slide7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7.xml"/><Relationship Id="rId1" Type="http://schemas.openxmlformats.org/officeDocument/2006/relationships/slideLayout" Target="../slideLayouts/slideLayout31.xml"/><Relationship Id="rId4" Type="http://schemas.openxmlformats.org/officeDocument/2006/relationships/image" Target="../media/image197.jpg"/></Relationships>
</file>

<file path=ppt/slides/_rels/slide78.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hyperlink" Target="http://www.youtube.com/watch?v=orulaiIAHyo" TargetMode="External"/><Relationship Id="rId2" Type="http://schemas.openxmlformats.org/officeDocument/2006/relationships/notesSlide" Target="../notesSlides/notesSlide79.xml"/><Relationship Id="rId1" Type="http://schemas.openxmlformats.org/officeDocument/2006/relationships/slideLayout" Target="../slideLayouts/slideLayout29.xml"/><Relationship Id="rId4" Type="http://schemas.openxmlformats.org/officeDocument/2006/relationships/image" Target="../media/image199.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www.youtube.com/watch?v=ByGq-EdQ2L0" TargetMode="External"/><Relationship Id="rId7" Type="http://schemas.openxmlformats.org/officeDocument/2006/relationships/hyperlink" Target="http://www.youtube.com/watch?v=_FIM3gU2R6M" TargetMode="External"/><Relationship Id="rId2" Type="http://schemas.openxmlformats.org/officeDocument/2006/relationships/notesSlide" Target="../notesSlides/notesSlide80.xml"/><Relationship Id="rId1" Type="http://schemas.openxmlformats.org/officeDocument/2006/relationships/slideLayout" Target="../slideLayouts/slideLayout29.xml"/><Relationship Id="rId6" Type="http://schemas.openxmlformats.org/officeDocument/2006/relationships/image" Target="../media/image201.jpg"/><Relationship Id="rId5" Type="http://schemas.openxmlformats.org/officeDocument/2006/relationships/hyperlink" Target="http://www.youtube.com/watch?v=P_9VADrb4Lw" TargetMode="External"/><Relationship Id="rId10" Type="http://schemas.openxmlformats.org/officeDocument/2006/relationships/image" Target="../media/image202.png"/><Relationship Id="rId4" Type="http://schemas.openxmlformats.org/officeDocument/2006/relationships/image" Target="../media/image200.jpg"/><Relationship Id="rId9" Type="http://schemas.openxmlformats.org/officeDocument/2006/relationships/hyperlink" Target="http://www.musikawa.es/trabajos-del-alumnado-con-stopmotion-flippedlearning-musikawa/"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83.xml"/><Relationship Id="rId1" Type="http://schemas.openxmlformats.org/officeDocument/2006/relationships/slideLayout" Target="../slideLayouts/slideLayout29.xml"/><Relationship Id="rId4" Type="http://schemas.openxmlformats.org/officeDocument/2006/relationships/image" Target="../media/image206.jpg"/></Relationships>
</file>

<file path=ppt/slides/_rels/slide84.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84.xml"/><Relationship Id="rId1" Type="http://schemas.openxmlformats.org/officeDocument/2006/relationships/slideLayout" Target="../slideLayouts/slideLayout29.xml"/><Relationship Id="rId4" Type="http://schemas.openxmlformats.org/officeDocument/2006/relationships/image" Target="../media/image208.jpg"/></Relationships>
</file>

<file path=ppt/slides/_rels/slide85.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85.xml"/><Relationship Id="rId1" Type="http://schemas.openxmlformats.org/officeDocument/2006/relationships/slideLayout" Target="../slideLayouts/slideLayout29.xml"/><Relationship Id="rId6" Type="http://schemas.openxmlformats.org/officeDocument/2006/relationships/image" Target="../media/image212.jpg"/><Relationship Id="rId5" Type="http://schemas.openxmlformats.org/officeDocument/2006/relationships/image" Target="../media/image211.jpg"/><Relationship Id="rId4" Type="http://schemas.openxmlformats.org/officeDocument/2006/relationships/image" Target="../media/image210.jpg"/></Relationships>
</file>

<file path=ppt/slides/_rels/slide86.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86.xml"/><Relationship Id="rId1" Type="http://schemas.openxmlformats.org/officeDocument/2006/relationships/slideLayout" Target="../slideLayouts/slideLayout29.xml"/><Relationship Id="rId5" Type="http://schemas.openxmlformats.org/officeDocument/2006/relationships/image" Target="../media/image215.jpg"/><Relationship Id="rId4" Type="http://schemas.openxmlformats.org/officeDocument/2006/relationships/image" Target="../media/image214.jpg"/></Relationships>
</file>

<file path=ppt/slides/_rels/slide87.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87.xml"/><Relationship Id="rId1" Type="http://schemas.openxmlformats.org/officeDocument/2006/relationships/slideLayout" Target="../slideLayouts/slideLayout29.xml"/><Relationship Id="rId5" Type="http://schemas.openxmlformats.org/officeDocument/2006/relationships/image" Target="../media/image218.png"/><Relationship Id="rId4" Type="http://schemas.openxmlformats.org/officeDocument/2006/relationships/image" Target="../media/image217.jpg"/></Relationships>
</file>

<file path=ppt/slides/_rels/slide88.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0.jpg"/><Relationship Id="rId3" Type="http://schemas.openxmlformats.org/officeDocument/2006/relationships/hyperlink" Target="https://www.facebook.com/antoniojcalvillo" TargetMode="External"/><Relationship Id="rId7" Type="http://schemas.openxmlformats.org/officeDocument/2006/relationships/hyperlink" Target="http://instagram.com/musikawa.es" TargetMode="External"/><Relationship Id="rId12"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twitter.com/caotico27"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Musikawa" TargetMode="External"/><Relationship Id="rId14" Type="http://schemas.openxmlformats.org/officeDocument/2006/relationships/image" Target="../media/image11.jpg"/></Relationships>
</file>

<file path=ppt/slides/_rels/slide89.xml.rels><?xml version="1.0" encoding="UTF-8" standalone="yes"?>
<Relationships xmlns="http://schemas.openxmlformats.org/package/2006/relationships"><Relationship Id="rId8" Type="http://schemas.openxmlformats.org/officeDocument/2006/relationships/image" Target="../media/image221.jpg"/><Relationship Id="rId3" Type="http://schemas.openxmlformats.org/officeDocument/2006/relationships/hyperlink" Target="http://www.youtube.com/watch?v=yhcaaPosKA8" TargetMode="External"/><Relationship Id="rId7" Type="http://schemas.openxmlformats.org/officeDocument/2006/relationships/hyperlink" Target="http://www.youtube.com/watch?v=m5Za0RH0reY" TargetMode="External"/><Relationship Id="rId2" Type="http://schemas.openxmlformats.org/officeDocument/2006/relationships/notesSlide" Target="../notesSlides/notesSlide89.xml"/><Relationship Id="rId1" Type="http://schemas.openxmlformats.org/officeDocument/2006/relationships/slideLayout" Target="../slideLayouts/slideLayout15.xml"/><Relationship Id="rId6" Type="http://schemas.openxmlformats.org/officeDocument/2006/relationships/image" Target="../media/image220.jpg"/><Relationship Id="rId5" Type="http://schemas.openxmlformats.org/officeDocument/2006/relationships/hyperlink" Target="http://www.youtube.com/watch?v=1EATHe66l7o" TargetMode="External"/><Relationship Id="rId10" Type="http://schemas.openxmlformats.org/officeDocument/2006/relationships/image" Target="../media/image222.jpg"/><Relationship Id="rId4" Type="http://schemas.openxmlformats.org/officeDocument/2006/relationships/image" Target="../media/image219.jpg"/><Relationship Id="rId9" Type="http://schemas.openxmlformats.org/officeDocument/2006/relationships/hyperlink" Target="http://www.youtube.com/watch?v=nc99mSFTMM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8" Type="http://schemas.openxmlformats.org/officeDocument/2006/relationships/image" Target="../media/image225.jpg"/><Relationship Id="rId3" Type="http://schemas.openxmlformats.org/officeDocument/2006/relationships/hyperlink" Target="http://www.youtube.com/watch?v=YXfBH6C9btM" TargetMode="External"/><Relationship Id="rId7" Type="http://schemas.openxmlformats.org/officeDocument/2006/relationships/hyperlink" Target="http://www.youtube.com/watch?v=0DWWYguynaE" TargetMode="External"/><Relationship Id="rId2" Type="http://schemas.openxmlformats.org/officeDocument/2006/relationships/notesSlide" Target="../notesSlides/notesSlide90.xml"/><Relationship Id="rId1" Type="http://schemas.openxmlformats.org/officeDocument/2006/relationships/slideLayout" Target="../slideLayouts/slideLayout15.xml"/><Relationship Id="rId6" Type="http://schemas.openxmlformats.org/officeDocument/2006/relationships/image" Target="../media/image224.jpg"/><Relationship Id="rId5" Type="http://schemas.openxmlformats.org/officeDocument/2006/relationships/hyperlink" Target="http://www.youtube.com/watch?v=znl396Q75mU" TargetMode="External"/><Relationship Id="rId4" Type="http://schemas.openxmlformats.org/officeDocument/2006/relationships/image" Target="../media/image223.jpg"/></Relationships>
</file>

<file path=ppt/slides/_rels/slide91.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hyperlink" Target="http://www.youtube.com/watch?v=vTheFJhG5kA" TargetMode="External"/><Relationship Id="rId7" Type="http://schemas.openxmlformats.org/officeDocument/2006/relationships/hyperlink" Target="http://www.youtube.com/watch?v=EjiQYI-AHYI" TargetMode="External"/><Relationship Id="rId2" Type="http://schemas.openxmlformats.org/officeDocument/2006/relationships/notesSlide" Target="../notesSlides/notesSlide91.xml"/><Relationship Id="rId1" Type="http://schemas.openxmlformats.org/officeDocument/2006/relationships/slideLayout" Target="../slideLayouts/slideLayout26.xml"/><Relationship Id="rId6" Type="http://schemas.openxmlformats.org/officeDocument/2006/relationships/image" Target="../media/image227.jpg"/><Relationship Id="rId5" Type="http://schemas.openxmlformats.org/officeDocument/2006/relationships/hyperlink" Target="http://www.youtube.com/watch?v=eLiIrcOxYOM" TargetMode="External"/><Relationship Id="rId4" Type="http://schemas.openxmlformats.org/officeDocument/2006/relationships/image" Target="../media/image226.jpg"/></Relationships>
</file>

<file path=ppt/slides/_rels/slide9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hyperlink" Target="https://www.classdojo.com/es-es/"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231.jpg"/><Relationship Id="rId5" Type="http://schemas.openxmlformats.org/officeDocument/2006/relationships/image" Target="../media/image230.png"/><Relationship Id="rId4" Type="http://schemas.openxmlformats.org/officeDocument/2006/relationships/hyperlink" Target="https://www.classcraft.com/e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5.xml"/><Relationship Id="rId1" Type="http://schemas.openxmlformats.org/officeDocument/2006/relationships/slideLayout" Target="../slideLayouts/slideLayout15.xml"/><Relationship Id="rId5" Type="http://schemas.openxmlformats.org/officeDocument/2006/relationships/hyperlink" Target="http://www.orientacionandujar.es/2015/08/31/coleccion-100-rubricas-de-evaluacion-para-primaria-secundaria-y-bachillerato/" TargetMode="External"/><Relationship Id="rId4" Type="http://schemas.openxmlformats.org/officeDocument/2006/relationships/image" Target="../media/image233.png"/></Relationships>
</file>

<file path=ppt/slides/_rels/slide96.xml.rels><?xml version="1.0" encoding="UTF-8" standalone="yes"?>
<Relationships xmlns="http://schemas.openxmlformats.org/package/2006/relationships"><Relationship Id="rId3" Type="http://schemas.openxmlformats.org/officeDocument/2006/relationships/hyperlink" Target="http://www.orientacionandujar.es/2015/08/31/coleccion-100-rubricas-de-evaluacion-para-primaria-secundaria-y-bachillerato/" TargetMode="External"/><Relationship Id="rId2" Type="http://schemas.openxmlformats.org/officeDocument/2006/relationships/notesSlide" Target="../notesSlides/notesSlide96.xml"/><Relationship Id="rId1" Type="http://schemas.openxmlformats.org/officeDocument/2006/relationships/slideLayout" Target="../slideLayouts/slideLayout15.xml"/><Relationship Id="rId5" Type="http://schemas.openxmlformats.org/officeDocument/2006/relationships/hyperlink" Target="https://docs.google.com/document/d/1fpmxcGzd2pT2Og5a-lers3xywgDAg3WtMXcWZQEBgcI/edit?usp=sharing" TargetMode="External"/><Relationship Id="rId4" Type="http://schemas.openxmlformats.org/officeDocument/2006/relationships/image" Target="../media/image234.png"/></Relationships>
</file>

<file path=ppt/slides/_rels/slide97.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97.xml"/><Relationship Id="rId1" Type="http://schemas.openxmlformats.org/officeDocument/2006/relationships/slideLayout" Target="../slideLayouts/slideLayout15.xml"/><Relationship Id="rId4" Type="http://schemas.openxmlformats.org/officeDocument/2006/relationships/image" Target="../media/image236.jpg"/></Relationships>
</file>

<file path=ppt/slides/_rels/slide98.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98.xml"/><Relationship Id="rId1" Type="http://schemas.openxmlformats.org/officeDocument/2006/relationships/slideLayout" Target="../slideLayouts/slideLayout15.xml"/><Relationship Id="rId4" Type="http://schemas.openxmlformats.org/officeDocument/2006/relationships/image" Target="../media/image238.gif"/></Relationships>
</file>

<file path=ppt/slides/_rels/slide99.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99.xml"/><Relationship Id="rId1" Type="http://schemas.openxmlformats.org/officeDocument/2006/relationships/slideLayout" Target="../slideLayouts/slideLayout15.xml"/><Relationship Id="rId5" Type="http://schemas.openxmlformats.org/officeDocument/2006/relationships/image" Target="../media/image241.jpg"/><Relationship Id="rId4" Type="http://schemas.openxmlformats.org/officeDocument/2006/relationships/image" Target="../media/image2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6"/>
          <p:cNvSpPr txBox="1"/>
          <p:nvPr/>
        </p:nvSpPr>
        <p:spPr>
          <a:xfrm>
            <a:off x="2581275" y="4093713"/>
            <a:ext cx="4038900" cy="4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CFIE de Palencia</a:t>
            </a:r>
            <a:endParaRPr>
              <a:solidFill>
                <a:srgbClr val="FFFFFF"/>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r>
              <a:rPr lang="es">
                <a:solidFill>
                  <a:srgbClr val="FFFFFF"/>
                </a:solidFill>
              </a:rPr>
              <a:t>28 y 29 de febrero de  2020</a:t>
            </a:r>
            <a:endParaRPr>
              <a:solidFill>
                <a:srgbClr val="FFFFFF"/>
              </a:solidFill>
            </a:endParaRPr>
          </a:p>
        </p:txBody>
      </p:sp>
      <p:sp>
        <p:nvSpPr>
          <p:cNvPr id="152" name="Google Shape;152;p46"/>
          <p:cNvSpPr txBox="1"/>
          <p:nvPr/>
        </p:nvSpPr>
        <p:spPr>
          <a:xfrm>
            <a:off x="6198450" y="3530775"/>
            <a:ext cx="2990700" cy="15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solidFill>
                  <a:srgbClr val="13ADFF"/>
                </a:solidFill>
              </a:rPr>
              <a:t>Antonio J. Calvillo</a:t>
            </a:r>
            <a:endParaRPr sz="1800">
              <a:solidFill>
                <a:srgbClr val="13ADFF"/>
              </a:solidFill>
            </a:endParaRPr>
          </a:p>
          <a:p>
            <a:pPr marL="0" lvl="0" indent="0" algn="ctr" rtl="0">
              <a:spcBef>
                <a:spcPts val="0"/>
              </a:spcBef>
              <a:spcAft>
                <a:spcPts val="0"/>
              </a:spcAft>
              <a:buNone/>
            </a:pPr>
            <a:endParaRPr sz="1800">
              <a:solidFill>
                <a:srgbClr val="13ADFF"/>
              </a:solidFill>
            </a:endParaRPr>
          </a:p>
          <a:p>
            <a:pPr marL="0" lvl="0" indent="0" algn="ctr" rtl="0">
              <a:spcBef>
                <a:spcPts val="0"/>
              </a:spcBef>
              <a:spcAft>
                <a:spcPts val="0"/>
              </a:spcAft>
              <a:buNone/>
            </a:pPr>
            <a:endParaRPr sz="1800">
              <a:solidFill>
                <a:srgbClr val="13ADFF"/>
              </a:solidFill>
            </a:endParaRPr>
          </a:p>
          <a:p>
            <a:pPr marL="0" lvl="0" indent="0" algn="ctr" rtl="0">
              <a:spcBef>
                <a:spcPts val="0"/>
              </a:spcBef>
              <a:spcAft>
                <a:spcPts val="0"/>
              </a:spcAft>
              <a:buNone/>
            </a:pPr>
            <a:r>
              <a:rPr lang="es" sz="1800">
                <a:solidFill>
                  <a:srgbClr val="13ADFF"/>
                </a:solidFill>
              </a:rPr>
              <a:t>caotico27@gmail.com</a:t>
            </a:r>
            <a:endParaRPr sz="1800">
              <a:solidFill>
                <a:srgbClr val="13ADFF"/>
              </a:solidFill>
            </a:endParaRPr>
          </a:p>
          <a:p>
            <a:pPr marL="0" lvl="0" indent="0" algn="ctr" rtl="0">
              <a:spcBef>
                <a:spcPts val="0"/>
              </a:spcBef>
              <a:spcAft>
                <a:spcPts val="0"/>
              </a:spcAft>
              <a:buNone/>
            </a:pPr>
            <a:endParaRPr sz="1800">
              <a:solidFill>
                <a:srgbClr val="FFFFFF"/>
              </a:solidFill>
            </a:endParaRPr>
          </a:p>
        </p:txBody>
      </p:sp>
      <p:pic>
        <p:nvPicPr>
          <p:cNvPr id="153" name="Google Shape;153;p46" descr="Deutsch: Facebook ist ein">
            <a:hlinkClick r:id="rId3"/>
          </p:cNvPr>
          <p:cNvPicPr preferRelativeResize="0"/>
          <p:nvPr/>
        </p:nvPicPr>
        <p:blipFill>
          <a:blip r:embed="rId4">
            <a:alphaModFix/>
          </a:blip>
          <a:stretch>
            <a:fillRect/>
          </a:stretch>
        </p:blipFill>
        <p:spPr>
          <a:xfrm>
            <a:off x="7283036" y="4016251"/>
            <a:ext cx="370220" cy="370225"/>
          </a:xfrm>
          <a:prstGeom prst="rect">
            <a:avLst/>
          </a:prstGeom>
          <a:noFill/>
          <a:ln>
            <a:noFill/>
          </a:ln>
        </p:spPr>
      </p:pic>
      <p:pic>
        <p:nvPicPr>
          <p:cNvPr id="154" name="Google Shape;154;p46" descr="Twitter">
            <a:hlinkClick r:id="rId5"/>
          </p:cNvPr>
          <p:cNvPicPr preferRelativeResize="0"/>
          <p:nvPr/>
        </p:nvPicPr>
        <p:blipFill>
          <a:blip r:embed="rId6">
            <a:alphaModFix/>
          </a:blip>
          <a:stretch>
            <a:fillRect/>
          </a:stretch>
        </p:blipFill>
        <p:spPr>
          <a:xfrm>
            <a:off x="6777389" y="4016251"/>
            <a:ext cx="370220" cy="370225"/>
          </a:xfrm>
          <a:prstGeom prst="rect">
            <a:avLst/>
          </a:prstGeom>
          <a:noFill/>
          <a:ln>
            <a:noFill/>
          </a:ln>
        </p:spPr>
      </p:pic>
      <p:pic>
        <p:nvPicPr>
          <p:cNvPr id="155" name="Google Shape;155;p46" descr="Large (1000 × 1000)">
            <a:hlinkClick r:id="rId7"/>
          </p:cNvPr>
          <p:cNvPicPr preferRelativeResize="0"/>
          <p:nvPr/>
        </p:nvPicPr>
        <p:blipFill>
          <a:blip r:embed="rId8">
            <a:alphaModFix/>
          </a:blip>
          <a:stretch>
            <a:fillRect/>
          </a:stretch>
        </p:blipFill>
        <p:spPr>
          <a:xfrm>
            <a:off x="7788683" y="4032924"/>
            <a:ext cx="336873" cy="336875"/>
          </a:xfrm>
          <a:prstGeom prst="rect">
            <a:avLst/>
          </a:prstGeom>
          <a:noFill/>
          <a:ln>
            <a:noFill/>
          </a:ln>
        </p:spPr>
      </p:pic>
      <p:pic>
        <p:nvPicPr>
          <p:cNvPr id="156" name="Google Shape;156;p46">
            <a:hlinkClick r:id="rId9"/>
          </p:cNvPr>
          <p:cNvPicPr preferRelativeResize="0"/>
          <p:nvPr/>
        </p:nvPicPr>
        <p:blipFill>
          <a:blip r:embed="rId10">
            <a:alphaModFix/>
          </a:blip>
          <a:stretch>
            <a:fillRect/>
          </a:stretch>
        </p:blipFill>
        <p:spPr>
          <a:xfrm>
            <a:off x="8125555" y="3869378"/>
            <a:ext cx="663986" cy="663989"/>
          </a:xfrm>
          <a:prstGeom prst="rect">
            <a:avLst/>
          </a:prstGeom>
          <a:noFill/>
          <a:ln>
            <a:noFill/>
          </a:ln>
        </p:spPr>
      </p:pic>
      <p:pic>
        <p:nvPicPr>
          <p:cNvPr id="157" name="Google Shape;157;p46"/>
          <p:cNvPicPr preferRelativeResize="0"/>
          <p:nvPr/>
        </p:nvPicPr>
        <p:blipFill>
          <a:blip r:embed="rId11">
            <a:alphaModFix/>
          </a:blip>
          <a:stretch>
            <a:fillRect/>
          </a:stretch>
        </p:blipFill>
        <p:spPr>
          <a:xfrm>
            <a:off x="445775" y="4611900"/>
            <a:ext cx="1050290" cy="370225"/>
          </a:xfrm>
          <a:prstGeom prst="rect">
            <a:avLst/>
          </a:prstGeom>
          <a:noFill/>
          <a:ln>
            <a:noFill/>
          </a:ln>
        </p:spPr>
      </p:pic>
      <p:sp>
        <p:nvSpPr>
          <p:cNvPr id="158" name="Google Shape;158;p46"/>
          <p:cNvSpPr txBox="1"/>
          <p:nvPr/>
        </p:nvSpPr>
        <p:spPr>
          <a:xfrm rot="-5400000">
            <a:off x="-1018700" y="1674750"/>
            <a:ext cx="4534800" cy="13395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s" sz="3000">
                <a:solidFill>
                  <a:srgbClr val="FFFFFF"/>
                </a:solidFill>
                <a:latin typeface="Architects Daughter"/>
                <a:ea typeface="Architects Daughter"/>
                <a:cs typeface="Architects Daughter"/>
                <a:sym typeface="Architects Daughter"/>
              </a:rPr>
              <a:t>Flipped LEARNING y otras metodologías activas en el aula </a:t>
            </a:r>
            <a:endParaRPr sz="3000">
              <a:solidFill>
                <a:srgbClr val="FFFFFF"/>
              </a:solidFill>
              <a:latin typeface="Architects Daughter"/>
              <a:ea typeface="Architects Daughter"/>
              <a:cs typeface="Architects Daughter"/>
              <a:sym typeface="Architects Daughter"/>
            </a:endParaRPr>
          </a:p>
        </p:txBody>
      </p:sp>
      <p:sp>
        <p:nvSpPr>
          <p:cNvPr id="159" name="Google Shape;159;p46"/>
          <p:cNvSpPr txBox="1"/>
          <p:nvPr/>
        </p:nvSpPr>
        <p:spPr>
          <a:xfrm rot="-5400000">
            <a:off x="37400" y="2123750"/>
            <a:ext cx="4528500" cy="6417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s" sz="1800">
                <a:solidFill>
                  <a:srgbClr val="13ADFF"/>
                </a:solidFill>
                <a:latin typeface="Architects Daughter"/>
                <a:ea typeface="Architects Daughter"/>
                <a:cs typeface="Architects Daughter"/>
                <a:sym typeface="Architects Daughter"/>
              </a:rPr>
              <a:t>ABP + flipped + Cooperativo + Gamificación</a:t>
            </a:r>
            <a:endParaRPr sz="1800">
              <a:solidFill>
                <a:srgbClr val="13ADFF"/>
              </a:solidFill>
              <a:latin typeface="Architects Daughter"/>
              <a:ea typeface="Architects Daughter"/>
              <a:cs typeface="Architects Daughter"/>
              <a:sym typeface="Architects Daughter"/>
            </a:endParaRPr>
          </a:p>
        </p:txBody>
      </p:sp>
      <p:pic>
        <p:nvPicPr>
          <p:cNvPr id="160" name="Google Shape;160;p46"/>
          <p:cNvPicPr preferRelativeResize="0"/>
          <p:nvPr/>
        </p:nvPicPr>
        <p:blipFill>
          <a:blip r:embed="rId12">
            <a:alphaModFix/>
          </a:blip>
          <a:stretch>
            <a:fillRect/>
          </a:stretch>
        </p:blipFill>
        <p:spPr>
          <a:xfrm>
            <a:off x="2965150" y="529175"/>
            <a:ext cx="3271148" cy="3271148"/>
          </a:xfrm>
          <a:prstGeom prst="rect">
            <a:avLst/>
          </a:prstGeom>
          <a:noFill/>
          <a:ln>
            <a:noFill/>
          </a:ln>
        </p:spPr>
      </p:pic>
      <p:pic>
        <p:nvPicPr>
          <p:cNvPr id="161" name="Google Shape;161;p46"/>
          <p:cNvPicPr preferRelativeResize="0"/>
          <p:nvPr/>
        </p:nvPicPr>
        <p:blipFill>
          <a:blip r:embed="rId13">
            <a:alphaModFix/>
          </a:blip>
          <a:stretch>
            <a:fillRect/>
          </a:stretch>
        </p:blipFill>
        <p:spPr>
          <a:xfrm>
            <a:off x="6902498" y="863639"/>
            <a:ext cx="1447800" cy="1152525"/>
          </a:xfrm>
          <a:prstGeom prst="rect">
            <a:avLst/>
          </a:prstGeom>
          <a:noFill/>
          <a:ln>
            <a:noFill/>
          </a:ln>
        </p:spPr>
      </p:pic>
      <p:pic>
        <p:nvPicPr>
          <p:cNvPr id="162" name="Google Shape;162;p46"/>
          <p:cNvPicPr preferRelativeResize="0"/>
          <p:nvPr/>
        </p:nvPicPr>
        <p:blipFill>
          <a:blip r:embed="rId14">
            <a:alphaModFix/>
          </a:blip>
          <a:stretch>
            <a:fillRect/>
          </a:stretch>
        </p:blipFill>
        <p:spPr>
          <a:xfrm>
            <a:off x="6797204" y="2393450"/>
            <a:ext cx="1658386" cy="984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5"/>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¿Qué es la Gamificación?</a:t>
            </a:r>
            <a:endParaRPr>
              <a:latin typeface="Architects Daughter"/>
              <a:ea typeface="Architects Daughter"/>
              <a:cs typeface="Architects Daughter"/>
              <a:sym typeface="Architects Daughter"/>
            </a:endParaRPr>
          </a:p>
        </p:txBody>
      </p:sp>
      <p:pic>
        <p:nvPicPr>
          <p:cNvPr id="261" name="Google Shape;261;p55" descr="Game based learning, ejemplos donde se aplican los principios de diseño del juego para el proceso de aprendizaje. Una forma dinámica para involucrar a los estudiantes y ayudar a los educadores para evaluar el aprendizaje.&#10;&#10;Deconstruir la diversión en todo buen juego, y se pone de manifiesto que lo que hace que sea agradable es el proceso de aprendizaje integrado.  &quot;Aprender&quot; no significa memoria memorización-que significa la adquisición de las competencias y los procesos mentales necesarios para responder de manera apropiada bajo presión, en una variedad de situaciones.&#10;&#10;Los profesores y alumnos (de primaria a bachillerato) del Col.legi Montserrat nos explican los poyectos que han realizado con juegos en diferentes materias.&#10;&#10;http://www.cmontserrat.org&#10;http://www.edutopia.org/blogs/beat/game-based-learning" title="Game based learning: Gamificación en el aula">
            <a:hlinkClick r:id="rId3"/>
          </p:cNvPr>
          <p:cNvPicPr preferRelativeResize="0"/>
          <p:nvPr/>
        </p:nvPicPr>
        <p:blipFill>
          <a:blip r:embed="rId4">
            <a:alphaModFix/>
          </a:blip>
          <a:stretch>
            <a:fillRect/>
          </a:stretch>
        </p:blipFill>
        <p:spPr>
          <a:xfrm>
            <a:off x="2202550" y="1129201"/>
            <a:ext cx="4572000" cy="3429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45"/>
        <p:cNvGrpSpPr/>
        <p:nvPr/>
      </p:nvGrpSpPr>
      <p:grpSpPr>
        <a:xfrm>
          <a:off x="0" y="0"/>
          <a:ext cx="0" cy="0"/>
          <a:chOff x="0" y="0"/>
          <a:chExt cx="0" cy="0"/>
        </a:xfrm>
      </p:grpSpPr>
      <p:sp>
        <p:nvSpPr>
          <p:cNvPr id="1146" name="Google Shape;1146;p145"/>
          <p:cNvSpPr txBox="1"/>
          <p:nvPr/>
        </p:nvSpPr>
        <p:spPr>
          <a:xfrm>
            <a:off x="593425" y="99265"/>
            <a:ext cx="4914600" cy="543600"/>
          </a:xfrm>
          <a:prstGeom prst="rect">
            <a:avLst/>
          </a:prstGeom>
          <a:noFill/>
          <a:ln>
            <a:noFill/>
          </a:ln>
        </p:spPr>
        <p:txBody>
          <a:bodyPr spcFirstLastPara="1" wrap="square" lIns="93125" tIns="93125" rIns="93125" bIns="93125" anchor="t" anchorCtr="0">
            <a:noAutofit/>
          </a:bodyPr>
          <a:lstStyle/>
          <a:p>
            <a:pPr marL="0" lvl="0" indent="0" algn="l" rtl="0">
              <a:spcBef>
                <a:spcPts val="0"/>
              </a:spcBef>
              <a:spcAft>
                <a:spcPts val="0"/>
              </a:spcAft>
              <a:buNone/>
            </a:pPr>
            <a:r>
              <a:rPr lang="es" sz="3000">
                <a:solidFill>
                  <a:srgbClr val="FFFFFF"/>
                </a:solidFill>
                <a:latin typeface="Short Stack"/>
                <a:ea typeface="Short Stack"/>
                <a:cs typeface="Short Stack"/>
                <a:sym typeface="Short Stack"/>
              </a:rPr>
              <a:t>Insignias</a:t>
            </a:r>
            <a:endParaRPr sz="3000">
              <a:solidFill>
                <a:srgbClr val="FFFFFF"/>
              </a:solidFill>
              <a:latin typeface="Short Stack"/>
              <a:ea typeface="Short Stack"/>
              <a:cs typeface="Short Stack"/>
              <a:sym typeface="Short Stack"/>
            </a:endParaRPr>
          </a:p>
        </p:txBody>
      </p:sp>
      <p:pic>
        <p:nvPicPr>
          <p:cNvPr id="1147" name="Google Shape;1147;p145" descr="Luz, Bombilla, Lámpara"/>
          <p:cNvPicPr preferRelativeResize="0"/>
          <p:nvPr/>
        </p:nvPicPr>
        <p:blipFill>
          <a:blip r:embed="rId3">
            <a:alphaModFix/>
          </a:blip>
          <a:stretch>
            <a:fillRect/>
          </a:stretch>
        </p:blipFill>
        <p:spPr>
          <a:xfrm>
            <a:off x="6660903" y="461543"/>
            <a:ext cx="1959636" cy="1965770"/>
          </a:xfrm>
          <a:prstGeom prst="rect">
            <a:avLst/>
          </a:prstGeom>
          <a:noFill/>
          <a:ln>
            <a:noFill/>
          </a:ln>
        </p:spPr>
      </p:pic>
      <p:pic>
        <p:nvPicPr>
          <p:cNvPr id="1148" name="Google Shape;1148;p145" descr="Experto-en-DROPBOX.jpg"/>
          <p:cNvPicPr preferRelativeResize="0"/>
          <p:nvPr/>
        </p:nvPicPr>
        <p:blipFill>
          <a:blip r:embed="rId4">
            <a:alphaModFix/>
          </a:blip>
          <a:stretch>
            <a:fillRect/>
          </a:stretch>
        </p:blipFill>
        <p:spPr>
          <a:xfrm>
            <a:off x="1982548" y="831901"/>
            <a:ext cx="1474000" cy="1474000"/>
          </a:xfrm>
          <a:prstGeom prst="rect">
            <a:avLst/>
          </a:prstGeom>
          <a:noFill/>
          <a:ln>
            <a:noFill/>
          </a:ln>
        </p:spPr>
      </p:pic>
      <p:pic>
        <p:nvPicPr>
          <p:cNvPr id="1149" name="Google Shape;1149;p145" descr="guitarrista estrella del rock.jpg"/>
          <p:cNvPicPr preferRelativeResize="0"/>
          <p:nvPr/>
        </p:nvPicPr>
        <p:blipFill>
          <a:blip r:embed="rId5">
            <a:alphaModFix/>
          </a:blip>
          <a:stretch>
            <a:fillRect/>
          </a:stretch>
        </p:blipFill>
        <p:spPr>
          <a:xfrm>
            <a:off x="6944575" y="3185525"/>
            <a:ext cx="1392300" cy="1392300"/>
          </a:xfrm>
          <a:prstGeom prst="rect">
            <a:avLst/>
          </a:prstGeom>
          <a:noFill/>
          <a:ln>
            <a:noFill/>
          </a:ln>
        </p:spPr>
      </p:pic>
      <p:pic>
        <p:nvPicPr>
          <p:cNvPr id="1150" name="Google Shape;1150;p145" descr="bajista_experto.jpg"/>
          <p:cNvPicPr preferRelativeResize="0"/>
          <p:nvPr/>
        </p:nvPicPr>
        <p:blipFill>
          <a:blip r:embed="rId6">
            <a:alphaModFix/>
          </a:blip>
          <a:stretch>
            <a:fillRect/>
          </a:stretch>
        </p:blipFill>
        <p:spPr>
          <a:xfrm>
            <a:off x="4751750" y="3185525"/>
            <a:ext cx="1392300" cy="1392300"/>
          </a:xfrm>
          <a:prstGeom prst="rect">
            <a:avLst/>
          </a:prstGeom>
          <a:noFill/>
          <a:ln>
            <a:noFill/>
          </a:ln>
        </p:spPr>
      </p:pic>
      <p:pic>
        <p:nvPicPr>
          <p:cNvPr id="1151" name="Google Shape;1151;p145" descr="cantante_amateur.jpg"/>
          <p:cNvPicPr preferRelativeResize="0"/>
          <p:nvPr/>
        </p:nvPicPr>
        <p:blipFill>
          <a:blip r:embed="rId7">
            <a:alphaModFix/>
          </a:blip>
          <a:stretch>
            <a:fillRect/>
          </a:stretch>
        </p:blipFill>
        <p:spPr>
          <a:xfrm>
            <a:off x="2464438" y="3185525"/>
            <a:ext cx="1392300" cy="1392300"/>
          </a:xfrm>
          <a:prstGeom prst="rect">
            <a:avLst/>
          </a:prstGeom>
          <a:noFill/>
          <a:ln>
            <a:noFill/>
          </a:ln>
        </p:spPr>
      </p:pic>
      <p:pic>
        <p:nvPicPr>
          <p:cNvPr id="1152" name="Google Shape;1152;p145" descr="baterista_novato.jpg"/>
          <p:cNvPicPr preferRelativeResize="0"/>
          <p:nvPr/>
        </p:nvPicPr>
        <p:blipFill>
          <a:blip r:embed="rId8">
            <a:alphaModFix/>
          </a:blip>
          <a:stretch>
            <a:fillRect/>
          </a:stretch>
        </p:blipFill>
        <p:spPr>
          <a:xfrm>
            <a:off x="269750" y="3185525"/>
            <a:ext cx="1392300" cy="1392300"/>
          </a:xfrm>
          <a:prstGeom prst="rect">
            <a:avLst/>
          </a:prstGeom>
          <a:noFill/>
          <a:ln>
            <a:noFill/>
          </a:ln>
        </p:spPr>
      </p:pic>
      <p:pic>
        <p:nvPicPr>
          <p:cNvPr id="1153" name="Google Shape;1153;p145" descr="Experto-en-Teoría-del-sonido.jpg"/>
          <p:cNvPicPr preferRelativeResize="0"/>
          <p:nvPr/>
        </p:nvPicPr>
        <p:blipFill>
          <a:blip r:embed="rId9">
            <a:alphaModFix/>
          </a:blip>
          <a:stretch>
            <a:fillRect/>
          </a:stretch>
        </p:blipFill>
        <p:spPr>
          <a:xfrm>
            <a:off x="4115724" y="1480827"/>
            <a:ext cx="1392300" cy="1392300"/>
          </a:xfrm>
          <a:prstGeom prst="rect">
            <a:avLst/>
          </a:prstGeom>
          <a:noFill/>
          <a:ln>
            <a:noFill/>
          </a:ln>
        </p:spPr>
      </p:pic>
      <p:sp>
        <p:nvSpPr>
          <p:cNvPr id="1154" name="Google Shape;1154;p145"/>
          <p:cNvSpPr txBox="1"/>
          <p:nvPr/>
        </p:nvSpPr>
        <p:spPr>
          <a:xfrm>
            <a:off x="1078775" y="4690800"/>
            <a:ext cx="49797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FFFF"/>
                </a:solidFill>
                <a:hlinkClick r:id="rId10"/>
              </a:rPr>
              <a:t>https://www.makebadg.es/</a:t>
            </a:r>
            <a:endParaRPr>
              <a:solidFill>
                <a:srgbClr val="FFFFFF"/>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58"/>
        <p:cNvGrpSpPr/>
        <p:nvPr/>
      </p:nvGrpSpPr>
      <p:grpSpPr>
        <a:xfrm>
          <a:off x="0" y="0"/>
          <a:ext cx="0" cy="0"/>
          <a:chOff x="0" y="0"/>
          <a:chExt cx="0" cy="0"/>
        </a:xfrm>
      </p:grpSpPr>
      <p:sp>
        <p:nvSpPr>
          <p:cNvPr id="1159" name="Google Shape;1159;p146"/>
          <p:cNvSpPr txBox="1"/>
          <p:nvPr/>
        </p:nvSpPr>
        <p:spPr>
          <a:xfrm>
            <a:off x="593425" y="99265"/>
            <a:ext cx="4914600" cy="543600"/>
          </a:xfrm>
          <a:prstGeom prst="rect">
            <a:avLst/>
          </a:prstGeom>
          <a:noFill/>
          <a:ln>
            <a:noFill/>
          </a:ln>
        </p:spPr>
        <p:txBody>
          <a:bodyPr spcFirstLastPara="1" wrap="square" lIns="93125" tIns="93125" rIns="93125" bIns="93125" anchor="t" anchorCtr="0">
            <a:noAutofit/>
          </a:bodyPr>
          <a:lstStyle/>
          <a:p>
            <a:pPr marL="0" lvl="0" indent="0" algn="l" rtl="0">
              <a:spcBef>
                <a:spcPts val="0"/>
              </a:spcBef>
              <a:spcAft>
                <a:spcPts val="0"/>
              </a:spcAft>
              <a:buNone/>
            </a:pPr>
            <a:r>
              <a:rPr lang="es" sz="3000">
                <a:solidFill>
                  <a:srgbClr val="FFFFFF"/>
                </a:solidFill>
                <a:latin typeface="Short Stack"/>
                <a:ea typeface="Short Stack"/>
                <a:cs typeface="Short Stack"/>
                <a:sym typeface="Short Stack"/>
              </a:rPr>
              <a:t>Diplomas y tarjetas</a:t>
            </a:r>
            <a:endParaRPr sz="3000">
              <a:solidFill>
                <a:srgbClr val="FFFFFF"/>
              </a:solidFill>
              <a:latin typeface="Short Stack"/>
              <a:ea typeface="Short Stack"/>
              <a:cs typeface="Short Stack"/>
              <a:sym typeface="Short Stack"/>
            </a:endParaRPr>
          </a:p>
        </p:txBody>
      </p:sp>
      <p:pic>
        <p:nvPicPr>
          <p:cNvPr id="1160" name="Google Shape;1160;p146"/>
          <p:cNvPicPr preferRelativeResize="0"/>
          <p:nvPr/>
        </p:nvPicPr>
        <p:blipFill>
          <a:blip r:embed="rId3">
            <a:alphaModFix/>
          </a:blip>
          <a:stretch>
            <a:fillRect/>
          </a:stretch>
        </p:blipFill>
        <p:spPr>
          <a:xfrm>
            <a:off x="179325" y="1731025"/>
            <a:ext cx="4703852" cy="2632124"/>
          </a:xfrm>
          <a:prstGeom prst="rect">
            <a:avLst/>
          </a:prstGeom>
          <a:noFill/>
          <a:ln>
            <a:noFill/>
          </a:ln>
        </p:spPr>
      </p:pic>
      <p:pic>
        <p:nvPicPr>
          <p:cNvPr id="1161" name="Google Shape;1161;p146"/>
          <p:cNvPicPr preferRelativeResize="0"/>
          <p:nvPr/>
        </p:nvPicPr>
        <p:blipFill>
          <a:blip r:embed="rId4">
            <a:alphaModFix/>
          </a:blip>
          <a:stretch>
            <a:fillRect/>
          </a:stretch>
        </p:blipFill>
        <p:spPr>
          <a:xfrm>
            <a:off x="1804075" y="2109762"/>
            <a:ext cx="2651724" cy="1874651"/>
          </a:xfrm>
          <a:prstGeom prst="rect">
            <a:avLst/>
          </a:prstGeom>
          <a:noFill/>
          <a:ln>
            <a:noFill/>
          </a:ln>
        </p:spPr>
      </p:pic>
      <p:pic>
        <p:nvPicPr>
          <p:cNvPr id="1162" name="Google Shape;1162;p146"/>
          <p:cNvPicPr preferRelativeResize="0"/>
          <p:nvPr/>
        </p:nvPicPr>
        <p:blipFill rotWithShape="1">
          <a:blip r:embed="rId5">
            <a:alphaModFix/>
          </a:blip>
          <a:srcRect l="7581" t="5540" r="6166" b="4223"/>
          <a:stretch/>
        </p:blipFill>
        <p:spPr>
          <a:xfrm rot="-5400000">
            <a:off x="5782663" y="-143278"/>
            <a:ext cx="2554653" cy="3563653"/>
          </a:xfrm>
          <a:prstGeom prst="rect">
            <a:avLst/>
          </a:prstGeom>
          <a:noFill/>
          <a:ln>
            <a:noFill/>
          </a:ln>
        </p:spPr>
      </p:pic>
      <p:sp>
        <p:nvSpPr>
          <p:cNvPr id="1163" name="Google Shape;1163;p146">
            <a:hlinkClick r:id="rId6"/>
          </p:cNvPr>
          <p:cNvSpPr txBox="1"/>
          <p:nvPr/>
        </p:nvSpPr>
        <p:spPr>
          <a:xfrm>
            <a:off x="6041125" y="4476750"/>
            <a:ext cx="30519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FFFFFF"/>
                </a:solidFill>
              </a:rPr>
              <a:t>https://www.canva.com/</a:t>
            </a:r>
            <a:endParaRPr>
              <a:solidFill>
                <a:srgbClr val="FFFFFF"/>
              </a:solidFill>
            </a:endParaRPr>
          </a:p>
        </p:txBody>
      </p:sp>
      <p:pic>
        <p:nvPicPr>
          <p:cNvPr id="1164" name="Google Shape;1164;p146"/>
          <p:cNvPicPr preferRelativeResize="0"/>
          <p:nvPr/>
        </p:nvPicPr>
        <p:blipFill>
          <a:blip r:embed="rId7">
            <a:alphaModFix/>
          </a:blip>
          <a:stretch>
            <a:fillRect/>
          </a:stretch>
        </p:blipFill>
        <p:spPr>
          <a:xfrm>
            <a:off x="6342363" y="2978700"/>
            <a:ext cx="1435225" cy="14352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68"/>
        <p:cNvGrpSpPr/>
        <p:nvPr/>
      </p:nvGrpSpPr>
      <p:grpSpPr>
        <a:xfrm>
          <a:off x="0" y="0"/>
          <a:ext cx="0" cy="0"/>
          <a:chOff x="0" y="0"/>
          <a:chExt cx="0" cy="0"/>
        </a:xfrm>
      </p:grpSpPr>
      <p:sp>
        <p:nvSpPr>
          <p:cNvPr id="1169" name="Google Shape;1169;p147"/>
          <p:cNvSpPr txBox="1"/>
          <p:nvPr/>
        </p:nvSpPr>
        <p:spPr>
          <a:xfrm>
            <a:off x="593425" y="99265"/>
            <a:ext cx="4914600" cy="543600"/>
          </a:xfrm>
          <a:prstGeom prst="rect">
            <a:avLst/>
          </a:prstGeom>
          <a:noFill/>
          <a:ln>
            <a:noFill/>
          </a:ln>
        </p:spPr>
        <p:txBody>
          <a:bodyPr spcFirstLastPara="1" wrap="square" lIns="93125" tIns="93125" rIns="93125" bIns="93125" anchor="t" anchorCtr="0">
            <a:noAutofit/>
          </a:bodyPr>
          <a:lstStyle/>
          <a:p>
            <a:pPr marL="0" lvl="0" indent="0" algn="l" rtl="0">
              <a:spcBef>
                <a:spcPts val="0"/>
              </a:spcBef>
              <a:spcAft>
                <a:spcPts val="0"/>
              </a:spcAft>
              <a:buNone/>
            </a:pPr>
            <a:r>
              <a:rPr lang="es" sz="3000">
                <a:solidFill>
                  <a:srgbClr val="FFFFFF"/>
                </a:solidFill>
                <a:latin typeface="Short Stack"/>
                <a:ea typeface="Short Stack"/>
                <a:cs typeface="Short Stack"/>
                <a:sym typeface="Short Stack"/>
              </a:rPr>
              <a:t>Dianas</a:t>
            </a:r>
            <a:endParaRPr sz="3000">
              <a:solidFill>
                <a:srgbClr val="FFFFFF"/>
              </a:solidFill>
              <a:latin typeface="Short Stack"/>
              <a:ea typeface="Short Stack"/>
              <a:cs typeface="Short Stack"/>
              <a:sym typeface="Short Stack"/>
            </a:endParaRPr>
          </a:p>
        </p:txBody>
      </p:sp>
      <p:pic>
        <p:nvPicPr>
          <p:cNvPr id="1170" name="Google Shape;1170;p147"/>
          <p:cNvPicPr preferRelativeResize="0"/>
          <p:nvPr/>
        </p:nvPicPr>
        <p:blipFill>
          <a:blip r:embed="rId3">
            <a:alphaModFix/>
          </a:blip>
          <a:stretch>
            <a:fillRect/>
          </a:stretch>
        </p:blipFill>
        <p:spPr>
          <a:xfrm>
            <a:off x="2486500" y="681090"/>
            <a:ext cx="4171007" cy="419583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74"/>
        <p:cNvGrpSpPr/>
        <p:nvPr/>
      </p:nvGrpSpPr>
      <p:grpSpPr>
        <a:xfrm>
          <a:off x="0" y="0"/>
          <a:ext cx="0" cy="0"/>
          <a:chOff x="0" y="0"/>
          <a:chExt cx="0" cy="0"/>
        </a:xfrm>
      </p:grpSpPr>
      <p:sp>
        <p:nvSpPr>
          <p:cNvPr id="1175" name="Google Shape;1175;p148"/>
          <p:cNvSpPr txBox="1"/>
          <p:nvPr/>
        </p:nvSpPr>
        <p:spPr>
          <a:xfrm>
            <a:off x="593425" y="99265"/>
            <a:ext cx="4914600" cy="543600"/>
          </a:xfrm>
          <a:prstGeom prst="rect">
            <a:avLst/>
          </a:prstGeom>
          <a:noFill/>
          <a:ln>
            <a:noFill/>
          </a:ln>
        </p:spPr>
        <p:txBody>
          <a:bodyPr spcFirstLastPara="1" wrap="square" lIns="93125" tIns="93125" rIns="93125" bIns="93125" anchor="t" anchorCtr="0">
            <a:noAutofit/>
          </a:bodyPr>
          <a:lstStyle/>
          <a:p>
            <a:pPr marL="0" lvl="0" indent="0" algn="l" rtl="0">
              <a:spcBef>
                <a:spcPts val="0"/>
              </a:spcBef>
              <a:spcAft>
                <a:spcPts val="0"/>
              </a:spcAft>
              <a:buNone/>
            </a:pPr>
            <a:r>
              <a:rPr lang="es" sz="3000">
                <a:solidFill>
                  <a:srgbClr val="FFFFFF"/>
                </a:solidFill>
                <a:latin typeface="Short Stack"/>
                <a:ea typeface="Short Stack"/>
                <a:cs typeface="Short Stack"/>
                <a:sym typeface="Short Stack"/>
              </a:rPr>
              <a:t>Dianas</a:t>
            </a:r>
            <a:endParaRPr sz="3000">
              <a:solidFill>
                <a:srgbClr val="FFFFFF"/>
              </a:solidFill>
              <a:latin typeface="Short Stack"/>
              <a:ea typeface="Short Stack"/>
              <a:cs typeface="Short Stack"/>
              <a:sym typeface="Short Stack"/>
            </a:endParaRPr>
          </a:p>
        </p:txBody>
      </p:sp>
      <p:pic>
        <p:nvPicPr>
          <p:cNvPr id="1176" name="Google Shape;1176;p148"/>
          <p:cNvPicPr preferRelativeResize="0"/>
          <p:nvPr/>
        </p:nvPicPr>
        <p:blipFill>
          <a:blip r:embed="rId3">
            <a:alphaModFix/>
          </a:blip>
          <a:stretch>
            <a:fillRect/>
          </a:stretch>
        </p:blipFill>
        <p:spPr>
          <a:xfrm>
            <a:off x="278075" y="1687575"/>
            <a:ext cx="4176851" cy="2998325"/>
          </a:xfrm>
          <a:prstGeom prst="rect">
            <a:avLst/>
          </a:prstGeom>
          <a:noFill/>
          <a:ln>
            <a:noFill/>
          </a:ln>
        </p:spPr>
      </p:pic>
      <p:pic>
        <p:nvPicPr>
          <p:cNvPr id="1177" name="Google Shape;1177;p148"/>
          <p:cNvPicPr preferRelativeResize="0"/>
          <p:nvPr/>
        </p:nvPicPr>
        <p:blipFill>
          <a:blip r:embed="rId4">
            <a:alphaModFix/>
          </a:blip>
          <a:stretch>
            <a:fillRect/>
          </a:stretch>
        </p:blipFill>
        <p:spPr>
          <a:xfrm>
            <a:off x="4607326" y="795265"/>
            <a:ext cx="4384276" cy="328820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81"/>
        <p:cNvGrpSpPr/>
        <p:nvPr/>
      </p:nvGrpSpPr>
      <p:grpSpPr>
        <a:xfrm>
          <a:off x="0" y="0"/>
          <a:ext cx="0" cy="0"/>
          <a:chOff x="0" y="0"/>
          <a:chExt cx="0" cy="0"/>
        </a:xfrm>
      </p:grpSpPr>
      <p:sp>
        <p:nvSpPr>
          <p:cNvPr id="1182" name="Google Shape;1182;p149"/>
          <p:cNvSpPr txBox="1"/>
          <p:nvPr/>
        </p:nvSpPr>
        <p:spPr>
          <a:xfrm>
            <a:off x="593425" y="99265"/>
            <a:ext cx="4914600" cy="543600"/>
          </a:xfrm>
          <a:prstGeom prst="rect">
            <a:avLst/>
          </a:prstGeom>
          <a:noFill/>
          <a:ln>
            <a:noFill/>
          </a:ln>
        </p:spPr>
        <p:txBody>
          <a:bodyPr spcFirstLastPara="1" wrap="square" lIns="93125" tIns="93125" rIns="93125" bIns="93125" anchor="t" anchorCtr="0">
            <a:noAutofit/>
          </a:bodyPr>
          <a:lstStyle/>
          <a:p>
            <a:pPr marL="0" lvl="0" indent="0" algn="l" rtl="0">
              <a:spcBef>
                <a:spcPts val="0"/>
              </a:spcBef>
              <a:spcAft>
                <a:spcPts val="0"/>
              </a:spcAft>
              <a:buNone/>
            </a:pPr>
            <a:r>
              <a:rPr lang="es" sz="3000">
                <a:solidFill>
                  <a:srgbClr val="FFFFFF"/>
                </a:solidFill>
                <a:latin typeface="Short Stack"/>
                <a:ea typeface="Short Stack"/>
                <a:cs typeface="Short Stack"/>
                <a:sym typeface="Short Stack"/>
              </a:rPr>
              <a:t>Otros</a:t>
            </a:r>
            <a:endParaRPr sz="3000">
              <a:solidFill>
                <a:srgbClr val="FFFFFF"/>
              </a:solidFill>
              <a:latin typeface="Short Stack"/>
              <a:ea typeface="Short Stack"/>
              <a:cs typeface="Short Stack"/>
              <a:sym typeface="Short Stack"/>
            </a:endParaRPr>
          </a:p>
        </p:txBody>
      </p:sp>
      <p:sp>
        <p:nvSpPr>
          <p:cNvPr id="1183" name="Google Shape;1183;p149"/>
          <p:cNvSpPr/>
          <p:nvPr/>
        </p:nvSpPr>
        <p:spPr>
          <a:xfrm>
            <a:off x="3496775" y="1411800"/>
            <a:ext cx="1785900" cy="3281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87"/>
        <p:cNvGrpSpPr/>
        <p:nvPr/>
      </p:nvGrpSpPr>
      <p:grpSpPr>
        <a:xfrm>
          <a:off x="0" y="0"/>
          <a:ext cx="0" cy="0"/>
          <a:chOff x="0" y="0"/>
          <a:chExt cx="0" cy="0"/>
        </a:xfrm>
      </p:grpSpPr>
      <p:sp>
        <p:nvSpPr>
          <p:cNvPr id="1188" name="Google Shape;1188;p150"/>
          <p:cNvSpPr txBox="1"/>
          <p:nvPr/>
        </p:nvSpPr>
        <p:spPr>
          <a:xfrm>
            <a:off x="311700" y="1402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FFFF"/>
                </a:solidFill>
                <a:latin typeface="Indie Flower"/>
                <a:ea typeface="Indie Flower"/>
                <a:cs typeface="Indie Flower"/>
                <a:sym typeface="Indie Flower"/>
              </a:rPr>
              <a:t>Preguntas</a:t>
            </a:r>
            <a:endParaRPr sz="2800">
              <a:solidFill>
                <a:srgbClr val="FFFFFF"/>
              </a:solidFill>
              <a:latin typeface="Indie Flower"/>
              <a:ea typeface="Indie Flower"/>
              <a:cs typeface="Indie Flower"/>
              <a:sym typeface="Indie Flower"/>
            </a:endParaRPr>
          </a:p>
        </p:txBody>
      </p:sp>
      <p:pic>
        <p:nvPicPr>
          <p:cNvPr id="1189" name="Google Shape;1189;p150" descr="8MB3BaV2DmsB0OgTNW3dBr7moEdgQgyd8WPcyTLfFXCEhm4XiHA5UGz8bQFqapA2iNSu=h900"/>
          <p:cNvPicPr preferRelativeResize="0"/>
          <p:nvPr/>
        </p:nvPicPr>
        <p:blipFill>
          <a:blip r:embed="rId3">
            <a:alphaModFix/>
          </a:blip>
          <a:stretch>
            <a:fillRect/>
          </a:stretch>
        </p:blipFill>
        <p:spPr>
          <a:xfrm>
            <a:off x="679850" y="1215050"/>
            <a:ext cx="2080325" cy="1560250"/>
          </a:xfrm>
          <a:prstGeom prst="rect">
            <a:avLst/>
          </a:prstGeom>
          <a:noFill/>
          <a:ln>
            <a:noFill/>
          </a:ln>
        </p:spPr>
      </p:pic>
      <p:pic>
        <p:nvPicPr>
          <p:cNvPr id="1190" name="Google Shape;1190;p150" descr="plickers.png"/>
          <p:cNvPicPr preferRelativeResize="0"/>
          <p:nvPr/>
        </p:nvPicPr>
        <p:blipFill>
          <a:blip r:embed="rId4">
            <a:alphaModFix/>
          </a:blip>
          <a:stretch>
            <a:fillRect/>
          </a:stretch>
        </p:blipFill>
        <p:spPr>
          <a:xfrm>
            <a:off x="6363529" y="2899096"/>
            <a:ext cx="1682000" cy="1682000"/>
          </a:xfrm>
          <a:prstGeom prst="rect">
            <a:avLst/>
          </a:prstGeom>
          <a:noFill/>
          <a:ln>
            <a:noFill/>
          </a:ln>
        </p:spPr>
      </p:pic>
      <p:pic>
        <p:nvPicPr>
          <p:cNvPr id="1191" name="Google Shape;1191;p150"/>
          <p:cNvPicPr preferRelativeResize="0"/>
          <p:nvPr/>
        </p:nvPicPr>
        <p:blipFill>
          <a:blip r:embed="rId5">
            <a:alphaModFix/>
          </a:blip>
          <a:stretch>
            <a:fillRect/>
          </a:stretch>
        </p:blipFill>
        <p:spPr>
          <a:xfrm>
            <a:off x="4571988" y="712925"/>
            <a:ext cx="1732925" cy="1732925"/>
          </a:xfrm>
          <a:prstGeom prst="rect">
            <a:avLst/>
          </a:prstGeom>
          <a:noFill/>
          <a:ln>
            <a:noFill/>
          </a:ln>
        </p:spPr>
      </p:pic>
      <p:sp>
        <p:nvSpPr>
          <p:cNvPr id="1192" name="Google Shape;1192;p150"/>
          <p:cNvSpPr/>
          <p:nvPr/>
        </p:nvSpPr>
        <p:spPr>
          <a:xfrm>
            <a:off x="2377475" y="2932525"/>
            <a:ext cx="2655000" cy="185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3" name="Google Shape;1193;p150"/>
          <p:cNvPicPr preferRelativeResize="0"/>
          <p:nvPr/>
        </p:nvPicPr>
        <p:blipFill>
          <a:blip r:embed="rId6">
            <a:alphaModFix/>
          </a:blip>
          <a:stretch>
            <a:fillRect/>
          </a:stretch>
        </p:blipFill>
        <p:spPr>
          <a:xfrm>
            <a:off x="2506075" y="2969275"/>
            <a:ext cx="2504243" cy="17329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97"/>
        <p:cNvGrpSpPr/>
        <p:nvPr/>
      </p:nvGrpSpPr>
      <p:grpSpPr>
        <a:xfrm>
          <a:off x="0" y="0"/>
          <a:ext cx="0" cy="0"/>
          <a:chOff x="0" y="0"/>
          <a:chExt cx="0" cy="0"/>
        </a:xfrm>
      </p:grpSpPr>
      <p:sp>
        <p:nvSpPr>
          <p:cNvPr id="1198" name="Google Shape;1198;p151"/>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FFFF"/>
                </a:solidFill>
                <a:latin typeface="Indie Flower"/>
                <a:ea typeface="Indie Flower"/>
                <a:cs typeface="Indie Flower"/>
                <a:sym typeface="Indie Flower"/>
              </a:rPr>
              <a:t>Crucigramas</a:t>
            </a:r>
            <a:endParaRPr sz="2800">
              <a:solidFill>
                <a:srgbClr val="FFFFFF"/>
              </a:solidFill>
              <a:latin typeface="Indie Flower"/>
              <a:ea typeface="Indie Flower"/>
              <a:cs typeface="Indie Flower"/>
              <a:sym typeface="Indie Flower"/>
            </a:endParaRPr>
          </a:p>
        </p:txBody>
      </p:sp>
      <p:sp>
        <p:nvSpPr>
          <p:cNvPr id="1199" name="Google Shape;1199;p151">
            <a:hlinkClick r:id="rId3"/>
          </p:cNvPr>
          <p:cNvSpPr txBox="1"/>
          <p:nvPr/>
        </p:nvSpPr>
        <p:spPr>
          <a:xfrm>
            <a:off x="1121325" y="4364100"/>
            <a:ext cx="6557100" cy="77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u="sng">
                <a:solidFill>
                  <a:srgbClr val="FFFFFF"/>
                </a:solidFill>
                <a:hlinkClick r:id="rId3"/>
              </a:rPr>
              <a:t>https://www.educima.com/crosswordgenerator/spa/</a:t>
            </a:r>
            <a:endParaRPr>
              <a:solidFill>
                <a:srgbClr val="FFFFFF"/>
              </a:solidFill>
            </a:endParaRPr>
          </a:p>
        </p:txBody>
      </p:sp>
      <p:pic>
        <p:nvPicPr>
          <p:cNvPr id="1200" name="Google Shape;1200;p151"/>
          <p:cNvPicPr preferRelativeResize="0"/>
          <p:nvPr/>
        </p:nvPicPr>
        <p:blipFill>
          <a:blip r:embed="rId4">
            <a:alphaModFix/>
          </a:blip>
          <a:stretch>
            <a:fillRect/>
          </a:stretch>
        </p:blipFill>
        <p:spPr>
          <a:xfrm>
            <a:off x="2611024" y="655250"/>
            <a:ext cx="3556426" cy="37088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204"/>
        <p:cNvGrpSpPr/>
        <p:nvPr/>
      </p:nvGrpSpPr>
      <p:grpSpPr>
        <a:xfrm>
          <a:off x="0" y="0"/>
          <a:ext cx="0" cy="0"/>
          <a:chOff x="0" y="0"/>
          <a:chExt cx="0" cy="0"/>
        </a:xfrm>
      </p:grpSpPr>
      <p:sp>
        <p:nvSpPr>
          <p:cNvPr id="1205" name="Google Shape;1205;p152"/>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FFFF"/>
                </a:solidFill>
                <a:latin typeface="Indie Flower"/>
                <a:ea typeface="Indie Flower"/>
                <a:cs typeface="Indie Flower"/>
                <a:sym typeface="Indie Flower"/>
              </a:rPr>
              <a:t>Sopa de letras</a:t>
            </a:r>
            <a:endParaRPr sz="2800">
              <a:solidFill>
                <a:srgbClr val="FFFFFF"/>
              </a:solidFill>
              <a:latin typeface="Indie Flower"/>
              <a:ea typeface="Indie Flower"/>
              <a:cs typeface="Indie Flower"/>
              <a:sym typeface="Indie Flower"/>
            </a:endParaRPr>
          </a:p>
        </p:txBody>
      </p:sp>
      <p:sp>
        <p:nvSpPr>
          <p:cNvPr id="1206" name="Google Shape;1206;p152"/>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FFFF"/>
                </a:solidFill>
                <a:hlinkClick r:id="rId3"/>
              </a:rPr>
              <a:t>https://buscapalabras.com.ar/crear-sopa-de-letras.php</a:t>
            </a:r>
            <a:endParaRPr>
              <a:solidFill>
                <a:srgbClr val="FFFFFF"/>
              </a:solidFill>
            </a:endParaRPr>
          </a:p>
        </p:txBody>
      </p:sp>
      <p:pic>
        <p:nvPicPr>
          <p:cNvPr id="1207" name="Google Shape;1207;p152"/>
          <p:cNvPicPr preferRelativeResize="0"/>
          <p:nvPr/>
        </p:nvPicPr>
        <p:blipFill>
          <a:blip r:embed="rId4">
            <a:alphaModFix/>
          </a:blip>
          <a:stretch>
            <a:fillRect/>
          </a:stretch>
        </p:blipFill>
        <p:spPr>
          <a:xfrm>
            <a:off x="2413663" y="968650"/>
            <a:ext cx="4316676" cy="33110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211"/>
        <p:cNvGrpSpPr/>
        <p:nvPr/>
      </p:nvGrpSpPr>
      <p:grpSpPr>
        <a:xfrm>
          <a:off x="0" y="0"/>
          <a:ext cx="0" cy="0"/>
          <a:chOff x="0" y="0"/>
          <a:chExt cx="0" cy="0"/>
        </a:xfrm>
      </p:grpSpPr>
      <p:sp>
        <p:nvSpPr>
          <p:cNvPr id="1212" name="Google Shape;1212;p153"/>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FFFF"/>
                </a:solidFill>
                <a:latin typeface="Indie Flower"/>
                <a:ea typeface="Indie Flower"/>
                <a:cs typeface="Indie Flower"/>
                <a:sym typeface="Indie Flower"/>
              </a:rPr>
              <a:t>Pasapalabras</a:t>
            </a:r>
            <a:endParaRPr sz="2800">
              <a:solidFill>
                <a:srgbClr val="FFFFFF"/>
              </a:solidFill>
              <a:latin typeface="Indie Flower"/>
              <a:ea typeface="Indie Flower"/>
              <a:cs typeface="Indie Flower"/>
              <a:sym typeface="Indie Flower"/>
            </a:endParaRPr>
          </a:p>
        </p:txBody>
      </p:sp>
      <p:sp>
        <p:nvSpPr>
          <p:cNvPr id="1213" name="Google Shape;1213;p153"/>
          <p:cNvSpPr txBox="1"/>
          <p:nvPr/>
        </p:nvSpPr>
        <p:spPr>
          <a:xfrm>
            <a:off x="2188363" y="3789500"/>
            <a:ext cx="47673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800" u="sng">
                <a:solidFill>
                  <a:srgbClr val="FFFFFF"/>
                </a:solidFill>
                <a:hlinkClick r:id="rId3"/>
              </a:rPr>
              <a:t>https://www.educaplay.com/</a:t>
            </a:r>
            <a:endParaRPr sz="1800">
              <a:solidFill>
                <a:srgbClr val="FFFFFF"/>
              </a:solidFill>
            </a:endParaRPr>
          </a:p>
        </p:txBody>
      </p:sp>
      <p:pic>
        <p:nvPicPr>
          <p:cNvPr id="1214" name="Google Shape;1214;p153" descr="preload.gif"/>
          <p:cNvPicPr preferRelativeResize="0"/>
          <p:nvPr/>
        </p:nvPicPr>
        <p:blipFill>
          <a:blip r:embed="rId4">
            <a:alphaModFix/>
          </a:blip>
          <a:stretch>
            <a:fillRect/>
          </a:stretch>
        </p:blipFill>
        <p:spPr>
          <a:xfrm>
            <a:off x="2804663" y="1166475"/>
            <a:ext cx="3534678" cy="24742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218"/>
        <p:cNvGrpSpPr/>
        <p:nvPr/>
      </p:nvGrpSpPr>
      <p:grpSpPr>
        <a:xfrm>
          <a:off x="0" y="0"/>
          <a:ext cx="0" cy="0"/>
          <a:chOff x="0" y="0"/>
          <a:chExt cx="0" cy="0"/>
        </a:xfrm>
      </p:grpSpPr>
      <p:sp>
        <p:nvSpPr>
          <p:cNvPr id="1219" name="Google Shape;1219;p154"/>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FFFF"/>
                </a:solidFill>
                <a:latin typeface="Indie Flower"/>
                <a:ea typeface="Indie Flower"/>
                <a:cs typeface="Indie Flower"/>
                <a:sym typeface="Indie Flower"/>
              </a:rPr>
              <a:t>Itinerarios</a:t>
            </a:r>
            <a:endParaRPr sz="2800">
              <a:solidFill>
                <a:srgbClr val="FFFFFF"/>
              </a:solidFill>
              <a:latin typeface="Indie Flower"/>
              <a:ea typeface="Indie Flower"/>
              <a:cs typeface="Indie Flower"/>
              <a:sym typeface="Indie Flower"/>
            </a:endParaRPr>
          </a:p>
        </p:txBody>
      </p:sp>
      <p:pic>
        <p:nvPicPr>
          <p:cNvPr id="1220" name="Google Shape;1220;p154"/>
          <p:cNvPicPr preferRelativeResize="0"/>
          <p:nvPr/>
        </p:nvPicPr>
        <p:blipFill>
          <a:blip r:embed="rId3">
            <a:alphaModFix/>
          </a:blip>
          <a:stretch>
            <a:fillRect/>
          </a:stretch>
        </p:blipFill>
        <p:spPr>
          <a:xfrm>
            <a:off x="604075" y="1649625"/>
            <a:ext cx="2436575" cy="2030475"/>
          </a:xfrm>
          <a:prstGeom prst="rect">
            <a:avLst/>
          </a:prstGeom>
          <a:noFill/>
          <a:ln>
            <a:noFill/>
          </a:ln>
        </p:spPr>
      </p:pic>
      <p:pic>
        <p:nvPicPr>
          <p:cNvPr id="1221" name="Google Shape;1221;p154"/>
          <p:cNvPicPr preferRelativeResize="0"/>
          <p:nvPr/>
        </p:nvPicPr>
        <p:blipFill>
          <a:blip r:embed="rId4">
            <a:alphaModFix/>
          </a:blip>
          <a:stretch>
            <a:fillRect/>
          </a:stretch>
        </p:blipFill>
        <p:spPr>
          <a:xfrm>
            <a:off x="3275725" y="3032975"/>
            <a:ext cx="1907700" cy="1907700"/>
          </a:xfrm>
          <a:prstGeom prst="rect">
            <a:avLst/>
          </a:prstGeom>
          <a:noFill/>
          <a:ln>
            <a:noFill/>
          </a:ln>
        </p:spPr>
      </p:pic>
      <p:pic>
        <p:nvPicPr>
          <p:cNvPr id="1222" name="Google Shape;1222;p154"/>
          <p:cNvPicPr preferRelativeResize="0"/>
          <p:nvPr/>
        </p:nvPicPr>
        <p:blipFill>
          <a:blip r:embed="rId5">
            <a:alphaModFix/>
          </a:blip>
          <a:stretch>
            <a:fillRect/>
          </a:stretch>
        </p:blipFill>
        <p:spPr>
          <a:xfrm>
            <a:off x="4856599" y="935100"/>
            <a:ext cx="3633714" cy="1907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6"/>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Metodologías activas</a:t>
            </a:r>
            <a:endParaRPr>
              <a:latin typeface="Architects Daughter"/>
              <a:ea typeface="Architects Daughter"/>
              <a:cs typeface="Architects Daughter"/>
              <a:sym typeface="Architects Daughter"/>
            </a:endParaRPr>
          </a:p>
        </p:txBody>
      </p:sp>
      <p:pic>
        <p:nvPicPr>
          <p:cNvPr id="267" name="Google Shape;267;p56"/>
          <p:cNvPicPr preferRelativeResize="0"/>
          <p:nvPr/>
        </p:nvPicPr>
        <p:blipFill rotWithShape="1">
          <a:blip r:embed="rId3">
            <a:alphaModFix/>
          </a:blip>
          <a:srcRect/>
          <a:stretch/>
        </p:blipFill>
        <p:spPr>
          <a:xfrm>
            <a:off x="2944669" y="1571937"/>
            <a:ext cx="3087600" cy="1892400"/>
          </a:xfrm>
          <a:prstGeom prst="rect">
            <a:avLst/>
          </a:prstGeom>
          <a:noFill/>
          <a:ln>
            <a:noFill/>
          </a:ln>
        </p:spPr>
      </p:pic>
      <p:sp>
        <p:nvSpPr>
          <p:cNvPr id="268" name="Google Shape;268;p56"/>
          <p:cNvSpPr/>
          <p:nvPr/>
        </p:nvSpPr>
        <p:spPr>
          <a:xfrm>
            <a:off x="1054365" y="1414169"/>
            <a:ext cx="1734300" cy="935400"/>
          </a:xfrm>
          <a:prstGeom prst="roundRect">
            <a:avLst>
              <a:gd name="adj" fmla="val 15000"/>
            </a:avLst>
          </a:prstGeom>
          <a:gradFill>
            <a:gsLst>
              <a:gs pos="0">
                <a:srgbClr val="FFEFBF"/>
              </a:gs>
              <a:gs pos="100000">
                <a:srgbClr val="92FBA1"/>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69" name="Google Shape;269;p56"/>
          <p:cNvSpPr/>
          <p:nvPr/>
        </p:nvSpPr>
        <p:spPr>
          <a:xfrm>
            <a:off x="1054365" y="3014816"/>
            <a:ext cx="1734300" cy="935400"/>
          </a:xfrm>
          <a:prstGeom prst="roundRect">
            <a:avLst>
              <a:gd name="adj" fmla="val 15000"/>
            </a:avLst>
          </a:prstGeom>
          <a:gradFill>
            <a:gsLst>
              <a:gs pos="0">
                <a:srgbClr val="FFEFBF"/>
              </a:gs>
              <a:gs pos="100000">
                <a:srgbClr val="C28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70" name="Google Shape;270;p56"/>
          <p:cNvSpPr/>
          <p:nvPr/>
        </p:nvSpPr>
        <p:spPr>
          <a:xfrm>
            <a:off x="3768991" y="3770561"/>
            <a:ext cx="1944300" cy="935400"/>
          </a:xfrm>
          <a:prstGeom prst="roundRect">
            <a:avLst>
              <a:gd name="adj" fmla="val 15000"/>
            </a:avLst>
          </a:prstGeom>
          <a:gradFill>
            <a:gsLst>
              <a:gs pos="0">
                <a:srgbClr val="FFEFBF"/>
              </a:gs>
              <a:gs pos="100000">
                <a:srgbClr val="FFBBCB"/>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71" name="Google Shape;271;p56"/>
          <p:cNvSpPr/>
          <p:nvPr/>
        </p:nvSpPr>
        <p:spPr>
          <a:xfrm>
            <a:off x="6493553" y="3014816"/>
            <a:ext cx="1734300" cy="935400"/>
          </a:xfrm>
          <a:prstGeom prst="roundRect">
            <a:avLst>
              <a:gd name="adj" fmla="val 15000"/>
            </a:avLst>
          </a:prstGeom>
          <a:gradFill>
            <a:gsLst>
              <a:gs pos="0">
                <a:srgbClr val="FFEFBF"/>
              </a:gs>
              <a:gs pos="100000">
                <a:srgbClr val="E4FB6C"/>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72" name="Google Shape;272;p56"/>
          <p:cNvSpPr/>
          <p:nvPr/>
        </p:nvSpPr>
        <p:spPr>
          <a:xfrm>
            <a:off x="6425187" y="1414169"/>
            <a:ext cx="1734300" cy="935400"/>
          </a:xfrm>
          <a:prstGeom prst="roundRect">
            <a:avLst>
              <a:gd name="adj" fmla="val 15000"/>
            </a:avLst>
          </a:prstGeom>
          <a:gradFill>
            <a:gsLst>
              <a:gs pos="0">
                <a:srgbClr val="FFEFBF"/>
              </a:gs>
              <a:gs pos="100000">
                <a:srgbClr val="6A6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73" name="Google Shape;273;p56"/>
          <p:cNvSpPr/>
          <p:nvPr/>
        </p:nvSpPr>
        <p:spPr>
          <a:xfrm>
            <a:off x="1105646" y="1440755"/>
            <a:ext cx="16317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1</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Basado en Proyectos </a:t>
            </a:r>
            <a:endParaRPr sz="1200">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(ABP - PBL)</a:t>
            </a:r>
            <a:endParaRPr sz="900"/>
          </a:p>
        </p:txBody>
      </p:sp>
      <p:sp>
        <p:nvSpPr>
          <p:cNvPr id="274" name="Google Shape;274;p56"/>
          <p:cNvSpPr/>
          <p:nvPr/>
        </p:nvSpPr>
        <p:spPr>
          <a:xfrm>
            <a:off x="1294339" y="3165301"/>
            <a:ext cx="12543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2</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Flipped Learning</a:t>
            </a:r>
            <a:endParaRPr sz="900"/>
          </a:p>
        </p:txBody>
      </p:sp>
      <p:sp>
        <p:nvSpPr>
          <p:cNvPr id="275" name="Google Shape;275;p56"/>
          <p:cNvSpPr/>
          <p:nvPr/>
        </p:nvSpPr>
        <p:spPr>
          <a:xfrm>
            <a:off x="3834085" y="3741133"/>
            <a:ext cx="1814400" cy="849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3</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Gamificación</a:t>
            </a:r>
            <a:endParaRPr sz="1200"/>
          </a:p>
        </p:txBody>
      </p:sp>
      <p:sp>
        <p:nvSpPr>
          <p:cNvPr id="276" name="Google Shape;276;p56"/>
          <p:cNvSpPr/>
          <p:nvPr/>
        </p:nvSpPr>
        <p:spPr>
          <a:xfrm>
            <a:off x="6493553" y="3068191"/>
            <a:ext cx="17343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4</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cooperativo</a:t>
            </a:r>
            <a:endParaRPr sz="900"/>
          </a:p>
        </p:txBody>
      </p:sp>
      <p:sp>
        <p:nvSpPr>
          <p:cNvPr id="277" name="Google Shape;277;p56"/>
          <p:cNvSpPr/>
          <p:nvPr/>
        </p:nvSpPr>
        <p:spPr>
          <a:xfrm>
            <a:off x="6536285" y="1537866"/>
            <a:ext cx="15081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5</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 servicio</a:t>
            </a:r>
            <a:endParaRPr sz="9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226"/>
        <p:cNvGrpSpPr/>
        <p:nvPr/>
      </p:nvGrpSpPr>
      <p:grpSpPr>
        <a:xfrm>
          <a:off x="0" y="0"/>
          <a:ext cx="0" cy="0"/>
          <a:chOff x="0" y="0"/>
          <a:chExt cx="0" cy="0"/>
        </a:xfrm>
      </p:grpSpPr>
      <p:sp>
        <p:nvSpPr>
          <p:cNvPr id="1227" name="Google Shape;1227;p155"/>
          <p:cNvSpPr txBox="1"/>
          <p:nvPr/>
        </p:nvSpPr>
        <p:spPr>
          <a:xfrm>
            <a:off x="303150" y="658425"/>
            <a:ext cx="8537700" cy="934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800" b="1">
                <a:latin typeface="Indie Flower"/>
                <a:ea typeface="Indie Flower"/>
                <a:cs typeface="Indie Flower"/>
                <a:sym typeface="Indie Flower"/>
              </a:rPr>
              <a:t>Ideas para crear juegos de Escape en el aula</a:t>
            </a:r>
            <a:endParaRPr sz="4800" b="1">
              <a:latin typeface="Indie Flower"/>
              <a:ea typeface="Indie Flower"/>
              <a:cs typeface="Indie Flower"/>
              <a:sym typeface="Indie Flower"/>
            </a:endParaRPr>
          </a:p>
        </p:txBody>
      </p:sp>
      <p:sp>
        <p:nvSpPr>
          <p:cNvPr id="1228" name="Google Shape;1228;p155"/>
          <p:cNvSpPr/>
          <p:nvPr/>
        </p:nvSpPr>
        <p:spPr>
          <a:xfrm>
            <a:off x="7675975" y="3936150"/>
            <a:ext cx="1168200" cy="11682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55"/>
          <p:cNvSpPr txBox="1"/>
          <p:nvPr/>
        </p:nvSpPr>
        <p:spPr>
          <a:xfrm>
            <a:off x="42200" y="3679075"/>
            <a:ext cx="2990700" cy="15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solidFill>
                  <a:srgbClr val="13ADFF"/>
                </a:solidFill>
                <a:latin typeface="Indie Flower"/>
                <a:ea typeface="Indie Flower"/>
                <a:cs typeface="Indie Flower"/>
                <a:sym typeface="Indie Flower"/>
              </a:rPr>
              <a:t>Antonio J. Calvillo</a:t>
            </a:r>
            <a:endParaRPr sz="1800">
              <a:solidFill>
                <a:srgbClr val="13ADFF"/>
              </a:solidFill>
              <a:latin typeface="Indie Flower"/>
              <a:ea typeface="Indie Flower"/>
              <a:cs typeface="Indie Flower"/>
              <a:sym typeface="Indie Flower"/>
            </a:endParaRPr>
          </a:p>
          <a:p>
            <a:pPr marL="0" lvl="0" indent="0" algn="ctr" rtl="0">
              <a:spcBef>
                <a:spcPts val="0"/>
              </a:spcBef>
              <a:spcAft>
                <a:spcPts val="0"/>
              </a:spcAft>
              <a:buNone/>
            </a:pPr>
            <a:endParaRPr sz="1800">
              <a:solidFill>
                <a:srgbClr val="13ADFF"/>
              </a:solidFill>
              <a:latin typeface="Indie Flower"/>
              <a:ea typeface="Indie Flower"/>
              <a:cs typeface="Indie Flower"/>
              <a:sym typeface="Indie Flower"/>
            </a:endParaRPr>
          </a:p>
          <a:p>
            <a:pPr marL="0" lvl="0" indent="0" algn="ctr" rtl="0">
              <a:spcBef>
                <a:spcPts val="0"/>
              </a:spcBef>
              <a:spcAft>
                <a:spcPts val="0"/>
              </a:spcAft>
              <a:buNone/>
            </a:pPr>
            <a:endParaRPr sz="1800">
              <a:solidFill>
                <a:srgbClr val="13ADFF"/>
              </a:solidFill>
              <a:latin typeface="Indie Flower"/>
              <a:ea typeface="Indie Flower"/>
              <a:cs typeface="Indie Flower"/>
              <a:sym typeface="Indie Flower"/>
            </a:endParaRPr>
          </a:p>
          <a:p>
            <a:pPr marL="0" lvl="0" indent="0" algn="ctr" rtl="0">
              <a:spcBef>
                <a:spcPts val="0"/>
              </a:spcBef>
              <a:spcAft>
                <a:spcPts val="0"/>
              </a:spcAft>
              <a:buNone/>
            </a:pPr>
            <a:r>
              <a:rPr lang="es" sz="1800">
                <a:solidFill>
                  <a:srgbClr val="13ADFF"/>
                </a:solidFill>
                <a:latin typeface="Indie Flower"/>
                <a:ea typeface="Indie Flower"/>
                <a:cs typeface="Indie Flower"/>
                <a:sym typeface="Indie Flower"/>
              </a:rPr>
              <a:t>caotico27@gmail.com</a:t>
            </a:r>
            <a:endParaRPr sz="1800">
              <a:solidFill>
                <a:srgbClr val="13ADFF"/>
              </a:solidFill>
              <a:latin typeface="Indie Flower"/>
              <a:ea typeface="Indie Flower"/>
              <a:cs typeface="Indie Flower"/>
              <a:sym typeface="Indie Flower"/>
            </a:endParaRPr>
          </a:p>
          <a:p>
            <a:pPr marL="0" lvl="0" indent="0" algn="ctr" rtl="0">
              <a:spcBef>
                <a:spcPts val="0"/>
              </a:spcBef>
              <a:spcAft>
                <a:spcPts val="0"/>
              </a:spcAft>
              <a:buNone/>
            </a:pPr>
            <a:endParaRPr sz="1800">
              <a:solidFill>
                <a:srgbClr val="FFFFFF"/>
              </a:solidFill>
              <a:latin typeface="Indie Flower"/>
              <a:ea typeface="Indie Flower"/>
              <a:cs typeface="Indie Flower"/>
              <a:sym typeface="Indie Flower"/>
            </a:endParaRPr>
          </a:p>
        </p:txBody>
      </p:sp>
      <p:pic>
        <p:nvPicPr>
          <p:cNvPr id="1230" name="Google Shape;1230;p155" descr="Deutsch: Facebook ist ein">
            <a:hlinkClick r:id="rId3"/>
          </p:cNvPr>
          <p:cNvPicPr preferRelativeResize="0"/>
          <p:nvPr/>
        </p:nvPicPr>
        <p:blipFill>
          <a:blip r:embed="rId4">
            <a:alphaModFix/>
          </a:blip>
          <a:stretch>
            <a:fillRect/>
          </a:stretch>
        </p:blipFill>
        <p:spPr>
          <a:xfrm>
            <a:off x="1126786" y="4164551"/>
            <a:ext cx="370220" cy="370225"/>
          </a:xfrm>
          <a:prstGeom prst="rect">
            <a:avLst/>
          </a:prstGeom>
          <a:noFill/>
          <a:ln>
            <a:noFill/>
          </a:ln>
        </p:spPr>
      </p:pic>
      <p:pic>
        <p:nvPicPr>
          <p:cNvPr id="1231" name="Google Shape;1231;p155" descr="Twitter">
            <a:hlinkClick r:id="rId5"/>
          </p:cNvPr>
          <p:cNvPicPr preferRelativeResize="0"/>
          <p:nvPr/>
        </p:nvPicPr>
        <p:blipFill>
          <a:blip r:embed="rId6">
            <a:alphaModFix/>
          </a:blip>
          <a:stretch>
            <a:fillRect/>
          </a:stretch>
        </p:blipFill>
        <p:spPr>
          <a:xfrm>
            <a:off x="621139" y="4164551"/>
            <a:ext cx="370220" cy="370225"/>
          </a:xfrm>
          <a:prstGeom prst="rect">
            <a:avLst/>
          </a:prstGeom>
          <a:noFill/>
          <a:ln>
            <a:noFill/>
          </a:ln>
        </p:spPr>
      </p:pic>
      <p:pic>
        <p:nvPicPr>
          <p:cNvPr id="1232" name="Google Shape;1232;p155" descr="Large (1000 × 1000)">
            <a:hlinkClick r:id="rId7"/>
          </p:cNvPr>
          <p:cNvPicPr preferRelativeResize="0"/>
          <p:nvPr/>
        </p:nvPicPr>
        <p:blipFill>
          <a:blip r:embed="rId8">
            <a:alphaModFix/>
          </a:blip>
          <a:stretch>
            <a:fillRect/>
          </a:stretch>
        </p:blipFill>
        <p:spPr>
          <a:xfrm>
            <a:off x="1632433" y="4181224"/>
            <a:ext cx="336872" cy="336875"/>
          </a:xfrm>
          <a:prstGeom prst="rect">
            <a:avLst/>
          </a:prstGeom>
          <a:noFill/>
          <a:ln>
            <a:noFill/>
          </a:ln>
        </p:spPr>
      </p:pic>
      <p:pic>
        <p:nvPicPr>
          <p:cNvPr id="1233" name="Google Shape;1233;p155">
            <a:hlinkClick r:id="rId9"/>
          </p:cNvPr>
          <p:cNvPicPr preferRelativeResize="0"/>
          <p:nvPr/>
        </p:nvPicPr>
        <p:blipFill>
          <a:blip r:embed="rId10">
            <a:alphaModFix/>
          </a:blip>
          <a:stretch>
            <a:fillRect/>
          </a:stretch>
        </p:blipFill>
        <p:spPr>
          <a:xfrm>
            <a:off x="1969305" y="4017678"/>
            <a:ext cx="663986" cy="663989"/>
          </a:xfrm>
          <a:prstGeom prst="rect">
            <a:avLst/>
          </a:prstGeom>
          <a:noFill/>
          <a:ln>
            <a:noFill/>
          </a:ln>
        </p:spPr>
      </p:pic>
      <p:pic>
        <p:nvPicPr>
          <p:cNvPr id="1234" name="Google Shape;1234;p155"/>
          <p:cNvPicPr preferRelativeResize="0"/>
          <p:nvPr/>
        </p:nvPicPr>
        <p:blipFill rotWithShape="1">
          <a:blip r:embed="rId11">
            <a:alphaModFix/>
          </a:blip>
          <a:srcRect b="6252"/>
          <a:stretch/>
        </p:blipFill>
        <p:spPr>
          <a:xfrm>
            <a:off x="3189550" y="1840176"/>
            <a:ext cx="5654625" cy="2981700"/>
          </a:xfrm>
          <a:prstGeom prst="rect">
            <a:avLst/>
          </a:prstGeom>
          <a:noFill/>
          <a:ln>
            <a:noFill/>
          </a:ln>
        </p:spPr>
      </p:pic>
      <p:pic>
        <p:nvPicPr>
          <p:cNvPr id="1235" name="Google Shape;1235;p155"/>
          <p:cNvPicPr preferRelativeResize="0"/>
          <p:nvPr/>
        </p:nvPicPr>
        <p:blipFill>
          <a:blip r:embed="rId12">
            <a:alphaModFix/>
          </a:blip>
          <a:stretch>
            <a:fillRect/>
          </a:stretch>
        </p:blipFill>
        <p:spPr>
          <a:xfrm>
            <a:off x="668307" y="2840713"/>
            <a:ext cx="1738500" cy="61281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56"/>
          <p:cNvSpPr txBox="1">
            <a:spLocks noGrp="1"/>
          </p:cNvSpPr>
          <p:nvPr>
            <p:ph type="title"/>
          </p:nvPr>
        </p:nvSpPr>
        <p:spPr>
          <a:xfrm>
            <a:off x="509550" y="279450"/>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EscapeRoom vs BreakOutEdu</a:t>
            </a:r>
            <a:endParaRPr/>
          </a:p>
        </p:txBody>
      </p:sp>
      <p:pic>
        <p:nvPicPr>
          <p:cNvPr id="1241" name="Google Shape;1241;p156"/>
          <p:cNvPicPr preferRelativeResize="0"/>
          <p:nvPr/>
        </p:nvPicPr>
        <p:blipFill>
          <a:blip r:embed="rId3">
            <a:alphaModFix/>
          </a:blip>
          <a:stretch>
            <a:fillRect/>
          </a:stretch>
        </p:blipFill>
        <p:spPr>
          <a:xfrm>
            <a:off x="286875" y="2210700"/>
            <a:ext cx="3738676" cy="2101600"/>
          </a:xfrm>
          <a:prstGeom prst="rect">
            <a:avLst/>
          </a:prstGeom>
          <a:noFill/>
          <a:ln>
            <a:noFill/>
          </a:ln>
        </p:spPr>
      </p:pic>
      <p:pic>
        <p:nvPicPr>
          <p:cNvPr id="1242" name="Google Shape;1242;p156"/>
          <p:cNvPicPr preferRelativeResize="0"/>
          <p:nvPr/>
        </p:nvPicPr>
        <p:blipFill>
          <a:blip r:embed="rId4">
            <a:alphaModFix/>
          </a:blip>
          <a:stretch>
            <a:fillRect/>
          </a:stretch>
        </p:blipFill>
        <p:spPr>
          <a:xfrm>
            <a:off x="4406050" y="2130838"/>
            <a:ext cx="3738675" cy="210301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157"/>
          <p:cNvPicPr preferRelativeResize="0"/>
          <p:nvPr/>
        </p:nvPicPr>
        <p:blipFill>
          <a:blip r:embed="rId3">
            <a:alphaModFix/>
          </a:blip>
          <a:stretch>
            <a:fillRect/>
          </a:stretch>
        </p:blipFill>
        <p:spPr>
          <a:xfrm>
            <a:off x="1118000" y="328613"/>
            <a:ext cx="6667500" cy="44862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58"/>
          <p:cNvSpPr txBox="1">
            <a:spLocks noGrp="1"/>
          </p:cNvSpPr>
          <p:nvPr>
            <p:ph type="title"/>
          </p:nvPr>
        </p:nvSpPr>
        <p:spPr>
          <a:xfrm>
            <a:off x="311700" y="13672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000"/>
              <a:t>Para saber más sobre mi EscapeRoom / BreakOut</a:t>
            </a:r>
            <a:endParaRPr sz="3000"/>
          </a:p>
        </p:txBody>
      </p:sp>
      <p:sp>
        <p:nvSpPr>
          <p:cNvPr id="1253" name="Google Shape;1253;p158"/>
          <p:cNvSpPr txBox="1"/>
          <p:nvPr/>
        </p:nvSpPr>
        <p:spPr>
          <a:xfrm>
            <a:off x="3621028" y="2272145"/>
            <a:ext cx="5251800" cy="127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u="sng">
                <a:solidFill>
                  <a:schemeClr val="hlink"/>
                </a:solidFill>
                <a:hlinkClick r:id="rId3"/>
              </a:rPr>
              <a:t>http://www.musikawa.es/mi-escaperoom-educativo-explicado-paso-a-paso-ii-musikawa/</a:t>
            </a:r>
            <a:endParaRPr/>
          </a:p>
        </p:txBody>
      </p:sp>
      <p:sp>
        <p:nvSpPr>
          <p:cNvPr id="1254" name="Google Shape;1254;p158"/>
          <p:cNvSpPr txBox="1"/>
          <p:nvPr/>
        </p:nvSpPr>
        <p:spPr>
          <a:xfrm>
            <a:off x="3616620" y="179525"/>
            <a:ext cx="3235800" cy="11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990000"/>
                </a:solidFill>
              </a:rPr>
              <a:t>La historia al completo</a:t>
            </a:r>
            <a:endParaRPr sz="1800" b="1">
              <a:solidFill>
                <a:srgbClr val="990000"/>
              </a:solidFill>
            </a:endParaRPr>
          </a:p>
        </p:txBody>
      </p:sp>
      <p:sp>
        <p:nvSpPr>
          <p:cNvPr id="1255" name="Google Shape;1255;p158"/>
          <p:cNvSpPr txBox="1"/>
          <p:nvPr/>
        </p:nvSpPr>
        <p:spPr>
          <a:xfrm>
            <a:off x="3615050" y="2087200"/>
            <a:ext cx="4463100" cy="5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990000"/>
                </a:solidFill>
              </a:rPr>
              <a:t>Las pruebas explicadas paso a paso</a:t>
            </a:r>
            <a:endParaRPr sz="1800" b="1">
              <a:solidFill>
                <a:srgbClr val="990000"/>
              </a:solidFill>
            </a:endParaRPr>
          </a:p>
        </p:txBody>
      </p:sp>
      <p:sp>
        <p:nvSpPr>
          <p:cNvPr id="1256" name="Google Shape;1256;p158"/>
          <p:cNvSpPr txBox="1"/>
          <p:nvPr/>
        </p:nvSpPr>
        <p:spPr>
          <a:xfrm>
            <a:off x="3621028" y="230004"/>
            <a:ext cx="5388300" cy="135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u="sng">
                <a:solidFill>
                  <a:schemeClr val="hlink"/>
                </a:solidFill>
                <a:hlinkClick r:id="rId4"/>
              </a:rPr>
              <a:t>http://www.musikawa.es/mi-escaperoom-educativo-explicado-paso-a-paso-i-musikawa/</a:t>
            </a:r>
            <a:endParaRPr/>
          </a:p>
        </p:txBody>
      </p:sp>
      <p:sp>
        <p:nvSpPr>
          <p:cNvPr id="1257" name="Google Shape;1257;p158"/>
          <p:cNvSpPr txBox="1"/>
          <p:nvPr/>
        </p:nvSpPr>
        <p:spPr>
          <a:xfrm>
            <a:off x="3621028" y="3775754"/>
            <a:ext cx="5251800" cy="127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u="sng">
                <a:solidFill>
                  <a:schemeClr val="hlink"/>
                </a:solidFill>
                <a:hlinkClick r:id="rId5"/>
              </a:rPr>
              <a:t>http://www.musikawa.es/mi-escaperoom-educativo-explicado-paso-a-paso-y-iii-musikawa/</a:t>
            </a:r>
            <a:endParaRPr/>
          </a:p>
        </p:txBody>
      </p:sp>
      <p:sp>
        <p:nvSpPr>
          <p:cNvPr id="1258" name="Google Shape;1258;p158"/>
          <p:cNvSpPr txBox="1"/>
          <p:nvPr/>
        </p:nvSpPr>
        <p:spPr>
          <a:xfrm>
            <a:off x="3615050" y="3667025"/>
            <a:ext cx="4833300" cy="5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990000"/>
                </a:solidFill>
              </a:rPr>
              <a:t>La evaluación de todo el proceso</a:t>
            </a:r>
            <a:endParaRPr sz="1800" b="1">
              <a:solidFill>
                <a:srgbClr val="990000"/>
              </a:solidFill>
            </a:endParaRPr>
          </a:p>
        </p:txBody>
      </p:sp>
      <p:pic>
        <p:nvPicPr>
          <p:cNvPr id="1259" name="Google Shape;1259;p158"/>
          <p:cNvPicPr preferRelativeResize="0"/>
          <p:nvPr/>
        </p:nvPicPr>
        <p:blipFill>
          <a:blip r:embed="rId6">
            <a:alphaModFix/>
          </a:blip>
          <a:stretch>
            <a:fillRect/>
          </a:stretch>
        </p:blipFill>
        <p:spPr>
          <a:xfrm>
            <a:off x="696275" y="2170550"/>
            <a:ext cx="2038849" cy="24671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59"/>
          <p:cNvSpPr txBox="1">
            <a:spLocks noGrp="1"/>
          </p:cNvSpPr>
          <p:nvPr>
            <p:ph type="title"/>
          </p:nvPr>
        </p:nvSpPr>
        <p:spPr>
          <a:xfrm>
            <a:off x="311700" y="555600"/>
            <a:ext cx="5204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Tutorial y ayudas de Javi Quil</a:t>
            </a:r>
            <a:endParaRPr/>
          </a:p>
        </p:txBody>
      </p:sp>
      <p:sp>
        <p:nvSpPr>
          <p:cNvPr id="1265" name="Google Shape;1265;p159">
            <a:hlinkClick r:id="rId3"/>
          </p:cNvPr>
          <p:cNvSpPr txBox="1">
            <a:spLocks noGrp="1"/>
          </p:cNvSpPr>
          <p:nvPr>
            <p:ph type="body" idx="1"/>
          </p:nvPr>
        </p:nvSpPr>
        <p:spPr>
          <a:xfrm>
            <a:off x="311700" y="1381800"/>
            <a:ext cx="7575600" cy="453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u="sng">
                <a:solidFill>
                  <a:schemeClr val="hlink"/>
                </a:solidFill>
                <a:hlinkClick r:id="rId3"/>
              </a:rPr>
              <a:t>http://www.javiquil.com/archivos/5491</a:t>
            </a:r>
            <a:endParaRPr/>
          </a:p>
        </p:txBody>
      </p:sp>
      <p:sp>
        <p:nvSpPr>
          <p:cNvPr id="1266" name="Google Shape;1266;p159"/>
          <p:cNvSpPr txBox="1">
            <a:spLocks noGrp="1"/>
          </p:cNvSpPr>
          <p:nvPr>
            <p:ph type="title"/>
          </p:nvPr>
        </p:nvSpPr>
        <p:spPr>
          <a:xfrm>
            <a:off x="340675" y="1835700"/>
            <a:ext cx="4745700" cy="53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Ideas de Learning Legendario </a:t>
            </a:r>
            <a:endParaRPr/>
          </a:p>
        </p:txBody>
      </p:sp>
      <p:sp>
        <p:nvSpPr>
          <p:cNvPr id="1267" name="Google Shape;1267;p159"/>
          <p:cNvSpPr txBox="1">
            <a:spLocks noGrp="1"/>
          </p:cNvSpPr>
          <p:nvPr>
            <p:ph type="body" idx="1"/>
          </p:nvPr>
        </p:nvSpPr>
        <p:spPr>
          <a:xfrm>
            <a:off x="311700" y="2372400"/>
            <a:ext cx="7575600" cy="53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u="sng">
                <a:solidFill>
                  <a:schemeClr val="hlink"/>
                </a:solidFill>
                <a:hlinkClick r:id="rId4"/>
              </a:rPr>
              <a:t>https://learninglegendario.com/escape-room-como-herramienta-formacion/</a:t>
            </a:r>
            <a:endParaRPr/>
          </a:p>
        </p:txBody>
      </p:sp>
      <p:sp>
        <p:nvSpPr>
          <p:cNvPr id="1268" name="Google Shape;1268;p159"/>
          <p:cNvSpPr txBox="1">
            <a:spLocks noGrp="1"/>
          </p:cNvSpPr>
          <p:nvPr>
            <p:ph type="title"/>
          </p:nvPr>
        </p:nvSpPr>
        <p:spPr>
          <a:xfrm>
            <a:off x="340675" y="2826300"/>
            <a:ext cx="4745700" cy="53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Apps de Escapes </a:t>
            </a:r>
            <a:endParaRPr/>
          </a:p>
        </p:txBody>
      </p:sp>
      <p:sp>
        <p:nvSpPr>
          <p:cNvPr id="1269" name="Google Shape;1269;p159"/>
          <p:cNvSpPr txBox="1">
            <a:spLocks noGrp="1"/>
          </p:cNvSpPr>
          <p:nvPr>
            <p:ph type="body" idx="1"/>
          </p:nvPr>
        </p:nvSpPr>
        <p:spPr>
          <a:xfrm>
            <a:off x="311700" y="3363000"/>
            <a:ext cx="7575600" cy="53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u="sng">
                <a:solidFill>
                  <a:schemeClr val="hlink"/>
                </a:solidFill>
                <a:hlinkClick r:id="rId5"/>
              </a:rPr>
              <a:t>https://tabletzona.es/2016/10/08/los-mejores-juegos-escape-tablets-android-ipad/</a:t>
            </a:r>
            <a:endParaRPr/>
          </a:p>
        </p:txBody>
      </p:sp>
      <p:pic>
        <p:nvPicPr>
          <p:cNvPr id="1270" name="Google Shape;1270;p159"/>
          <p:cNvPicPr preferRelativeResize="0"/>
          <p:nvPr/>
        </p:nvPicPr>
        <p:blipFill>
          <a:blip r:embed="rId6">
            <a:alphaModFix/>
          </a:blip>
          <a:stretch>
            <a:fillRect/>
          </a:stretch>
        </p:blipFill>
        <p:spPr>
          <a:xfrm>
            <a:off x="520450" y="3816900"/>
            <a:ext cx="2428282" cy="1177125"/>
          </a:xfrm>
          <a:prstGeom prst="rect">
            <a:avLst/>
          </a:prstGeom>
          <a:noFill/>
          <a:ln>
            <a:noFill/>
          </a:ln>
        </p:spPr>
      </p:pic>
      <p:pic>
        <p:nvPicPr>
          <p:cNvPr id="1271" name="Google Shape;1271;p159"/>
          <p:cNvPicPr preferRelativeResize="0"/>
          <p:nvPr/>
        </p:nvPicPr>
        <p:blipFill>
          <a:blip r:embed="rId7">
            <a:alphaModFix/>
          </a:blip>
          <a:stretch>
            <a:fillRect/>
          </a:stretch>
        </p:blipFill>
        <p:spPr>
          <a:xfrm>
            <a:off x="3611574" y="3816901"/>
            <a:ext cx="2092619" cy="1177125"/>
          </a:xfrm>
          <a:prstGeom prst="rect">
            <a:avLst/>
          </a:prstGeom>
          <a:noFill/>
          <a:ln>
            <a:noFill/>
          </a:ln>
        </p:spPr>
      </p:pic>
      <p:pic>
        <p:nvPicPr>
          <p:cNvPr id="1272" name="Google Shape;1272;p159"/>
          <p:cNvPicPr preferRelativeResize="0"/>
          <p:nvPr/>
        </p:nvPicPr>
        <p:blipFill>
          <a:blip r:embed="rId8">
            <a:alphaModFix/>
          </a:blip>
          <a:stretch>
            <a:fillRect/>
          </a:stretch>
        </p:blipFill>
        <p:spPr>
          <a:xfrm>
            <a:off x="6367050" y="3816900"/>
            <a:ext cx="2323558" cy="1177125"/>
          </a:xfrm>
          <a:prstGeom prst="rect">
            <a:avLst/>
          </a:prstGeom>
          <a:noFill/>
          <a:ln>
            <a:noFill/>
          </a:ln>
        </p:spPr>
      </p:pic>
      <p:pic>
        <p:nvPicPr>
          <p:cNvPr id="1273" name="Google Shape;1273;p159"/>
          <p:cNvPicPr preferRelativeResize="0"/>
          <p:nvPr/>
        </p:nvPicPr>
        <p:blipFill>
          <a:blip r:embed="rId9">
            <a:alphaModFix/>
          </a:blip>
          <a:stretch>
            <a:fillRect/>
          </a:stretch>
        </p:blipFill>
        <p:spPr>
          <a:xfrm>
            <a:off x="6418524" y="2218025"/>
            <a:ext cx="2220600" cy="1331500"/>
          </a:xfrm>
          <a:prstGeom prst="rect">
            <a:avLst/>
          </a:prstGeom>
          <a:noFill/>
          <a:ln>
            <a:noFill/>
          </a:ln>
        </p:spPr>
      </p:pic>
      <p:sp>
        <p:nvSpPr>
          <p:cNvPr id="1274" name="Google Shape;1274;p159"/>
          <p:cNvSpPr txBox="1">
            <a:spLocks noGrp="1"/>
          </p:cNvSpPr>
          <p:nvPr>
            <p:ph type="title"/>
          </p:nvPr>
        </p:nvSpPr>
        <p:spPr>
          <a:xfrm>
            <a:off x="323850" y="-137225"/>
            <a:ext cx="7658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000"/>
              <a:t>Ayudas</a:t>
            </a:r>
            <a:endParaRPr sz="30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60"/>
          <p:cNvSpPr txBox="1">
            <a:spLocks noGrp="1"/>
          </p:cNvSpPr>
          <p:nvPr>
            <p:ph type="title"/>
          </p:nvPr>
        </p:nvSpPr>
        <p:spPr>
          <a:xfrm>
            <a:off x="311700" y="555600"/>
            <a:ext cx="5204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Revista Comunicación y Pedagogía. Especial Escaperoom</a:t>
            </a:r>
            <a:endParaRPr/>
          </a:p>
        </p:txBody>
      </p:sp>
      <p:sp>
        <p:nvSpPr>
          <p:cNvPr id="1280" name="Google Shape;1280;p160">
            <a:hlinkClick r:id="rId3"/>
          </p:cNvPr>
          <p:cNvSpPr txBox="1">
            <a:spLocks noGrp="1"/>
          </p:cNvSpPr>
          <p:nvPr>
            <p:ph type="body" idx="1"/>
          </p:nvPr>
        </p:nvSpPr>
        <p:spPr>
          <a:xfrm>
            <a:off x="311700" y="1381800"/>
            <a:ext cx="7575600" cy="453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u="sng">
                <a:solidFill>
                  <a:schemeClr val="hlink"/>
                </a:solidFill>
                <a:latin typeface="Arial"/>
                <a:ea typeface="Arial"/>
                <a:cs typeface="Arial"/>
                <a:sym typeface="Arial"/>
                <a:hlinkClick r:id="rId4"/>
              </a:rPr>
              <a:t>http://www.centrocp.com/comunicacion-y-pedagogia-307-308-escape-room-en-educacion-i/</a:t>
            </a:r>
            <a:endParaRPr/>
          </a:p>
        </p:txBody>
      </p:sp>
      <p:sp>
        <p:nvSpPr>
          <p:cNvPr id="1281" name="Google Shape;1281;p160"/>
          <p:cNvSpPr txBox="1">
            <a:spLocks noGrp="1"/>
          </p:cNvSpPr>
          <p:nvPr>
            <p:ph type="title"/>
          </p:nvPr>
        </p:nvSpPr>
        <p:spPr>
          <a:xfrm>
            <a:off x="340675" y="2140500"/>
            <a:ext cx="6122400" cy="53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Guía de Montse Poyatos, María Fernández Gago y Ana Mª Martínez</a:t>
            </a:r>
            <a:endParaRPr/>
          </a:p>
        </p:txBody>
      </p:sp>
      <p:sp>
        <p:nvSpPr>
          <p:cNvPr id="1282" name="Google Shape;1282;p160"/>
          <p:cNvSpPr txBox="1">
            <a:spLocks noGrp="1"/>
          </p:cNvSpPr>
          <p:nvPr>
            <p:ph type="body" idx="1"/>
          </p:nvPr>
        </p:nvSpPr>
        <p:spPr>
          <a:xfrm>
            <a:off x="311700" y="2677200"/>
            <a:ext cx="7575600" cy="53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b="1" u="sng">
                <a:solidFill>
                  <a:schemeClr val="hlink"/>
                </a:solidFill>
                <a:latin typeface="Arial"/>
                <a:ea typeface="Arial"/>
                <a:cs typeface="Arial"/>
                <a:sym typeface="Arial"/>
                <a:hlinkClick r:id="rId5"/>
              </a:rPr>
              <a:t>http://www.nosolopiano.com/guia-para-disenar-breakoutedu-y-escape-room-en-el-aula/</a:t>
            </a:r>
            <a:endParaRPr/>
          </a:p>
        </p:txBody>
      </p:sp>
      <p:sp>
        <p:nvSpPr>
          <p:cNvPr id="1283" name="Google Shape;1283;p160"/>
          <p:cNvSpPr txBox="1">
            <a:spLocks noGrp="1"/>
          </p:cNvSpPr>
          <p:nvPr>
            <p:ph type="title"/>
          </p:nvPr>
        </p:nvSpPr>
        <p:spPr>
          <a:xfrm>
            <a:off x="340675" y="4121700"/>
            <a:ext cx="4745700" cy="53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Curso Scolartic</a:t>
            </a:r>
            <a:endParaRPr/>
          </a:p>
        </p:txBody>
      </p:sp>
      <p:sp>
        <p:nvSpPr>
          <p:cNvPr id="1284" name="Google Shape;1284;p160"/>
          <p:cNvSpPr txBox="1">
            <a:spLocks noGrp="1"/>
          </p:cNvSpPr>
          <p:nvPr>
            <p:ph type="body" idx="1"/>
          </p:nvPr>
        </p:nvSpPr>
        <p:spPr>
          <a:xfrm>
            <a:off x="311700" y="4658400"/>
            <a:ext cx="7575600" cy="53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b="1" u="sng">
                <a:solidFill>
                  <a:schemeClr val="hlink"/>
                </a:solidFill>
                <a:latin typeface="Arial"/>
                <a:ea typeface="Arial"/>
                <a:cs typeface="Arial"/>
                <a:sym typeface="Arial"/>
                <a:hlinkClick r:id="rId6"/>
              </a:rPr>
              <a:t>https://www.scolartic.com/web/escape-room-educativo</a:t>
            </a:r>
            <a:endParaRPr/>
          </a:p>
        </p:txBody>
      </p:sp>
      <p:pic>
        <p:nvPicPr>
          <p:cNvPr id="1285" name="Google Shape;1285;p160"/>
          <p:cNvPicPr preferRelativeResize="0"/>
          <p:nvPr/>
        </p:nvPicPr>
        <p:blipFill>
          <a:blip r:embed="rId7">
            <a:alphaModFix/>
          </a:blip>
          <a:stretch>
            <a:fillRect/>
          </a:stretch>
        </p:blipFill>
        <p:spPr>
          <a:xfrm>
            <a:off x="6822000" y="186500"/>
            <a:ext cx="2138500" cy="3027400"/>
          </a:xfrm>
          <a:prstGeom prst="rect">
            <a:avLst/>
          </a:prstGeom>
          <a:noFill/>
          <a:ln>
            <a:noFill/>
          </a:ln>
        </p:spPr>
      </p:pic>
      <p:pic>
        <p:nvPicPr>
          <p:cNvPr id="1286" name="Google Shape;1286;p160"/>
          <p:cNvPicPr preferRelativeResize="0"/>
          <p:nvPr/>
        </p:nvPicPr>
        <p:blipFill>
          <a:blip r:embed="rId8">
            <a:alphaModFix/>
          </a:blip>
          <a:stretch>
            <a:fillRect/>
          </a:stretch>
        </p:blipFill>
        <p:spPr>
          <a:xfrm>
            <a:off x="4785500" y="4292975"/>
            <a:ext cx="3998533" cy="749725"/>
          </a:xfrm>
          <a:prstGeom prst="rect">
            <a:avLst/>
          </a:prstGeom>
          <a:noFill/>
          <a:ln>
            <a:noFill/>
          </a:ln>
        </p:spPr>
      </p:pic>
      <p:pic>
        <p:nvPicPr>
          <p:cNvPr id="1287" name="Google Shape;1287;p160"/>
          <p:cNvPicPr preferRelativeResize="0"/>
          <p:nvPr/>
        </p:nvPicPr>
        <p:blipFill>
          <a:blip r:embed="rId9">
            <a:alphaModFix/>
          </a:blip>
          <a:stretch>
            <a:fillRect/>
          </a:stretch>
        </p:blipFill>
        <p:spPr>
          <a:xfrm>
            <a:off x="2976488" y="3088225"/>
            <a:ext cx="1891176" cy="1309276"/>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161"/>
          <p:cNvSpPr txBox="1">
            <a:spLocks noGrp="1"/>
          </p:cNvSpPr>
          <p:nvPr>
            <p:ph type="title" idx="4294967295"/>
          </p:nvPr>
        </p:nvSpPr>
        <p:spPr>
          <a:xfrm>
            <a:off x="311700" y="555600"/>
            <a:ext cx="52047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t>Guía definitiva de AppleJux (Christian Negré)</a:t>
            </a:r>
            <a:endParaRPr sz="2400"/>
          </a:p>
        </p:txBody>
      </p:sp>
      <p:sp>
        <p:nvSpPr>
          <p:cNvPr id="1293" name="Google Shape;1293;p161">
            <a:hlinkClick r:id="rId3"/>
          </p:cNvPr>
          <p:cNvSpPr txBox="1">
            <a:spLocks noGrp="1"/>
          </p:cNvSpPr>
          <p:nvPr>
            <p:ph type="body" idx="4294967295"/>
          </p:nvPr>
        </p:nvSpPr>
        <p:spPr>
          <a:xfrm>
            <a:off x="311700" y="1381800"/>
            <a:ext cx="7575600" cy="45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400" u="sng">
                <a:solidFill>
                  <a:schemeClr val="hlink"/>
                </a:solidFill>
                <a:latin typeface="Verdana"/>
                <a:ea typeface="Verdana"/>
                <a:cs typeface="Verdana"/>
                <a:sym typeface="Verdana"/>
                <a:hlinkClick r:id="rId4"/>
              </a:rPr>
              <a:t>https://docs.google.com/document/d/1eSxKEAwhvgEGz-K_syLByRE5qSspBJQJb0djj0GNzCQ/edit</a:t>
            </a:r>
            <a:endParaRPr sz="1400">
              <a:latin typeface="Verdana"/>
              <a:ea typeface="Verdana"/>
              <a:cs typeface="Verdana"/>
              <a:sym typeface="Verdana"/>
            </a:endParaRPr>
          </a:p>
        </p:txBody>
      </p:sp>
      <p:sp>
        <p:nvSpPr>
          <p:cNvPr id="1294" name="Google Shape;1294;p161"/>
          <p:cNvSpPr txBox="1">
            <a:spLocks noGrp="1"/>
          </p:cNvSpPr>
          <p:nvPr>
            <p:ph type="title" idx="4294967295"/>
          </p:nvPr>
        </p:nvSpPr>
        <p:spPr>
          <a:xfrm>
            <a:off x="387900" y="2327325"/>
            <a:ext cx="52047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t>Discos de cifrado musicales</a:t>
            </a:r>
            <a:endParaRPr sz="2400"/>
          </a:p>
        </p:txBody>
      </p:sp>
      <p:sp>
        <p:nvSpPr>
          <p:cNvPr id="1295" name="Google Shape;1295;p161">
            <a:hlinkClick r:id="rId3"/>
          </p:cNvPr>
          <p:cNvSpPr txBox="1">
            <a:spLocks noGrp="1"/>
          </p:cNvSpPr>
          <p:nvPr>
            <p:ph type="body" idx="4294967295"/>
          </p:nvPr>
        </p:nvSpPr>
        <p:spPr>
          <a:xfrm>
            <a:off x="387900" y="2711825"/>
            <a:ext cx="7575600" cy="45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400" u="sng">
                <a:solidFill>
                  <a:srgbClr val="F4411D"/>
                </a:solidFill>
                <a:highlight>
                  <a:srgbClr val="FFFFFF"/>
                </a:highlight>
                <a:latin typeface="Arial"/>
                <a:ea typeface="Arial"/>
                <a:cs typeface="Arial"/>
                <a:sym typeface="Arial"/>
                <a:hlinkClick r:id="rId5"/>
              </a:rPr>
              <a:t>http://www.musikawa.es/antonio/escaperoom/Disco%20de%20cifrado_musikawa.pdf</a:t>
            </a:r>
            <a:endParaRPr sz="1400">
              <a:latin typeface="Verdana"/>
              <a:ea typeface="Verdana"/>
              <a:cs typeface="Verdana"/>
              <a:sym typeface="Verdana"/>
            </a:endParaRPr>
          </a:p>
        </p:txBody>
      </p:sp>
      <p:pic>
        <p:nvPicPr>
          <p:cNvPr id="1296" name="Google Shape;1296;p161"/>
          <p:cNvPicPr preferRelativeResize="0"/>
          <p:nvPr/>
        </p:nvPicPr>
        <p:blipFill rotWithShape="1">
          <a:blip r:embed="rId6">
            <a:alphaModFix/>
          </a:blip>
          <a:srcRect t="24813" b="20998"/>
          <a:stretch/>
        </p:blipFill>
        <p:spPr>
          <a:xfrm rot="-5400000">
            <a:off x="6952199" y="2027925"/>
            <a:ext cx="2434326" cy="1758774"/>
          </a:xfrm>
          <a:prstGeom prst="rect">
            <a:avLst/>
          </a:prstGeom>
          <a:noFill/>
          <a:ln>
            <a:noFill/>
          </a:ln>
        </p:spPr>
      </p:pic>
      <p:sp>
        <p:nvSpPr>
          <p:cNvPr id="1297" name="Google Shape;1297;p161"/>
          <p:cNvSpPr txBox="1"/>
          <p:nvPr/>
        </p:nvSpPr>
        <p:spPr>
          <a:xfrm>
            <a:off x="432325" y="3991125"/>
            <a:ext cx="6743400" cy="115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u="sng">
                <a:solidFill>
                  <a:schemeClr val="hlink"/>
                </a:solidFill>
                <a:hlinkClick r:id="rId7"/>
              </a:rPr>
              <a:t>http://culturaemprendedora.extremaduraempresarial.es/wp-content/uploads/2018/04/Manual-de-Escape.pdf</a:t>
            </a:r>
            <a:endParaRPr/>
          </a:p>
        </p:txBody>
      </p:sp>
      <p:sp>
        <p:nvSpPr>
          <p:cNvPr id="1298" name="Google Shape;1298;p161"/>
          <p:cNvSpPr txBox="1">
            <a:spLocks noGrp="1"/>
          </p:cNvSpPr>
          <p:nvPr>
            <p:ph type="title" idx="4294967295"/>
          </p:nvPr>
        </p:nvSpPr>
        <p:spPr>
          <a:xfrm>
            <a:off x="432325" y="3465825"/>
            <a:ext cx="64386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t>Guía de Escapes - Cultura emprendedora - Junta de Extremadura</a:t>
            </a:r>
            <a:endParaRPr sz="24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162"/>
          <p:cNvPicPr preferRelativeResize="0"/>
          <p:nvPr/>
        </p:nvPicPr>
        <p:blipFill>
          <a:blip r:embed="rId3">
            <a:alphaModFix/>
          </a:blip>
          <a:stretch>
            <a:fillRect/>
          </a:stretch>
        </p:blipFill>
        <p:spPr>
          <a:xfrm>
            <a:off x="1030250" y="0"/>
            <a:ext cx="6594881" cy="5143502"/>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163"/>
          <p:cNvPicPr preferRelativeResize="0"/>
          <p:nvPr/>
        </p:nvPicPr>
        <p:blipFill>
          <a:blip r:embed="rId3">
            <a:alphaModFix/>
          </a:blip>
          <a:stretch>
            <a:fillRect/>
          </a:stretch>
        </p:blipFill>
        <p:spPr>
          <a:xfrm>
            <a:off x="152400" y="152400"/>
            <a:ext cx="8627697" cy="48387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pic>
        <p:nvPicPr>
          <p:cNvPr id="1313" name="Google Shape;1313;p164">
            <a:hlinkClick r:id="rId3"/>
          </p:cNvPr>
          <p:cNvPicPr preferRelativeResize="0"/>
          <p:nvPr/>
        </p:nvPicPr>
        <p:blipFill>
          <a:blip r:embed="rId4">
            <a:alphaModFix/>
          </a:blip>
          <a:stretch>
            <a:fillRect/>
          </a:stretch>
        </p:blipFill>
        <p:spPr>
          <a:xfrm>
            <a:off x="152400" y="152400"/>
            <a:ext cx="8839200" cy="4686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7"/>
          <p:cNvSpPr txBox="1">
            <a:spLocks noGrp="1"/>
          </p:cNvSpPr>
          <p:nvPr>
            <p:ph type="title"/>
          </p:nvPr>
        </p:nvSpPr>
        <p:spPr>
          <a:xfrm>
            <a:off x="566038" y="253751"/>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¿Qué es el Aprendizaje Cooperativo?</a:t>
            </a:r>
            <a:endParaRPr>
              <a:latin typeface="Architects Daughter"/>
              <a:ea typeface="Architects Daughter"/>
              <a:cs typeface="Architects Daughter"/>
              <a:sym typeface="Architects Daughter"/>
            </a:endParaRPr>
          </a:p>
        </p:txBody>
      </p:sp>
      <p:pic>
        <p:nvPicPr>
          <p:cNvPr id="283" name="Google Shape;283;p57" descr="coo1.gif"/>
          <p:cNvPicPr preferRelativeResize="0"/>
          <p:nvPr/>
        </p:nvPicPr>
        <p:blipFill>
          <a:blip r:embed="rId3">
            <a:alphaModFix/>
          </a:blip>
          <a:stretch>
            <a:fillRect/>
          </a:stretch>
        </p:blipFill>
        <p:spPr>
          <a:xfrm>
            <a:off x="2903213" y="1658950"/>
            <a:ext cx="3170675" cy="32965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pic>
        <p:nvPicPr>
          <p:cNvPr id="1318" name="Google Shape;1318;p165"/>
          <p:cNvPicPr preferRelativeResize="0"/>
          <p:nvPr/>
        </p:nvPicPr>
        <p:blipFill>
          <a:blip r:embed="rId3">
            <a:alphaModFix/>
          </a:blip>
          <a:stretch>
            <a:fillRect/>
          </a:stretch>
        </p:blipFill>
        <p:spPr>
          <a:xfrm>
            <a:off x="1189100" y="19638"/>
            <a:ext cx="7220025" cy="510422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p166"/>
          <p:cNvPicPr preferRelativeResize="0"/>
          <p:nvPr/>
        </p:nvPicPr>
        <p:blipFill>
          <a:blip r:embed="rId3">
            <a:alphaModFix/>
          </a:blip>
          <a:stretch>
            <a:fillRect/>
          </a:stretch>
        </p:blipFill>
        <p:spPr>
          <a:xfrm>
            <a:off x="1149788" y="152400"/>
            <a:ext cx="6844424" cy="4838703"/>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6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29" name="Google Shape;1329;p167"/>
          <p:cNvPicPr preferRelativeResize="0"/>
          <p:nvPr/>
        </p:nvPicPr>
        <p:blipFill>
          <a:blip r:embed="rId3">
            <a:alphaModFix/>
          </a:blip>
          <a:stretch>
            <a:fillRect/>
          </a:stretch>
        </p:blipFill>
        <p:spPr>
          <a:xfrm>
            <a:off x="2928550" y="603925"/>
            <a:ext cx="4048125" cy="40481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6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35" name="Google Shape;1335;p168"/>
          <p:cNvPicPr preferRelativeResize="0"/>
          <p:nvPr/>
        </p:nvPicPr>
        <p:blipFill>
          <a:blip r:embed="rId3">
            <a:alphaModFix/>
          </a:blip>
          <a:stretch>
            <a:fillRect/>
          </a:stretch>
        </p:blipFill>
        <p:spPr>
          <a:xfrm>
            <a:off x="2190750" y="1090700"/>
            <a:ext cx="4762500" cy="32289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16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41" name="Google Shape;1341;p169"/>
          <p:cNvPicPr preferRelativeResize="0"/>
          <p:nvPr/>
        </p:nvPicPr>
        <p:blipFill rotWithShape="1">
          <a:blip r:embed="rId3">
            <a:alphaModFix/>
          </a:blip>
          <a:srcRect t="4800" b="4800"/>
          <a:stretch/>
        </p:blipFill>
        <p:spPr>
          <a:xfrm>
            <a:off x="2190750" y="1090700"/>
            <a:ext cx="4762500" cy="32289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7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47" name="Google Shape;1347;p170"/>
          <p:cNvPicPr preferRelativeResize="0"/>
          <p:nvPr/>
        </p:nvPicPr>
        <p:blipFill rotWithShape="1">
          <a:blip r:embed="rId3">
            <a:alphaModFix/>
          </a:blip>
          <a:srcRect t="4800" b="4800"/>
          <a:stretch/>
        </p:blipFill>
        <p:spPr>
          <a:xfrm>
            <a:off x="2190750" y="1090700"/>
            <a:ext cx="4762499" cy="322897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7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53" name="Google Shape;1353;p171"/>
          <p:cNvPicPr preferRelativeResize="0"/>
          <p:nvPr/>
        </p:nvPicPr>
        <p:blipFill rotWithShape="1">
          <a:blip r:embed="rId3">
            <a:alphaModFix/>
          </a:blip>
          <a:srcRect t="16102" b="16096"/>
          <a:stretch/>
        </p:blipFill>
        <p:spPr>
          <a:xfrm>
            <a:off x="2190750" y="1090700"/>
            <a:ext cx="4762501" cy="322897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7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59" name="Google Shape;1359;p172"/>
          <p:cNvPicPr preferRelativeResize="0"/>
          <p:nvPr/>
        </p:nvPicPr>
        <p:blipFill rotWithShape="1">
          <a:blip r:embed="rId3">
            <a:alphaModFix/>
          </a:blip>
          <a:srcRect l="2228" t="16102" r="1728" b="16096"/>
          <a:stretch/>
        </p:blipFill>
        <p:spPr>
          <a:xfrm>
            <a:off x="2296900" y="1090700"/>
            <a:ext cx="4574200" cy="32289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7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65" name="Google Shape;1365;p173"/>
          <p:cNvPicPr preferRelativeResize="0"/>
          <p:nvPr/>
        </p:nvPicPr>
        <p:blipFill rotWithShape="1">
          <a:blip r:embed="rId3">
            <a:alphaModFix/>
          </a:blip>
          <a:srcRect/>
          <a:stretch/>
        </p:blipFill>
        <p:spPr>
          <a:xfrm>
            <a:off x="2190750" y="323825"/>
            <a:ext cx="4762500" cy="476225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7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Cajas</a:t>
            </a:r>
            <a:endParaRPr/>
          </a:p>
        </p:txBody>
      </p:sp>
      <p:pic>
        <p:nvPicPr>
          <p:cNvPr id="1371" name="Google Shape;1371;p174"/>
          <p:cNvPicPr preferRelativeResize="0"/>
          <p:nvPr/>
        </p:nvPicPr>
        <p:blipFill rotWithShape="1">
          <a:blip r:embed="rId3">
            <a:alphaModFix/>
          </a:blip>
          <a:srcRect l="4119" r="4128"/>
          <a:stretch/>
        </p:blipFill>
        <p:spPr>
          <a:xfrm>
            <a:off x="688925" y="1707950"/>
            <a:ext cx="3024900" cy="3024752"/>
          </a:xfrm>
          <a:prstGeom prst="rect">
            <a:avLst/>
          </a:prstGeom>
          <a:noFill/>
          <a:ln>
            <a:noFill/>
          </a:ln>
        </p:spPr>
      </p:pic>
      <p:pic>
        <p:nvPicPr>
          <p:cNvPr id="1372" name="Google Shape;1372;p174"/>
          <p:cNvPicPr preferRelativeResize="0"/>
          <p:nvPr/>
        </p:nvPicPr>
        <p:blipFill>
          <a:blip r:embed="rId4">
            <a:alphaModFix/>
          </a:blip>
          <a:stretch>
            <a:fillRect/>
          </a:stretch>
        </p:blipFill>
        <p:spPr>
          <a:xfrm>
            <a:off x="3846600" y="441725"/>
            <a:ext cx="3182644" cy="32831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8"/>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Metodologías activas</a:t>
            </a:r>
            <a:endParaRPr>
              <a:latin typeface="Architects Daughter"/>
              <a:ea typeface="Architects Daughter"/>
              <a:cs typeface="Architects Daughter"/>
              <a:sym typeface="Architects Daughter"/>
            </a:endParaRPr>
          </a:p>
        </p:txBody>
      </p:sp>
      <p:pic>
        <p:nvPicPr>
          <p:cNvPr id="289" name="Google Shape;289;p58"/>
          <p:cNvPicPr preferRelativeResize="0"/>
          <p:nvPr/>
        </p:nvPicPr>
        <p:blipFill rotWithShape="1">
          <a:blip r:embed="rId3">
            <a:alphaModFix/>
          </a:blip>
          <a:srcRect/>
          <a:stretch/>
        </p:blipFill>
        <p:spPr>
          <a:xfrm>
            <a:off x="2944669" y="1571937"/>
            <a:ext cx="3087600" cy="1892400"/>
          </a:xfrm>
          <a:prstGeom prst="rect">
            <a:avLst/>
          </a:prstGeom>
          <a:noFill/>
          <a:ln>
            <a:noFill/>
          </a:ln>
        </p:spPr>
      </p:pic>
      <p:sp>
        <p:nvSpPr>
          <p:cNvPr id="290" name="Google Shape;290;p58"/>
          <p:cNvSpPr/>
          <p:nvPr/>
        </p:nvSpPr>
        <p:spPr>
          <a:xfrm>
            <a:off x="1054365" y="1414169"/>
            <a:ext cx="1734300" cy="935400"/>
          </a:xfrm>
          <a:prstGeom prst="roundRect">
            <a:avLst>
              <a:gd name="adj" fmla="val 15000"/>
            </a:avLst>
          </a:prstGeom>
          <a:gradFill>
            <a:gsLst>
              <a:gs pos="0">
                <a:srgbClr val="FFEFBF"/>
              </a:gs>
              <a:gs pos="100000">
                <a:srgbClr val="92FBA1"/>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91" name="Google Shape;291;p58"/>
          <p:cNvSpPr/>
          <p:nvPr/>
        </p:nvSpPr>
        <p:spPr>
          <a:xfrm>
            <a:off x="1054365" y="3014816"/>
            <a:ext cx="1734300" cy="935400"/>
          </a:xfrm>
          <a:prstGeom prst="roundRect">
            <a:avLst>
              <a:gd name="adj" fmla="val 15000"/>
            </a:avLst>
          </a:prstGeom>
          <a:gradFill>
            <a:gsLst>
              <a:gs pos="0">
                <a:srgbClr val="FFEFBF"/>
              </a:gs>
              <a:gs pos="100000">
                <a:srgbClr val="C28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92" name="Google Shape;292;p58"/>
          <p:cNvSpPr/>
          <p:nvPr/>
        </p:nvSpPr>
        <p:spPr>
          <a:xfrm>
            <a:off x="3768991" y="3770561"/>
            <a:ext cx="1944300" cy="935400"/>
          </a:xfrm>
          <a:prstGeom prst="roundRect">
            <a:avLst>
              <a:gd name="adj" fmla="val 15000"/>
            </a:avLst>
          </a:prstGeom>
          <a:gradFill>
            <a:gsLst>
              <a:gs pos="0">
                <a:srgbClr val="FFEFBF"/>
              </a:gs>
              <a:gs pos="100000">
                <a:srgbClr val="FFBBCB"/>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93" name="Google Shape;293;p58"/>
          <p:cNvSpPr/>
          <p:nvPr/>
        </p:nvSpPr>
        <p:spPr>
          <a:xfrm>
            <a:off x="6493553" y="3014816"/>
            <a:ext cx="1734300" cy="935400"/>
          </a:xfrm>
          <a:prstGeom prst="roundRect">
            <a:avLst>
              <a:gd name="adj" fmla="val 15000"/>
            </a:avLst>
          </a:prstGeom>
          <a:gradFill>
            <a:gsLst>
              <a:gs pos="0">
                <a:srgbClr val="FFEFBF"/>
              </a:gs>
              <a:gs pos="100000">
                <a:srgbClr val="E4FB6C"/>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94" name="Google Shape;294;p58"/>
          <p:cNvSpPr/>
          <p:nvPr/>
        </p:nvSpPr>
        <p:spPr>
          <a:xfrm>
            <a:off x="6425187" y="1414169"/>
            <a:ext cx="1734300" cy="935400"/>
          </a:xfrm>
          <a:prstGeom prst="roundRect">
            <a:avLst>
              <a:gd name="adj" fmla="val 15000"/>
            </a:avLst>
          </a:prstGeom>
          <a:gradFill>
            <a:gsLst>
              <a:gs pos="0">
                <a:srgbClr val="FFEFBF"/>
              </a:gs>
              <a:gs pos="100000">
                <a:srgbClr val="6A6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95" name="Google Shape;295;p58"/>
          <p:cNvSpPr/>
          <p:nvPr/>
        </p:nvSpPr>
        <p:spPr>
          <a:xfrm>
            <a:off x="1105646" y="1440755"/>
            <a:ext cx="16317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1</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Basado en Proyectos </a:t>
            </a:r>
            <a:endParaRPr sz="1200">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(ABP - PBL)</a:t>
            </a:r>
            <a:endParaRPr sz="900"/>
          </a:p>
        </p:txBody>
      </p:sp>
      <p:sp>
        <p:nvSpPr>
          <p:cNvPr id="296" name="Google Shape;296;p58"/>
          <p:cNvSpPr/>
          <p:nvPr/>
        </p:nvSpPr>
        <p:spPr>
          <a:xfrm>
            <a:off x="1294339" y="3165301"/>
            <a:ext cx="12543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2</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Flipped Learning</a:t>
            </a:r>
            <a:endParaRPr sz="900"/>
          </a:p>
        </p:txBody>
      </p:sp>
      <p:sp>
        <p:nvSpPr>
          <p:cNvPr id="297" name="Google Shape;297;p58"/>
          <p:cNvSpPr/>
          <p:nvPr/>
        </p:nvSpPr>
        <p:spPr>
          <a:xfrm>
            <a:off x="3834085" y="3741133"/>
            <a:ext cx="1814400" cy="849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3</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Gamificación</a:t>
            </a:r>
            <a:endParaRPr sz="1200"/>
          </a:p>
        </p:txBody>
      </p:sp>
      <p:sp>
        <p:nvSpPr>
          <p:cNvPr id="298" name="Google Shape;298;p58"/>
          <p:cNvSpPr/>
          <p:nvPr/>
        </p:nvSpPr>
        <p:spPr>
          <a:xfrm>
            <a:off x="6493553" y="3068191"/>
            <a:ext cx="17343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4</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cooperativo</a:t>
            </a:r>
            <a:endParaRPr sz="900"/>
          </a:p>
        </p:txBody>
      </p:sp>
      <p:sp>
        <p:nvSpPr>
          <p:cNvPr id="299" name="Google Shape;299;p58"/>
          <p:cNvSpPr/>
          <p:nvPr/>
        </p:nvSpPr>
        <p:spPr>
          <a:xfrm>
            <a:off x="6536285" y="1537866"/>
            <a:ext cx="15081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5</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 servicio</a:t>
            </a:r>
            <a:endParaRPr sz="9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7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378" name="Google Shape;1378;p175"/>
          <p:cNvPicPr preferRelativeResize="0"/>
          <p:nvPr/>
        </p:nvPicPr>
        <p:blipFill>
          <a:blip r:embed="rId3">
            <a:alphaModFix/>
          </a:blip>
          <a:stretch>
            <a:fillRect/>
          </a:stretch>
        </p:blipFill>
        <p:spPr>
          <a:xfrm>
            <a:off x="2202175" y="555600"/>
            <a:ext cx="5719500" cy="3807042"/>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7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384" name="Google Shape;1384;p176"/>
          <p:cNvPicPr preferRelativeResize="0"/>
          <p:nvPr/>
        </p:nvPicPr>
        <p:blipFill>
          <a:blip r:embed="rId3">
            <a:alphaModFix/>
          </a:blip>
          <a:stretch>
            <a:fillRect/>
          </a:stretch>
        </p:blipFill>
        <p:spPr>
          <a:xfrm>
            <a:off x="3272100" y="152400"/>
            <a:ext cx="4858862" cy="483870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17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390" name="Google Shape;1390;p177"/>
          <p:cNvPicPr preferRelativeResize="0"/>
          <p:nvPr/>
        </p:nvPicPr>
        <p:blipFill>
          <a:blip r:embed="rId3">
            <a:alphaModFix/>
          </a:blip>
          <a:stretch>
            <a:fillRect/>
          </a:stretch>
        </p:blipFill>
        <p:spPr>
          <a:xfrm>
            <a:off x="2565350" y="466500"/>
            <a:ext cx="5719500" cy="42896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7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396" name="Google Shape;1396;p178"/>
          <p:cNvPicPr preferRelativeResize="0"/>
          <p:nvPr/>
        </p:nvPicPr>
        <p:blipFill>
          <a:blip r:embed="rId3">
            <a:alphaModFix/>
          </a:blip>
          <a:stretch>
            <a:fillRect/>
          </a:stretch>
        </p:blipFill>
        <p:spPr>
          <a:xfrm>
            <a:off x="3281900" y="555600"/>
            <a:ext cx="4048125" cy="40481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7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02" name="Google Shape;1402;p179"/>
          <p:cNvPicPr preferRelativeResize="0"/>
          <p:nvPr/>
        </p:nvPicPr>
        <p:blipFill>
          <a:blip r:embed="rId3">
            <a:alphaModFix/>
          </a:blip>
          <a:stretch>
            <a:fillRect/>
          </a:stretch>
        </p:blipFill>
        <p:spPr>
          <a:xfrm>
            <a:off x="2841950" y="442850"/>
            <a:ext cx="3921175" cy="42932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08" name="Google Shape;1408;p180"/>
          <p:cNvPicPr preferRelativeResize="0"/>
          <p:nvPr/>
        </p:nvPicPr>
        <p:blipFill>
          <a:blip r:embed="rId3">
            <a:alphaModFix/>
          </a:blip>
          <a:stretch>
            <a:fillRect/>
          </a:stretch>
        </p:blipFill>
        <p:spPr>
          <a:xfrm>
            <a:off x="3203400" y="613750"/>
            <a:ext cx="4048125" cy="40481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8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14" name="Google Shape;1414;p181"/>
          <p:cNvPicPr preferRelativeResize="0"/>
          <p:nvPr/>
        </p:nvPicPr>
        <p:blipFill>
          <a:blip r:embed="rId3">
            <a:alphaModFix/>
          </a:blip>
          <a:stretch>
            <a:fillRect/>
          </a:stretch>
        </p:blipFill>
        <p:spPr>
          <a:xfrm>
            <a:off x="2223525" y="423200"/>
            <a:ext cx="4313825" cy="43138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8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20" name="Google Shape;1420;p182"/>
          <p:cNvPicPr preferRelativeResize="0"/>
          <p:nvPr/>
        </p:nvPicPr>
        <p:blipFill>
          <a:blip r:embed="rId3">
            <a:alphaModFix/>
          </a:blip>
          <a:stretch>
            <a:fillRect/>
          </a:stretch>
        </p:blipFill>
        <p:spPr>
          <a:xfrm>
            <a:off x="3272100" y="152400"/>
            <a:ext cx="2788014" cy="483870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8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26" name="Google Shape;1426;p183"/>
          <p:cNvPicPr preferRelativeResize="0"/>
          <p:nvPr/>
        </p:nvPicPr>
        <p:blipFill>
          <a:blip r:embed="rId3">
            <a:alphaModFix/>
          </a:blip>
          <a:stretch>
            <a:fillRect/>
          </a:stretch>
        </p:blipFill>
        <p:spPr>
          <a:xfrm>
            <a:off x="2949900" y="982725"/>
            <a:ext cx="4113724" cy="35274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8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32" name="Google Shape;1432;p184"/>
          <p:cNvPicPr preferRelativeResize="0"/>
          <p:nvPr/>
        </p:nvPicPr>
        <p:blipFill>
          <a:blip r:embed="rId3">
            <a:alphaModFix/>
          </a:blip>
          <a:stretch>
            <a:fillRect/>
          </a:stretch>
        </p:blipFill>
        <p:spPr>
          <a:xfrm>
            <a:off x="2606375" y="808050"/>
            <a:ext cx="5291100" cy="3527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9"/>
          <p:cNvSpPr txBox="1">
            <a:spLocks noGrp="1"/>
          </p:cNvSpPr>
          <p:nvPr>
            <p:ph type="title"/>
          </p:nvPr>
        </p:nvSpPr>
        <p:spPr>
          <a:xfrm>
            <a:off x="585313" y="90001"/>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¿Qué es el Aprendizaje-Servicio?</a:t>
            </a:r>
            <a:endParaRPr>
              <a:latin typeface="Architects Daughter"/>
              <a:ea typeface="Architects Daughter"/>
              <a:cs typeface="Architects Daughter"/>
              <a:sym typeface="Architects Daughter"/>
            </a:endParaRPr>
          </a:p>
        </p:txBody>
      </p:sp>
      <p:pic>
        <p:nvPicPr>
          <p:cNvPr id="305" name="Google Shape;305;p59" descr="e_bombon_plantita.jpg"/>
          <p:cNvPicPr preferRelativeResize="0"/>
          <p:nvPr/>
        </p:nvPicPr>
        <p:blipFill>
          <a:blip r:embed="rId3">
            <a:alphaModFix/>
          </a:blip>
          <a:stretch>
            <a:fillRect/>
          </a:stretch>
        </p:blipFill>
        <p:spPr>
          <a:xfrm>
            <a:off x="2120150" y="1716750"/>
            <a:ext cx="4775350" cy="280067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8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38" name="Google Shape;1438;p185"/>
          <p:cNvPicPr preferRelativeResize="0"/>
          <p:nvPr/>
        </p:nvPicPr>
        <p:blipFill>
          <a:blip r:embed="rId3">
            <a:alphaModFix/>
          </a:blip>
          <a:stretch>
            <a:fillRect/>
          </a:stretch>
        </p:blipFill>
        <p:spPr>
          <a:xfrm>
            <a:off x="152400" y="1463700"/>
            <a:ext cx="2828925" cy="3381375"/>
          </a:xfrm>
          <a:prstGeom prst="rect">
            <a:avLst/>
          </a:prstGeom>
          <a:noFill/>
          <a:ln>
            <a:noFill/>
          </a:ln>
        </p:spPr>
      </p:pic>
      <p:pic>
        <p:nvPicPr>
          <p:cNvPr id="1439" name="Google Shape;1439;p185"/>
          <p:cNvPicPr preferRelativeResize="0"/>
          <p:nvPr/>
        </p:nvPicPr>
        <p:blipFill>
          <a:blip r:embed="rId4">
            <a:alphaModFix/>
          </a:blip>
          <a:stretch>
            <a:fillRect/>
          </a:stretch>
        </p:blipFill>
        <p:spPr>
          <a:xfrm>
            <a:off x="3272100" y="152400"/>
            <a:ext cx="5719501" cy="381207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8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45" name="Google Shape;1445;p186"/>
          <p:cNvPicPr preferRelativeResize="0"/>
          <p:nvPr/>
        </p:nvPicPr>
        <p:blipFill>
          <a:blip r:embed="rId3">
            <a:alphaModFix/>
          </a:blip>
          <a:stretch>
            <a:fillRect/>
          </a:stretch>
        </p:blipFill>
        <p:spPr>
          <a:xfrm>
            <a:off x="3272100" y="152400"/>
            <a:ext cx="2729523" cy="48387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8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Candados</a:t>
            </a:r>
            <a:endParaRPr/>
          </a:p>
        </p:txBody>
      </p:sp>
      <p:pic>
        <p:nvPicPr>
          <p:cNvPr id="1451" name="Google Shape;1451;p187"/>
          <p:cNvPicPr preferRelativeResize="0"/>
          <p:nvPr/>
        </p:nvPicPr>
        <p:blipFill rotWithShape="1">
          <a:blip r:embed="rId3">
            <a:alphaModFix/>
          </a:blip>
          <a:srcRect l="-23399" t="-8216" r="-23399" b="-12077"/>
          <a:stretch/>
        </p:blipFill>
        <p:spPr>
          <a:xfrm>
            <a:off x="3399700" y="-171525"/>
            <a:ext cx="3167100" cy="5614401"/>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88"/>
          <p:cNvSpPr txBox="1">
            <a:spLocks noGrp="1"/>
          </p:cNvSpPr>
          <p:nvPr>
            <p:ph type="title"/>
          </p:nvPr>
        </p:nvSpPr>
        <p:spPr>
          <a:xfrm>
            <a:off x="311700" y="731650"/>
            <a:ext cx="32808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Mi tablero de Pinterest con ideas</a:t>
            </a:r>
            <a:endParaRPr/>
          </a:p>
        </p:txBody>
      </p:sp>
      <p:sp>
        <p:nvSpPr>
          <p:cNvPr id="1457" name="Google Shape;1457;p188"/>
          <p:cNvSpPr txBox="1">
            <a:spLocks noGrp="1"/>
          </p:cNvSpPr>
          <p:nvPr>
            <p:ph type="body" idx="1"/>
          </p:nvPr>
        </p:nvSpPr>
        <p:spPr>
          <a:xfrm>
            <a:off x="311700" y="151959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u="sng">
                <a:solidFill>
                  <a:schemeClr val="hlink"/>
                </a:solidFill>
                <a:hlinkClick r:id="rId3"/>
              </a:rPr>
              <a:t>https://pin.it/am2snwsky6lcil</a:t>
            </a:r>
            <a:endParaRPr/>
          </a:p>
        </p:txBody>
      </p:sp>
      <p:pic>
        <p:nvPicPr>
          <p:cNvPr id="1458" name="Google Shape;1458;p188"/>
          <p:cNvPicPr preferRelativeResize="0"/>
          <p:nvPr/>
        </p:nvPicPr>
        <p:blipFill>
          <a:blip r:embed="rId4">
            <a:alphaModFix/>
          </a:blip>
          <a:stretch>
            <a:fillRect/>
          </a:stretch>
        </p:blipFill>
        <p:spPr>
          <a:xfrm>
            <a:off x="2610500" y="1487350"/>
            <a:ext cx="6351649" cy="324387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2"/>
        <p:cNvGrpSpPr/>
        <p:nvPr/>
      </p:nvGrpSpPr>
      <p:grpSpPr>
        <a:xfrm>
          <a:off x="0" y="0"/>
          <a:ext cx="0" cy="0"/>
          <a:chOff x="0" y="0"/>
          <a:chExt cx="0" cy="0"/>
        </a:xfrm>
      </p:grpSpPr>
      <p:sp>
        <p:nvSpPr>
          <p:cNvPr id="1463" name="Google Shape;1463;p189"/>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Temporizador</a:t>
            </a:r>
            <a:endParaRPr sz="2800">
              <a:solidFill>
                <a:srgbClr val="FF0000"/>
              </a:solidFill>
              <a:latin typeface="Indie Flower"/>
              <a:ea typeface="Indie Flower"/>
              <a:cs typeface="Indie Flower"/>
              <a:sym typeface="Indie Flower"/>
            </a:endParaRPr>
          </a:p>
        </p:txBody>
      </p:sp>
      <p:sp>
        <p:nvSpPr>
          <p:cNvPr id="1464" name="Google Shape;1464;p189"/>
          <p:cNvSpPr txBox="1"/>
          <p:nvPr/>
        </p:nvSpPr>
        <p:spPr>
          <a:xfrm>
            <a:off x="311700" y="3926125"/>
            <a:ext cx="5349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0000"/>
                </a:solidFill>
                <a:latin typeface="Indie Flower"/>
                <a:ea typeface="Indie Flower"/>
                <a:cs typeface="Indie Flower"/>
                <a:sym typeface="Indie Flower"/>
                <a:hlinkClick r:id="rId3"/>
              </a:rPr>
              <a:t>https://learninglegendario.com/contador-online-escape-room-educativa/</a:t>
            </a:r>
            <a:endParaRPr>
              <a:solidFill>
                <a:srgbClr val="FF0000"/>
              </a:solidFill>
              <a:latin typeface="Indie Flower"/>
              <a:ea typeface="Indie Flower"/>
              <a:cs typeface="Indie Flower"/>
              <a:sym typeface="Indie Flower"/>
            </a:endParaRPr>
          </a:p>
        </p:txBody>
      </p:sp>
      <p:sp>
        <p:nvSpPr>
          <p:cNvPr id="1465" name="Google Shape;1465;p189"/>
          <p:cNvSpPr txBox="1"/>
          <p:nvPr/>
        </p:nvSpPr>
        <p:spPr>
          <a:xfrm>
            <a:off x="5660925" y="3023225"/>
            <a:ext cx="2749200" cy="7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0000"/>
                </a:solidFill>
                <a:latin typeface="Indie Flower"/>
                <a:ea typeface="Indie Flower"/>
                <a:cs typeface="Indie Flower"/>
                <a:sym typeface="Indie Flower"/>
                <a:hlinkClick r:id="rId4"/>
              </a:rPr>
              <a:t>https://classroomscreen.com/</a:t>
            </a:r>
            <a:endParaRPr>
              <a:solidFill>
                <a:srgbClr val="FF0000"/>
              </a:solidFill>
              <a:latin typeface="Indie Flower"/>
              <a:ea typeface="Indie Flower"/>
              <a:cs typeface="Indie Flower"/>
              <a:sym typeface="Indie Flower"/>
            </a:endParaRPr>
          </a:p>
        </p:txBody>
      </p:sp>
      <p:pic>
        <p:nvPicPr>
          <p:cNvPr id="1466" name="Google Shape;1466;p189"/>
          <p:cNvPicPr preferRelativeResize="0"/>
          <p:nvPr/>
        </p:nvPicPr>
        <p:blipFill>
          <a:blip r:embed="rId5">
            <a:alphaModFix/>
          </a:blip>
          <a:stretch>
            <a:fillRect/>
          </a:stretch>
        </p:blipFill>
        <p:spPr>
          <a:xfrm>
            <a:off x="842275" y="1935224"/>
            <a:ext cx="3712825" cy="1907250"/>
          </a:xfrm>
          <a:prstGeom prst="rect">
            <a:avLst/>
          </a:prstGeom>
          <a:noFill/>
          <a:ln>
            <a:noFill/>
          </a:ln>
        </p:spPr>
      </p:pic>
      <p:pic>
        <p:nvPicPr>
          <p:cNvPr id="1467" name="Google Shape;1467;p189"/>
          <p:cNvPicPr preferRelativeResize="0"/>
          <p:nvPr/>
        </p:nvPicPr>
        <p:blipFill>
          <a:blip r:embed="rId6">
            <a:alphaModFix/>
          </a:blip>
          <a:stretch>
            <a:fillRect/>
          </a:stretch>
        </p:blipFill>
        <p:spPr>
          <a:xfrm>
            <a:off x="5080100" y="730450"/>
            <a:ext cx="3658225" cy="184047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1"/>
        <p:cNvGrpSpPr/>
        <p:nvPr/>
      </p:nvGrpSpPr>
      <p:grpSpPr>
        <a:xfrm>
          <a:off x="0" y="0"/>
          <a:ext cx="0" cy="0"/>
          <a:chOff x="0" y="0"/>
          <a:chExt cx="0" cy="0"/>
        </a:xfrm>
      </p:grpSpPr>
      <p:sp>
        <p:nvSpPr>
          <p:cNvPr id="1472" name="Google Shape;1472;p190"/>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Candados digitales</a:t>
            </a:r>
            <a:endParaRPr sz="2800">
              <a:solidFill>
                <a:srgbClr val="FF0000"/>
              </a:solidFill>
              <a:latin typeface="Indie Flower"/>
              <a:ea typeface="Indie Flower"/>
              <a:cs typeface="Indie Flower"/>
              <a:sym typeface="Indie Flower"/>
            </a:endParaRPr>
          </a:p>
        </p:txBody>
      </p:sp>
      <p:sp>
        <p:nvSpPr>
          <p:cNvPr id="1473" name="Google Shape;1473;p190"/>
          <p:cNvSpPr txBox="1"/>
          <p:nvPr/>
        </p:nvSpPr>
        <p:spPr>
          <a:xfrm>
            <a:off x="963775" y="3779375"/>
            <a:ext cx="70608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400" u="sng">
                <a:solidFill>
                  <a:srgbClr val="FF0000"/>
                </a:solidFill>
                <a:latin typeface="Indie Flower"/>
                <a:ea typeface="Indie Flower"/>
                <a:cs typeface="Indie Flower"/>
                <a:sym typeface="Indie Flower"/>
                <a:hlinkClick r:id="rId3"/>
              </a:rPr>
              <a:t>https://eduescaperoom.com/generador-candado-digital/</a:t>
            </a:r>
            <a:endParaRPr sz="2400">
              <a:solidFill>
                <a:srgbClr val="FF0000"/>
              </a:solidFill>
              <a:latin typeface="Indie Flower"/>
              <a:ea typeface="Indie Flower"/>
              <a:cs typeface="Indie Flower"/>
              <a:sym typeface="Indie Flower"/>
            </a:endParaRPr>
          </a:p>
        </p:txBody>
      </p:sp>
      <p:pic>
        <p:nvPicPr>
          <p:cNvPr id="1474" name="Google Shape;1474;p190"/>
          <p:cNvPicPr preferRelativeResize="0"/>
          <p:nvPr/>
        </p:nvPicPr>
        <p:blipFill>
          <a:blip r:embed="rId4">
            <a:alphaModFix/>
          </a:blip>
          <a:stretch>
            <a:fillRect/>
          </a:stretch>
        </p:blipFill>
        <p:spPr>
          <a:xfrm>
            <a:off x="2243663" y="967000"/>
            <a:ext cx="4656666" cy="2619374"/>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8"/>
        <p:cNvGrpSpPr/>
        <p:nvPr/>
      </p:nvGrpSpPr>
      <p:grpSpPr>
        <a:xfrm>
          <a:off x="0" y="0"/>
          <a:ext cx="0" cy="0"/>
          <a:chOff x="0" y="0"/>
          <a:chExt cx="0" cy="0"/>
        </a:xfrm>
      </p:grpSpPr>
      <p:sp>
        <p:nvSpPr>
          <p:cNvPr id="1479" name="Google Shape;1479;p191"/>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Cifrado César</a:t>
            </a:r>
            <a:endParaRPr sz="2800">
              <a:solidFill>
                <a:srgbClr val="FF0000"/>
              </a:solidFill>
              <a:latin typeface="Indie Flower"/>
              <a:ea typeface="Indie Flower"/>
              <a:cs typeface="Indie Flower"/>
              <a:sym typeface="Indie Flower"/>
            </a:endParaRPr>
          </a:p>
        </p:txBody>
      </p:sp>
      <p:sp>
        <p:nvSpPr>
          <p:cNvPr id="1480" name="Google Shape;1480;p191"/>
          <p:cNvSpPr txBox="1"/>
          <p:nvPr/>
        </p:nvSpPr>
        <p:spPr>
          <a:xfrm>
            <a:off x="2049277" y="3779375"/>
            <a:ext cx="55353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400" u="sng">
                <a:solidFill>
                  <a:srgbClr val="F4411D"/>
                </a:solidFill>
                <a:latin typeface="Indie Flower"/>
                <a:ea typeface="Indie Flower"/>
                <a:cs typeface="Indie Flower"/>
                <a:sym typeface="Indie Flower"/>
                <a:hlinkClick r:id="rId3"/>
              </a:rPr>
              <a:t>https://eduescaperoom.com/cifrado-cesar/</a:t>
            </a:r>
            <a:endParaRPr sz="2400">
              <a:solidFill>
                <a:srgbClr val="F4411D"/>
              </a:solidFill>
              <a:latin typeface="Indie Flower"/>
              <a:ea typeface="Indie Flower"/>
              <a:cs typeface="Indie Flower"/>
              <a:sym typeface="Indie Flower"/>
            </a:endParaRPr>
          </a:p>
        </p:txBody>
      </p:sp>
      <p:pic>
        <p:nvPicPr>
          <p:cNvPr id="1481" name="Google Shape;1481;p191"/>
          <p:cNvPicPr preferRelativeResize="0"/>
          <p:nvPr/>
        </p:nvPicPr>
        <p:blipFill>
          <a:blip r:embed="rId4">
            <a:alphaModFix/>
          </a:blip>
          <a:stretch>
            <a:fillRect/>
          </a:stretch>
        </p:blipFill>
        <p:spPr>
          <a:xfrm>
            <a:off x="3267375" y="1098900"/>
            <a:ext cx="2609250" cy="260925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5"/>
        <p:cNvGrpSpPr/>
        <p:nvPr/>
      </p:nvGrpSpPr>
      <p:grpSpPr>
        <a:xfrm>
          <a:off x="0" y="0"/>
          <a:ext cx="0" cy="0"/>
          <a:chOff x="0" y="0"/>
          <a:chExt cx="0" cy="0"/>
        </a:xfrm>
      </p:grpSpPr>
      <p:sp>
        <p:nvSpPr>
          <p:cNvPr id="1486" name="Google Shape;1486;p192"/>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Codificador de colores</a:t>
            </a:r>
            <a:endParaRPr sz="2800">
              <a:solidFill>
                <a:srgbClr val="FF0000"/>
              </a:solidFill>
              <a:latin typeface="Indie Flower"/>
              <a:ea typeface="Indie Flower"/>
              <a:cs typeface="Indie Flower"/>
              <a:sym typeface="Indie Flower"/>
            </a:endParaRPr>
          </a:p>
        </p:txBody>
      </p:sp>
      <p:sp>
        <p:nvSpPr>
          <p:cNvPr id="1487" name="Google Shape;1487;p192"/>
          <p:cNvSpPr txBox="1"/>
          <p:nvPr/>
        </p:nvSpPr>
        <p:spPr>
          <a:xfrm>
            <a:off x="1176825" y="3789500"/>
            <a:ext cx="67059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400" u="sng">
                <a:solidFill>
                  <a:srgbClr val="FF0000"/>
                </a:solidFill>
                <a:latin typeface="Indie Flower"/>
                <a:ea typeface="Indie Flower"/>
                <a:cs typeface="Indie Flower"/>
                <a:sym typeface="Indie Flower"/>
                <a:hlinkClick r:id="rId3"/>
              </a:rPr>
              <a:t>https://eduescaperoom.com/codificador-de-colores/</a:t>
            </a:r>
            <a:endParaRPr sz="2400">
              <a:solidFill>
                <a:srgbClr val="FF0000"/>
              </a:solidFill>
              <a:latin typeface="Indie Flower"/>
              <a:ea typeface="Indie Flower"/>
              <a:cs typeface="Indie Flower"/>
              <a:sym typeface="Indie Flower"/>
            </a:endParaRPr>
          </a:p>
        </p:txBody>
      </p:sp>
      <p:pic>
        <p:nvPicPr>
          <p:cNvPr id="1488" name="Google Shape;1488;p192"/>
          <p:cNvPicPr preferRelativeResize="0"/>
          <p:nvPr/>
        </p:nvPicPr>
        <p:blipFill>
          <a:blip r:embed="rId4">
            <a:alphaModFix/>
          </a:blip>
          <a:stretch>
            <a:fillRect/>
          </a:stretch>
        </p:blipFill>
        <p:spPr>
          <a:xfrm>
            <a:off x="3262338" y="1017725"/>
            <a:ext cx="2619375" cy="261937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92"/>
        <p:cNvGrpSpPr/>
        <p:nvPr/>
      </p:nvGrpSpPr>
      <p:grpSpPr>
        <a:xfrm>
          <a:off x="0" y="0"/>
          <a:ext cx="0" cy="0"/>
          <a:chOff x="0" y="0"/>
          <a:chExt cx="0" cy="0"/>
        </a:xfrm>
      </p:grpSpPr>
      <p:sp>
        <p:nvSpPr>
          <p:cNvPr id="1493" name="Google Shape;1493;p193"/>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QRs</a:t>
            </a:r>
            <a:endParaRPr sz="2800">
              <a:solidFill>
                <a:srgbClr val="FF0000"/>
              </a:solidFill>
              <a:latin typeface="Indie Flower"/>
              <a:ea typeface="Indie Flower"/>
              <a:cs typeface="Indie Flower"/>
              <a:sym typeface="Indie Flower"/>
            </a:endParaRPr>
          </a:p>
        </p:txBody>
      </p:sp>
      <p:sp>
        <p:nvSpPr>
          <p:cNvPr id="1494" name="Google Shape;1494;p193"/>
          <p:cNvSpPr txBox="1"/>
          <p:nvPr/>
        </p:nvSpPr>
        <p:spPr>
          <a:xfrm>
            <a:off x="2553563" y="3596750"/>
            <a:ext cx="47673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400" u="sng">
                <a:solidFill>
                  <a:srgbClr val="FF0000"/>
                </a:solidFill>
                <a:latin typeface="Indie Flower"/>
                <a:ea typeface="Indie Flower"/>
                <a:cs typeface="Indie Flower"/>
                <a:sym typeface="Indie Flower"/>
                <a:hlinkClick r:id="rId3"/>
              </a:rPr>
              <a:t>https://www.unitag.io/es/qrcode</a:t>
            </a:r>
            <a:endParaRPr sz="2400">
              <a:solidFill>
                <a:srgbClr val="FF0000"/>
              </a:solidFill>
              <a:latin typeface="Indie Flower"/>
              <a:ea typeface="Indie Flower"/>
              <a:cs typeface="Indie Flower"/>
              <a:sym typeface="Indie Flower"/>
            </a:endParaRPr>
          </a:p>
        </p:txBody>
      </p:sp>
      <p:pic>
        <p:nvPicPr>
          <p:cNvPr id="1495" name="Google Shape;1495;p193"/>
          <p:cNvPicPr preferRelativeResize="0"/>
          <p:nvPr/>
        </p:nvPicPr>
        <p:blipFill>
          <a:blip r:embed="rId4">
            <a:alphaModFix/>
          </a:blip>
          <a:stretch>
            <a:fillRect/>
          </a:stretch>
        </p:blipFill>
        <p:spPr>
          <a:xfrm>
            <a:off x="2921975" y="1068450"/>
            <a:ext cx="2619375" cy="26193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99"/>
        <p:cNvGrpSpPr/>
        <p:nvPr/>
      </p:nvGrpSpPr>
      <p:grpSpPr>
        <a:xfrm>
          <a:off x="0" y="0"/>
          <a:ext cx="0" cy="0"/>
          <a:chOff x="0" y="0"/>
          <a:chExt cx="0" cy="0"/>
        </a:xfrm>
      </p:grpSpPr>
      <p:sp>
        <p:nvSpPr>
          <p:cNvPr id="1500" name="Google Shape;1500;p194"/>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Formularios</a:t>
            </a:r>
            <a:endParaRPr sz="2800">
              <a:solidFill>
                <a:srgbClr val="FF0000"/>
              </a:solidFill>
              <a:latin typeface="Indie Flower"/>
              <a:ea typeface="Indie Flower"/>
              <a:cs typeface="Indie Flower"/>
              <a:sym typeface="Indie Flower"/>
            </a:endParaRPr>
          </a:p>
        </p:txBody>
      </p:sp>
      <p:sp>
        <p:nvSpPr>
          <p:cNvPr id="1501" name="Google Shape;1501;p194"/>
          <p:cNvSpPr txBox="1"/>
          <p:nvPr/>
        </p:nvSpPr>
        <p:spPr>
          <a:xfrm>
            <a:off x="1684052" y="3647475"/>
            <a:ext cx="55665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400" u="sng">
                <a:solidFill>
                  <a:srgbClr val="F4411D"/>
                </a:solidFill>
                <a:latin typeface="Indie Flower"/>
                <a:ea typeface="Indie Flower"/>
                <a:cs typeface="Indie Flower"/>
                <a:sym typeface="Indie Flower"/>
                <a:hlinkClick r:id="rId3"/>
              </a:rPr>
              <a:t>https://www.google.es/intl/es/forms/about/</a:t>
            </a:r>
            <a:endParaRPr sz="2400">
              <a:solidFill>
                <a:srgbClr val="F4411D"/>
              </a:solidFill>
              <a:latin typeface="Indie Flower"/>
              <a:ea typeface="Indie Flower"/>
              <a:cs typeface="Indie Flower"/>
              <a:sym typeface="Indie Flower"/>
            </a:endParaRPr>
          </a:p>
        </p:txBody>
      </p:sp>
      <p:pic>
        <p:nvPicPr>
          <p:cNvPr id="1502" name="Google Shape;1502;p194"/>
          <p:cNvPicPr preferRelativeResize="0"/>
          <p:nvPr/>
        </p:nvPicPr>
        <p:blipFill>
          <a:blip r:embed="rId4">
            <a:alphaModFix/>
          </a:blip>
          <a:stretch>
            <a:fillRect/>
          </a:stretch>
        </p:blipFill>
        <p:spPr>
          <a:xfrm>
            <a:off x="3115400" y="1048150"/>
            <a:ext cx="2381250" cy="2476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0"/>
          <p:cNvSpPr txBox="1"/>
          <p:nvPr/>
        </p:nvSpPr>
        <p:spPr>
          <a:xfrm>
            <a:off x="197125" y="882000"/>
            <a:ext cx="3642600" cy="366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solidFill>
                  <a:srgbClr val="FFFF00"/>
                </a:solidFill>
              </a:rPr>
              <a:t>Aprendizaje tradicional</a:t>
            </a:r>
            <a:endParaRPr sz="2400" b="1">
              <a:solidFill>
                <a:srgbClr val="FFFF00"/>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r>
              <a:rPr lang="es">
                <a:solidFill>
                  <a:srgbClr val="FFD966"/>
                </a:solidFill>
              </a:rPr>
              <a:t>Profesor protagonista</a:t>
            </a:r>
            <a:endParaRPr>
              <a:solidFill>
                <a:srgbClr val="FFD966"/>
              </a:solidFill>
            </a:endParaRPr>
          </a:p>
          <a:p>
            <a:pPr marL="0" lvl="0" indent="0" algn="ctr" rtl="0">
              <a:spcBef>
                <a:spcPts val="0"/>
              </a:spcBef>
              <a:spcAft>
                <a:spcPts val="0"/>
              </a:spcAft>
              <a:buNone/>
            </a:pPr>
            <a:endParaRPr>
              <a:solidFill>
                <a:srgbClr val="FFD966"/>
              </a:solidFill>
            </a:endParaRPr>
          </a:p>
          <a:p>
            <a:pPr marL="0" lvl="0" indent="0" algn="ctr" rtl="0">
              <a:spcBef>
                <a:spcPts val="0"/>
              </a:spcBef>
              <a:spcAft>
                <a:spcPts val="0"/>
              </a:spcAft>
              <a:buNone/>
            </a:pPr>
            <a:r>
              <a:rPr lang="es">
                <a:solidFill>
                  <a:srgbClr val="FFD966"/>
                </a:solidFill>
              </a:rPr>
              <a:t>Contenido</a:t>
            </a:r>
            <a:endParaRPr>
              <a:solidFill>
                <a:srgbClr val="FFD966"/>
              </a:solidFill>
            </a:endParaRPr>
          </a:p>
          <a:p>
            <a:pPr marL="0" lvl="0" indent="0" algn="ctr" rtl="0">
              <a:spcBef>
                <a:spcPts val="0"/>
              </a:spcBef>
              <a:spcAft>
                <a:spcPts val="0"/>
              </a:spcAft>
              <a:buNone/>
            </a:pPr>
            <a:endParaRPr>
              <a:solidFill>
                <a:srgbClr val="FFD966"/>
              </a:solidFill>
            </a:endParaRPr>
          </a:p>
          <a:p>
            <a:pPr marL="0" lvl="0" indent="0" algn="ctr" rtl="0">
              <a:spcBef>
                <a:spcPts val="0"/>
              </a:spcBef>
              <a:spcAft>
                <a:spcPts val="0"/>
              </a:spcAft>
              <a:buNone/>
            </a:pPr>
            <a:r>
              <a:rPr lang="es">
                <a:solidFill>
                  <a:srgbClr val="FFD966"/>
                </a:solidFill>
              </a:rPr>
              <a:t>Escuchar - leer - memorizar</a:t>
            </a:r>
            <a:endParaRPr>
              <a:solidFill>
                <a:srgbClr val="FFD966"/>
              </a:solidFill>
            </a:endParaRPr>
          </a:p>
          <a:p>
            <a:pPr marL="0" lvl="0" indent="0" algn="ctr" rtl="0">
              <a:spcBef>
                <a:spcPts val="0"/>
              </a:spcBef>
              <a:spcAft>
                <a:spcPts val="0"/>
              </a:spcAft>
              <a:buNone/>
            </a:pPr>
            <a:endParaRPr>
              <a:solidFill>
                <a:srgbClr val="FFD966"/>
              </a:solidFill>
            </a:endParaRPr>
          </a:p>
          <a:p>
            <a:pPr marL="0" lvl="0" indent="0" algn="ctr" rtl="0">
              <a:spcBef>
                <a:spcPts val="0"/>
              </a:spcBef>
              <a:spcAft>
                <a:spcPts val="0"/>
              </a:spcAft>
              <a:buNone/>
            </a:pPr>
            <a:r>
              <a:rPr lang="es">
                <a:solidFill>
                  <a:srgbClr val="FFD966"/>
                </a:solidFill>
              </a:rPr>
              <a:t>Intereses ajenos al estudiante</a:t>
            </a:r>
            <a:endParaRPr>
              <a:solidFill>
                <a:srgbClr val="FFD966"/>
              </a:solidFill>
            </a:endParaRPr>
          </a:p>
          <a:p>
            <a:pPr marL="0" lvl="0" indent="0" algn="ctr" rtl="0">
              <a:spcBef>
                <a:spcPts val="0"/>
              </a:spcBef>
              <a:spcAft>
                <a:spcPts val="0"/>
              </a:spcAft>
              <a:buNone/>
            </a:pPr>
            <a:endParaRPr>
              <a:solidFill>
                <a:srgbClr val="FFD966"/>
              </a:solidFill>
            </a:endParaRPr>
          </a:p>
          <a:p>
            <a:pPr marL="0" lvl="0" indent="0" algn="ctr" rtl="0">
              <a:spcBef>
                <a:spcPts val="0"/>
              </a:spcBef>
              <a:spcAft>
                <a:spcPts val="0"/>
              </a:spcAft>
              <a:buNone/>
            </a:pPr>
            <a:r>
              <a:rPr lang="es">
                <a:solidFill>
                  <a:srgbClr val="FFD966"/>
                </a:solidFill>
              </a:rPr>
              <a:t>Libro de texto como principal material</a:t>
            </a:r>
            <a:endParaRPr>
              <a:solidFill>
                <a:srgbClr val="FFD966"/>
              </a:solidFill>
            </a:endParaRPr>
          </a:p>
          <a:p>
            <a:pPr marL="0" lvl="0" indent="0" algn="ctr" rtl="0">
              <a:spcBef>
                <a:spcPts val="0"/>
              </a:spcBef>
              <a:spcAft>
                <a:spcPts val="0"/>
              </a:spcAft>
              <a:buNone/>
            </a:pPr>
            <a:endParaRPr>
              <a:solidFill>
                <a:srgbClr val="FFD966"/>
              </a:solidFill>
            </a:endParaRPr>
          </a:p>
          <a:p>
            <a:pPr marL="0" lvl="0" indent="0" algn="ctr" rtl="0">
              <a:spcBef>
                <a:spcPts val="0"/>
              </a:spcBef>
              <a:spcAft>
                <a:spcPts val="0"/>
              </a:spcAft>
              <a:buNone/>
            </a:pPr>
            <a:r>
              <a:rPr lang="es">
                <a:solidFill>
                  <a:srgbClr val="FFD966"/>
                </a:solidFill>
              </a:rPr>
              <a:t>Individualismo</a:t>
            </a:r>
            <a:endParaRPr>
              <a:solidFill>
                <a:srgbClr val="FFD966"/>
              </a:solidFill>
            </a:endParaRPr>
          </a:p>
          <a:p>
            <a:pPr marL="0" lvl="0" indent="0" algn="ctr" rtl="0">
              <a:spcBef>
                <a:spcPts val="0"/>
              </a:spcBef>
              <a:spcAft>
                <a:spcPts val="0"/>
              </a:spcAft>
              <a:buNone/>
            </a:pPr>
            <a:endParaRPr>
              <a:solidFill>
                <a:srgbClr val="FFD966"/>
              </a:solidFill>
            </a:endParaRPr>
          </a:p>
          <a:p>
            <a:pPr marL="0" lvl="0" indent="0" algn="ctr" rtl="0">
              <a:spcBef>
                <a:spcPts val="0"/>
              </a:spcBef>
              <a:spcAft>
                <a:spcPts val="0"/>
              </a:spcAft>
              <a:buNone/>
            </a:pPr>
            <a:r>
              <a:rPr lang="es">
                <a:solidFill>
                  <a:srgbClr val="FFD966"/>
                </a:solidFill>
              </a:rPr>
              <a:t>Evaluación escrita y reproductiva</a:t>
            </a:r>
            <a:endParaRPr>
              <a:solidFill>
                <a:srgbClr val="FFD966"/>
              </a:solidFill>
            </a:endParaRPr>
          </a:p>
        </p:txBody>
      </p:sp>
      <p:sp>
        <p:nvSpPr>
          <p:cNvPr id="311" name="Google Shape;311;p60"/>
          <p:cNvSpPr txBox="1"/>
          <p:nvPr/>
        </p:nvSpPr>
        <p:spPr>
          <a:xfrm>
            <a:off x="5441925" y="882000"/>
            <a:ext cx="3403200" cy="366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solidFill>
                  <a:srgbClr val="00FF00"/>
                </a:solidFill>
              </a:rPr>
              <a:t>Aprendizaje activo</a:t>
            </a:r>
            <a:endParaRPr sz="2400" b="1">
              <a:solidFill>
                <a:srgbClr val="00FF00"/>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r>
              <a:rPr lang="es">
                <a:solidFill>
                  <a:srgbClr val="93C47D"/>
                </a:solidFill>
              </a:rPr>
              <a:t>Alumnado protagonista</a:t>
            </a:r>
            <a:endParaRPr>
              <a:solidFill>
                <a:srgbClr val="93C47D"/>
              </a:solidFill>
            </a:endParaRPr>
          </a:p>
          <a:p>
            <a:pPr marL="0" lvl="0" indent="0" algn="ctr" rtl="0">
              <a:spcBef>
                <a:spcPts val="0"/>
              </a:spcBef>
              <a:spcAft>
                <a:spcPts val="0"/>
              </a:spcAft>
              <a:buNone/>
            </a:pPr>
            <a:endParaRPr>
              <a:solidFill>
                <a:srgbClr val="93C47D"/>
              </a:solidFill>
            </a:endParaRPr>
          </a:p>
          <a:p>
            <a:pPr marL="0" lvl="0" indent="0" algn="ctr" rtl="0">
              <a:spcBef>
                <a:spcPts val="0"/>
              </a:spcBef>
              <a:spcAft>
                <a:spcPts val="0"/>
              </a:spcAft>
              <a:buNone/>
            </a:pPr>
            <a:r>
              <a:rPr lang="es">
                <a:solidFill>
                  <a:srgbClr val="93C47D"/>
                </a:solidFill>
              </a:rPr>
              <a:t>Tareas</a:t>
            </a:r>
            <a:endParaRPr>
              <a:solidFill>
                <a:srgbClr val="93C47D"/>
              </a:solidFill>
            </a:endParaRPr>
          </a:p>
          <a:p>
            <a:pPr marL="0" lvl="0" indent="0" algn="ctr" rtl="0">
              <a:spcBef>
                <a:spcPts val="0"/>
              </a:spcBef>
              <a:spcAft>
                <a:spcPts val="0"/>
              </a:spcAft>
              <a:buNone/>
            </a:pPr>
            <a:endParaRPr>
              <a:solidFill>
                <a:srgbClr val="93C47D"/>
              </a:solidFill>
            </a:endParaRPr>
          </a:p>
          <a:p>
            <a:pPr marL="0" lvl="0" indent="0" algn="ctr" rtl="0">
              <a:spcBef>
                <a:spcPts val="0"/>
              </a:spcBef>
              <a:spcAft>
                <a:spcPts val="0"/>
              </a:spcAft>
              <a:buNone/>
            </a:pPr>
            <a:r>
              <a:rPr lang="es">
                <a:solidFill>
                  <a:srgbClr val="93C47D"/>
                </a:solidFill>
              </a:rPr>
              <a:t>Comunicación - Acción</a:t>
            </a:r>
            <a:endParaRPr>
              <a:solidFill>
                <a:srgbClr val="93C47D"/>
              </a:solidFill>
            </a:endParaRPr>
          </a:p>
          <a:p>
            <a:pPr marL="0" lvl="0" indent="0" algn="ctr" rtl="0">
              <a:spcBef>
                <a:spcPts val="0"/>
              </a:spcBef>
              <a:spcAft>
                <a:spcPts val="0"/>
              </a:spcAft>
              <a:buNone/>
            </a:pPr>
            <a:endParaRPr>
              <a:solidFill>
                <a:srgbClr val="93C47D"/>
              </a:solidFill>
            </a:endParaRPr>
          </a:p>
          <a:p>
            <a:pPr marL="0" lvl="0" indent="0" algn="ctr" rtl="0">
              <a:spcBef>
                <a:spcPts val="0"/>
              </a:spcBef>
              <a:spcAft>
                <a:spcPts val="0"/>
              </a:spcAft>
              <a:buNone/>
            </a:pPr>
            <a:r>
              <a:rPr lang="es">
                <a:solidFill>
                  <a:srgbClr val="93C47D"/>
                </a:solidFill>
              </a:rPr>
              <a:t>Intereses personales y sociales</a:t>
            </a:r>
            <a:endParaRPr>
              <a:solidFill>
                <a:srgbClr val="93C47D"/>
              </a:solidFill>
            </a:endParaRPr>
          </a:p>
          <a:p>
            <a:pPr marL="0" lvl="0" indent="0" algn="ctr" rtl="0">
              <a:spcBef>
                <a:spcPts val="0"/>
              </a:spcBef>
              <a:spcAft>
                <a:spcPts val="0"/>
              </a:spcAft>
              <a:buNone/>
            </a:pPr>
            <a:endParaRPr>
              <a:solidFill>
                <a:srgbClr val="93C47D"/>
              </a:solidFill>
            </a:endParaRPr>
          </a:p>
          <a:p>
            <a:pPr marL="0" lvl="0" indent="0" algn="ctr" rtl="0">
              <a:spcBef>
                <a:spcPts val="0"/>
              </a:spcBef>
              <a:spcAft>
                <a:spcPts val="0"/>
              </a:spcAft>
              <a:buNone/>
            </a:pPr>
            <a:r>
              <a:rPr lang="es">
                <a:solidFill>
                  <a:srgbClr val="93C47D"/>
                </a:solidFill>
              </a:rPr>
              <a:t>Variedad de materiales</a:t>
            </a:r>
            <a:endParaRPr>
              <a:solidFill>
                <a:srgbClr val="93C47D"/>
              </a:solidFill>
            </a:endParaRPr>
          </a:p>
          <a:p>
            <a:pPr marL="0" lvl="0" indent="0" algn="ctr" rtl="0">
              <a:spcBef>
                <a:spcPts val="0"/>
              </a:spcBef>
              <a:spcAft>
                <a:spcPts val="0"/>
              </a:spcAft>
              <a:buNone/>
            </a:pPr>
            <a:endParaRPr>
              <a:solidFill>
                <a:srgbClr val="93C47D"/>
              </a:solidFill>
            </a:endParaRPr>
          </a:p>
          <a:p>
            <a:pPr marL="0" lvl="0" indent="0" algn="ctr" rtl="0">
              <a:spcBef>
                <a:spcPts val="0"/>
              </a:spcBef>
              <a:spcAft>
                <a:spcPts val="0"/>
              </a:spcAft>
              <a:buNone/>
            </a:pPr>
            <a:r>
              <a:rPr lang="es">
                <a:solidFill>
                  <a:srgbClr val="93C47D"/>
                </a:solidFill>
              </a:rPr>
              <a:t>Cooperación</a:t>
            </a:r>
            <a:endParaRPr>
              <a:solidFill>
                <a:srgbClr val="93C47D"/>
              </a:solidFill>
            </a:endParaRPr>
          </a:p>
          <a:p>
            <a:pPr marL="0" lvl="0" indent="0" algn="ctr" rtl="0">
              <a:spcBef>
                <a:spcPts val="0"/>
              </a:spcBef>
              <a:spcAft>
                <a:spcPts val="0"/>
              </a:spcAft>
              <a:buNone/>
            </a:pPr>
            <a:endParaRPr>
              <a:solidFill>
                <a:srgbClr val="93C47D"/>
              </a:solidFill>
            </a:endParaRPr>
          </a:p>
          <a:p>
            <a:pPr marL="0" lvl="0" indent="0" algn="ctr" rtl="0">
              <a:spcBef>
                <a:spcPts val="0"/>
              </a:spcBef>
              <a:spcAft>
                <a:spcPts val="0"/>
              </a:spcAft>
              <a:buNone/>
            </a:pPr>
            <a:r>
              <a:rPr lang="es">
                <a:solidFill>
                  <a:srgbClr val="93C47D"/>
                </a:solidFill>
              </a:rPr>
              <a:t>Evaluación integrada y dinámica</a:t>
            </a:r>
            <a:endParaRPr>
              <a:solidFill>
                <a:srgbClr val="93C47D"/>
              </a:solidFill>
            </a:endParaRPr>
          </a:p>
        </p:txBody>
      </p:sp>
      <p:sp>
        <p:nvSpPr>
          <p:cNvPr id="312" name="Google Shape;312;p60"/>
          <p:cNvSpPr txBox="1"/>
          <p:nvPr/>
        </p:nvSpPr>
        <p:spPr>
          <a:xfrm>
            <a:off x="1899150" y="165500"/>
            <a:ext cx="5450100" cy="64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solidFill>
                  <a:srgbClr val="FFFFFF"/>
                </a:solidFill>
              </a:rPr>
              <a:t>EL CAMBIO DE PARADIGMA</a:t>
            </a:r>
            <a:endParaRPr sz="3000" b="1">
              <a:solidFill>
                <a:srgbClr val="FFFFFF"/>
              </a:solidFill>
            </a:endParaRPr>
          </a:p>
        </p:txBody>
      </p:sp>
      <p:cxnSp>
        <p:nvCxnSpPr>
          <p:cNvPr id="313" name="Google Shape;313;p60"/>
          <p:cNvCxnSpPr/>
          <p:nvPr/>
        </p:nvCxnSpPr>
        <p:spPr>
          <a:xfrm>
            <a:off x="3785375" y="1637450"/>
            <a:ext cx="1830000" cy="9600"/>
          </a:xfrm>
          <a:prstGeom prst="straightConnector1">
            <a:avLst/>
          </a:prstGeom>
          <a:noFill/>
          <a:ln w="28575" cap="flat" cmpd="sng">
            <a:solidFill>
              <a:srgbClr val="FFFFFF"/>
            </a:solidFill>
            <a:prstDash val="solid"/>
            <a:round/>
            <a:headEnd type="stealth" w="med" len="med"/>
            <a:tailEnd type="stealth" w="med" len="med"/>
          </a:ln>
        </p:spPr>
      </p:cxnSp>
      <p:cxnSp>
        <p:nvCxnSpPr>
          <p:cNvPr id="314" name="Google Shape;314;p60"/>
          <p:cNvCxnSpPr/>
          <p:nvPr/>
        </p:nvCxnSpPr>
        <p:spPr>
          <a:xfrm>
            <a:off x="3236350" y="2090150"/>
            <a:ext cx="2947500" cy="28800"/>
          </a:xfrm>
          <a:prstGeom prst="straightConnector1">
            <a:avLst/>
          </a:prstGeom>
          <a:noFill/>
          <a:ln w="28575" cap="flat" cmpd="sng">
            <a:solidFill>
              <a:srgbClr val="FFFFFF"/>
            </a:solidFill>
            <a:prstDash val="solid"/>
            <a:round/>
            <a:headEnd type="stealth" w="med" len="med"/>
            <a:tailEnd type="stealth" w="med" len="med"/>
          </a:ln>
        </p:spPr>
      </p:cxnSp>
      <p:cxnSp>
        <p:nvCxnSpPr>
          <p:cNvPr id="315" name="Google Shape;315;p60"/>
          <p:cNvCxnSpPr/>
          <p:nvPr/>
        </p:nvCxnSpPr>
        <p:spPr>
          <a:xfrm>
            <a:off x="3687325" y="2471600"/>
            <a:ext cx="1830000" cy="9600"/>
          </a:xfrm>
          <a:prstGeom prst="straightConnector1">
            <a:avLst/>
          </a:prstGeom>
          <a:noFill/>
          <a:ln w="28575" cap="flat" cmpd="sng">
            <a:solidFill>
              <a:srgbClr val="FFFFFF"/>
            </a:solidFill>
            <a:prstDash val="solid"/>
            <a:round/>
            <a:headEnd type="stealth" w="med" len="med"/>
            <a:tailEnd type="stealth" w="med" len="med"/>
          </a:ln>
        </p:spPr>
      </p:cxnSp>
      <p:cxnSp>
        <p:nvCxnSpPr>
          <p:cNvPr id="316" name="Google Shape;316;p60"/>
          <p:cNvCxnSpPr/>
          <p:nvPr/>
        </p:nvCxnSpPr>
        <p:spPr>
          <a:xfrm>
            <a:off x="3709175" y="2923000"/>
            <a:ext cx="1772400" cy="5100"/>
          </a:xfrm>
          <a:prstGeom prst="straightConnector1">
            <a:avLst/>
          </a:prstGeom>
          <a:noFill/>
          <a:ln w="28575" cap="flat" cmpd="sng">
            <a:solidFill>
              <a:srgbClr val="FFFFFF"/>
            </a:solidFill>
            <a:prstDash val="solid"/>
            <a:round/>
            <a:headEnd type="stealth" w="med" len="med"/>
            <a:tailEnd type="stealth" w="med" len="med"/>
          </a:ln>
        </p:spPr>
      </p:cxnSp>
      <p:cxnSp>
        <p:nvCxnSpPr>
          <p:cNvPr id="317" name="Google Shape;317;p60"/>
          <p:cNvCxnSpPr/>
          <p:nvPr/>
        </p:nvCxnSpPr>
        <p:spPr>
          <a:xfrm>
            <a:off x="3895000" y="3327575"/>
            <a:ext cx="1981500" cy="5100"/>
          </a:xfrm>
          <a:prstGeom prst="straightConnector1">
            <a:avLst/>
          </a:prstGeom>
          <a:noFill/>
          <a:ln w="28575" cap="flat" cmpd="sng">
            <a:solidFill>
              <a:srgbClr val="FFFFFF"/>
            </a:solidFill>
            <a:prstDash val="solid"/>
            <a:round/>
            <a:headEnd type="stealth" w="med" len="med"/>
            <a:tailEnd type="stealth" w="med" len="med"/>
          </a:ln>
        </p:spPr>
      </p:cxnSp>
      <p:cxnSp>
        <p:nvCxnSpPr>
          <p:cNvPr id="318" name="Google Shape;318;p60"/>
          <p:cNvCxnSpPr/>
          <p:nvPr/>
        </p:nvCxnSpPr>
        <p:spPr>
          <a:xfrm>
            <a:off x="3238075" y="3746850"/>
            <a:ext cx="2764500" cy="19200"/>
          </a:xfrm>
          <a:prstGeom prst="straightConnector1">
            <a:avLst/>
          </a:prstGeom>
          <a:noFill/>
          <a:ln w="28575" cap="flat" cmpd="sng">
            <a:solidFill>
              <a:srgbClr val="FFFFFF"/>
            </a:solidFill>
            <a:prstDash val="solid"/>
            <a:round/>
            <a:headEnd type="stealth" w="med" len="med"/>
            <a:tailEnd type="stealth" w="med" len="med"/>
          </a:ln>
        </p:spPr>
      </p:cxnSp>
      <p:cxnSp>
        <p:nvCxnSpPr>
          <p:cNvPr id="319" name="Google Shape;319;p60"/>
          <p:cNvCxnSpPr/>
          <p:nvPr/>
        </p:nvCxnSpPr>
        <p:spPr>
          <a:xfrm>
            <a:off x="3796725" y="4180300"/>
            <a:ext cx="1492800" cy="0"/>
          </a:xfrm>
          <a:prstGeom prst="straightConnector1">
            <a:avLst/>
          </a:prstGeom>
          <a:noFill/>
          <a:ln w="28575" cap="flat" cmpd="sng">
            <a:solidFill>
              <a:srgbClr val="FFFFFF"/>
            </a:solidFill>
            <a:prstDash val="solid"/>
            <a:round/>
            <a:headEnd type="stealth" w="med" len="med"/>
            <a:tailEnd type="stealth" w="med" len="med"/>
          </a:ln>
        </p:spPr>
      </p:cxnSp>
      <p:cxnSp>
        <p:nvCxnSpPr>
          <p:cNvPr id="320" name="Google Shape;320;p60"/>
          <p:cNvCxnSpPr/>
          <p:nvPr/>
        </p:nvCxnSpPr>
        <p:spPr>
          <a:xfrm rot="10800000" flipH="1">
            <a:off x="4286250" y="1184775"/>
            <a:ext cx="1184700" cy="9600"/>
          </a:xfrm>
          <a:prstGeom prst="straightConnector1">
            <a:avLst/>
          </a:prstGeom>
          <a:noFill/>
          <a:ln w="38100" cap="flat" cmpd="sng">
            <a:solidFill>
              <a:srgbClr val="0000FF"/>
            </a:solidFill>
            <a:prstDash val="solid"/>
            <a:round/>
            <a:headEnd type="stealth" w="med" len="med"/>
            <a:tailEnd type="stealth" w="med" len="med"/>
          </a:ln>
        </p:spPr>
      </p:cxn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6"/>
        <p:cNvGrpSpPr/>
        <p:nvPr/>
      </p:nvGrpSpPr>
      <p:grpSpPr>
        <a:xfrm>
          <a:off x="0" y="0"/>
          <a:ext cx="0" cy="0"/>
          <a:chOff x="0" y="0"/>
          <a:chExt cx="0" cy="0"/>
        </a:xfrm>
      </p:grpSpPr>
      <p:sp>
        <p:nvSpPr>
          <p:cNvPr id="1507" name="Google Shape;1507;p195"/>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Realidad aumentada</a:t>
            </a:r>
            <a:endParaRPr sz="2800">
              <a:solidFill>
                <a:srgbClr val="FF0000"/>
              </a:solidFill>
              <a:latin typeface="Indie Flower"/>
              <a:ea typeface="Indie Flower"/>
              <a:cs typeface="Indie Flower"/>
              <a:sym typeface="Indie Flower"/>
            </a:endParaRPr>
          </a:p>
        </p:txBody>
      </p:sp>
      <p:pic>
        <p:nvPicPr>
          <p:cNvPr id="1508" name="Google Shape;1508;p195"/>
          <p:cNvPicPr preferRelativeResize="0"/>
          <p:nvPr/>
        </p:nvPicPr>
        <p:blipFill>
          <a:blip r:embed="rId3">
            <a:alphaModFix/>
          </a:blip>
          <a:stretch>
            <a:fillRect/>
          </a:stretch>
        </p:blipFill>
        <p:spPr>
          <a:xfrm>
            <a:off x="1369800" y="1342375"/>
            <a:ext cx="6096000" cy="27908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2"/>
        <p:cNvGrpSpPr/>
        <p:nvPr/>
      </p:nvGrpSpPr>
      <p:grpSpPr>
        <a:xfrm>
          <a:off x="0" y="0"/>
          <a:ext cx="0" cy="0"/>
          <a:chOff x="0" y="0"/>
          <a:chExt cx="0" cy="0"/>
        </a:xfrm>
      </p:grpSpPr>
      <p:sp>
        <p:nvSpPr>
          <p:cNvPr id="1513" name="Google Shape;1513;p196"/>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Puzles</a:t>
            </a:r>
            <a:endParaRPr sz="2800">
              <a:solidFill>
                <a:srgbClr val="FF0000"/>
              </a:solidFill>
              <a:latin typeface="Indie Flower"/>
              <a:ea typeface="Indie Flower"/>
              <a:cs typeface="Indie Flower"/>
              <a:sym typeface="Indie Flower"/>
            </a:endParaRPr>
          </a:p>
        </p:txBody>
      </p:sp>
      <p:pic>
        <p:nvPicPr>
          <p:cNvPr id="1514" name="Google Shape;1514;p196"/>
          <p:cNvPicPr preferRelativeResize="0"/>
          <p:nvPr/>
        </p:nvPicPr>
        <p:blipFill>
          <a:blip r:embed="rId3">
            <a:alphaModFix/>
          </a:blip>
          <a:stretch>
            <a:fillRect/>
          </a:stretch>
        </p:blipFill>
        <p:spPr>
          <a:xfrm>
            <a:off x="2769800" y="865325"/>
            <a:ext cx="3692550" cy="3685176"/>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8"/>
        <p:cNvGrpSpPr/>
        <p:nvPr/>
      </p:nvGrpSpPr>
      <p:grpSpPr>
        <a:xfrm>
          <a:off x="0" y="0"/>
          <a:ext cx="0" cy="0"/>
          <a:chOff x="0" y="0"/>
          <a:chExt cx="0" cy="0"/>
        </a:xfrm>
      </p:grpSpPr>
      <p:sp>
        <p:nvSpPr>
          <p:cNvPr id="1519" name="Google Shape;1519;p197"/>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Voki</a:t>
            </a:r>
            <a:endParaRPr sz="2800">
              <a:solidFill>
                <a:srgbClr val="FF0000"/>
              </a:solidFill>
              <a:latin typeface="Indie Flower"/>
              <a:ea typeface="Indie Flower"/>
              <a:cs typeface="Indie Flower"/>
              <a:sym typeface="Indie Flower"/>
            </a:endParaRPr>
          </a:p>
        </p:txBody>
      </p:sp>
      <p:sp>
        <p:nvSpPr>
          <p:cNvPr id="1520" name="Google Shape;1520;p197"/>
          <p:cNvSpPr txBox="1"/>
          <p:nvPr/>
        </p:nvSpPr>
        <p:spPr>
          <a:xfrm>
            <a:off x="2939063" y="3733800"/>
            <a:ext cx="47673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400" u="sng">
                <a:solidFill>
                  <a:srgbClr val="F4411D"/>
                </a:solidFill>
                <a:latin typeface="Indie Flower"/>
                <a:ea typeface="Indie Flower"/>
                <a:cs typeface="Indie Flower"/>
                <a:sym typeface="Indie Flower"/>
                <a:hlinkClick r:id="rId3"/>
              </a:rPr>
              <a:t>https://www.voki.com/</a:t>
            </a:r>
            <a:endParaRPr sz="2400">
              <a:solidFill>
                <a:srgbClr val="F4411D"/>
              </a:solidFill>
              <a:latin typeface="Indie Flower"/>
              <a:ea typeface="Indie Flower"/>
              <a:cs typeface="Indie Flower"/>
              <a:sym typeface="Indie Flower"/>
            </a:endParaRPr>
          </a:p>
        </p:txBody>
      </p:sp>
      <p:pic>
        <p:nvPicPr>
          <p:cNvPr id="1521" name="Google Shape;1521;p197"/>
          <p:cNvPicPr preferRelativeResize="0"/>
          <p:nvPr/>
        </p:nvPicPr>
        <p:blipFill>
          <a:blip r:embed="rId4">
            <a:alphaModFix/>
          </a:blip>
          <a:stretch>
            <a:fillRect/>
          </a:stretch>
        </p:blipFill>
        <p:spPr>
          <a:xfrm>
            <a:off x="3043725" y="1409700"/>
            <a:ext cx="2381250" cy="23241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5"/>
        <p:cNvGrpSpPr/>
        <p:nvPr/>
      </p:nvGrpSpPr>
      <p:grpSpPr>
        <a:xfrm>
          <a:off x="0" y="0"/>
          <a:ext cx="0" cy="0"/>
          <a:chOff x="0" y="0"/>
          <a:chExt cx="0" cy="0"/>
        </a:xfrm>
      </p:grpSpPr>
      <p:sp>
        <p:nvSpPr>
          <p:cNvPr id="1526" name="Google Shape;1526;p198"/>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Avatares</a:t>
            </a:r>
            <a:endParaRPr sz="2800">
              <a:solidFill>
                <a:srgbClr val="FF0000"/>
              </a:solidFill>
              <a:latin typeface="Indie Flower"/>
              <a:ea typeface="Indie Flower"/>
              <a:cs typeface="Indie Flower"/>
              <a:sym typeface="Indie Flower"/>
            </a:endParaRPr>
          </a:p>
        </p:txBody>
      </p:sp>
      <p:sp>
        <p:nvSpPr>
          <p:cNvPr id="1527" name="Google Shape;1527;p198"/>
          <p:cNvSpPr txBox="1"/>
          <p:nvPr/>
        </p:nvSpPr>
        <p:spPr>
          <a:xfrm>
            <a:off x="3821713" y="3789500"/>
            <a:ext cx="47673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1100" u="sng">
                <a:solidFill>
                  <a:schemeClr val="hlink"/>
                </a:solidFill>
                <a:hlinkClick r:id="rId3"/>
              </a:rPr>
              <a:t>https://www.bitmoji.com/</a:t>
            </a:r>
            <a:endParaRPr sz="1800">
              <a:solidFill>
                <a:srgbClr val="FF0000"/>
              </a:solidFill>
            </a:endParaRPr>
          </a:p>
        </p:txBody>
      </p:sp>
      <p:pic>
        <p:nvPicPr>
          <p:cNvPr id="1528" name="Google Shape;1528;p198"/>
          <p:cNvPicPr preferRelativeResize="0"/>
          <p:nvPr/>
        </p:nvPicPr>
        <p:blipFill>
          <a:blip r:embed="rId4">
            <a:alphaModFix/>
          </a:blip>
          <a:stretch>
            <a:fillRect/>
          </a:stretch>
        </p:blipFill>
        <p:spPr>
          <a:xfrm>
            <a:off x="2133600" y="1068450"/>
            <a:ext cx="4876800" cy="238125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2"/>
        <p:cNvGrpSpPr/>
        <p:nvPr/>
      </p:nvGrpSpPr>
      <p:grpSpPr>
        <a:xfrm>
          <a:off x="0" y="0"/>
          <a:ext cx="0" cy="0"/>
          <a:chOff x="0" y="0"/>
          <a:chExt cx="0" cy="0"/>
        </a:xfrm>
      </p:grpSpPr>
      <p:sp>
        <p:nvSpPr>
          <p:cNvPr id="1533" name="Google Shape;1533;p199"/>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Pasapalabras</a:t>
            </a:r>
            <a:endParaRPr sz="2800">
              <a:solidFill>
                <a:srgbClr val="FF0000"/>
              </a:solidFill>
              <a:latin typeface="Indie Flower"/>
              <a:ea typeface="Indie Flower"/>
              <a:cs typeface="Indie Flower"/>
              <a:sym typeface="Indie Flower"/>
            </a:endParaRPr>
          </a:p>
        </p:txBody>
      </p:sp>
      <p:sp>
        <p:nvSpPr>
          <p:cNvPr id="1534" name="Google Shape;1534;p199"/>
          <p:cNvSpPr txBox="1"/>
          <p:nvPr/>
        </p:nvSpPr>
        <p:spPr>
          <a:xfrm>
            <a:off x="2188363" y="3789500"/>
            <a:ext cx="4767300" cy="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2800" u="sng">
                <a:solidFill>
                  <a:srgbClr val="FF0000"/>
                </a:solidFill>
                <a:hlinkClick r:id="rId3"/>
              </a:rPr>
              <a:t>https://www.educaplay.com/</a:t>
            </a:r>
            <a:endParaRPr sz="1800">
              <a:solidFill>
                <a:srgbClr val="FF0000"/>
              </a:solidFill>
            </a:endParaRPr>
          </a:p>
        </p:txBody>
      </p:sp>
      <p:pic>
        <p:nvPicPr>
          <p:cNvPr id="1535" name="Google Shape;1535;p199" descr="preload.gif"/>
          <p:cNvPicPr preferRelativeResize="0"/>
          <p:nvPr/>
        </p:nvPicPr>
        <p:blipFill>
          <a:blip r:embed="rId4">
            <a:alphaModFix/>
          </a:blip>
          <a:stretch>
            <a:fillRect/>
          </a:stretch>
        </p:blipFill>
        <p:spPr>
          <a:xfrm>
            <a:off x="2804663" y="1166475"/>
            <a:ext cx="3534678" cy="247427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9"/>
        <p:cNvGrpSpPr/>
        <p:nvPr/>
      </p:nvGrpSpPr>
      <p:grpSpPr>
        <a:xfrm>
          <a:off x="0" y="0"/>
          <a:ext cx="0" cy="0"/>
          <a:chOff x="0" y="0"/>
          <a:chExt cx="0" cy="0"/>
        </a:xfrm>
      </p:grpSpPr>
      <p:sp>
        <p:nvSpPr>
          <p:cNvPr id="1540" name="Google Shape;1540;p200"/>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Crucigramas</a:t>
            </a:r>
            <a:endParaRPr sz="2800">
              <a:solidFill>
                <a:srgbClr val="FF0000"/>
              </a:solidFill>
              <a:latin typeface="Indie Flower"/>
              <a:ea typeface="Indie Flower"/>
              <a:cs typeface="Indie Flower"/>
              <a:sym typeface="Indie Flower"/>
            </a:endParaRPr>
          </a:p>
        </p:txBody>
      </p:sp>
      <p:sp>
        <p:nvSpPr>
          <p:cNvPr id="1541" name="Google Shape;1541;p200">
            <a:hlinkClick r:id="rId3"/>
          </p:cNvPr>
          <p:cNvSpPr txBox="1"/>
          <p:nvPr/>
        </p:nvSpPr>
        <p:spPr>
          <a:xfrm>
            <a:off x="1121325" y="4364100"/>
            <a:ext cx="6557100" cy="77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u="sng">
                <a:solidFill>
                  <a:srgbClr val="FF0000"/>
                </a:solidFill>
                <a:latin typeface="Indie Flower"/>
                <a:ea typeface="Indie Flower"/>
                <a:cs typeface="Indie Flower"/>
                <a:sym typeface="Indie Flower"/>
                <a:hlinkClick r:id="rId4"/>
              </a:rPr>
              <a:t>https://www.educima.com/crosswordgenerator/spa/index.html</a:t>
            </a:r>
            <a:endParaRPr>
              <a:solidFill>
                <a:srgbClr val="FF0000"/>
              </a:solidFill>
              <a:latin typeface="Indie Flower"/>
              <a:ea typeface="Indie Flower"/>
              <a:cs typeface="Indie Flower"/>
              <a:sym typeface="Indie Flower"/>
            </a:endParaRPr>
          </a:p>
        </p:txBody>
      </p:sp>
      <p:pic>
        <p:nvPicPr>
          <p:cNvPr id="1542" name="Google Shape;1542;p200"/>
          <p:cNvPicPr preferRelativeResize="0"/>
          <p:nvPr/>
        </p:nvPicPr>
        <p:blipFill>
          <a:blip r:embed="rId5">
            <a:alphaModFix/>
          </a:blip>
          <a:stretch>
            <a:fillRect/>
          </a:stretch>
        </p:blipFill>
        <p:spPr>
          <a:xfrm>
            <a:off x="2611024" y="655250"/>
            <a:ext cx="3556426" cy="370885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6"/>
        <p:cNvGrpSpPr/>
        <p:nvPr/>
      </p:nvGrpSpPr>
      <p:grpSpPr>
        <a:xfrm>
          <a:off x="0" y="0"/>
          <a:ext cx="0" cy="0"/>
          <a:chOff x="0" y="0"/>
          <a:chExt cx="0" cy="0"/>
        </a:xfrm>
      </p:grpSpPr>
      <p:sp>
        <p:nvSpPr>
          <p:cNvPr id="1547" name="Google Shape;1547;p201"/>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Sopa de letras</a:t>
            </a:r>
            <a:endParaRPr sz="2800">
              <a:solidFill>
                <a:srgbClr val="FF0000"/>
              </a:solidFill>
              <a:latin typeface="Indie Flower"/>
              <a:ea typeface="Indie Flower"/>
              <a:cs typeface="Indie Flower"/>
              <a:sym typeface="Indie Flower"/>
            </a:endParaRPr>
          </a:p>
        </p:txBody>
      </p:sp>
      <p:sp>
        <p:nvSpPr>
          <p:cNvPr id="1548" name="Google Shape;1548;p201"/>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0000"/>
                </a:solidFill>
                <a:hlinkClick r:id="rId3"/>
              </a:rPr>
              <a:t>https://buscapalabras.com.ar/crear-sopa-de-letras.php</a:t>
            </a:r>
            <a:endParaRPr>
              <a:solidFill>
                <a:srgbClr val="FF0000"/>
              </a:solidFill>
            </a:endParaRPr>
          </a:p>
        </p:txBody>
      </p:sp>
      <p:pic>
        <p:nvPicPr>
          <p:cNvPr id="1549" name="Google Shape;1549;p201"/>
          <p:cNvPicPr preferRelativeResize="0"/>
          <p:nvPr/>
        </p:nvPicPr>
        <p:blipFill>
          <a:blip r:embed="rId4">
            <a:alphaModFix/>
          </a:blip>
          <a:stretch>
            <a:fillRect/>
          </a:stretch>
        </p:blipFill>
        <p:spPr>
          <a:xfrm>
            <a:off x="2413663" y="968650"/>
            <a:ext cx="4316676" cy="33110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53"/>
        <p:cNvGrpSpPr/>
        <p:nvPr/>
      </p:nvGrpSpPr>
      <p:grpSpPr>
        <a:xfrm>
          <a:off x="0" y="0"/>
          <a:ext cx="0" cy="0"/>
          <a:chOff x="0" y="0"/>
          <a:chExt cx="0" cy="0"/>
        </a:xfrm>
      </p:grpSpPr>
      <p:sp>
        <p:nvSpPr>
          <p:cNvPr id="1554" name="Google Shape;1554;p202"/>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Laberintos online</a:t>
            </a:r>
            <a:endParaRPr sz="2800">
              <a:solidFill>
                <a:srgbClr val="FF0000"/>
              </a:solidFill>
              <a:latin typeface="Indie Flower"/>
              <a:ea typeface="Indie Flower"/>
              <a:cs typeface="Indie Flower"/>
              <a:sym typeface="Indie Flower"/>
            </a:endParaRPr>
          </a:p>
        </p:txBody>
      </p:sp>
      <p:sp>
        <p:nvSpPr>
          <p:cNvPr id="1555" name="Google Shape;1555;p202"/>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0000"/>
                </a:solidFill>
                <a:hlinkClick r:id="rId3"/>
              </a:rPr>
              <a:t>http://laberintos.onlinegratis.tv/generador-laberinto-para-imprimir/</a:t>
            </a:r>
            <a:endParaRPr>
              <a:solidFill>
                <a:srgbClr val="FF0000"/>
              </a:solidFill>
            </a:endParaRPr>
          </a:p>
        </p:txBody>
      </p:sp>
      <p:pic>
        <p:nvPicPr>
          <p:cNvPr id="1556" name="Google Shape;1556;p202"/>
          <p:cNvPicPr preferRelativeResize="0"/>
          <p:nvPr/>
        </p:nvPicPr>
        <p:blipFill>
          <a:blip r:embed="rId4">
            <a:alphaModFix/>
          </a:blip>
          <a:stretch>
            <a:fillRect/>
          </a:stretch>
        </p:blipFill>
        <p:spPr>
          <a:xfrm>
            <a:off x="2721775" y="1017725"/>
            <a:ext cx="3949800" cy="296235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0"/>
        <p:cNvGrpSpPr/>
        <p:nvPr/>
      </p:nvGrpSpPr>
      <p:grpSpPr>
        <a:xfrm>
          <a:off x="0" y="0"/>
          <a:ext cx="0" cy="0"/>
          <a:chOff x="0" y="0"/>
          <a:chExt cx="0" cy="0"/>
        </a:xfrm>
      </p:grpSpPr>
      <p:sp>
        <p:nvSpPr>
          <p:cNvPr id="1561" name="Google Shape;1561;p203"/>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Sudokus</a:t>
            </a:r>
            <a:endParaRPr sz="2800">
              <a:solidFill>
                <a:srgbClr val="FF0000"/>
              </a:solidFill>
              <a:latin typeface="Indie Flower"/>
              <a:ea typeface="Indie Flower"/>
              <a:cs typeface="Indie Flower"/>
              <a:sym typeface="Indie Flower"/>
            </a:endParaRPr>
          </a:p>
        </p:txBody>
      </p:sp>
      <p:sp>
        <p:nvSpPr>
          <p:cNvPr id="1562" name="Google Shape;1562;p203"/>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0000"/>
                </a:solidFill>
                <a:hlinkClick r:id="rId3"/>
              </a:rPr>
              <a:t>http://expresionweb.x10host.com/sudokus.html</a:t>
            </a:r>
            <a:endParaRPr>
              <a:solidFill>
                <a:srgbClr val="FF0000"/>
              </a:solidFill>
            </a:endParaRPr>
          </a:p>
        </p:txBody>
      </p:sp>
      <p:pic>
        <p:nvPicPr>
          <p:cNvPr id="1563" name="Google Shape;1563;p203"/>
          <p:cNvPicPr preferRelativeResize="0"/>
          <p:nvPr/>
        </p:nvPicPr>
        <p:blipFill>
          <a:blip r:embed="rId4">
            <a:alphaModFix/>
          </a:blip>
          <a:stretch>
            <a:fillRect/>
          </a:stretch>
        </p:blipFill>
        <p:spPr>
          <a:xfrm>
            <a:off x="3157775" y="1090763"/>
            <a:ext cx="2942865" cy="296197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7"/>
        <p:cNvGrpSpPr/>
        <p:nvPr/>
      </p:nvGrpSpPr>
      <p:grpSpPr>
        <a:xfrm>
          <a:off x="0" y="0"/>
          <a:ext cx="0" cy="0"/>
          <a:chOff x="0" y="0"/>
          <a:chExt cx="0" cy="0"/>
        </a:xfrm>
      </p:grpSpPr>
      <p:sp>
        <p:nvSpPr>
          <p:cNvPr id="1568" name="Google Shape;1568;p204"/>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Criptogramas</a:t>
            </a:r>
            <a:endParaRPr sz="2800">
              <a:solidFill>
                <a:srgbClr val="FF0000"/>
              </a:solidFill>
              <a:latin typeface="Indie Flower"/>
              <a:ea typeface="Indie Flower"/>
              <a:cs typeface="Indie Flower"/>
              <a:sym typeface="Indie Flower"/>
            </a:endParaRPr>
          </a:p>
        </p:txBody>
      </p:sp>
      <p:sp>
        <p:nvSpPr>
          <p:cNvPr id="1569" name="Google Shape;1569;p204"/>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0000"/>
                </a:solidFill>
                <a:hlinkClick r:id="rId3"/>
              </a:rPr>
              <a:t>http://expresionweb.x10host.com/criptogramas.html</a:t>
            </a:r>
            <a:endParaRPr>
              <a:solidFill>
                <a:srgbClr val="FF0000"/>
              </a:solidFill>
            </a:endParaRPr>
          </a:p>
        </p:txBody>
      </p:sp>
      <p:pic>
        <p:nvPicPr>
          <p:cNvPr id="1570" name="Google Shape;1570;p204"/>
          <p:cNvPicPr preferRelativeResize="0"/>
          <p:nvPr/>
        </p:nvPicPr>
        <p:blipFill>
          <a:blip r:embed="rId4">
            <a:alphaModFix/>
          </a:blip>
          <a:stretch>
            <a:fillRect/>
          </a:stretch>
        </p:blipFill>
        <p:spPr>
          <a:xfrm>
            <a:off x="3347350" y="1111675"/>
            <a:ext cx="2501400" cy="239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1" descr="kahoot.gif">
            <a:hlinkClick r:id="rId3"/>
          </p:cNvPr>
          <p:cNvPicPr preferRelativeResize="0"/>
          <p:nvPr/>
        </p:nvPicPr>
        <p:blipFill>
          <a:blip r:embed="rId4">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74"/>
        <p:cNvGrpSpPr/>
        <p:nvPr/>
      </p:nvGrpSpPr>
      <p:grpSpPr>
        <a:xfrm>
          <a:off x="0" y="0"/>
          <a:ext cx="0" cy="0"/>
          <a:chOff x="0" y="0"/>
          <a:chExt cx="0" cy="0"/>
        </a:xfrm>
      </p:grpSpPr>
      <p:sp>
        <p:nvSpPr>
          <p:cNvPr id="1575" name="Google Shape;1575;p205"/>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Anagramas</a:t>
            </a:r>
            <a:endParaRPr sz="2800">
              <a:solidFill>
                <a:srgbClr val="FF0000"/>
              </a:solidFill>
              <a:latin typeface="Indie Flower"/>
              <a:ea typeface="Indie Flower"/>
              <a:cs typeface="Indie Flower"/>
              <a:sym typeface="Indie Flower"/>
            </a:endParaRPr>
          </a:p>
        </p:txBody>
      </p:sp>
      <p:sp>
        <p:nvSpPr>
          <p:cNvPr id="1576" name="Google Shape;1576;p205"/>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0000"/>
                </a:solidFill>
                <a:hlinkClick r:id="rId3"/>
              </a:rPr>
              <a:t>http://expresionweb.x10host.com/anagrama.html</a:t>
            </a:r>
            <a:endParaRPr>
              <a:solidFill>
                <a:srgbClr val="FF0000"/>
              </a:solidFill>
            </a:endParaRPr>
          </a:p>
        </p:txBody>
      </p:sp>
      <p:pic>
        <p:nvPicPr>
          <p:cNvPr id="1577" name="Google Shape;1577;p205"/>
          <p:cNvPicPr preferRelativeResize="0"/>
          <p:nvPr/>
        </p:nvPicPr>
        <p:blipFill>
          <a:blip r:embed="rId4">
            <a:alphaModFix/>
          </a:blip>
          <a:stretch>
            <a:fillRect/>
          </a:stretch>
        </p:blipFill>
        <p:spPr>
          <a:xfrm>
            <a:off x="3154750" y="1322075"/>
            <a:ext cx="3083850" cy="261622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1"/>
        <p:cNvGrpSpPr/>
        <p:nvPr/>
      </p:nvGrpSpPr>
      <p:grpSpPr>
        <a:xfrm>
          <a:off x="0" y="0"/>
          <a:ext cx="0" cy="0"/>
          <a:chOff x="0" y="0"/>
          <a:chExt cx="0" cy="0"/>
        </a:xfrm>
      </p:grpSpPr>
      <p:sp>
        <p:nvSpPr>
          <p:cNvPr id="1582" name="Google Shape;1582;p206"/>
          <p:cNvSpPr txBox="1"/>
          <p:nvPr/>
        </p:nvSpPr>
        <p:spPr>
          <a:xfrm>
            <a:off x="311700" y="2926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F0000"/>
                </a:solidFill>
                <a:latin typeface="Indie Flower"/>
                <a:ea typeface="Indie Flower"/>
                <a:cs typeface="Indie Flower"/>
                <a:sym typeface="Indie Flower"/>
              </a:rPr>
              <a:t>Diplomas</a:t>
            </a:r>
            <a:endParaRPr sz="2800">
              <a:solidFill>
                <a:srgbClr val="FF0000"/>
              </a:solidFill>
              <a:latin typeface="Indie Flower"/>
              <a:ea typeface="Indie Flower"/>
              <a:cs typeface="Indie Flower"/>
              <a:sym typeface="Indie Flower"/>
            </a:endParaRPr>
          </a:p>
        </p:txBody>
      </p:sp>
      <p:sp>
        <p:nvSpPr>
          <p:cNvPr id="1583" name="Google Shape;1583;p206"/>
          <p:cNvSpPr txBox="1"/>
          <p:nvPr/>
        </p:nvSpPr>
        <p:spPr>
          <a:xfrm>
            <a:off x="858625" y="4132475"/>
            <a:ext cx="76761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u="sng">
                <a:solidFill>
                  <a:srgbClr val="F4411D"/>
                </a:solidFill>
                <a:latin typeface="Indie Flower"/>
                <a:ea typeface="Indie Flower"/>
                <a:cs typeface="Indie Flower"/>
                <a:sym typeface="Indie Flower"/>
                <a:hlinkClick r:id="rId3"/>
              </a:rPr>
              <a:t>https://www.canva.com/</a:t>
            </a:r>
            <a:endParaRPr sz="2400">
              <a:solidFill>
                <a:srgbClr val="F4411D"/>
              </a:solidFill>
              <a:latin typeface="Indie Flower"/>
              <a:ea typeface="Indie Flower"/>
              <a:cs typeface="Indie Flower"/>
              <a:sym typeface="Indie Flower"/>
            </a:endParaRPr>
          </a:p>
        </p:txBody>
      </p:sp>
      <p:pic>
        <p:nvPicPr>
          <p:cNvPr id="1584" name="Google Shape;1584;p206"/>
          <p:cNvPicPr preferRelativeResize="0"/>
          <p:nvPr/>
        </p:nvPicPr>
        <p:blipFill>
          <a:blip r:embed="rId4">
            <a:alphaModFix/>
          </a:blip>
          <a:stretch>
            <a:fillRect/>
          </a:stretch>
        </p:blipFill>
        <p:spPr>
          <a:xfrm>
            <a:off x="1609650" y="1017725"/>
            <a:ext cx="5924701" cy="296235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207">
            <a:hlinkClick r:id="rId3"/>
          </p:cNvPr>
          <p:cNvSpPr txBox="1">
            <a:spLocks noGrp="1"/>
          </p:cNvSpPr>
          <p:nvPr>
            <p:ph type="title"/>
          </p:nvPr>
        </p:nvSpPr>
        <p:spPr>
          <a:xfrm>
            <a:off x="311700" y="378671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https://photos.app.goo.gl/ZcRAmy8tMSMziph77</a:t>
            </a:r>
            <a:endParaRPr/>
          </a:p>
        </p:txBody>
      </p:sp>
      <p:sp>
        <p:nvSpPr>
          <p:cNvPr id="1590" name="Google Shape;1590;p207"/>
          <p:cNvSpPr txBox="1"/>
          <p:nvPr/>
        </p:nvSpPr>
        <p:spPr>
          <a:xfrm>
            <a:off x="311700" y="628967"/>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400"/>
              <a:t>Fotos</a:t>
            </a:r>
            <a:endParaRPr sz="4400"/>
          </a:p>
        </p:txBody>
      </p:sp>
      <p:pic>
        <p:nvPicPr>
          <p:cNvPr id="1591" name="Google Shape;1591;p207"/>
          <p:cNvPicPr preferRelativeResize="0"/>
          <p:nvPr/>
        </p:nvPicPr>
        <p:blipFill>
          <a:blip r:embed="rId4">
            <a:alphaModFix/>
          </a:blip>
          <a:stretch>
            <a:fillRect/>
          </a:stretch>
        </p:blipFill>
        <p:spPr>
          <a:xfrm>
            <a:off x="2806454" y="833190"/>
            <a:ext cx="4364698" cy="26483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62"/>
          <p:cNvSpPr txBox="1"/>
          <p:nvPr/>
        </p:nvSpPr>
        <p:spPr>
          <a:xfrm>
            <a:off x="7778069" y="4247913"/>
            <a:ext cx="626400" cy="455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sz="1200">
                <a:solidFill>
                  <a:srgbClr val="666666"/>
                </a:solidFill>
                <a:latin typeface="Tinos"/>
                <a:ea typeface="Tinos"/>
                <a:cs typeface="Tinos"/>
                <a:sym typeface="Tinos"/>
              </a:rPr>
              <a:t>17</a:t>
            </a:fld>
            <a:endParaRPr sz="1200">
              <a:solidFill>
                <a:srgbClr val="666666"/>
              </a:solidFill>
              <a:latin typeface="Tinos"/>
              <a:ea typeface="Tinos"/>
              <a:cs typeface="Tinos"/>
              <a:sym typeface="Tinos"/>
            </a:endParaRPr>
          </a:p>
        </p:txBody>
      </p:sp>
      <p:pic>
        <p:nvPicPr>
          <p:cNvPr id="331" name="Google Shape;331;p62"/>
          <p:cNvPicPr preferRelativeResize="0"/>
          <p:nvPr/>
        </p:nvPicPr>
        <p:blipFill>
          <a:blip r:embed="rId3">
            <a:alphaModFix/>
          </a:blip>
          <a:stretch>
            <a:fillRect/>
          </a:stretch>
        </p:blipFill>
        <p:spPr>
          <a:xfrm>
            <a:off x="206125" y="537768"/>
            <a:ext cx="2557810" cy="2017939"/>
          </a:xfrm>
          <a:prstGeom prst="rect">
            <a:avLst/>
          </a:prstGeom>
          <a:noFill/>
          <a:ln>
            <a:noFill/>
          </a:ln>
        </p:spPr>
      </p:pic>
      <p:pic>
        <p:nvPicPr>
          <p:cNvPr id="332" name="Google Shape;332;p62"/>
          <p:cNvPicPr preferRelativeResize="0"/>
          <p:nvPr/>
        </p:nvPicPr>
        <p:blipFill>
          <a:blip r:embed="rId4">
            <a:alphaModFix/>
          </a:blip>
          <a:stretch>
            <a:fillRect/>
          </a:stretch>
        </p:blipFill>
        <p:spPr>
          <a:xfrm>
            <a:off x="318885" y="2963409"/>
            <a:ext cx="1938327" cy="1795773"/>
          </a:xfrm>
          <a:prstGeom prst="rect">
            <a:avLst/>
          </a:prstGeom>
          <a:noFill/>
          <a:ln>
            <a:noFill/>
          </a:ln>
        </p:spPr>
      </p:pic>
      <p:pic>
        <p:nvPicPr>
          <p:cNvPr id="333" name="Google Shape;333;p62"/>
          <p:cNvPicPr preferRelativeResize="0"/>
          <p:nvPr/>
        </p:nvPicPr>
        <p:blipFill>
          <a:blip r:embed="rId5">
            <a:alphaModFix/>
          </a:blip>
          <a:stretch>
            <a:fillRect/>
          </a:stretch>
        </p:blipFill>
        <p:spPr>
          <a:xfrm>
            <a:off x="6613301" y="335763"/>
            <a:ext cx="2396174" cy="2219943"/>
          </a:xfrm>
          <a:prstGeom prst="rect">
            <a:avLst/>
          </a:prstGeom>
          <a:noFill/>
          <a:ln>
            <a:noFill/>
          </a:ln>
        </p:spPr>
      </p:pic>
      <p:pic>
        <p:nvPicPr>
          <p:cNvPr id="334" name="Google Shape;334;p62"/>
          <p:cNvPicPr preferRelativeResize="0"/>
          <p:nvPr/>
        </p:nvPicPr>
        <p:blipFill>
          <a:blip r:embed="rId6">
            <a:alphaModFix/>
          </a:blip>
          <a:stretch>
            <a:fillRect/>
          </a:stretch>
        </p:blipFill>
        <p:spPr>
          <a:xfrm>
            <a:off x="4062177" y="648749"/>
            <a:ext cx="2293939" cy="2125227"/>
          </a:xfrm>
          <a:prstGeom prst="rect">
            <a:avLst/>
          </a:prstGeom>
          <a:noFill/>
          <a:ln>
            <a:noFill/>
          </a:ln>
        </p:spPr>
      </p:pic>
      <p:pic>
        <p:nvPicPr>
          <p:cNvPr id="335" name="Google Shape;335;p62"/>
          <p:cNvPicPr preferRelativeResize="0"/>
          <p:nvPr/>
        </p:nvPicPr>
        <p:blipFill>
          <a:blip r:embed="rId7">
            <a:alphaModFix/>
          </a:blip>
          <a:stretch>
            <a:fillRect/>
          </a:stretch>
        </p:blipFill>
        <p:spPr>
          <a:xfrm>
            <a:off x="6613301" y="2695546"/>
            <a:ext cx="2245236" cy="2080099"/>
          </a:xfrm>
          <a:prstGeom prst="rect">
            <a:avLst/>
          </a:prstGeom>
          <a:noFill/>
          <a:ln>
            <a:noFill/>
          </a:ln>
        </p:spPr>
      </p:pic>
      <p:pic>
        <p:nvPicPr>
          <p:cNvPr id="336" name="Google Shape;336;p62"/>
          <p:cNvPicPr preferRelativeResize="0"/>
          <p:nvPr/>
        </p:nvPicPr>
        <p:blipFill>
          <a:blip r:embed="rId8">
            <a:alphaModFix/>
          </a:blip>
          <a:stretch>
            <a:fillRect/>
          </a:stretch>
        </p:blipFill>
        <p:spPr>
          <a:xfrm>
            <a:off x="2408152" y="3243270"/>
            <a:ext cx="1654025" cy="1532380"/>
          </a:xfrm>
          <a:prstGeom prst="rect">
            <a:avLst/>
          </a:prstGeom>
          <a:noFill/>
          <a:ln>
            <a:noFill/>
          </a:ln>
        </p:spPr>
      </p:pic>
      <p:pic>
        <p:nvPicPr>
          <p:cNvPr id="337" name="Google Shape;337;p62"/>
          <p:cNvPicPr preferRelativeResize="0"/>
          <p:nvPr/>
        </p:nvPicPr>
        <p:blipFill>
          <a:blip r:embed="rId9">
            <a:alphaModFix/>
          </a:blip>
          <a:stretch>
            <a:fillRect/>
          </a:stretch>
        </p:blipFill>
        <p:spPr>
          <a:xfrm>
            <a:off x="4212710" y="3029108"/>
            <a:ext cx="2205368" cy="1532378"/>
          </a:xfrm>
          <a:prstGeom prst="rect">
            <a:avLst/>
          </a:prstGeom>
          <a:noFill/>
          <a:ln>
            <a:noFill/>
          </a:ln>
        </p:spPr>
      </p:pic>
      <p:pic>
        <p:nvPicPr>
          <p:cNvPr id="338" name="Google Shape;338;p62"/>
          <p:cNvPicPr preferRelativeResize="0"/>
          <p:nvPr/>
        </p:nvPicPr>
        <p:blipFill>
          <a:blip r:embed="rId10">
            <a:alphaModFix/>
          </a:blip>
          <a:stretch>
            <a:fillRect/>
          </a:stretch>
        </p:blipFill>
        <p:spPr>
          <a:xfrm>
            <a:off x="2534107" y="278300"/>
            <a:ext cx="1744008" cy="1615741"/>
          </a:xfrm>
          <a:prstGeom prst="rect">
            <a:avLst/>
          </a:prstGeom>
          <a:noFill/>
          <a:ln>
            <a:noFill/>
          </a:ln>
        </p:spPr>
      </p:pic>
      <p:pic>
        <p:nvPicPr>
          <p:cNvPr id="339" name="Google Shape;339;p62"/>
          <p:cNvPicPr preferRelativeResize="0"/>
          <p:nvPr/>
        </p:nvPicPr>
        <p:blipFill>
          <a:blip r:embed="rId11">
            <a:alphaModFix/>
          </a:blip>
          <a:stretch>
            <a:fillRect/>
          </a:stretch>
        </p:blipFill>
        <p:spPr>
          <a:xfrm>
            <a:off x="2689826" y="1953649"/>
            <a:ext cx="1327656" cy="12300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63" descr="YouTube logo 2013.svg">
            <a:hlinkClick r:id="rId3"/>
          </p:cNvPr>
          <p:cNvPicPr preferRelativeResize="0"/>
          <p:nvPr/>
        </p:nvPicPr>
        <p:blipFill>
          <a:blip r:embed="rId4">
            <a:alphaModFix/>
          </a:blip>
          <a:stretch>
            <a:fillRect/>
          </a:stretch>
        </p:blipFill>
        <p:spPr>
          <a:xfrm>
            <a:off x="5369937" y="555498"/>
            <a:ext cx="3282235" cy="1371970"/>
          </a:xfrm>
          <a:prstGeom prst="rect">
            <a:avLst/>
          </a:prstGeom>
          <a:noFill/>
          <a:ln>
            <a:noFill/>
          </a:ln>
        </p:spPr>
      </p:pic>
      <p:pic>
        <p:nvPicPr>
          <p:cNvPr id="345" name="Google Shape;345;p63" descr="musikawa_edu.png">
            <a:hlinkClick r:id="rId5"/>
          </p:cNvPr>
          <p:cNvPicPr preferRelativeResize="0"/>
          <p:nvPr/>
        </p:nvPicPr>
        <p:blipFill>
          <a:blip r:embed="rId6">
            <a:alphaModFix/>
          </a:blip>
          <a:stretch>
            <a:fillRect/>
          </a:stretch>
        </p:blipFill>
        <p:spPr>
          <a:xfrm>
            <a:off x="743377" y="3574765"/>
            <a:ext cx="3081435" cy="1078497"/>
          </a:xfrm>
          <a:prstGeom prst="rect">
            <a:avLst/>
          </a:prstGeom>
          <a:noFill/>
          <a:ln>
            <a:noFill/>
          </a:ln>
        </p:spPr>
      </p:pic>
      <p:pic>
        <p:nvPicPr>
          <p:cNvPr id="346" name="Google Shape;346;p63" descr="flippedkawa1.jpg">
            <a:hlinkClick r:id="rId7"/>
          </p:cNvPr>
          <p:cNvPicPr preferRelativeResize="0"/>
          <p:nvPr/>
        </p:nvPicPr>
        <p:blipFill>
          <a:blip r:embed="rId8">
            <a:alphaModFix/>
          </a:blip>
          <a:stretch>
            <a:fillRect/>
          </a:stretch>
        </p:blipFill>
        <p:spPr>
          <a:xfrm>
            <a:off x="5919911" y="3815922"/>
            <a:ext cx="2843338" cy="520915"/>
          </a:xfrm>
          <a:prstGeom prst="rect">
            <a:avLst/>
          </a:prstGeom>
          <a:noFill/>
          <a:ln>
            <a:noFill/>
          </a:ln>
        </p:spPr>
      </p:pic>
      <p:pic>
        <p:nvPicPr>
          <p:cNvPr id="347" name="Google Shape;347;p63" descr="a3rxT9ck.jpg">
            <a:hlinkClick r:id="rId9"/>
          </p:cNvPr>
          <p:cNvPicPr preferRelativeResize="0"/>
          <p:nvPr/>
        </p:nvPicPr>
        <p:blipFill>
          <a:blip r:embed="rId10">
            <a:alphaModFix/>
          </a:blip>
          <a:stretch>
            <a:fillRect/>
          </a:stretch>
        </p:blipFill>
        <p:spPr>
          <a:xfrm>
            <a:off x="2560532" y="2307455"/>
            <a:ext cx="989105" cy="989101"/>
          </a:xfrm>
          <a:prstGeom prst="rect">
            <a:avLst/>
          </a:prstGeom>
          <a:noFill/>
          <a:ln>
            <a:noFill/>
          </a:ln>
        </p:spPr>
      </p:pic>
      <p:pic>
        <p:nvPicPr>
          <p:cNvPr id="348" name="Google Shape;348;p63" descr="logo_building.png">
            <a:hlinkClick r:id="rId11"/>
          </p:cNvPr>
          <p:cNvPicPr preferRelativeResize="0"/>
          <p:nvPr/>
        </p:nvPicPr>
        <p:blipFill>
          <a:blip r:embed="rId12">
            <a:alphaModFix/>
          </a:blip>
          <a:stretch>
            <a:fillRect/>
          </a:stretch>
        </p:blipFill>
        <p:spPr>
          <a:xfrm>
            <a:off x="4056309" y="2395118"/>
            <a:ext cx="2292840" cy="850567"/>
          </a:xfrm>
          <a:prstGeom prst="rect">
            <a:avLst/>
          </a:prstGeom>
          <a:noFill/>
          <a:ln>
            <a:noFill/>
          </a:ln>
        </p:spPr>
      </p:pic>
      <p:pic>
        <p:nvPicPr>
          <p:cNvPr id="349" name="Google Shape;349;p63" descr="768px-Telegram_Messenger.png"/>
          <p:cNvPicPr preferRelativeResize="0"/>
          <p:nvPr/>
        </p:nvPicPr>
        <p:blipFill>
          <a:blip r:embed="rId13">
            <a:alphaModFix/>
          </a:blip>
          <a:stretch>
            <a:fillRect/>
          </a:stretch>
        </p:blipFill>
        <p:spPr>
          <a:xfrm>
            <a:off x="2813071" y="643160"/>
            <a:ext cx="1243240" cy="1243238"/>
          </a:xfrm>
          <a:prstGeom prst="rect">
            <a:avLst/>
          </a:prstGeom>
          <a:noFill/>
          <a:ln>
            <a:noFill/>
          </a:ln>
        </p:spPr>
      </p:pic>
      <p:sp>
        <p:nvSpPr>
          <p:cNvPr id="350" name="Google Shape;350;p63"/>
          <p:cNvSpPr txBox="1"/>
          <p:nvPr/>
        </p:nvSpPr>
        <p:spPr>
          <a:xfrm>
            <a:off x="940737" y="4653261"/>
            <a:ext cx="30813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FFFF"/>
                </a:solidFill>
                <a:hlinkClick r:id="rId14"/>
              </a:rPr>
              <a:t>www.musikawa.es/moodle</a:t>
            </a:r>
            <a:endParaRPr>
              <a:solidFill>
                <a:srgbClr val="FFFFFF"/>
              </a:solidFill>
            </a:endParaRPr>
          </a:p>
        </p:txBody>
      </p:sp>
      <p:sp>
        <p:nvSpPr>
          <p:cNvPr id="351" name="Google Shape;351;p63"/>
          <p:cNvSpPr txBox="1"/>
          <p:nvPr/>
        </p:nvSpPr>
        <p:spPr>
          <a:xfrm>
            <a:off x="6062584" y="4621538"/>
            <a:ext cx="30813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FFFF"/>
                </a:solidFill>
                <a:hlinkClick r:id="rId15"/>
              </a:rPr>
              <a:t>www.musikawa.es/media</a:t>
            </a:r>
            <a:endParaRPr>
              <a:solidFill>
                <a:srgbClr val="FFFFFF"/>
              </a:solidFill>
            </a:endParaRPr>
          </a:p>
        </p:txBody>
      </p:sp>
      <p:sp>
        <p:nvSpPr>
          <p:cNvPr id="352" name="Google Shape;352;p63"/>
          <p:cNvSpPr txBox="1"/>
          <p:nvPr/>
        </p:nvSpPr>
        <p:spPr>
          <a:xfrm>
            <a:off x="5382880" y="1839803"/>
            <a:ext cx="3555300" cy="2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1155CC"/>
                </a:solidFill>
                <a:hlinkClick r:id="rId16"/>
              </a:rPr>
              <a:t>www.youtube.com/user/Musikawa</a:t>
            </a:r>
            <a:endParaRPr/>
          </a:p>
        </p:txBody>
      </p:sp>
      <p:sp>
        <p:nvSpPr>
          <p:cNvPr id="353" name="Google Shape;353;p63"/>
          <p:cNvSpPr txBox="1"/>
          <p:nvPr/>
        </p:nvSpPr>
        <p:spPr>
          <a:xfrm>
            <a:off x="2224967" y="3222602"/>
            <a:ext cx="1671300" cy="1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FFFF"/>
                </a:solidFill>
                <a:hlinkClick r:id="rId9"/>
              </a:rPr>
              <a:t>@musikawa.es</a:t>
            </a:r>
            <a:endParaRPr>
              <a:solidFill>
                <a:srgbClr val="FFFFFF"/>
              </a:solidFill>
            </a:endParaRPr>
          </a:p>
        </p:txBody>
      </p:sp>
      <p:pic>
        <p:nvPicPr>
          <p:cNvPr id="354" name="Google Shape;354;p63"/>
          <p:cNvPicPr preferRelativeResize="0"/>
          <p:nvPr/>
        </p:nvPicPr>
        <p:blipFill>
          <a:blip r:embed="rId17">
            <a:alphaModFix/>
          </a:blip>
          <a:stretch>
            <a:fillRect/>
          </a:stretch>
        </p:blipFill>
        <p:spPr>
          <a:xfrm>
            <a:off x="4386119" y="3619458"/>
            <a:ext cx="1147827" cy="989087"/>
          </a:xfrm>
          <a:prstGeom prst="rect">
            <a:avLst/>
          </a:prstGeom>
          <a:noFill/>
          <a:ln>
            <a:noFill/>
          </a:ln>
        </p:spPr>
      </p:pic>
      <p:pic>
        <p:nvPicPr>
          <p:cNvPr id="355" name="Google Shape;355;p63"/>
          <p:cNvPicPr preferRelativeResize="0"/>
          <p:nvPr/>
        </p:nvPicPr>
        <p:blipFill>
          <a:blip r:embed="rId18">
            <a:alphaModFix/>
          </a:blip>
          <a:stretch>
            <a:fillRect/>
          </a:stretch>
        </p:blipFill>
        <p:spPr>
          <a:xfrm>
            <a:off x="520250" y="217750"/>
            <a:ext cx="2292823" cy="2292818"/>
          </a:xfrm>
          <a:prstGeom prst="rect">
            <a:avLst/>
          </a:prstGeom>
          <a:noFill/>
          <a:ln>
            <a:noFill/>
          </a:ln>
        </p:spPr>
      </p:pic>
      <p:sp>
        <p:nvSpPr>
          <p:cNvPr id="356" name="Google Shape;356;p63">
            <a:hlinkClick r:id="rId11"/>
          </p:cNvPr>
          <p:cNvSpPr txBox="1"/>
          <p:nvPr/>
        </p:nvSpPr>
        <p:spPr>
          <a:xfrm>
            <a:off x="4159450" y="3245675"/>
            <a:ext cx="3000000" cy="36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u="sng">
                <a:solidFill>
                  <a:srgbClr val="FFFFFF"/>
                </a:solidFill>
                <a:hlinkClick r:id="rId11"/>
              </a:rPr>
              <a:t>http://www.musikawa.es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4"/>
          <p:cNvSpPr txBox="1"/>
          <p:nvPr/>
        </p:nvSpPr>
        <p:spPr>
          <a:xfrm>
            <a:off x="619800" y="2409825"/>
            <a:ext cx="8229600" cy="1268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sz="6000" b="1">
                <a:solidFill>
                  <a:srgbClr val="FFFFFF"/>
                </a:solidFill>
                <a:latin typeface="Oswald"/>
                <a:ea typeface="Oswald"/>
                <a:cs typeface="Oswald"/>
                <a:sym typeface="Oswald"/>
              </a:rPr>
              <a:t>1º y 2º ESO</a:t>
            </a:r>
            <a:endParaRPr sz="6000" b="1">
              <a:solidFill>
                <a:srgbClr val="FFFFFF"/>
              </a:solidFill>
              <a:latin typeface="Oswald"/>
              <a:ea typeface="Oswald"/>
              <a:cs typeface="Oswald"/>
              <a:sym typeface="Oswald"/>
            </a:endParaRPr>
          </a:p>
        </p:txBody>
      </p:sp>
      <p:sp>
        <p:nvSpPr>
          <p:cNvPr id="362" name="Google Shape;362;p64"/>
          <p:cNvSpPr txBox="1"/>
          <p:nvPr/>
        </p:nvSpPr>
        <p:spPr>
          <a:xfrm>
            <a:off x="619805" y="3471748"/>
            <a:ext cx="9405300" cy="1146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s" sz="2400" i="1">
                <a:solidFill>
                  <a:srgbClr val="D9D9D9"/>
                </a:solidFill>
                <a:latin typeface="Tinos"/>
                <a:ea typeface="Tinos"/>
                <a:cs typeface="Tinos"/>
                <a:sym typeface="Tinos"/>
              </a:rPr>
              <a:t>ABP + Cooperativo + Gamificación + Evaluación competencial</a:t>
            </a:r>
            <a:endParaRPr sz="2400" i="1">
              <a:solidFill>
                <a:srgbClr val="D9D9D9"/>
              </a:solidFill>
              <a:latin typeface="Tinos"/>
              <a:ea typeface="Tinos"/>
              <a:cs typeface="Tinos"/>
              <a:sym typeface="Tinos"/>
            </a:endParaRPr>
          </a:p>
        </p:txBody>
      </p:sp>
      <p:sp>
        <p:nvSpPr>
          <p:cNvPr id="363" name="Google Shape;363;p64"/>
          <p:cNvSpPr/>
          <p:nvPr/>
        </p:nvSpPr>
        <p:spPr>
          <a:xfrm>
            <a:off x="3871162" y="514324"/>
            <a:ext cx="428060" cy="415965"/>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64" name="Google Shape;364;p64"/>
          <p:cNvSpPr/>
          <p:nvPr/>
        </p:nvSpPr>
        <p:spPr>
          <a:xfrm rot="2487041">
            <a:off x="3866169" y="2156773"/>
            <a:ext cx="304529" cy="29592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65" name="Google Shape;365;p64"/>
          <p:cNvSpPr/>
          <p:nvPr/>
        </p:nvSpPr>
        <p:spPr>
          <a:xfrm>
            <a:off x="2138266" y="4208560"/>
            <a:ext cx="651085" cy="653929"/>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4"/>
          <p:cNvSpPr/>
          <p:nvPr/>
        </p:nvSpPr>
        <p:spPr>
          <a:xfrm>
            <a:off x="6621601" y="4176804"/>
            <a:ext cx="689955" cy="717413"/>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4"/>
          <p:cNvSpPr/>
          <p:nvPr/>
        </p:nvSpPr>
        <p:spPr>
          <a:xfrm>
            <a:off x="2789358" y="866118"/>
            <a:ext cx="1081817" cy="1145575"/>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highlight>
                <a:srgbClr val="FFFF00"/>
              </a:highlight>
            </a:endParaRPr>
          </a:p>
        </p:txBody>
      </p:sp>
      <p:sp>
        <p:nvSpPr>
          <p:cNvPr id="368" name="Google Shape;368;p64"/>
          <p:cNvSpPr/>
          <p:nvPr/>
        </p:nvSpPr>
        <p:spPr>
          <a:xfrm>
            <a:off x="4580787" y="532945"/>
            <a:ext cx="1081840" cy="1812015"/>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4"/>
          <p:cNvSpPr/>
          <p:nvPr/>
        </p:nvSpPr>
        <p:spPr>
          <a:xfrm>
            <a:off x="619800" y="4180585"/>
            <a:ext cx="877565" cy="709857"/>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4"/>
          <p:cNvSpPr/>
          <p:nvPr/>
        </p:nvSpPr>
        <p:spPr>
          <a:xfrm>
            <a:off x="4027529" y="4195550"/>
            <a:ext cx="800951" cy="707483"/>
          </a:xfrm>
          <a:custGeom>
            <a:avLst/>
            <a:gdLst/>
            <a:ahLst/>
            <a:cxnLst/>
            <a:rect l="l" t="t" r="r" b="b"/>
            <a:pathLst>
              <a:path w="18981" h="16766" extrusionOk="0">
                <a:moveTo>
                  <a:pt x="5451" y="5475"/>
                </a:moveTo>
                <a:lnTo>
                  <a:pt x="5257" y="5548"/>
                </a:lnTo>
                <a:lnTo>
                  <a:pt x="5159" y="5597"/>
                </a:lnTo>
                <a:lnTo>
                  <a:pt x="5062" y="5670"/>
                </a:lnTo>
                <a:lnTo>
                  <a:pt x="5013" y="5743"/>
                </a:lnTo>
                <a:lnTo>
                  <a:pt x="4965" y="5816"/>
                </a:lnTo>
                <a:lnTo>
                  <a:pt x="4940" y="5889"/>
                </a:lnTo>
                <a:lnTo>
                  <a:pt x="4965" y="5962"/>
                </a:lnTo>
                <a:lnTo>
                  <a:pt x="5013" y="6011"/>
                </a:lnTo>
                <a:lnTo>
                  <a:pt x="5086" y="6059"/>
                </a:lnTo>
                <a:lnTo>
                  <a:pt x="5208" y="6059"/>
                </a:lnTo>
                <a:lnTo>
                  <a:pt x="5354" y="6035"/>
                </a:lnTo>
                <a:lnTo>
                  <a:pt x="5476" y="6011"/>
                </a:lnTo>
                <a:lnTo>
                  <a:pt x="5695" y="6011"/>
                </a:lnTo>
                <a:lnTo>
                  <a:pt x="5792" y="5986"/>
                </a:lnTo>
                <a:lnTo>
                  <a:pt x="5865" y="5913"/>
                </a:lnTo>
                <a:lnTo>
                  <a:pt x="5914" y="5816"/>
                </a:lnTo>
                <a:lnTo>
                  <a:pt x="5938" y="5743"/>
                </a:lnTo>
                <a:lnTo>
                  <a:pt x="5938" y="5694"/>
                </a:lnTo>
                <a:lnTo>
                  <a:pt x="5889" y="5573"/>
                </a:lnTo>
                <a:lnTo>
                  <a:pt x="5792" y="5500"/>
                </a:lnTo>
                <a:lnTo>
                  <a:pt x="5670" y="5475"/>
                </a:lnTo>
                <a:close/>
                <a:moveTo>
                  <a:pt x="4575" y="5986"/>
                </a:moveTo>
                <a:lnTo>
                  <a:pt x="4454" y="6011"/>
                </a:lnTo>
                <a:lnTo>
                  <a:pt x="4356" y="6035"/>
                </a:lnTo>
                <a:lnTo>
                  <a:pt x="4259" y="6084"/>
                </a:lnTo>
                <a:lnTo>
                  <a:pt x="4113" y="6205"/>
                </a:lnTo>
                <a:lnTo>
                  <a:pt x="4040" y="6254"/>
                </a:lnTo>
                <a:lnTo>
                  <a:pt x="3991" y="6351"/>
                </a:lnTo>
                <a:lnTo>
                  <a:pt x="3967" y="6424"/>
                </a:lnTo>
                <a:lnTo>
                  <a:pt x="3991" y="6522"/>
                </a:lnTo>
                <a:lnTo>
                  <a:pt x="4064" y="6570"/>
                </a:lnTo>
                <a:lnTo>
                  <a:pt x="4162" y="6619"/>
                </a:lnTo>
                <a:lnTo>
                  <a:pt x="4283" y="6595"/>
                </a:lnTo>
                <a:lnTo>
                  <a:pt x="4429" y="6546"/>
                </a:lnTo>
                <a:lnTo>
                  <a:pt x="4527" y="6522"/>
                </a:lnTo>
                <a:lnTo>
                  <a:pt x="4551" y="6497"/>
                </a:lnTo>
                <a:lnTo>
                  <a:pt x="4648" y="6473"/>
                </a:lnTo>
                <a:lnTo>
                  <a:pt x="4721" y="6424"/>
                </a:lnTo>
                <a:lnTo>
                  <a:pt x="4794" y="6327"/>
                </a:lnTo>
                <a:lnTo>
                  <a:pt x="4794" y="6205"/>
                </a:lnTo>
                <a:lnTo>
                  <a:pt x="4770" y="6108"/>
                </a:lnTo>
                <a:lnTo>
                  <a:pt x="4673" y="6035"/>
                </a:lnTo>
                <a:lnTo>
                  <a:pt x="4575" y="5986"/>
                </a:lnTo>
                <a:close/>
                <a:moveTo>
                  <a:pt x="7593" y="5962"/>
                </a:moveTo>
                <a:lnTo>
                  <a:pt x="7495" y="6011"/>
                </a:lnTo>
                <a:lnTo>
                  <a:pt x="7447" y="6059"/>
                </a:lnTo>
                <a:lnTo>
                  <a:pt x="7398" y="6132"/>
                </a:lnTo>
                <a:lnTo>
                  <a:pt x="7398" y="6181"/>
                </a:lnTo>
                <a:lnTo>
                  <a:pt x="7422" y="6254"/>
                </a:lnTo>
                <a:lnTo>
                  <a:pt x="7520" y="6351"/>
                </a:lnTo>
                <a:lnTo>
                  <a:pt x="7593" y="6424"/>
                </a:lnTo>
                <a:lnTo>
                  <a:pt x="7641" y="6449"/>
                </a:lnTo>
                <a:lnTo>
                  <a:pt x="7666" y="6473"/>
                </a:lnTo>
                <a:lnTo>
                  <a:pt x="7690" y="6497"/>
                </a:lnTo>
                <a:lnTo>
                  <a:pt x="7714" y="6546"/>
                </a:lnTo>
                <a:lnTo>
                  <a:pt x="7763" y="6619"/>
                </a:lnTo>
                <a:lnTo>
                  <a:pt x="7787" y="6668"/>
                </a:lnTo>
                <a:lnTo>
                  <a:pt x="7812" y="6692"/>
                </a:lnTo>
                <a:lnTo>
                  <a:pt x="7909" y="6741"/>
                </a:lnTo>
                <a:lnTo>
                  <a:pt x="8031" y="6741"/>
                </a:lnTo>
                <a:lnTo>
                  <a:pt x="8128" y="6716"/>
                </a:lnTo>
                <a:lnTo>
                  <a:pt x="8201" y="6643"/>
                </a:lnTo>
                <a:lnTo>
                  <a:pt x="8250" y="6546"/>
                </a:lnTo>
                <a:lnTo>
                  <a:pt x="8250" y="6449"/>
                </a:lnTo>
                <a:lnTo>
                  <a:pt x="8225" y="6351"/>
                </a:lnTo>
                <a:lnTo>
                  <a:pt x="8177" y="6254"/>
                </a:lnTo>
                <a:lnTo>
                  <a:pt x="8104" y="6181"/>
                </a:lnTo>
                <a:lnTo>
                  <a:pt x="8006" y="6108"/>
                </a:lnTo>
                <a:lnTo>
                  <a:pt x="7909" y="6035"/>
                </a:lnTo>
                <a:lnTo>
                  <a:pt x="7812" y="5986"/>
                </a:lnTo>
                <a:lnTo>
                  <a:pt x="7690" y="5962"/>
                </a:lnTo>
                <a:close/>
                <a:moveTo>
                  <a:pt x="3578" y="6741"/>
                </a:moveTo>
                <a:lnTo>
                  <a:pt x="3456" y="6765"/>
                </a:lnTo>
                <a:lnTo>
                  <a:pt x="3359" y="6814"/>
                </a:lnTo>
                <a:lnTo>
                  <a:pt x="3286" y="6887"/>
                </a:lnTo>
                <a:lnTo>
                  <a:pt x="3189" y="6960"/>
                </a:lnTo>
                <a:lnTo>
                  <a:pt x="3140" y="7081"/>
                </a:lnTo>
                <a:lnTo>
                  <a:pt x="3091" y="7179"/>
                </a:lnTo>
                <a:lnTo>
                  <a:pt x="3067" y="7300"/>
                </a:lnTo>
                <a:lnTo>
                  <a:pt x="3067" y="7398"/>
                </a:lnTo>
                <a:lnTo>
                  <a:pt x="3091" y="7446"/>
                </a:lnTo>
                <a:lnTo>
                  <a:pt x="3116" y="7471"/>
                </a:lnTo>
                <a:lnTo>
                  <a:pt x="3189" y="7519"/>
                </a:lnTo>
                <a:lnTo>
                  <a:pt x="3286" y="7544"/>
                </a:lnTo>
                <a:lnTo>
                  <a:pt x="3359" y="7519"/>
                </a:lnTo>
                <a:lnTo>
                  <a:pt x="3481" y="7446"/>
                </a:lnTo>
                <a:lnTo>
                  <a:pt x="3554" y="7325"/>
                </a:lnTo>
                <a:lnTo>
                  <a:pt x="3627" y="7276"/>
                </a:lnTo>
                <a:lnTo>
                  <a:pt x="3651" y="7252"/>
                </a:lnTo>
                <a:lnTo>
                  <a:pt x="3700" y="7227"/>
                </a:lnTo>
                <a:lnTo>
                  <a:pt x="3773" y="7179"/>
                </a:lnTo>
                <a:lnTo>
                  <a:pt x="3821" y="7106"/>
                </a:lnTo>
                <a:lnTo>
                  <a:pt x="3821" y="7033"/>
                </a:lnTo>
                <a:lnTo>
                  <a:pt x="3821" y="6935"/>
                </a:lnTo>
                <a:lnTo>
                  <a:pt x="3797" y="6862"/>
                </a:lnTo>
                <a:lnTo>
                  <a:pt x="3724" y="6789"/>
                </a:lnTo>
                <a:lnTo>
                  <a:pt x="3651" y="6765"/>
                </a:lnTo>
                <a:lnTo>
                  <a:pt x="3578" y="6741"/>
                </a:lnTo>
                <a:close/>
                <a:moveTo>
                  <a:pt x="16863" y="4526"/>
                </a:moveTo>
                <a:lnTo>
                  <a:pt x="16766" y="4575"/>
                </a:lnTo>
                <a:lnTo>
                  <a:pt x="16693" y="4624"/>
                </a:lnTo>
                <a:lnTo>
                  <a:pt x="16620" y="4697"/>
                </a:lnTo>
                <a:lnTo>
                  <a:pt x="16498" y="4843"/>
                </a:lnTo>
                <a:lnTo>
                  <a:pt x="16401" y="5037"/>
                </a:lnTo>
                <a:lnTo>
                  <a:pt x="16158" y="5500"/>
                </a:lnTo>
                <a:lnTo>
                  <a:pt x="15914" y="5962"/>
                </a:lnTo>
                <a:lnTo>
                  <a:pt x="15647" y="5816"/>
                </a:lnTo>
                <a:lnTo>
                  <a:pt x="15501" y="5719"/>
                </a:lnTo>
                <a:lnTo>
                  <a:pt x="15355" y="5670"/>
                </a:lnTo>
                <a:lnTo>
                  <a:pt x="15233" y="5646"/>
                </a:lnTo>
                <a:lnTo>
                  <a:pt x="15087" y="5597"/>
                </a:lnTo>
                <a:lnTo>
                  <a:pt x="15038" y="5573"/>
                </a:lnTo>
                <a:lnTo>
                  <a:pt x="15014" y="5573"/>
                </a:lnTo>
                <a:lnTo>
                  <a:pt x="14917" y="5621"/>
                </a:lnTo>
                <a:lnTo>
                  <a:pt x="14892" y="5646"/>
                </a:lnTo>
                <a:lnTo>
                  <a:pt x="14844" y="5694"/>
                </a:lnTo>
                <a:lnTo>
                  <a:pt x="14844" y="5767"/>
                </a:lnTo>
                <a:lnTo>
                  <a:pt x="14868" y="5840"/>
                </a:lnTo>
                <a:lnTo>
                  <a:pt x="14892" y="5913"/>
                </a:lnTo>
                <a:lnTo>
                  <a:pt x="15087" y="6059"/>
                </a:lnTo>
                <a:lnTo>
                  <a:pt x="15282" y="6181"/>
                </a:lnTo>
                <a:lnTo>
                  <a:pt x="15671" y="6424"/>
                </a:lnTo>
                <a:lnTo>
                  <a:pt x="15355" y="6984"/>
                </a:lnTo>
                <a:lnTo>
                  <a:pt x="15160" y="7252"/>
                </a:lnTo>
                <a:lnTo>
                  <a:pt x="14965" y="7519"/>
                </a:lnTo>
                <a:lnTo>
                  <a:pt x="14941" y="7592"/>
                </a:lnTo>
                <a:lnTo>
                  <a:pt x="14941" y="7641"/>
                </a:lnTo>
                <a:lnTo>
                  <a:pt x="14941" y="7714"/>
                </a:lnTo>
                <a:lnTo>
                  <a:pt x="14965" y="7763"/>
                </a:lnTo>
                <a:lnTo>
                  <a:pt x="15014" y="7836"/>
                </a:lnTo>
                <a:lnTo>
                  <a:pt x="15063" y="7860"/>
                </a:lnTo>
                <a:lnTo>
                  <a:pt x="15111" y="7884"/>
                </a:lnTo>
                <a:lnTo>
                  <a:pt x="15184" y="7909"/>
                </a:lnTo>
                <a:lnTo>
                  <a:pt x="15257" y="7884"/>
                </a:lnTo>
                <a:lnTo>
                  <a:pt x="15355" y="7860"/>
                </a:lnTo>
                <a:lnTo>
                  <a:pt x="15501" y="7763"/>
                </a:lnTo>
                <a:lnTo>
                  <a:pt x="15622" y="7641"/>
                </a:lnTo>
                <a:lnTo>
                  <a:pt x="15744" y="7471"/>
                </a:lnTo>
                <a:lnTo>
                  <a:pt x="15866" y="7276"/>
                </a:lnTo>
                <a:lnTo>
                  <a:pt x="15963" y="7081"/>
                </a:lnTo>
                <a:lnTo>
                  <a:pt x="16133" y="6716"/>
                </a:lnTo>
                <a:lnTo>
                  <a:pt x="16328" y="6862"/>
                </a:lnTo>
                <a:lnTo>
                  <a:pt x="16523" y="7008"/>
                </a:lnTo>
                <a:lnTo>
                  <a:pt x="16742" y="7106"/>
                </a:lnTo>
                <a:lnTo>
                  <a:pt x="16839" y="7130"/>
                </a:lnTo>
                <a:lnTo>
                  <a:pt x="16961" y="7154"/>
                </a:lnTo>
                <a:lnTo>
                  <a:pt x="17034" y="7130"/>
                </a:lnTo>
                <a:lnTo>
                  <a:pt x="17082" y="7106"/>
                </a:lnTo>
                <a:lnTo>
                  <a:pt x="17131" y="7057"/>
                </a:lnTo>
                <a:lnTo>
                  <a:pt x="17155" y="7008"/>
                </a:lnTo>
                <a:lnTo>
                  <a:pt x="17180" y="6960"/>
                </a:lnTo>
                <a:lnTo>
                  <a:pt x="17180" y="6887"/>
                </a:lnTo>
                <a:lnTo>
                  <a:pt x="17155" y="6814"/>
                </a:lnTo>
                <a:lnTo>
                  <a:pt x="17131" y="6765"/>
                </a:lnTo>
                <a:lnTo>
                  <a:pt x="16961" y="6619"/>
                </a:lnTo>
                <a:lnTo>
                  <a:pt x="16766" y="6497"/>
                </a:lnTo>
                <a:lnTo>
                  <a:pt x="16377" y="6254"/>
                </a:lnTo>
                <a:lnTo>
                  <a:pt x="16644" y="5670"/>
                </a:lnTo>
                <a:lnTo>
                  <a:pt x="16766" y="5427"/>
                </a:lnTo>
                <a:lnTo>
                  <a:pt x="16912" y="5183"/>
                </a:lnTo>
                <a:lnTo>
                  <a:pt x="17034" y="4916"/>
                </a:lnTo>
                <a:lnTo>
                  <a:pt x="17082" y="4770"/>
                </a:lnTo>
                <a:lnTo>
                  <a:pt x="17082" y="4648"/>
                </a:lnTo>
                <a:lnTo>
                  <a:pt x="17082" y="4599"/>
                </a:lnTo>
                <a:lnTo>
                  <a:pt x="17058" y="4551"/>
                </a:lnTo>
                <a:lnTo>
                  <a:pt x="17009" y="4526"/>
                </a:lnTo>
                <a:close/>
                <a:moveTo>
                  <a:pt x="8420" y="6838"/>
                </a:moveTo>
                <a:lnTo>
                  <a:pt x="8371" y="6862"/>
                </a:lnTo>
                <a:lnTo>
                  <a:pt x="8298" y="6911"/>
                </a:lnTo>
                <a:lnTo>
                  <a:pt x="8274" y="6984"/>
                </a:lnTo>
                <a:lnTo>
                  <a:pt x="8250" y="7081"/>
                </a:lnTo>
                <a:lnTo>
                  <a:pt x="8274" y="7179"/>
                </a:lnTo>
                <a:lnTo>
                  <a:pt x="8298" y="7276"/>
                </a:lnTo>
                <a:lnTo>
                  <a:pt x="8347" y="7373"/>
                </a:lnTo>
                <a:lnTo>
                  <a:pt x="8420" y="7519"/>
                </a:lnTo>
                <a:lnTo>
                  <a:pt x="8444" y="7665"/>
                </a:lnTo>
                <a:lnTo>
                  <a:pt x="8444" y="7763"/>
                </a:lnTo>
                <a:lnTo>
                  <a:pt x="8493" y="7836"/>
                </a:lnTo>
                <a:lnTo>
                  <a:pt x="8566" y="7909"/>
                </a:lnTo>
                <a:lnTo>
                  <a:pt x="8663" y="7933"/>
                </a:lnTo>
                <a:lnTo>
                  <a:pt x="8761" y="7957"/>
                </a:lnTo>
                <a:lnTo>
                  <a:pt x="8882" y="7909"/>
                </a:lnTo>
                <a:lnTo>
                  <a:pt x="8980" y="7836"/>
                </a:lnTo>
                <a:lnTo>
                  <a:pt x="9004" y="7787"/>
                </a:lnTo>
                <a:lnTo>
                  <a:pt x="9028" y="7738"/>
                </a:lnTo>
                <a:lnTo>
                  <a:pt x="9028" y="7592"/>
                </a:lnTo>
                <a:lnTo>
                  <a:pt x="9004" y="7446"/>
                </a:lnTo>
                <a:lnTo>
                  <a:pt x="8955" y="7325"/>
                </a:lnTo>
                <a:lnTo>
                  <a:pt x="8882" y="7179"/>
                </a:lnTo>
                <a:lnTo>
                  <a:pt x="8809" y="7057"/>
                </a:lnTo>
                <a:lnTo>
                  <a:pt x="8712" y="6960"/>
                </a:lnTo>
                <a:lnTo>
                  <a:pt x="8663" y="6911"/>
                </a:lnTo>
                <a:lnTo>
                  <a:pt x="8615" y="6862"/>
                </a:lnTo>
                <a:lnTo>
                  <a:pt x="8542" y="6838"/>
                </a:lnTo>
                <a:close/>
                <a:moveTo>
                  <a:pt x="16255" y="7495"/>
                </a:moveTo>
                <a:lnTo>
                  <a:pt x="16206" y="7544"/>
                </a:lnTo>
                <a:lnTo>
                  <a:pt x="16158" y="7592"/>
                </a:lnTo>
                <a:lnTo>
                  <a:pt x="16158" y="7714"/>
                </a:lnTo>
                <a:lnTo>
                  <a:pt x="16158" y="7836"/>
                </a:lnTo>
                <a:lnTo>
                  <a:pt x="16206" y="7982"/>
                </a:lnTo>
                <a:lnTo>
                  <a:pt x="16231" y="8030"/>
                </a:lnTo>
                <a:lnTo>
                  <a:pt x="16279" y="8079"/>
                </a:lnTo>
                <a:lnTo>
                  <a:pt x="16304" y="8103"/>
                </a:lnTo>
                <a:lnTo>
                  <a:pt x="16377" y="8128"/>
                </a:lnTo>
                <a:lnTo>
                  <a:pt x="16474" y="8128"/>
                </a:lnTo>
                <a:lnTo>
                  <a:pt x="16523" y="8103"/>
                </a:lnTo>
                <a:lnTo>
                  <a:pt x="16547" y="8055"/>
                </a:lnTo>
                <a:lnTo>
                  <a:pt x="16571" y="8006"/>
                </a:lnTo>
                <a:lnTo>
                  <a:pt x="16571" y="7957"/>
                </a:lnTo>
                <a:lnTo>
                  <a:pt x="16547" y="7836"/>
                </a:lnTo>
                <a:lnTo>
                  <a:pt x="16523" y="7738"/>
                </a:lnTo>
                <a:lnTo>
                  <a:pt x="16474" y="7641"/>
                </a:lnTo>
                <a:lnTo>
                  <a:pt x="16401" y="7544"/>
                </a:lnTo>
                <a:lnTo>
                  <a:pt x="16328" y="7495"/>
                </a:lnTo>
                <a:close/>
                <a:moveTo>
                  <a:pt x="2897" y="7836"/>
                </a:moveTo>
                <a:lnTo>
                  <a:pt x="2799" y="7860"/>
                </a:lnTo>
                <a:lnTo>
                  <a:pt x="2702" y="7909"/>
                </a:lnTo>
                <a:lnTo>
                  <a:pt x="2629" y="7982"/>
                </a:lnTo>
                <a:lnTo>
                  <a:pt x="2556" y="8079"/>
                </a:lnTo>
                <a:lnTo>
                  <a:pt x="2507" y="8201"/>
                </a:lnTo>
                <a:lnTo>
                  <a:pt x="2507" y="8347"/>
                </a:lnTo>
                <a:lnTo>
                  <a:pt x="2507" y="8468"/>
                </a:lnTo>
                <a:lnTo>
                  <a:pt x="2556" y="8517"/>
                </a:lnTo>
                <a:lnTo>
                  <a:pt x="2580" y="8566"/>
                </a:lnTo>
                <a:lnTo>
                  <a:pt x="2678" y="8614"/>
                </a:lnTo>
                <a:lnTo>
                  <a:pt x="2799" y="8614"/>
                </a:lnTo>
                <a:lnTo>
                  <a:pt x="2848" y="8590"/>
                </a:lnTo>
                <a:lnTo>
                  <a:pt x="2897" y="8566"/>
                </a:lnTo>
                <a:lnTo>
                  <a:pt x="2970" y="8493"/>
                </a:lnTo>
                <a:lnTo>
                  <a:pt x="3018" y="8420"/>
                </a:lnTo>
                <a:lnTo>
                  <a:pt x="3116" y="8274"/>
                </a:lnTo>
                <a:lnTo>
                  <a:pt x="3140" y="8152"/>
                </a:lnTo>
                <a:lnTo>
                  <a:pt x="3140" y="8055"/>
                </a:lnTo>
                <a:lnTo>
                  <a:pt x="3091" y="7957"/>
                </a:lnTo>
                <a:lnTo>
                  <a:pt x="3018" y="7884"/>
                </a:lnTo>
                <a:lnTo>
                  <a:pt x="2897" y="7836"/>
                </a:lnTo>
                <a:close/>
                <a:moveTo>
                  <a:pt x="8955" y="8152"/>
                </a:moveTo>
                <a:lnTo>
                  <a:pt x="8882" y="8201"/>
                </a:lnTo>
                <a:lnTo>
                  <a:pt x="8858" y="8274"/>
                </a:lnTo>
                <a:lnTo>
                  <a:pt x="8858" y="8371"/>
                </a:lnTo>
                <a:lnTo>
                  <a:pt x="8858" y="8468"/>
                </a:lnTo>
                <a:lnTo>
                  <a:pt x="8907" y="8639"/>
                </a:lnTo>
                <a:lnTo>
                  <a:pt x="8955" y="8760"/>
                </a:lnTo>
                <a:lnTo>
                  <a:pt x="8980" y="8858"/>
                </a:lnTo>
                <a:lnTo>
                  <a:pt x="9053" y="8955"/>
                </a:lnTo>
                <a:lnTo>
                  <a:pt x="9101" y="9004"/>
                </a:lnTo>
                <a:lnTo>
                  <a:pt x="9150" y="9028"/>
                </a:lnTo>
                <a:lnTo>
                  <a:pt x="9296" y="9028"/>
                </a:lnTo>
                <a:lnTo>
                  <a:pt x="9369" y="8979"/>
                </a:lnTo>
                <a:lnTo>
                  <a:pt x="9393" y="8931"/>
                </a:lnTo>
                <a:lnTo>
                  <a:pt x="9418" y="8858"/>
                </a:lnTo>
                <a:lnTo>
                  <a:pt x="9418" y="8785"/>
                </a:lnTo>
                <a:lnTo>
                  <a:pt x="9393" y="8639"/>
                </a:lnTo>
                <a:lnTo>
                  <a:pt x="9369" y="8614"/>
                </a:lnTo>
                <a:lnTo>
                  <a:pt x="9345" y="8517"/>
                </a:lnTo>
                <a:lnTo>
                  <a:pt x="9247" y="8322"/>
                </a:lnTo>
                <a:lnTo>
                  <a:pt x="9199" y="8225"/>
                </a:lnTo>
                <a:lnTo>
                  <a:pt x="9101" y="8176"/>
                </a:lnTo>
                <a:lnTo>
                  <a:pt x="9028" y="8152"/>
                </a:lnTo>
                <a:close/>
                <a:moveTo>
                  <a:pt x="16352" y="8541"/>
                </a:moveTo>
                <a:lnTo>
                  <a:pt x="16279" y="8566"/>
                </a:lnTo>
                <a:lnTo>
                  <a:pt x="16231" y="8614"/>
                </a:lnTo>
                <a:lnTo>
                  <a:pt x="16206" y="8663"/>
                </a:lnTo>
                <a:lnTo>
                  <a:pt x="16182" y="8736"/>
                </a:lnTo>
                <a:lnTo>
                  <a:pt x="16182" y="8858"/>
                </a:lnTo>
                <a:lnTo>
                  <a:pt x="16206" y="8979"/>
                </a:lnTo>
                <a:lnTo>
                  <a:pt x="16231" y="9174"/>
                </a:lnTo>
                <a:lnTo>
                  <a:pt x="16255" y="9296"/>
                </a:lnTo>
                <a:lnTo>
                  <a:pt x="16304" y="9369"/>
                </a:lnTo>
                <a:lnTo>
                  <a:pt x="16401" y="9417"/>
                </a:lnTo>
                <a:lnTo>
                  <a:pt x="16498" y="9417"/>
                </a:lnTo>
                <a:lnTo>
                  <a:pt x="16596" y="9393"/>
                </a:lnTo>
                <a:lnTo>
                  <a:pt x="16669" y="9320"/>
                </a:lnTo>
                <a:lnTo>
                  <a:pt x="16693" y="9223"/>
                </a:lnTo>
                <a:lnTo>
                  <a:pt x="16693" y="9101"/>
                </a:lnTo>
                <a:lnTo>
                  <a:pt x="16644" y="8882"/>
                </a:lnTo>
                <a:lnTo>
                  <a:pt x="16596" y="8760"/>
                </a:lnTo>
                <a:lnTo>
                  <a:pt x="16547" y="8639"/>
                </a:lnTo>
                <a:lnTo>
                  <a:pt x="16523" y="8590"/>
                </a:lnTo>
                <a:lnTo>
                  <a:pt x="16474" y="8541"/>
                </a:lnTo>
                <a:close/>
                <a:moveTo>
                  <a:pt x="2434" y="9077"/>
                </a:moveTo>
                <a:lnTo>
                  <a:pt x="2337" y="9101"/>
                </a:lnTo>
                <a:lnTo>
                  <a:pt x="2264" y="9125"/>
                </a:lnTo>
                <a:lnTo>
                  <a:pt x="2191" y="9198"/>
                </a:lnTo>
                <a:lnTo>
                  <a:pt x="2142" y="9271"/>
                </a:lnTo>
                <a:lnTo>
                  <a:pt x="2118" y="9369"/>
                </a:lnTo>
                <a:lnTo>
                  <a:pt x="2094" y="9515"/>
                </a:lnTo>
                <a:lnTo>
                  <a:pt x="2094" y="9612"/>
                </a:lnTo>
                <a:lnTo>
                  <a:pt x="2094" y="9685"/>
                </a:lnTo>
                <a:lnTo>
                  <a:pt x="2118" y="9782"/>
                </a:lnTo>
                <a:lnTo>
                  <a:pt x="2191" y="9831"/>
                </a:lnTo>
                <a:lnTo>
                  <a:pt x="2240" y="9879"/>
                </a:lnTo>
                <a:lnTo>
                  <a:pt x="2337" y="9904"/>
                </a:lnTo>
                <a:lnTo>
                  <a:pt x="2410" y="9879"/>
                </a:lnTo>
                <a:lnTo>
                  <a:pt x="2483" y="9831"/>
                </a:lnTo>
                <a:lnTo>
                  <a:pt x="2556" y="9733"/>
                </a:lnTo>
                <a:lnTo>
                  <a:pt x="2580" y="9612"/>
                </a:lnTo>
                <a:lnTo>
                  <a:pt x="2653" y="9417"/>
                </a:lnTo>
                <a:lnTo>
                  <a:pt x="2653" y="9320"/>
                </a:lnTo>
                <a:lnTo>
                  <a:pt x="2653" y="9247"/>
                </a:lnTo>
                <a:lnTo>
                  <a:pt x="2605" y="9174"/>
                </a:lnTo>
                <a:lnTo>
                  <a:pt x="2532" y="9125"/>
                </a:lnTo>
                <a:lnTo>
                  <a:pt x="2434" y="9077"/>
                </a:lnTo>
                <a:close/>
                <a:moveTo>
                  <a:pt x="9272" y="9296"/>
                </a:moveTo>
                <a:lnTo>
                  <a:pt x="9199" y="9344"/>
                </a:lnTo>
                <a:lnTo>
                  <a:pt x="9101" y="9417"/>
                </a:lnTo>
                <a:lnTo>
                  <a:pt x="9077" y="9539"/>
                </a:lnTo>
                <a:lnTo>
                  <a:pt x="9053" y="9661"/>
                </a:lnTo>
                <a:lnTo>
                  <a:pt x="9077" y="9782"/>
                </a:lnTo>
                <a:lnTo>
                  <a:pt x="9126" y="9904"/>
                </a:lnTo>
                <a:lnTo>
                  <a:pt x="9174" y="10001"/>
                </a:lnTo>
                <a:lnTo>
                  <a:pt x="9247" y="10123"/>
                </a:lnTo>
                <a:lnTo>
                  <a:pt x="9320" y="10196"/>
                </a:lnTo>
                <a:lnTo>
                  <a:pt x="9393" y="10220"/>
                </a:lnTo>
                <a:lnTo>
                  <a:pt x="9442" y="10220"/>
                </a:lnTo>
                <a:lnTo>
                  <a:pt x="9564" y="10196"/>
                </a:lnTo>
                <a:lnTo>
                  <a:pt x="9612" y="10147"/>
                </a:lnTo>
                <a:lnTo>
                  <a:pt x="9661" y="10123"/>
                </a:lnTo>
                <a:lnTo>
                  <a:pt x="9685" y="10050"/>
                </a:lnTo>
                <a:lnTo>
                  <a:pt x="9685" y="10001"/>
                </a:lnTo>
                <a:lnTo>
                  <a:pt x="9685" y="9904"/>
                </a:lnTo>
                <a:lnTo>
                  <a:pt x="9637" y="9806"/>
                </a:lnTo>
                <a:lnTo>
                  <a:pt x="9539" y="9636"/>
                </a:lnTo>
                <a:lnTo>
                  <a:pt x="9515" y="9515"/>
                </a:lnTo>
                <a:lnTo>
                  <a:pt x="9442" y="9393"/>
                </a:lnTo>
                <a:lnTo>
                  <a:pt x="9393" y="9344"/>
                </a:lnTo>
                <a:lnTo>
                  <a:pt x="9345" y="9320"/>
                </a:lnTo>
                <a:lnTo>
                  <a:pt x="9272" y="9296"/>
                </a:lnTo>
                <a:close/>
                <a:moveTo>
                  <a:pt x="16231" y="9855"/>
                </a:moveTo>
                <a:lnTo>
                  <a:pt x="16231" y="9879"/>
                </a:lnTo>
                <a:lnTo>
                  <a:pt x="16182" y="9904"/>
                </a:lnTo>
                <a:lnTo>
                  <a:pt x="16133" y="9952"/>
                </a:lnTo>
                <a:lnTo>
                  <a:pt x="16060" y="10098"/>
                </a:lnTo>
                <a:lnTo>
                  <a:pt x="16012" y="10293"/>
                </a:lnTo>
                <a:lnTo>
                  <a:pt x="16012" y="10390"/>
                </a:lnTo>
                <a:lnTo>
                  <a:pt x="16012" y="10463"/>
                </a:lnTo>
                <a:lnTo>
                  <a:pt x="16085" y="10561"/>
                </a:lnTo>
                <a:lnTo>
                  <a:pt x="16182" y="10634"/>
                </a:lnTo>
                <a:lnTo>
                  <a:pt x="16304" y="10634"/>
                </a:lnTo>
                <a:lnTo>
                  <a:pt x="16352" y="10609"/>
                </a:lnTo>
                <a:lnTo>
                  <a:pt x="16401" y="10561"/>
                </a:lnTo>
                <a:lnTo>
                  <a:pt x="16450" y="10488"/>
                </a:lnTo>
                <a:lnTo>
                  <a:pt x="16474" y="10415"/>
                </a:lnTo>
                <a:lnTo>
                  <a:pt x="16498" y="10244"/>
                </a:lnTo>
                <a:lnTo>
                  <a:pt x="16498" y="10147"/>
                </a:lnTo>
                <a:lnTo>
                  <a:pt x="16498" y="10050"/>
                </a:lnTo>
                <a:lnTo>
                  <a:pt x="16474" y="9952"/>
                </a:lnTo>
                <a:lnTo>
                  <a:pt x="16425" y="9879"/>
                </a:lnTo>
                <a:lnTo>
                  <a:pt x="16328" y="9855"/>
                </a:lnTo>
                <a:close/>
                <a:moveTo>
                  <a:pt x="2167" y="10244"/>
                </a:moveTo>
                <a:lnTo>
                  <a:pt x="2045" y="10269"/>
                </a:lnTo>
                <a:lnTo>
                  <a:pt x="1972" y="10317"/>
                </a:lnTo>
                <a:lnTo>
                  <a:pt x="1875" y="10463"/>
                </a:lnTo>
                <a:lnTo>
                  <a:pt x="1826" y="10634"/>
                </a:lnTo>
                <a:lnTo>
                  <a:pt x="1802" y="10804"/>
                </a:lnTo>
                <a:lnTo>
                  <a:pt x="1850" y="10926"/>
                </a:lnTo>
                <a:lnTo>
                  <a:pt x="1923" y="11023"/>
                </a:lnTo>
                <a:lnTo>
                  <a:pt x="1948" y="11072"/>
                </a:lnTo>
                <a:lnTo>
                  <a:pt x="2021" y="11096"/>
                </a:lnTo>
                <a:lnTo>
                  <a:pt x="2118" y="11096"/>
                </a:lnTo>
                <a:lnTo>
                  <a:pt x="2191" y="11072"/>
                </a:lnTo>
                <a:lnTo>
                  <a:pt x="2215" y="11023"/>
                </a:lnTo>
                <a:lnTo>
                  <a:pt x="2288" y="10950"/>
                </a:lnTo>
                <a:lnTo>
                  <a:pt x="2313" y="10877"/>
                </a:lnTo>
                <a:lnTo>
                  <a:pt x="2337" y="10780"/>
                </a:lnTo>
                <a:lnTo>
                  <a:pt x="2337" y="10755"/>
                </a:lnTo>
                <a:lnTo>
                  <a:pt x="2337" y="10731"/>
                </a:lnTo>
                <a:lnTo>
                  <a:pt x="2386" y="10658"/>
                </a:lnTo>
                <a:lnTo>
                  <a:pt x="2410" y="10561"/>
                </a:lnTo>
                <a:lnTo>
                  <a:pt x="2434" y="10488"/>
                </a:lnTo>
                <a:lnTo>
                  <a:pt x="2410" y="10390"/>
                </a:lnTo>
                <a:lnTo>
                  <a:pt x="2337" y="10317"/>
                </a:lnTo>
                <a:lnTo>
                  <a:pt x="2264" y="10269"/>
                </a:lnTo>
                <a:lnTo>
                  <a:pt x="2167" y="10244"/>
                </a:lnTo>
                <a:close/>
                <a:moveTo>
                  <a:pt x="9661" y="10512"/>
                </a:moveTo>
                <a:lnTo>
                  <a:pt x="9612" y="10536"/>
                </a:lnTo>
                <a:lnTo>
                  <a:pt x="9539" y="10609"/>
                </a:lnTo>
                <a:lnTo>
                  <a:pt x="9491" y="10658"/>
                </a:lnTo>
                <a:lnTo>
                  <a:pt x="9491" y="10731"/>
                </a:lnTo>
                <a:lnTo>
                  <a:pt x="9491" y="10877"/>
                </a:lnTo>
                <a:lnTo>
                  <a:pt x="9539" y="11023"/>
                </a:lnTo>
                <a:lnTo>
                  <a:pt x="9588" y="11169"/>
                </a:lnTo>
                <a:lnTo>
                  <a:pt x="9637" y="11242"/>
                </a:lnTo>
                <a:lnTo>
                  <a:pt x="9710" y="11315"/>
                </a:lnTo>
                <a:lnTo>
                  <a:pt x="9783" y="11339"/>
                </a:lnTo>
                <a:lnTo>
                  <a:pt x="9880" y="11339"/>
                </a:lnTo>
                <a:lnTo>
                  <a:pt x="9977" y="11291"/>
                </a:lnTo>
                <a:lnTo>
                  <a:pt x="10026" y="11218"/>
                </a:lnTo>
                <a:lnTo>
                  <a:pt x="10075" y="11120"/>
                </a:lnTo>
                <a:lnTo>
                  <a:pt x="10050" y="11023"/>
                </a:lnTo>
                <a:lnTo>
                  <a:pt x="10002" y="10877"/>
                </a:lnTo>
                <a:lnTo>
                  <a:pt x="9929" y="10731"/>
                </a:lnTo>
                <a:lnTo>
                  <a:pt x="9831" y="10609"/>
                </a:lnTo>
                <a:lnTo>
                  <a:pt x="9783" y="10561"/>
                </a:lnTo>
                <a:lnTo>
                  <a:pt x="9710" y="10536"/>
                </a:lnTo>
                <a:lnTo>
                  <a:pt x="9661" y="10512"/>
                </a:lnTo>
                <a:close/>
                <a:moveTo>
                  <a:pt x="15987" y="10999"/>
                </a:moveTo>
                <a:lnTo>
                  <a:pt x="15890" y="11047"/>
                </a:lnTo>
                <a:lnTo>
                  <a:pt x="15817" y="11120"/>
                </a:lnTo>
                <a:lnTo>
                  <a:pt x="15720" y="11291"/>
                </a:lnTo>
                <a:lnTo>
                  <a:pt x="15598" y="11461"/>
                </a:lnTo>
                <a:lnTo>
                  <a:pt x="15525" y="11631"/>
                </a:lnTo>
                <a:lnTo>
                  <a:pt x="15525" y="11729"/>
                </a:lnTo>
                <a:lnTo>
                  <a:pt x="15549" y="11802"/>
                </a:lnTo>
                <a:lnTo>
                  <a:pt x="15598" y="11850"/>
                </a:lnTo>
                <a:lnTo>
                  <a:pt x="15647" y="11899"/>
                </a:lnTo>
                <a:lnTo>
                  <a:pt x="15720" y="11948"/>
                </a:lnTo>
                <a:lnTo>
                  <a:pt x="15793" y="11948"/>
                </a:lnTo>
                <a:lnTo>
                  <a:pt x="15866" y="11923"/>
                </a:lnTo>
                <a:lnTo>
                  <a:pt x="15939" y="11875"/>
                </a:lnTo>
                <a:lnTo>
                  <a:pt x="16036" y="11704"/>
                </a:lnTo>
                <a:lnTo>
                  <a:pt x="16109" y="11510"/>
                </a:lnTo>
                <a:lnTo>
                  <a:pt x="16182" y="11315"/>
                </a:lnTo>
                <a:lnTo>
                  <a:pt x="16206" y="11218"/>
                </a:lnTo>
                <a:lnTo>
                  <a:pt x="16206" y="11120"/>
                </a:lnTo>
                <a:lnTo>
                  <a:pt x="16182" y="11047"/>
                </a:lnTo>
                <a:lnTo>
                  <a:pt x="16133" y="11023"/>
                </a:lnTo>
                <a:lnTo>
                  <a:pt x="16060" y="10999"/>
                </a:lnTo>
                <a:close/>
                <a:moveTo>
                  <a:pt x="1996" y="11437"/>
                </a:moveTo>
                <a:lnTo>
                  <a:pt x="1948" y="11461"/>
                </a:lnTo>
                <a:lnTo>
                  <a:pt x="1875" y="11485"/>
                </a:lnTo>
                <a:lnTo>
                  <a:pt x="1826" y="11558"/>
                </a:lnTo>
                <a:lnTo>
                  <a:pt x="1802" y="11607"/>
                </a:lnTo>
                <a:lnTo>
                  <a:pt x="1777" y="11680"/>
                </a:lnTo>
                <a:lnTo>
                  <a:pt x="1777" y="11826"/>
                </a:lnTo>
                <a:lnTo>
                  <a:pt x="1777" y="11899"/>
                </a:lnTo>
                <a:lnTo>
                  <a:pt x="1802" y="12021"/>
                </a:lnTo>
                <a:lnTo>
                  <a:pt x="1850" y="12094"/>
                </a:lnTo>
                <a:lnTo>
                  <a:pt x="1899" y="12142"/>
                </a:lnTo>
                <a:lnTo>
                  <a:pt x="1972" y="12167"/>
                </a:lnTo>
                <a:lnTo>
                  <a:pt x="2069" y="12167"/>
                </a:lnTo>
                <a:lnTo>
                  <a:pt x="2118" y="12142"/>
                </a:lnTo>
                <a:lnTo>
                  <a:pt x="2191" y="12094"/>
                </a:lnTo>
                <a:lnTo>
                  <a:pt x="2215" y="12021"/>
                </a:lnTo>
                <a:lnTo>
                  <a:pt x="2264" y="11875"/>
                </a:lnTo>
                <a:lnTo>
                  <a:pt x="2288" y="11753"/>
                </a:lnTo>
                <a:lnTo>
                  <a:pt x="2288" y="11680"/>
                </a:lnTo>
                <a:lnTo>
                  <a:pt x="2288" y="11607"/>
                </a:lnTo>
                <a:lnTo>
                  <a:pt x="2264" y="11534"/>
                </a:lnTo>
                <a:lnTo>
                  <a:pt x="2215" y="11485"/>
                </a:lnTo>
                <a:lnTo>
                  <a:pt x="2142" y="11437"/>
                </a:lnTo>
                <a:close/>
                <a:moveTo>
                  <a:pt x="10221" y="11753"/>
                </a:moveTo>
                <a:lnTo>
                  <a:pt x="10123" y="11802"/>
                </a:lnTo>
                <a:lnTo>
                  <a:pt x="10075" y="11875"/>
                </a:lnTo>
                <a:lnTo>
                  <a:pt x="10075" y="11996"/>
                </a:lnTo>
                <a:lnTo>
                  <a:pt x="10123" y="12094"/>
                </a:lnTo>
                <a:lnTo>
                  <a:pt x="10172" y="12191"/>
                </a:lnTo>
                <a:lnTo>
                  <a:pt x="10342" y="12337"/>
                </a:lnTo>
                <a:lnTo>
                  <a:pt x="10440" y="12410"/>
                </a:lnTo>
                <a:lnTo>
                  <a:pt x="10561" y="12483"/>
                </a:lnTo>
                <a:lnTo>
                  <a:pt x="10683" y="12532"/>
                </a:lnTo>
                <a:lnTo>
                  <a:pt x="10829" y="12532"/>
                </a:lnTo>
                <a:lnTo>
                  <a:pt x="10926" y="12507"/>
                </a:lnTo>
                <a:lnTo>
                  <a:pt x="10999" y="12459"/>
                </a:lnTo>
                <a:lnTo>
                  <a:pt x="11048" y="12386"/>
                </a:lnTo>
                <a:lnTo>
                  <a:pt x="11072" y="12313"/>
                </a:lnTo>
                <a:lnTo>
                  <a:pt x="11072" y="12240"/>
                </a:lnTo>
                <a:lnTo>
                  <a:pt x="11048" y="12167"/>
                </a:lnTo>
                <a:lnTo>
                  <a:pt x="10975" y="12094"/>
                </a:lnTo>
                <a:lnTo>
                  <a:pt x="10902" y="12045"/>
                </a:lnTo>
                <a:lnTo>
                  <a:pt x="10756" y="12021"/>
                </a:lnTo>
                <a:lnTo>
                  <a:pt x="10634" y="11948"/>
                </a:lnTo>
                <a:lnTo>
                  <a:pt x="10488" y="11826"/>
                </a:lnTo>
                <a:lnTo>
                  <a:pt x="10415" y="11777"/>
                </a:lnTo>
                <a:lnTo>
                  <a:pt x="10318" y="11753"/>
                </a:lnTo>
                <a:close/>
                <a:moveTo>
                  <a:pt x="15306" y="11996"/>
                </a:moveTo>
                <a:lnTo>
                  <a:pt x="15257" y="12045"/>
                </a:lnTo>
                <a:lnTo>
                  <a:pt x="15136" y="12167"/>
                </a:lnTo>
                <a:lnTo>
                  <a:pt x="15014" y="12288"/>
                </a:lnTo>
                <a:lnTo>
                  <a:pt x="14868" y="12386"/>
                </a:lnTo>
                <a:lnTo>
                  <a:pt x="14795" y="12434"/>
                </a:lnTo>
                <a:lnTo>
                  <a:pt x="14722" y="12483"/>
                </a:lnTo>
                <a:lnTo>
                  <a:pt x="14698" y="12532"/>
                </a:lnTo>
                <a:lnTo>
                  <a:pt x="14698" y="12605"/>
                </a:lnTo>
                <a:lnTo>
                  <a:pt x="14722" y="12653"/>
                </a:lnTo>
                <a:lnTo>
                  <a:pt x="14746" y="12678"/>
                </a:lnTo>
                <a:lnTo>
                  <a:pt x="14868" y="12726"/>
                </a:lnTo>
                <a:lnTo>
                  <a:pt x="14990" y="12726"/>
                </a:lnTo>
                <a:lnTo>
                  <a:pt x="15111" y="12702"/>
                </a:lnTo>
                <a:lnTo>
                  <a:pt x="15209" y="12629"/>
                </a:lnTo>
                <a:lnTo>
                  <a:pt x="15330" y="12556"/>
                </a:lnTo>
                <a:lnTo>
                  <a:pt x="15428" y="12483"/>
                </a:lnTo>
                <a:lnTo>
                  <a:pt x="15501" y="12386"/>
                </a:lnTo>
                <a:lnTo>
                  <a:pt x="15574" y="12288"/>
                </a:lnTo>
                <a:lnTo>
                  <a:pt x="15598" y="12215"/>
                </a:lnTo>
                <a:lnTo>
                  <a:pt x="15598" y="12142"/>
                </a:lnTo>
                <a:lnTo>
                  <a:pt x="15574" y="12094"/>
                </a:lnTo>
                <a:lnTo>
                  <a:pt x="15525" y="12045"/>
                </a:lnTo>
                <a:lnTo>
                  <a:pt x="15452" y="11996"/>
                </a:lnTo>
                <a:close/>
                <a:moveTo>
                  <a:pt x="14114" y="12605"/>
                </a:moveTo>
                <a:lnTo>
                  <a:pt x="14041" y="12629"/>
                </a:lnTo>
                <a:lnTo>
                  <a:pt x="13968" y="12678"/>
                </a:lnTo>
                <a:lnTo>
                  <a:pt x="13895" y="12726"/>
                </a:lnTo>
                <a:lnTo>
                  <a:pt x="13797" y="12751"/>
                </a:lnTo>
                <a:lnTo>
                  <a:pt x="13700" y="12751"/>
                </a:lnTo>
                <a:lnTo>
                  <a:pt x="13578" y="12775"/>
                </a:lnTo>
                <a:lnTo>
                  <a:pt x="13481" y="12848"/>
                </a:lnTo>
                <a:lnTo>
                  <a:pt x="13432" y="12872"/>
                </a:lnTo>
                <a:lnTo>
                  <a:pt x="13408" y="12921"/>
                </a:lnTo>
                <a:lnTo>
                  <a:pt x="13408" y="12970"/>
                </a:lnTo>
                <a:lnTo>
                  <a:pt x="13432" y="13018"/>
                </a:lnTo>
                <a:lnTo>
                  <a:pt x="13457" y="13091"/>
                </a:lnTo>
                <a:lnTo>
                  <a:pt x="13505" y="13116"/>
                </a:lnTo>
                <a:lnTo>
                  <a:pt x="13603" y="13164"/>
                </a:lnTo>
                <a:lnTo>
                  <a:pt x="13724" y="13189"/>
                </a:lnTo>
                <a:lnTo>
                  <a:pt x="13870" y="13189"/>
                </a:lnTo>
                <a:lnTo>
                  <a:pt x="14016" y="13164"/>
                </a:lnTo>
                <a:lnTo>
                  <a:pt x="14162" y="13091"/>
                </a:lnTo>
                <a:lnTo>
                  <a:pt x="14284" y="12994"/>
                </a:lnTo>
                <a:lnTo>
                  <a:pt x="14333" y="12945"/>
                </a:lnTo>
                <a:lnTo>
                  <a:pt x="14357" y="12872"/>
                </a:lnTo>
                <a:lnTo>
                  <a:pt x="14357" y="12799"/>
                </a:lnTo>
                <a:lnTo>
                  <a:pt x="14357" y="12726"/>
                </a:lnTo>
                <a:lnTo>
                  <a:pt x="14333" y="12678"/>
                </a:lnTo>
                <a:lnTo>
                  <a:pt x="14284" y="12653"/>
                </a:lnTo>
                <a:lnTo>
                  <a:pt x="14235" y="12605"/>
                </a:lnTo>
                <a:close/>
                <a:moveTo>
                  <a:pt x="6668" y="512"/>
                </a:moveTo>
                <a:lnTo>
                  <a:pt x="6887" y="755"/>
                </a:lnTo>
                <a:lnTo>
                  <a:pt x="7130" y="950"/>
                </a:lnTo>
                <a:lnTo>
                  <a:pt x="7398" y="1120"/>
                </a:lnTo>
                <a:lnTo>
                  <a:pt x="7666" y="1290"/>
                </a:lnTo>
                <a:lnTo>
                  <a:pt x="8250" y="1558"/>
                </a:lnTo>
                <a:lnTo>
                  <a:pt x="8834" y="1801"/>
                </a:lnTo>
                <a:lnTo>
                  <a:pt x="9320" y="2020"/>
                </a:lnTo>
                <a:lnTo>
                  <a:pt x="9807" y="2215"/>
                </a:lnTo>
                <a:lnTo>
                  <a:pt x="10780" y="2604"/>
                </a:lnTo>
                <a:lnTo>
                  <a:pt x="11194" y="2799"/>
                </a:lnTo>
                <a:lnTo>
                  <a:pt x="11559" y="3018"/>
                </a:lnTo>
                <a:lnTo>
                  <a:pt x="11729" y="3115"/>
                </a:lnTo>
                <a:lnTo>
                  <a:pt x="11924" y="3188"/>
                </a:lnTo>
                <a:lnTo>
                  <a:pt x="12094" y="3261"/>
                </a:lnTo>
                <a:lnTo>
                  <a:pt x="12240" y="3358"/>
                </a:lnTo>
                <a:lnTo>
                  <a:pt x="12264" y="3407"/>
                </a:lnTo>
                <a:lnTo>
                  <a:pt x="12313" y="3456"/>
                </a:lnTo>
                <a:lnTo>
                  <a:pt x="12410" y="3480"/>
                </a:lnTo>
                <a:lnTo>
                  <a:pt x="12435" y="3942"/>
                </a:lnTo>
                <a:lnTo>
                  <a:pt x="11851" y="3650"/>
                </a:lnTo>
                <a:lnTo>
                  <a:pt x="11389" y="3407"/>
                </a:lnTo>
                <a:lnTo>
                  <a:pt x="11170" y="3310"/>
                </a:lnTo>
                <a:lnTo>
                  <a:pt x="10926" y="3237"/>
                </a:lnTo>
                <a:lnTo>
                  <a:pt x="10878" y="3237"/>
                </a:lnTo>
                <a:lnTo>
                  <a:pt x="10853" y="3261"/>
                </a:lnTo>
                <a:lnTo>
                  <a:pt x="10853" y="3285"/>
                </a:lnTo>
                <a:lnTo>
                  <a:pt x="10853" y="3310"/>
                </a:lnTo>
                <a:lnTo>
                  <a:pt x="11024" y="3480"/>
                </a:lnTo>
                <a:lnTo>
                  <a:pt x="11218" y="3626"/>
                </a:lnTo>
                <a:lnTo>
                  <a:pt x="11608" y="3869"/>
                </a:lnTo>
                <a:lnTo>
                  <a:pt x="12045" y="4113"/>
                </a:lnTo>
                <a:lnTo>
                  <a:pt x="12459" y="4307"/>
                </a:lnTo>
                <a:lnTo>
                  <a:pt x="12483" y="4818"/>
                </a:lnTo>
                <a:lnTo>
                  <a:pt x="12337" y="4770"/>
                </a:lnTo>
                <a:lnTo>
                  <a:pt x="12216" y="4721"/>
                </a:lnTo>
                <a:lnTo>
                  <a:pt x="12021" y="4672"/>
                </a:lnTo>
                <a:lnTo>
                  <a:pt x="11729" y="4526"/>
                </a:lnTo>
                <a:lnTo>
                  <a:pt x="11413" y="4380"/>
                </a:lnTo>
                <a:lnTo>
                  <a:pt x="11218" y="4259"/>
                </a:lnTo>
                <a:lnTo>
                  <a:pt x="11121" y="4234"/>
                </a:lnTo>
                <a:lnTo>
                  <a:pt x="11024" y="4210"/>
                </a:lnTo>
                <a:lnTo>
                  <a:pt x="10975" y="4210"/>
                </a:lnTo>
                <a:lnTo>
                  <a:pt x="10951" y="4259"/>
                </a:lnTo>
                <a:lnTo>
                  <a:pt x="10951" y="4283"/>
                </a:lnTo>
                <a:lnTo>
                  <a:pt x="10951" y="4332"/>
                </a:lnTo>
                <a:lnTo>
                  <a:pt x="11024" y="4429"/>
                </a:lnTo>
                <a:lnTo>
                  <a:pt x="11121" y="4526"/>
                </a:lnTo>
                <a:lnTo>
                  <a:pt x="11218" y="4599"/>
                </a:lnTo>
                <a:lnTo>
                  <a:pt x="11340" y="4672"/>
                </a:lnTo>
                <a:lnTo>
                  <a:pt x="11608" y="4818"/>
                </a:lnTo>
                <a:lnTo>
                  <a:pt x="11826" y="4916"/>
                </a:lnTo>
                <a:lnTo>
                  <a:pt x="12143" y="5037"/>
                </a:lnTo>
                <a:lnTo>
                  <a:pt x="12313" y="5086"/>
                </a:lnTo>
                <a:lnTo>
                  <a:pt x="12410" y="5086"/>
                </a:lnTo>
                <a:lnTo>
                  <a:pt x="12483" y="5062"/>
                </a:lnTo>
                <a:lnTo>
                  <a:pt x="12483" y="5743"/>
                </a:lnTo>
                <a:lnTo>
                  <a:pt x="12289" y="5621"/>
                </a:lnTo>
                <a:lnTo>
                  <a:pt x="12094" y="5475"/>
                </a:lnTo>
                <a:lnTo>
                  <a:pt x="11608" y="5256"/>
                </a:lnTo>
                <a:lnTo>
                  <a:pt x="11194" y="5110"/>
                </a:lnTo>
                <a:lnTo>
                  <a:pt x="11024" y="5062"/>
                </a:lnTo>
                <a:lnTo>
                  <a:pt x="10926" y="5062"/>
                </a:lnTo>
                <a:lnTo>
                  <a:pt x="10902" y="5086"/>
                </a:lnTo>
                <a:lnTo>
                  <a:pt x="10878" y="5110"/>
                </a:lnTo>
                <a:lnTo>
                  <a:pt x="10951" y="5232"/>
                </a:lnTo>
                <a:lnTo>
                  <a:pt x="11024" y="5305"/>
                </a:lnTo>
                <a:lnTo>
                  <a:pt x="11121" y="5378"/>
                </a:lnTo>
                <a:lnTo>
                  <a:pt x="11267" y="5451"/>
                </a:lnTo>
                <a:lnTo>
                  <a:pt x="11535" y="5548"/>
                </a:lnTo>
                <a:lnTo>
                  <a:pt x="11754" y="5646"/>
                </a:lnTo>
                <a:lnTo>
                  <a:pt x="12094" y="5792"/>
                </a:lnTo>
                <a:lnTo>
                  <a:pt x="12240" y="5889"/>
                </a:lnTo>
                <a:lnTo>
                  <a:pt x="12386" y="6011"/>
                </a:lnTo>
                <a:lnTo>
                  <a:pt x="12483" y="6108"/>
                </a:lnTo>
                <a:lnTo>
                  <a:pt x="12483" y="6254"/>
                </a:lnTo>
                <a:lnTo>
                  <a:pt x="12337" y="6157"/>
                </a:lnTo>
                <a:lnTo>
                  <a:pt x="12191" y="6084"/>
                </a:lnTo>
                <a:lnTo>
                  <a:pt x="11899" y="5938"/>
                </a:lnTo>
                <a:lnTo>
                  <a:pt x="11705" y="5816"/>
                </a:lnTo>
                <a:lnTo>
                  <a:pt x="11510" y="5743"/>
                </a:lnTo>
                <a:lnTo>
                  <a:pt x="11291" y="5670"/>
                </a:lnTo>
                <a:lnTo>
                  <a:pt x="11194" y="5670"/>
                </a:lnTo>
                <a:lnTo>
                  <a:pt x="11097" y="5694"/>
                </a:lnTo>
                <a:lnTo>
                  <a:pt x="11072" y="5694"/>
                </a:lnTo>
                <a:lnTo>
                  <a:pt x="11072" y="5719"/>
                </a:lnTo>
                <a:lnTo>
                  <a:pt x="11145" y="5816"/>
                </a:lnTo>
                <a:lnTo>
                  <a:pt x="11218" y="5889"/>
                </a:lnTo>
                <a:lnTo>
                  <a:pt x="11413" y="6035"/>
                </a:lnTo>
                <a:lnTo>
                  <a:pt x="11826" y="6254"/>
                </a:lnTo>
                <a:lnTo>
                  <a:pt x="12143" y="6449"/>
                </a:lnTo>
                <a:lnTo>
                  <a:pt x="12289" y="6522"/>
                </a:lnTo>
                <a:lnTo>
                  <a:pt x="12459" y="6570"/>
                </a:lnTo>
                <a:lnTo>
                  <a:pt x="12459" y="6838"/>
                </a:lnTo>
                <a:lnTo>
                  <a:pt x="12459" y="6862"/>
                </a:lnTo>
                <a:lnTo>
                  <a:pt x="12337" y="6765"/>
                </a:lnTo>
                <a:lnTo>
                  <a:pt x="12216" y="6668"/>
                </a:lnTo>
                <a:lnTo>
                  <a:pt x="12094" y="6619"/>
                </a:lnTo>
                <a:lnTo>
                  <a:pt x="11924" y="6546"/>
                </a:lnTo>
                <a:lnTo>
                  <a:pt x="11729" y="6473"/>
                </a:lnTo>
                <a:lnTo>
                  <a:pt x="11486" y="6424"/>
                </a:lnTo>
                <a:lnTo>
                  <a:pt x="11267" y="6376"/>
                </a:lnTo>
                <a:lnTo>
                  <a:pt x="11072" y="6303"/>
                </a:lnTo>
                <a:lnTo>
                  <a:pt x="11048" y="6303"/>
                </a:lnTo>
                <a:lnTo>
                  <a:pt x="11048" y="6327"/>
                </a:lnTo>
                <a:lnTo>
                  <a:pt x="11145" y="6449"/>
                </a:lnTo>
                <a:lnTo>
                  <a:pt x="11267" y="6546"/>
                </a:lnTo>
                <a:lnTo>
                  <a:pt x="11389" y="6619"/>
                </a:lnTo>
                <a:lnTo>
                  <a:pt x="11535" y="6692"/>
                </a:lnTo>
                <a:lnTo>
                  <a:pt x="11948" y="6862"/>
                </a:lnTo>
                <a:lnTo>
                  <a:pt x="12143" y="6960"/>
                </a:lnTo>
                <a:lnTo>
                  <a:pt x="12216" y="7033"/>
                </a:lnTo>
                <a:lnTo>
                  <a:pt x="12289" y="7106"/>
                </a:lnTo>
                <a:lnTo>
                  <a:pt x="12362" y="7179"/>
                </a:lnTo>
                <a:lnTo>
                  <a:pt x="12459" y="7179"/>
                </a:lnTo>
                <a:lnTo>
                  <a:pt x="12459" y="7592"/>
                </a:lnTo>
                <a:lnTo>
                  <a:pt x="12264" y="7495"/>
                </a:lnTo>
                <a:lnTo>
                  <a:pt x="12070" y="7422"/>
                </a:lnTo>
                <a:lnTo>
                  <a:pt x="11802" y="7349"/>
                </a:lnTo>
                <a:lnTo>
                  <a:pt x="11389" y="7106"/>
                </a:lnTo>
                <a:lnTo>
                  <a:pt x="11121" y="7008"/>
                </a:lnTo>
                <a:lnTo>
                  <a:pt x="11024" y="6984"/>
                </a:lnTo>
                <a:lnTo>
                  <a:pt x="10999" y="6984"/>
                </a:lnTo>
                <a:lnTo>
                  <a:pt x="10975" y="7008"/>
                </a:lnTo>
                <a:lnTo>
                  <a:pt x="10975" y="7057"/>
                </a:lnTo>
                <a:lnTo>
                  <a:pt x="10975" y="7106"/>
                </a:lnTo>
                <a:lnTo>
                  <a:pt x="10999" y="7227"/>
                </a:lnTo>
                <a:lnTo>
                  <a:pt x="11097" y="7325"/>
                </a:lnTo>
                <a:lnTo>
                  <a:pt x="11194" y="7398"/>
                </a:lnTo>
                <a:lnTo>
                  <a:pt x="11437" y="7544"/>
                </a:lnTo>
                <a:lnTo>
                  <a:pt x="11632" y="7641"/>
                </a:lnTo>
                <a:lnTo>
                  <a:pt x="11997" y="7836"/>
                </a:lnTo>
                <a:lnTo>
                  <a:pt x="12240" y="7909"/>
                </a:lnTo>
                <a:lnTo>
                  <a:pt x="12362" y="7933"/>
                </a:lnTo>
                <a:lnTo>
                  <a:pt x="12459" y="7957"/>
                </a:lnTo>
                <a:lnTo>
                  <a:pt x="12459" y="8298"/>
                </a:lnTo>
                <a:lnTo>
                  <a:pt x="12216" y="8176"/>
                </a:lnTo>
                <a:lnTo>
                  <a:pt x="11972" y="8055"/>
                </a:lnTo>
                <a:lnTo>
                  <a:pt x="11754" y="7909"/>
                </a:lnTo>
                <a:lnTo>
                  <a:pt x="11535" y="7738"/>
                </a:lnTo>
                <a:lnTo>
                  <a:pt x="11413" y="7665"/>
                </a:lnTo>
                <a:lnTo>
                  <a:pt x="11291" y="7617"/>
                </a:lnTo>
                <a:lnTo>
                  <a:pt x="11170" y="7592"/>
                </a:lnTo>
                <a:lnTo>
                  <a:pt x="11048" y="7568"/>
                </a:lnTo>
                <a:lnTo>
                  <a:pt x="11048" y="7592"/>
                </a:lnTo>
                <a:lnTo>
                  <a:pt x="11024" y="7617"/>
                </a:lnTo>
                <a:lnTo>
                  <a:pt x="11072" y="7714"/>
                </a:lnTo>
                <a:lnTo>
                  <a:pt x="11145" y="7836"/>
                </a:lnTo>
                <a:lnTo>
                  <a:pt x="11243" y="7933"/>
                </a:lnTo>
                <a:lnTo>
                  <a:pt x="11364" y="8006"/>
                </a:lnTo>
                <a:lnTo>
                  <a:pt x="11583" y="8176"/>
                </a:lnTo>
                <a:lnTo>
                  <a:pt x="11802" y="8322"/>
                </a:lnTo>
                <a:lnTo>
                  <a:pt x="12118" y="8493"/>
                </a:lnTo>
                <a:lnTo>
                  <a:pt x="12289" y="8590"/>
                </a:lnTo>
                <a:lnTo>
                  <a:pt x="12459" y="8663"/>
                </a:lnTo>
                <a:lnTo>
                  <a:pt x="12483" y="9101"/>
                </a:lnTo>
                <a:lnTo>
                  <a:pt x="12435" y="9028"/>
                </a:lnTo>
                <a:lnTo>
                  <a:pt x="12386" y="8979"/>
                </a:lnTo>
                <a:lnTo>
                  <a:pt x="12216" y="8882"/>
                </a:lnTo>
                <a:lnTo>
                  <a:pt x="11899" y="8736"/>
                </a:lnTo>
                <a:lnTo>
                  <a:pt x="11559" y="8517"/>
                </a:lnTo>
                <a:lnTo>
                  <a:pt x="11364" y="8420"/>
                </a:lnTo>
                <a:lnTo>
                  <a:pt x="11291" y="8395"/>
                </a:lnTo>
                <a:lnTo>
                  <a:pt x="11194" y="8371"/>
                </a:lnTo>
                <a:lnTo>
                  <a:pt x="11170" y="8371"/>
                </a:lnTo>
                <a:lnTo>
                  <a:pt x="11170" y="8395"/>
                </a:lnTo>
                <a:lnTo>
                  <a:pt x="11194" y="8493"/>
                </a:lnTo>
                <a:lnTo>
                  <a:pt x="11218" y="8566"/>
                </a:lnTo>
                <a:lnTo>
                  <a:pt x="11364" y="8712"/>
                </a:lnTo>
                <a:lnTo>
                  <a:pt x="11535" y="8858"/>
                </a:lnTo>
                <a:lnTo>
                  <a:pt x="11681" y="8955"/>
                </a:lnTo>
                <a:lnTo>
                  <a:pt x="11851" y="9052"/>
                </a:lnTo>
                <a:lnTo>
                  <a:pt x="12070" y="9174"/>
                </a:lnTo>
                <a:lnTo>
                  <a:pt x="12167" y="9223"/>
                </a:lnTo>
                <a:lnTo>
                  <a:pt x="12264" y="9247"/>
                </a:lnTo>
                <a:lnTo>
                  <a:pt x="12362" y="9247"/>
                </a:lnTo>
                <a:lnTo>
                  <a:pt x="12459" y="9223"/>
                </a:lnTo>
                <a:lnTo>
                  <a:pt x="12483" y="9198"/>
                </a:lnTo>
                <a:lnTo>
                  <a:pt x="12508" y="10025"/>
                </a:lnTo>
                <a:lnTo>
                  <a:pt x="12386" y="9879"/>
                </a:lnTo>
                <a:lnTo>
                  <a:pt x="12240" y="9758"/>
                </a:lnTo>
                <a:lnTo>
                  <a:pt x="11924" y="9515"/>
                </a:lnTo>
                <a:lnTo>
                  <a:pt x="11608" y="9296"/>
                </a:lnTo>
                <a:lnTo>
                  <a:pt x="11267" y="9101"/>
                </a:lnTo>
                <a:lnTo>
                  <a:pt x="11243" y="9077"/>
                </a:lnTo>
                <a:lnTo>
                  <a:pt x="11218" y="9101"/>
                </a:lnTo>
                <a:lnTo>
                  <a:pt x="11218" y="9125"/>
                </a:lnTo>
                <a:lnTo>
                  <a:pt x="11218" y="9150"/>
                </a:lnTo>
                <a:lnTo>
                  <a:pt x="11340" y="9296"/>
                </a:lnTo>
                <a:lnTo>
                  <a:pt x="11462" y="9466"/>
                </a:lnTo>
                <a:lnTo>
                  <a:pt x="11608" y="9612"/>
                </a:lnTo>
                <a:lnTo>
                  <a:pt x="11754" y="9733"/>
                </a:lnTo>
                <a:lnTo>
                  <a:pt x="11924" y="9855"/>
                </a:lnTo>
                <a:lnTo>
                  <a:pt x="12094" y="9952"/>
                </a:lnTo>
                <a:lnTo>
                  <a:pt x="12289" y="10050"/>
                </a:lnTo>
                <a:lnTo>
                  <a:pt x="12459" y="10098"/>
                </a:lnTo>
                <a:lnTo>
                  <a:pt x="12508" y="10098"/>
                </a:lnTo>
                <a:lnTo>
                  <a:pt x="12508" y="10488"/>
                </a:lnTo>
                <a:lnTo>
                  <a:pt x="12289" y="10317"/>
                </a:lnTo>
                <a:lnTo>
                  <a:pt x="11802" y="10001"/>
                </a:lnTo>
                <a:lnTo>
                  <a:pt x="11608" y="9855"/>
                </a:lnTo>
                <a:lnTo>
                  <a:pt x="11486" y="9782"/>
                </a:lnTo>
                <a:lnTo>
                  <a:pt x="11389" y="9733"/>
                </a:lnTo>
                <a:lnTo>
                  <a:pt x="11364" y="9758"/>
                </a:lnTo>
                <a:lnTo>
                  <a:pt x="11364" y="9855"/>
                </a:lnTo>
                <a:lnTo>
                  <a:pt x="11389" y="9952"/>
                </a:lnTo>
                <a:lnTo>
                  <a:pt x="11437" y="10050"/>
                </a:lnTo>
                <a:lnTo>
                  <a:pt x="11510" y="10147"/>
                </a:lnTo>
                <a:lnTo>
                  <a:pt x="11681" y="10317"/>
                </a:lnTo>
                <a:lnTo>
                  <a:pt x="11851" y="10439"/>
                </a:lnTo>
                <a:lnTo>
                  <a:pt x="12094" y="10585"/>
                </a:lnTo>
                <a:lnTo>
                  <a:pt x="12313" y="10780"/>
                </a:lnTo>
                <a:lnTo>
                  <a:pt x="12410" y="10877"/>
                </a:lnTo>
                <a:lnTo>
                  <a:pt x="12508" y="10999"/>
                </a:lnTo>
                <a:lnTo>
                  <a:pt x="12483" y="11291"/>
                </a:lnTo>
                <a:lnTo>
                  <a:pt x="11875" y="10901"/>
                </a:lnTo>
                <a:lnTo>
                  <a:pt x="11705" y="10780"/>
                </a:lnTo>
                <a:lnTo>
                  <a:pt x="11535" y="10658"/>
                </a:lnTo>
                <a:lnTo>
                  <a:pt x="11462" y="10609"/>
                </a:lnTo>
                <a:lnTo>
                  <a:pt x="11364" y="10585"/>
                </a:lnTo>
                <a:lnTo>
                  <a:pt x="11267" y="10561"/>
                </a:lnTo>
                <a:lnTo>
                  <a:pt x="11145" y="10585"/>
                </a:lnTo>
                <a:lnTo>
                  <a:pt x="11121" y="10609"/>
                </a:lnTo>
                <a:lnTo>
                  <a:pt x="11145" y="10634"/>
                </a:lnTo>
                <a:lnTo>
                  <a:pt x="11291" y="10780"/>
                </a:lnTo>
                <a:lnTo>
                  <a:pt x="11413" y="10926"/>
                </a:lnTo>
                <a:lnTo>
                  <a:pt x="11535" y="11072"/>
                </a:lnTo>
                <a:lnTo>
                  <a:pt x="11705" y="11218"/>
                </a:lnTo>
                <a:lnTo>
                  <a:pt x="12070" y="11485"/>
                </a:lnTo>
                <a:lnTo>
                  <a:pt x="12483" y="11729"/>
                </a:lnTo>
                <a:lnTo>
                  <a:pt x="12459" y="12094"/>
                </a:lnTo>
                <a:lnTo>
                  <a:pt x="12191" y="11923"/>
                </a:lnTo>
                <a:lnTo>
                  <a:pt x="11948" y="11777"/>
                </a:lnTo>
                <a:lnTo>
                  <a:pt x="11559" y="11558"/>
                </a:lnTo>
                <a:lnTo>
                  <a:pt x="11170" y="11388"/>
                </a:lnTo>
                <a:lnTo>
                  <a:pt x="11145" y="11388"/>
                </a:lnTo>
                <a:lnTo>
                  <a:pt x="11145" y="11485"/>
                </a:lnTo>
                <a:lnTo>
                  <a:pt x="11170" y="11558"/>
                </a:lnTo>
                <a:lnTo>
                  <a:pt x="11243" y="11704"/>
                </a:lnTo>
                <a:lnTo>
                  <a:pt x="11364" y="11850"/>
                </a:lnTo>
                <a:lnTo>
                  <a:pt x="11510" y="11948"/>
                </a:lnTo>
                <a:lnTo>
                  <a:pt x="11754" y="12118"/>
                </a:lnTo>
                <a:lnTo>
                  <a:pt x="12021" y="12288"/>
                </a:lnTo>
                <a:lnTo>
                  <a:pt x="12216" y="12434"/>
                </a:lnTo>
                <a:lnTo>
                  <a:pt x="12435" y="12556"/>
                </a:lnTo>
                <a:lnTo>
                  <a:pt x="12435" y="12799"/>
                </a:lnTo>
                <a:lnTo>
                  <a:pt x="12337" y="12824"/>
                </a:lnTo>
                <a:lnTo>
                  <a:pt x="12264" y="12848"/>
                </a:lnTo>
                <a:lnTo>
                  <a:pt x="12143" y="12775"/>
                </a:lnTo>
                <a:lnTo>
                  <a:pt x="11972" y="12629"/>
                </a:lnTo>
                <a:lnTo>
                  <a:pt x="11802" y="12507"/>
                </a:lnTo>
                <a:lnTo>
                  <a:pt x="11632" y="12361"/>
                </a:lnTo>
                <a:lnTo>
                  <a:pt x="11462" y="12240"/>
                </a:lnTo>
                <a:lnTo>
                  <a:pt x="11413" y="12240"/>
                </a:lnTo>
                <a:lnTo>
                  <a:pt x="11413" y="12288"/>
                </a:lnTo>
                <a:lnTo>
                  <a:pt x="11413" y="12361"/>
                </a:lnTo>
                <a:lnTo>
                  <a:pt x="11413" y="12434"/>
                </a:lnTo>
                <a:lnTo>
                  <a:pt x="11486" y="12605"/>
                </a:lnTo>
                <a:lnTo>
                  <a:pt x="11389" y="12605"/>
                </a:lnTo>
                <a:lnTo>
                  <a:pt x="11267" y="12653"/>
                </a:lnTo>
                <a:lnTo>
                  <a:pt x="11243" y="12678"/>
                </a:lnTo>
                <a:lnTo>
                  <a:pt x="11218" y="12726"/>
                </a:lnTo>
                <a:lnTo>
                  <a:pt x="11218" y="12775"/>
                </a:lnTo>
                <a:lnTo>
                  <a:pt x="11218" y="12848"/>
                </a:lnTo>
                <a:lnTo>
                  <a:pt x="11291" y="12921"/>
                </a:lnTo>
                <a:lnTo>
                  <a:pt x="11364" y="12994"/>
                </a:lnTo>
                <a:lnTo>
                  <a:pt x="11486" y="13043"/>
                </a:lnTo>
                <a:lnTo>
                  <a:pt x="11583" y="13091"/>
                </a:lnTo>
                <a:lnTo>
                  <a:pt x="11705" y="13140"/>
                </a:lnTo>
                <a:lnTo>
                  <a:pt x="11802" y="13140"/>
                </a:lnTo>
                <a:lnTo>
                  <a:pt x="11924" y="13116"/>
                </a:lnTo>
                <a:lnTo>
                  <a:pt x="12021" y="13067"/>
                </a:lnTo>
                <a:lnTo>
                  <a:pt x="12240" y="13189"/>
                </a:lnTo>
                <a:lnTo>
                  <a:pt x="12410" y="13335"/>
                </a:lnTo>
                <a:lnTo>
                  <a:pt x="12386" y="13602"/>
                </a:lnTo>
                <a:lnTo>
                  <a:pt x="11802" y="13286"/>
                </a:lnTo>
                <a:lnTo>
                  <a:pt x="11510" y="13140"/>
                </a:lnTo>
                <a:lnTo>
                  <a:pt x="11194" y="13018"/>
                </a:lnTo>
                <a:lnTo>
                  <a:pt x="11170" y="13018"/>
                </a:lnTo>
                <a:lnTo>
                  <a:pt x="11145" y="13116"/>
                </a:lnTo>
                <a:lnTo>
                  <a:pt x="11170" y="13213"/>
                </a:lnTo>
                <a:lnTo>
                  <a:pt x="11218" y="13286"/>
                </a:lnTo>
                <a:lnTo>
                  <a:pt x="11291" y="13359"/>
                </a:lnTo>
                <a:lnTo>
                  <a:pt x="11437" y="13456"/>
                </a:lnTo>
                <a:lnTo>
                  <a:pt x="11608" y="13529"/>
                </a:lnTo>
                <a:lnTo>
                  <a:pt x="11802" y="13651"/>
                </a:lnTo>
                <a:lnTo>
                  <a:pt x="11997" y="13773"/>
                </a:lnTo>
                <a:lnTo>
                  <a:pt x="12191" y="13894"/>
                </a:lnTo>
                <a:lnTo>
                  <a:pt x="12386" y="14016"/>
                </a:lnTo>
                <a:lnTo>
                  <a:pt x="12386" y="14332"/>
                </a:lnTo>
                <a:lnTo>
                  <a:pt x="11851" y="13943"/>
                </a:lnTo>
                <a:lnTo>
                  <a:pt x="11705" y="13846"/>
                </a:lnTo>
                <a:lnTo>
                  <a:pt x="11510" y="13724"/>
                </a:lnTo>
                <a:lnTo>
                  <a:pt x="11413" y="13700"/>
                </a:lnTo>
                <a:lnTo>
                  <a:pt x="11316" y="13675"/>
                </a:lnTo>
                <a:lnTo>
                  <a:pt x="11218" y="13675"/>
                </a:lnTo>
                <a:lnTo>
                  <a:pt x="11121" y="13700"/>
                </a:lnTo>
                <a:lnTo>
                  <a:pt x="11121" y="13724"/>
                </a:lnTo>
                <a:lnTo>
                  <a:pt x="11121" y="13748"/>
                </a:lnTo>
                <a:lnTo>
                  <a:pt x="11145" y="13821"/>
                </a:lnTo>
                <a:lnTo>
                  <a:pt x="11218" y="13919"/>
                </a:lnTo>
                <a:lnTo>
                  <a:pt x="11364" y="14040"/>
                </a:lnTo>
                <a:lnTo>
                  <a:pt x="11729" y="14284"/>
                </a:lnTo>
                <a:lnTo>
                  <a:pt x="12045" y="14551"/>
                </a:lnTo>
                <a:lnTo>
                  <a:pt x="12191" y="14673"/>
                </a:lnTo>
                <a:lnTo>
                  <a:pt x="12386" y="14795"/>
                </a:lnTo>
                <a:lnTo>
                  <a:pt x="12386" y="15281"/>
                </a:lnTo>
                <a:lnTo>
                  <a:pt x="12289" y="15184"/>
                </a:lnTo>
                <a:lnTo>
                  <a:pt x="12167" y="15087"/>
                </a:lnTo>
                <a:lnTo>
                  <a:pt x="12021" y="14916"/>
                </a:lnTo>
                <a:lnTo>
                  <a:pt x="11851" y="14746"/>
                </a:lnTo>
                <a:lnTo>
                  <a:pt x="11656" y="14600"/>
                </a:lnTo>
                <a:lnTo>
                  <a:pt x="11413" y="14503"/>
                </a:lnTo>
                <a:lnTo>
                  <a:pt x="11170" y="14430"/>
                </a:lnTo>
                <a:lnTo>
                  <a:pt x="10926" y="14430"/>
                </a:lnTo>
                <a:lnTo>
                  <a:pt x="10902" y="14454"/>
                </a:lnTo>
                <a:lnTo>
                  <a:pt x="10902" y="14478"/>
                </a:lnTo>
                <a:lnTo>
                  <a:pt x="10975" y="14551"/>
                </a:lnTo>
                <a:lnTo>
                  <a:pt x="11024" y="14600"/>
                </a:lnTo>
                <a:lnTo>
                  <a:pt x="11194" y="14697"/>
                </a:lnTo>
                <a:lnTo>
                  <a:pt x="11462" y="14892"/>
                </a:lnTo>
                <a:lnTo>
                  <a:pt x="11608" y="14989"/>
                </a:lnTo>
                <a:lnTo>
                  <a:pt x="11729" y="15111"/>
                </a:lnTo>
                <a:lnTo>
                  <a:pt x="11875" y="15281"/>
                </a:lnTo>
                <a:lnTo>
                  <a:pt x="12021" y="15452"/>
                </a:lnTo>
                <a:lnTo>
                  <a:pt x="12118" y="15525"/>
                </a:lnTo>
                <a:lnTo>
                  <a:pt x="12191" y="15573"/>
                </a:lnTo>
                <a:lnTo>
                  <a:pt x="12313" y="15622"/>
                </a:lnTo>
                <a:lnTo>
                  <a:pt x="12410" y="15646"/>
                </a:lnTo>
                <a:lnTo>
                  <a:pt x="12435" y="16133"/>
                </a:lnTo>
                <a:lnTo>
                  <a:pt x="12386" y="16133"/>
                </a:lnTo>
                <a:lnTo>
                  <a:pt x="12362" y="16084"/>
                </a:lnTo>
                <a:lnTo>
                  <a:pt x="12240" y="15963"/>
                </a:lnTo>
                <a:lnTo>
                  <a:pt x="12070" y="15841"/>
                </a:lnTo>
                <a:lnTo>
                  <a:pt x="11754" y="15622"/>
                </a:lnTo>
                <a:lnTo>
                  <a:pt x="11413" y="15354"/>
                </a:lnTo>
                <a:lnTo>
                  <a:pt x="11243" y="15233"/>
                </a:lnTo>
                <a:lnTo>
                  <a:pt x="11072" y="15160"/>
                </a:lnTo>
                <a:lnTo>
                  <a:pt x="11048" y="15160"/>
                </a:lnTo>
                <a:lnTo>
                  <a:pt x="11024" y="15184"/>
                </a:lnTo>
                <a:lnTo>
                  <a:pt x="11048" y="15281"/>
                </a:lnTo>
                <a:lnTo>
                  <a:pt x="11072" y="15354"/>
                </a:lnTo>
                <a:lnTo>
                  <a:pt x="11170" y="15500"/>
                </a:lnTo>
                <a:lnTo>
                  <a:pt x="11291" y="15622"/>
                </a:lnTo>
                <a:lnTo>
                  <a:pt x="11437" y="15744"/>
                </a:lnTo>
                <a:lnTo>
                  <a:pt x="11218" y="15646"/>
                </a:lnTo>
                <a:lnTo>
                  <a:pt x="9564" y="14916"/>
                </a:lnTo>
                <a:lnTo>
                  <a:pt x="8055" y="14259"/>
                </a:lnTo>
                <a:lnTo>
                  <a:pt x="7301" y="13894"/>
                </a:lnTo>
                <a:lnTo>
                  <a:pt x="7130" y="13797"/>
                </a:lnTo>
                <a:lnTo>
                  <a:pt x="6863" y="13675"/>
                </a:lnTo>
                <a:lnTo>
                  <a:pt x="6863" y="13602"/>
                </a:lnTo>
                <a:lnTo>
                  <a:pt x="6814" y="12775"/>
                </a:lnTo>
                <a:lnTo>
                  <a:pt x="6765" y="11972"/>
                </a:lnTo>
                <a:lnTo>
                  <a:pt x="6692" y="11145"/>
                </a:lnTo>
                <a:lnTo>
                  <a:pt x="6668" y="10317"/>
                </a:lnTo>
                <a:lnTo>
                  <a:pt x="6668" y="9393"/>
                </a:lnTo>
                <a:lnTo>
                  <a:pt x="6692" y="8493"/>
                </a:lnTo>
                <a:lnTo>
                  <a:pt x="6717" y="7568"/>
                </a:lnTo>
                <a:lnTo>
                  <a:pt x="6717" y="6643"/>
                </a:lnTo>
                <a:lnTo>
                  <a:pt x="6717" y="5889"/>
                </a:lnTo>
                <a:lnTo>
                  <a:pt x="6863" y="5913"/>
                </a:lnTo>
                <a:lnTo>
                  <a:pt x="6936" y="5938"/>
                </a:lnTo>
                <a:lnTo>
                  <a:pt x="7033" y="5962"/>
                </a:lnTo>
                <a:lnTo>
                  <a:pt x="7130" y="5938"/>
                </a:lnTo>
                <a:lnTo>
                  <a:pt x="7228" y="5865"/>
                </a:lnTo>
                <a:lnTo>
                  <a:pt x="7252" y="5816"/>
                </a:lnTo>
                <a:lnTo>
                  <a:pt x="7276" y="5767"/>
                </a:lnTo>
                <a:lnTo>
                  <a:pt x="7276" y="5670"/>
                </a:lnTo>
                <a:lnTo>
                  <a:pt x="7252" y="5573"/>
                </a:lnTo>
                <a:lnTo>
                  <a:pt x="7179" y="5500"/>
                </a:lnTo>
                <a:lnTo>
                  <a:pt x="7082" y="5451"/>
                </a:lnTo>
                <a:lnTo>
                  <a:pt x="7033" y="5427"/>
                </a:lnTo>
                <a:lnTo>
                  <a:pt x="6960" y="5402"/>
                </a:lnTo>
                <a:lnTo>
                  <a:pt x="6887" y="5427"/>
                </a:lnTo>
                <a:lnTo>
                  <a:pt x="6814" y="5451"/>
                </a:lnTo>
                <a:lnTo>
                  <a:pt x="6790" y="5451"/>
                </a:lnTo>
                <a:lnTo>
                  <a:pt x="6692" y="5500"/>
                </a:lnTo>
                <a:lnTo>
                  <a:pt x="6644" y="3018"/>
                </a:lnTo>
                <a:lnTo>
                  <a:pt x="6644" y="1752"/>
                </a:lnTo>
                <a:lnTo>
                  <a:pt x="6668" y="512"/>
                </a:lnTo>
                <a:close/>
                <a:moveTo>
                  <a:pt x="6206" y="585"/>
                </a:moveTo>
                <a:lnTo>
                  <a:pt x="6181" y="852"/>
                </a:lnTo>
                <a:lnTo>
                  <a:pt x="6181" y="1096"/>
                </a:lnTo>
                <a:lnTo>
                  <a:pt x="6181" y="1874"/>
                </a:lnTo>
                <a:lnTo>
                  <a:pt x="6181" y="2653"/>
                </a:lnTo>
                <a:lnTo>
                  <a:pt x="6181" y="3602"/>
                </a:lnTo>
                <a:lnTo>
                  <a:pt x="6181" y="4551"/>
                </a:lnTo>
                <a:lnTo>
                  <a:pt x="6230" y="6449"/>
                </a:lnTo>
                <a:lnTo>
                  <a:pt x="6230" y="7373"/>
                </a:lnTo>
                <a:lnTo>
                  <a:pt x="6206" y="8298"/>
                </a:lnTo>
                <a:lnTo>
                  <a:pt x="6181" y="9198"/>
                </a:lnTo>
                <a:lnTo>
                  <a:pt x="6133" y="10123"/>
                </a:lnTo>
                <a:lnTo>
                  <a:pt x="6157" y="10926"/>
                </a:lnTo>
                <a:lnTo>
                  <a:pt x="6206" y="11729"/>
                </a:lnTo>
                <a:lnTo>
                  <a:pt x="6254" y="12532"/>
                </a:lnTo>
                <a:lnTo>
                  <a:pt x="6279" y="13335"/>
                </a:lnTo>
                <a:lnTo>
                  <a:pt x="6206" y="13359"/>
                </a:lnTo>
                <a:lnTo>
                  <a:pt x="5451" y="13748"/>
                </a:lnTo>
                <a:lnTo>
                  <a:pt x="4721" y="14186"/>
                </a:lnTo>
                <a:lnTo>
                  <a:pt x="3262" y="15087"/>
                </a:lnTo>
                <a:lnTo>
                  <a:pt x="2897" y="15281"/>
                </a:lnTo>
                <a:lnTo>
                  <a:pt x="2532" y="15476"/>
                </a:lnTo>
                <a:lnTo>
                  <a:pt x="2142" y="15671"/>
                </a:lnTo>
                <a:lnTo>
                  <a:pt x="1753" y="15841"/>
                </a:lnTo>
                <a:lnTo>
                  <a:pt x="950" y="16133"/>
                </a:lnTo>
                <a:lnTo>
                  <a:pt x="634" y="16255"/>
                </a:lnTo>
                <a:lnTo>
                  <a:pt x="634" y="16279"/>
                </a:lnTo>
                <a:lnTo>
                  <a:pt x="585" y="15938"/>
                </a:lnTo>
                <a:lnTo>
                  <a:pt x="561" y="15573"/>
                </a:lnTo>
                <a:lnTo>
                  <a:pt x="536" y="15208"/>
                </a:lnTo>
                <a:lnTo>
                  <a:pt x="512" y="14868"/>
                </a:lnTo>
                <a:lnTo>
                  <a:pt x="439" y="14430"/>
                </a:lnTo>
                <a:lnTo>
                  <a:pt x="415" y="13992"/>
                </a:lnTo>
                <a:lnTo>
                  <a:pt x="415" y="13578"/>
                </a:lnTo>
                <a:lnTo>
                  <a:pt x="439" y="13140"/>
                </a:lnTo>
                <a:lnTo>
                  <a:pt x="512" y="11461"/>
                </a:lnTo>
                <a:lnTo>
                  <a:pt x="561" y="10634"/>
                </a:lnTo>
                <a:lnTo>
                  <a:pt x="585" y="9782"/>
                </a:lnTo>
                <a:lnTo>
                  <a:pt x="609" y="8225"/>
                </a:lnTo>
                <a:lnTo>
                  <a:pt x="609" y="6668"/>
                </a:lnTo>
                <a:lnTo>
                  <a:pt x="561" y="5110"/>
                </a:lnTo>
                <a:lnTo>
                  <a:pt x="536" y="4356"/>
                </a:lnTo>
                <a:lnTo>
                  <a:pt x="488" y="3577"/>
                </a:lnTo>
                <a:lnTo>
                  <a:pt x="609" y="3504"/>
                </a:lnTo>
                <a:lnTo>
                  <a:pt x="755" y="3407"/>
                </a:lnTo>
                <a:lnTo>
                  <a:pt x="1145" y="3164"/>
                </a:lnTo>
                <a:lnTo>
                  <a:pt x="1558" y="2920"/>
                </a:lnTo>
                <a:lnTo>
                  <a:pt x="2337" y="2507"/>
                </a:lnTo>
                <a:lnTo>
                  <a:pt x="3116" y="2093"/>
                </a:lnTo>
                <a:lnTo>
                  <a:pt x="3529" y="1850"/>
                </a:lnTo>
                <a:lnTo>
                  <a:pt x="3967" y="1655"/>
                </a:lnTo>
                <a:lnTo>
                  <a:pt x="4405" y="1461"/>
                </a:lnTo>
                <a:lnTo>
                  <a:pt x="4843" y="1290"/>
                </a:lnTo>
                <a:lnTo>
                  <a:pt x="5208" y="1144"/>
                </a:lnTo>
                <a:lnTo>
                  <a:pt x="5549" y="974"/>
                </a:lnTo>
                <a:lnTo>
                  <a:pt x="6206" y="585"/>
                </a:lnTo>
                <a:close/>
                <a:moveTo>
                  <a:pt x="18542" y="804"/>
                </a:moveTo>
                <a:lnTo>
                  <a:pt x="18518" y="1023"/>
                </a:lnTo>
                <a:lnTo>
                  <a:pt x="18518" y="1266"/>
                </a:lnTo>
                <a:lnTo>
                  <a:pt x="18518" y="1752"/>
                </a:lnTo>
                <a:lnTo>
                  <a:pt x="18567" y="2263"/>
                </a:lnTo>
                <a:lnTo>
                  <a:pt x="18567" y="2726"/>
                </a:lnTo>
                <a:lnTo>
                  <a:pt x="18542" y="4648"/>
                </a:lnTo>
                <a:lnTo>
                  <a:pt x="18494" y="6546"/>
                </a:lnTo>
                <a:lnTo>
                  <a:pt x="18469" y="8249"/>
                </a:lnTo>
                <a:lnTo>
                  <a:pt x="18494" y="9952"/>
                </a:lnTo>
                <a:lnTo>
                  <a:pt x="18567" y="13359"/>
                </a:lnTo>
                <a:lnTo>
                  <a:pt x="18542" y="13359"/>
                </a:lnTo>
                <a:lnTo>
                  <a:pt x="18396" y="13505"/>
                </a:lnTo>
                <a:lnTo>
                  <a:pt x="18226" y="13651"/>
                </a:lnTo>
                <a:lnTo>
                  <a:pt x="18031" y="13748"/>
                </a:lnTo>
                <a:lnTo>
                  <a:pt x="17837" y="13846"/>
                </a:lnTo>
                <a:lnTo>
                  <a:pt x="17423" y="14016"/>
                </a:lnTo>
                <a:lnTo>
                  <a:pt x="17009" y="14186"/>
                </a:lnTo>
                <a:lnTo>
                  <a:pt x="16474" y="14454"/>
                </a:lnTo>
                <a:lnTo>
                  <a:pt x="15963" y="14746"/>
                </a:lnTo>
                <a:lnTo>
                  <a:pt x="15452" y="15038"/>
                </a:lnTo>
                <a:lnTo>
                  <a:pt x="14941" y="15330"/>
                </a:lnTo>
                <a:lnTo>
                  <a:pt x="14479" y="15598"/>
                </a:lnTo>
                <a:lnTo>
                  <a:pt x="14016" y="15865"/>
                </a:lnTo>
                <a:lnTo>
                  <a:pt x="13773" y="15987"/>
                </a:lnTo>
                <a:lnTo>
                  <a:pt x="13530" y="16109"/>
                </a:lnTo>
                <a:lnTo>
                  <a:pt x="13286" y="16182"/>
                </a:lnTo>
                <a:lnTo>
                  <a:pt x="13043" y="16255"/>
                </a:lnTo>
                <a:lnTo>
                  <a:pt x="12921" y="16303"/>
                </a:lnTo>
                <a:lnTo>
                  <a:pt x="12921" y="15987"/>
                </a:lnTo>
                <a:lnTo>
                  <a:pt x="12897" y="15671"/>
                </a:lnTo>
                <a:lnTo>
                  <a:pt x="12873" y="15379"/>
                </a:lnTo>
                <a:lnTo>
                  <a:pt x="12848" y="15062"/>
                </a:lnTo>
                <a:lnTo>
                  <a:pt x="12824" y="14770"/>
                </a:lnTo>
                <a:lnTo>
                  <a:pt x="12824" y="14016"/>
                </a:lnTo>
                <a:lnTo>
                  <a:pt x="12848" y="13943"/>
                </a:lnTo>
                <a:lnTo>
                  <a:pt x="12848" y="13894"/>
                </a:lnTo>
                <a:lnTo>
                  <a:pt x="12848" y="13359"/>
                </a:lnTo>
                <a:lnTo>
                  <a:pt x="12946" y="13335"/>
                </a:lnTo>
                <a:lnTo>
                  <a:pt x="13019" y="13310"/>
                </a:lnTo>
                <a:lnTo>
                  <a:pt x="13092" y="13262"/>
                </a:lnTo>
                <a:lnTo>
                  <a:pt x="13140" y="13213"/>
                </a:lnTo>
                <a:lnTo>
                  <a:pt x="13165" y="13116"/>
                </a:lnTo>
                <a:lnTo>
                  <a:pt x="13165" y="13018"/>
                </a:lnTo>
                <a:lnTo>
                  <a:pt x="13116" y="12921"/>
                </a:lnTo>
                <a:lnTo>
                  <a:pt x="13043" y="12872"/>
                </a:lnTo>
                <a:lnTo>
                  <a:pt x="12970" y="12848"/>
                </a:lnTo>
                <a:lnTo>
                  <a:pt x="12873" y="12848"/>
                </a:lnTo>
                <a:lnTo>
                  <a:pt x="12921" y="11826"/>
                </a:lnTo>
                <a:lnTo>
                  <a:pt x="12970" y="10804"/>
                </a:lnTo>
                <a:lnTo>
                  <a:pt x="12970" y="9806"/>
                </a:lnTo>
                <a:lnTo>
                  <a:pt x="12946" y="8809"/>
                </a:lnTo>
                <a:lnTo>
                  <a:pt x="12897" y="7836"/>
                </a:lnTo>
                <a:lnTo>
                  <a:pt x="12897" y="6838"/>
                </a:lnTo>
                <a:lnTo>
                  <a:pt x="12946" y="5986"/>
                </a:lnTo>
                <a:lnTo>
                  <a:pt x="12970" y="5110"/>
                </a:lnTo>
                <a:lnTo>
                  <a:pt x="12970" y="4672"/>
                </a:lnTo>
                <a:lnTo>
                  <a:pt x="12946" y="4234"/>
                </a:lnTo>
                <a:lnTo>
                  <a:pt x="12897" y="3821"/>
                </a:lnTo>
                <a:lnTo>
                  <a:pt x="12800" y="3383"/>
                </a:lnTo>
                <a:lnTo>
                  <a:pt x="13067" y="3285"/>
                </a:lnTo>
                <a:lnTo>
                  <a:pt x="13335" y="3164"/>
                </a:lnTo>
                <a:lnTo>
                  <a:pt x="13603" y="3042"/>
                </a:lnTo>
                <a:lnTo>
                  <a:pt x="13870" y="2920"/>
                </a:lnTo>
                <a:lnTo>
                  <a:pt x="14235" y="2750"/>
                </a:lnTo>
                <a:lnTo>
                  <a:pt x="14600" y="2555"/>
                </a:lnTo>
                <a:lnTo>
                  <a:pt x="15306" y="2142"/>
                </a:lnTo>
                <a:lnTo>
                  <a:pt x="15963" y="1752"/>
                </a:lnTo>
                <a:lnTo>
                  <a:pt x="16304" y="1558"/>
                </a:lnTo>
                <a:lnTo>
                  <a:pt x="16644" y="1388"/>
                </a:lnTo>
                <a:lnTo>
                  <a:pt x="17009" y="1242"/>
                </a:lnTo>
                <a:lnTo>
                  <a:pt x="17350" y="1096"/>
                </a:lnTo>
                <a:lnTo>
                  <a:pt x="17715" y="974"/>
                </a:lnTo>
                <a:lnTo>
                  <a:pt x="18104" y="877"/>
                </a:lnTo>
                <a:lnTo>
                  <a:pt x="18153" y="877"/>
                </a:lnTo>
                <a:lnTo>
                  <a:pt x="18202" y="828"/>
                </a:lnTo>
                <a:lnTo>
                  <a:pt x="18372" y="828"/>
                </a:lnTo>
                <a:lnTo>
                  <a:pt x="18542" y="804"/>
                </a:lnTo>
                <a:close/>
                <a:moveTo>
                  <a:pt x="6279" y="1"/>
                </a:moveTo>
                <a:lnTo>
                  <a:pt x="6206" y="25"/>
                </a:lnTo>
                <a:lnTo>
                  <a:pt x="5403" y="487"/>
                </a:lnTo>
                <a:lnTo>
                  <a:pt x="4989" y="682"/>
                </a:lnTo>
                <a:lnTo>
                  <a:pt x="4551" y="852"/>
                </a:lnTo>
                <a:lnTo>
                  <a:pt x="4113" y="1023"/>
                </a:lnTo>
                <a:lnTo>
                  <a:pt x="3700" y="1217"/>
                </a:lnTo>
                <a:lnTo>
                  <a:pt x="3286" y="1436"/>
                </a:lnTo>
                <a:lnTo>
                  <a:pt x="2872" y="1679"/>
                </a:lnTo>
                <a:lnTo>
                  <a:pt x="2021" y="2117"/>
                </a:lnTo>
                <a:lnTo>
                  <a:pt x="1607" y="2361"/>
                </a:lnTo>
                <a:lnTo>
                  <a:pt x="1193" y="2604"/>
                </a:lnTo>
                <a:lnTo>
                  <a:pt x="974" y="2726"/>
                </a:lnTo>
                <a:lnTo>
                  <a:pt x="731" y="2896"/>
                </a:lnTo>
                <a:lnTo>
                  <a:pt x="488" y="3066"/>
                </a:lnTo>
                <a:lnTo>
                  <a:pt x="390" y="3188"/>
                </a:lnTo>
                <a:lnTo>
                  <a:pt x="317" y="3285"/>
                </a:lnTo>
                <a:lnTo>
                  <a:pt x="269" y="3310"/>
                </a:lnTo>
                <a:lnTo>
                  <a:pt x="220" y="3358"/>
                </a:lnTo>
                <a:lnTo>
                  <a:pt x="171" y="3480"/>
                </a:lnTo>
                <a:lnTo>
                  <a:pt x="123" y="3626"/>
                </a:lnTo>
                <a:lnTo>
                  <a:pt x="98" y="3894"/>
                </a:lnTo>
                <a:lnTo>
                  <a:pt x="98" y="4186"/>
                </a:lnTo>
                <a:lnTo>
                  <a:pt x="123" y="4453"/>
                </a:lnTo>
                <a:lnTo>
                  <a:pt x="147" y="5329"/>
                </a:lnTo>
                <a:lnTo>
                  <a:pt x="171" y="6205"/>
                </a:lnTo>
                <a:lnTo>
                  <a:pt x="171" y="8006"/>
                </a:lnTo>
                <a:lnTo>
                  <a:pt x="147" y="9782"/>
                </a:lnTo>
                <a:lnTo>
                  <a:pt x="123" y="10658"/>
                </a:lnTo>
                <a:lnTo>
                  <a:pt x="98" y="11558"/>
                </a:lnTo>
                <a:lnTo>
                  <a:pt x="1" y="13335"/>
                </a:lnTo>
                <a:lnTo>
                  <a:pt x="1" y="13700"/>
                </a:lnTo>
                <a:lnTo>
                  <a:pt x="1" y="14065"/>
                </a:lnTo>
                <a:lnTo>
                  <a:pt x="25" y="14454"/>
                </a:lnTo>
                <a:lnTo>
                  <a:pt x="50" y="14819"/>
                </a:lnTo>
                <a:lnTo>
                  <a:pt x="98" y="15233"/>
                </a:lnTo>
                <a:lnTo>
                  <a:pt x="123" y="15646"/>
                </a:lnTo>
                <a:lnTo>
                  <a:pt x="147" y="16060"/>
                </a:lnTo>
                <a:lnTo>
                  <a:pt x="171" y="16255"/>
                </a:lnTo>
                <a:lnTo>
                  <a:pt x="220" y="16474"/>
                </a:lnTo>
                <a:lnTo>
                  <a:pt x="244" y="16547"/>
                </a:lnTo>
                <a:lnTo>
                  <a:pt x="317" y="16595"/>
                </a:lnTo>
                <a:lnTo>
                  <a:pt x="390" y="16620"/>
                </a:lnTo>
                <a:lnTo>
                  <a:pt x="463" y="16620"/>
                </a:lnTo>
                <a:lnTo>
                  <a:pt x="536" y="16644"/>
                </a:lnTo>
                <a:lnTo>
                  <a:pt x="707" y="16620"/>
                </a:lnTo>
                <a:lnTo>
                  <a:pt x="877" y="16595"/>
                </a:lnTo>
                <a:lnTo>
                  <a:pt x="1218" y="16474"/>
                </a:lnTo>
                <a:lnTo>
                  <a:pt x="1850" y="16230"/>
                </a:lnTo>
                <a:lnTo>
                  <a:pt x="2240" y="16060"/>
                </a:lnTo>
                <a:lnTo>
                  <a:pt x="2605" y="15890"/>
                </a:lnTo>
                <a:lnTo>
                  <a:pt x="2970" y="15719"/>
                </a:lnTo>
                <a:lnTo>
                  <a:pt x="3310" y="15525"/>
                </a:lnTo>
                <a:lnTo>
                  <a:pt x="4064" y="15062"/>
                </a:lnTo>
                <a:lnTo>
                  <a:pt x="4819" y="14624"/>
                </a:lnTo>
                <a:lnTo>
                  <a:pt x="5549" y="14162"/>
                </a:lnTo>
                <a:lnTo>
                  <a:pt x="5938" y="13967"/>
                </a:lnTo>
                <a:lnTo>
                  <a:pt x="6327" y="13748"/>
                </a:lnTo>
                <a:lnTo>
                  <a:pt x="6400" y="13821"/>
                </a:lnTo>
                <a:lnTo>
                  <a:pt x="6473" y="13870"/>
                </a:lnTo>
                <a:lnTo>
                  <a:pt x="6546" y="13894"/>
                </a:lnTo>
                <a:lnTo>
                  <a:pt x="6644" y="13870"/>
                </a:lnTo>
                <a:lnTo>
                  <a:pt x="6741" y="13992"/>
                </a:lnTo>
                <a:lnTo>
                  <a:pt x="6863" y="14089"/>
                </a:lnTo>
                <a:lnTo>
                  <a:pt x="7130" y="14259"/>
                </a:lnTo>
                <a:lnTo>
                  <a:pt x="7422" y="14405"/>
                </a:lnTo>
                <a:lnTo>
                  <a:pt x="7690" y="14551"/>
                </a:lnTo>
                <a:lnTo>
                  <a:pt x="8517" y="14916"/>
                </a:lnTo>
                <a:lnTo>
                  <a:pt x="9345" y="15306"/>
                </a:lnTo>
                <a:lnTo>
                  <a:pt x="10878" y="16011"/>
                </a:lnTo>
                <a:lnTo>
                  <a:pt x="11656" y="16352"/>
                </a:lnTo>
                <a:lnTo>
                  <a:pt x="12435" y="16644"/>
                </a:lnTo>
                <a:lnTo>
                  <a:pt x="12459" y="16668"/>
                </a:lnTo>
                <a:lnTo>
                  <a:pt x="12508" y="16741"/>
                </a:lnTo>
                <a:lnTo>
                  <a:pt x="12581" y="16766"/>
                </a:lnTo>
                <a:lnTo>
                  <a:pt x="12678" y="16766"/>
                </a:lnTo>
                <a:lnTo>
                  <a:pt x="12751" y="16741"/>
                </a:lnTo>
                <a:lnTo>
                  <a:pt x="12800" y="16693"/>
                </a:lnTo>
                <a:lnTo>
                  <a:pt x="12897" y="16717"/>
                </a:lnTo>
                <a:lnTo>
                  <a:pt x="13019" y="16717"/>
                </a:lnTo>
                <a:lnTo>
                  <a:pt x="13286" y="16668"/>
                </a:lnTo>
                <a:lnTo>
                  <a:pt x="13530" y="16595"/>
                </a:lnTo>
                <a:lnTo>
                  <a:pt x="13724" y="16522"/>
                </a:lnTo>
                <a:lnTo>
                  <a:pt x="14211" y="16279"/>
                </a:lnTo>
                <a:lnTo>
                  <a:pt x="14698" y="16036"/>
                </a:lnTo>
                <a:lnTo>
                  <a:pt x="15647" y="15500"/>
                </a:lnTo>
                <a:lnTo>
                  <a:pt x="16596" y="14965"/>
                </a:lnTo>
                <a:lnTo>
                  <a:pt x="17058" y="14697"/>
                </a:lnTo>
                <a:lnTo>
                  <a:pt x="17545" y="14478"/>
                </a:lnTo>
                <a:lnTo>
                  <a:pt x="17885" y="14332"/>
                </a:lnTo>
                <a:lnTo>
                  <a:pt x="18226" y="14186"/>
                </a:lnTo>
                <a:lnTo>
                  <a:pt x="18542" y="14016"/>
                </a:lnTo>
                <a:lnTo>
                  <a:pt x="18688" y="13894"/>
                </a:lnTo>
                <a:lnTo>
                  <a:pt x="18834" y="13773"/>
                </a:lnTo>
                <a:lnTo>
                  <a:pt x="18883" y="13748"/>
                </a:lnTo>
                <a:lnTo>
                  <a:pt x="18932" y="13724"/>
                </a:lnTo>
                <a:lnTo>
                  <a:pt x="18980" y="13651"/>
                </a:lnTo>
                <a:lnTo>
                  <a:pt x="18980" y="13578"/>
                </a:lnTo>
                <a:lnTo>
                  <a:pt x="18980" y="12726"/>
                </a:lnTo>
                <a:lnTo>
                  <a:pt x="18956" y="11875"/>
                </a:lnTo>
                <a:lnTo>
                  <a:pt x="18883" y="10171"/>
                </a:lnTo>
                <a:lnTo>
                  <a:pt x="18859" y="9271"/>
                </a:lnTo>
                <a:lnTo>
                  <a:pt x="18859" y="8347"/>
                </a:lnTo>
                <a:lnTo>
                  <a:pt x="18883" y="6546"/>
                </a:lnTo>
                <a:lnTo>
                  <a:pt x="18932" y="4648"/>
                </a:lnTo>
                <a:lnTo>
                  <a:pt x="18956" y="2726"/>
                </a:lnTo>
                <a:lnTo>
                  <a:pt x="18980" y="2215"/>
                </a:lnTo>
                <a:lnTo>
                  <a:pt x="18980" y="1679"/>
                </a:lnTo>
                <a:lnTo>
                  <a:pt x="18932" y="1144"/>
                </a:lnTo>
                <a:lnTo>
                  <a:pt x="18883" y="901"/>
                </a:lnTo>
                <a:lnTo>
                  <a:pt x="18834" y="633"/>
                </a:lnTo>
                <a:lnTo>
                  <a:pt x="18883" y="585"/>
                </a:lnTo>
                <a:lnTo>
                  <a:pt x="18883" y="512"/>
                </a:lnTo>
                <a:lnTo>
                  <a:pt x="18883" y="439"/>
                </a:lnTo>
                <a:lnTo>
                  <a:pt x="18834" y="366"/>
                </a:lnTo>
                <a:lnTo>
                  <a:pt x="18761" y="293"/>
                </a:lnTo>
                <a:lnTo>
                  <a:pt x="18664" y="244"/>
                </a:lnTo>
                <a:lnTo>
                  <a:pt x="18421" y="244"/>
                </a:lnTo>
                <a:lnTo>
                  <a:pt x="18177" y="317"/>
                </a:lnTo>
                <a:lnTo>
                  <a:pt x="17958" y="414"/>
                </a:lnTo>
                <a:lnTo>
                  <a:pt x="17715" y="487"/>
                </a:lnTo>
                <a:lnTo>
                  <a:pt x="17374" y="585"/>
                </a:lnTo>
                <a:lnTo>
                  <a:pt x="17058" y="706"/>
                </a:lnTo>
                <a:lnTo>
                  <a:pt x="16742" y="828"/>
                </a:lnTo>
                <a:lnTo>
                  <a:pt x="16425" y="974"/>
                </a:lnTo>
                <a:lnTo>
                  <a:pt x="15817" y="1290"/>
                </a:lnTo>
                <a:lnTo>
                  <a:pt x="15209" y="1655"/>
                </a:lnTo>
                <a:lnTo>
                  <a:pt x="14479" y="2117"/>
                </a:lnTo>
                <a:lnTo>
                  <a:pt x="14089" y="2312"/>
                </a:lnTo>
                <a:lnTo>
                  <a:pt x="13700" y="2507"/>
                </a:lnTo>
                <a:lnTo>
                  <a:pt x="13432" y="2628"/>
                </a:lnTo>
                <a:lnTo>
                  <a:pt x="13165" y="2750"/>
                </a:lnTo>
                <a:lnTo>
                  <a:pt x="12897" y="2920"/>
                </a:lnTo>
                <a:lnTo>
                  <a:pt x="12654" y="3091"/>
                </a:lnTo>
                <a:lnTo>
                  <a:pt x="12532" y="2969"/>
                </a:lnTo>
                <a:lnTo>
                  <a:pt x="12386" y="2896"/>
                </a:lnTo>
                <a:lnTo>
                  <a:pt x="12070" y="2750"/>
                </a:lnTo>
                <a:lnTo>
                  <a:pt x="11875" y="2653"/>
                </a:lnTo>
                <a:lnTo>
                  <a:pt x="11705" y="2555"/>
                </a:lnTo>
                <a:lnTo>
                  <a:pt x="11316" y="2336"/>
                </a:lnTo>
                <a:lnTo>
                  <a:pt x="11072" y="2190"/>
                </a:lnTo>
                <a:lnTo>
                  <a:pt x="10805" y="2093"/>
                </a:lnTo>
                <a:lnTo>
                  <a:pt x="10294" y="1874"/>
                </a:lnTo>
                <a:lnTo>
                  <a:pt x="9758" y="1679"/>
                </a:lnTo>
                <a:lnTo>
                  <a:pt x="9223" y="1485"/>
                </a:lnTo>
                <a:lnTo>
                  <a:pt x="8298" y="1071"/>
                </a:lnTo>
                <a:lnTo>
                  <a:pt x="7836" y="852"/>
                </a:lnTo>
                <a:lnTo>
                  <a:pt x="7398" y="609"/>
                </a:lnTo>
                <a:lnTo>
                  <a:pt x="7325" y="536"/>
                </a:lnTo>
                <a:lnTo>
                  <a:pt x="7228" y="439"/>
                </a:lnTo>
                <a:lnTo>
                  <a:pt x="7057" y="244"/>
                </a:lnTo>
                <a:lnTo>
                  <a:pt x="6936" y="147"/>
                </a:lnTo>
                <a:lnTo>
                  <a:pt x="6838" y="74"/>
                </a:lnTo>
                <a:lnTo>
                  <a:pt x="6741" y="25"/>
                </a:lnTo>
                <a:lnTo>
                  <a:pt x="6619" y="25"/>
                </a:lnTo>
                <a:lnTo>
                  <a:pt x="6571" y="1"/>
                </a:lnTo>
                <a:lnTo>
                  <a:pt x="6498" y="1"/>
                </a:lnTo>
                <a:lnTo>
                  <a:pt x="6449" y="25"/>
                </a:lnTo>
                <a:lnTo>
                  <a:pt x="640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47"/>
          <p:cNvPicPr preferRelativeResize="0"/>
          <p:nvPr/>
        </p:nvPicPr>
        <p:blipFill rotWithShape="1">
          <a:blip r:embed="rId3">
            <a:alphaModFix/>
          </a:blip>
          <a:srcRect/>
          <a:stretch/>
        </p:blipFill>
        <p:spPr>
          <a:xfrm>
            <a:off x="714375" y="242750"/>
            <a:ext cx="7929600" cy="4450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5"/>
          <p:cNvSpPr txBox="1"/>
          <p:nvPr/>
        </p:nvSpPr>
        <p:spPr>
          <a:xfrm>
            <a:off x="331000" y="2220031"/>
            <a:ext cx="3814800" cy="7191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900" u="sng">
                <a:solidFill>
                  <a:srgbClr val="FFFFFF"/>
                </a:solidFill>
                <a:hlinkClick r:id="rId3"/>
              </a:rPr>
              <a:t>https://sites.google.com/site/elruidonomola/</a:t>
            </a:r>
            <a:endParaRPr sz="900">
              <a:solidFill>
                <a:srgbClr val="FFFFFF"/>
              </a:solidFill>
            </a:endParaRPr>
          </a:p>
        </p:txBody>
      </p:sp>
      <p:sp>
        <p:nvSpPr>
          <p:cNvPr id="376" name="Google Shape;376;p65"/>
          <p:cNvSpPr txBox="1"/>
          <p:nvPr/>
        </p:nvSpPr>
        <p:spPr>
          <a:xfrm>
            <a:off x="3235636" y="2253466"/>
            <a:ext cx="3247500" cy="6522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800" u="sng">
                <a:solidFill>
                  <a:srgbClr val="FFFFFF"/>
                </a:solidFill>
                <a:hlinkClick r:id="rId4"/>
              </a:rPr>
              <a:t>https://sites.google.com/site/vueltamundo500instrumentos/</a:t>
            </a:r>
            <a:endParaRPr sz="800">
              <a:solidFill>
                <a:srgbClr val="FFFFFF"/>
              </a:solidFill>
            </a:endParaRPr>
          </a:p>
        </p:txBody>
      </p:sp>
      <p:pic>
        <p:nvPicPr>
          <p:cNvPr id="377" name="Google Shape;377;p65" descr="Captura de pantalla 2016-01-21 a las 22.27.27.png"/>
          <p:cNvPicPr preferRelativeResize="0"/>
          <p:nvPr/>
        </p:nvPicPr>
        <p:blipFill>
          <a:blip r:embed="rId5">
            <a:alphaModFix/>
          </a:blip>
          <a:stretch>
            <a:fillRect/>
          </a:stretch>
        </p:blipFill>
        <p:spPr>
          <a:xfrm>
            <a:off x="3075111" y="594604"/>
            <a:ext cx="2892774" cy="1552255"/>
          </a:xfrm>
          <a:prstGeom prst="rect">
            <a:avLst/>
          </a:prstGeom>
          <a:noFill/>
          <a:ln>
            <a:noFill/>
          </a:ln>
        </p:spPr>
      </p:pic>
      <p:pic>
        <p:nvPicPr>
          <p:cNvPr id="378" name="Google Shape;378;p65" descr="Captura de pantalla 2016-01-21 a las 22.26.44.png"/>
          <p:cNvPicPr preferRelativeResize="0"/>
          <p:nvPr/>
        </p:nvPicPr>
        <p:blipFill>
          <a:blip r:embed="rId6">
            <a:alphaModFix/>
          </a:blip>
          <a:stretch>
            <a:fillRect/>
          </a:stretch>
        </p:blipFill>
        <p:spPr>
          <a:xfrm>
            <a:off x="178600" y="366320"/>
            <a:ext cx="2489830" cy="1875784"/>
          </a:xfrm>
          <a:prstGeom prst="rect">
            <a:avLst/>
          </a:prstGeom>
          <a:noFill/>
          <a:ln>
            <a:noFill/>
          </a:ln>
        </p:spPr>
      </p:pic>
      <p:pic>
        <p:nvPicPr>
          <p:cNvPr id="379" name="Google Shape;379;p65" descr="flARmenco_rojo2_con_lunares.jpg">
            <a:hlinkClick r:id="rId7"/>
          </p:cNvPr>
          <p:cNvPicPr preferRelativeResize="0"/>
          <p:nvPr/>
        </p:nvPicPr>
        <p:blipFill>
          <a:blip r:embed="rId8">
            <a:alphaModFix/>
          </a:blip>
          <a:stretch>
            <a:fillRect/>
          </a:stretch>
        </p:blipFill>
        <p:spPr>
          <a:xfrm>
            <a:off x="330995" y="3129100"/>
            <a:ext cx="4222645" cy="1227707"/>
          </a:xfrm>
          <a:prstGeom prst="rect">
            <a:avLst/>
          </a:prstGeom>
          <a:noFill/>
          <a:ln>
            <a:noFill/>
          </a:ln>
        </p:spPr>
      </p:pic>
      <p:sp>
        <p:nvSpPr>
          <p:cNvPr id="380" name="Google Shape;380;p65"/>
          <p:cNvSpPr txBox="1"/>
          <p:nvPr/>
        </p:nvSpPr>
        <p:spPr>
          <a:xfrm>
            <a:off x="1430303" y="4427828"/>
            <a:ext cx="3247500" cy="4872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800" u="sng">
                <a:solidFill>
                  <a:srgbClr val="FFFFFF"/>
                </a:solidFill>
                <a:hlinkClick r:id="rId9"/>
              </a:rPr>
              <a:t>https://sites.google.com/site/flarmenco/</a:t>
            </a:r>
            <a:endParaRPr sz="800">
              <a:solidFill>
                <a:srgbClr val="FFFFFF"/>
              </a:solidFill>
            </a:endParaRPr>
          </a:p>
        </p:txBody>
      </p:sp>
      <p:pic>
        <p:nvPicPr>
          <p:cNvPr id="381" name="Google Shape;381;p65" descr="Captura-de-pantalla-2016-03-16-a-las-14.41.17.png"/>
          <p:cNvPicPr preferRelativeResize="0"/>
          <p:nvPr/>
        </p:nvPicPr>
        <p:blipFill>
          <a:blip r:embed="rId10">
            <a:alphaModFix/>
          </a:blip>
          <a:stretch>
            <a:fillRect/>
          </a:stretch>
        </p:blipFill>
        <p:spPr>
          <a:xfrm flipH="1">
            <a:off x="6374547" y="122222"/>
            <a:ext cx="2359533" cy="1552255"/>
          </a:xfrm>
          <a:prstGeom prst="rect">
            <a:avLst/>
          </a:prstGeom>
          <a:noFill/>
          <a:ln>
            <a:noFill/>
          </a:ln>
        </p:spPr>
      </p:pic>
      <p:sp>
        <p:nvSpPr>
          <p:cNvPr id="382" name="Google Shape;382;p65"/>
          <p:cNvSpPr txBox="1"/>
          <p:nvPr/>
        </p:nvSpPr>
        <p:spPr>
          <a:xfrm>
            <a:off x="6484664" y="1674480"/>
            <a:ext cx="2659200" cy="6522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800" u="sng">
                <a:solidFill>
                  <a:srgbClr val="FFFFFF"/>
                </a:solidFill>
                <a:hlinkClick r:id="rId11"/>
              </a:rPr>
              <a:t>https://sites.google.com/site/musictimetravel</a:t>
            </a:r>
            <a:endParaRPr sz="800">
              <a:solidFill>
                <a:srgbClr val="FFFFFF"/>
              </a:solidFill>
            </a:endParaRPr>
          </a:p>
        </p:txBody>
      </p:sp>
      <p:pic>
        <p:nvPicPr>
          <p:cNvPr id="383" name="Google Shape;383;p65"/>
          <p:cNvPicPr preferRelativeResize="0"/>
          <p:nvPr/>
        </p:nvPicPr>
        <p:blipFill>
          <a:blip r:embed="rId12">
            <a:alphaModFix/>
          </a:blip>
          <a:stretch>
            <a:fillRect/>
          </a:stretch>
        </p:blipFill>
        <p:spPr>
          <a:xfrm>
            <a:off x="5096091" y="3057958"/>
            <a:ext cx="1388565" cy="1398746"/>
          </a:xfrm>
          <a:prstGeom prst="rect">
            <a:avLst/>
          </a:prstGeom>
          <a:noFill/>
          <a:ln>
            <a:noFill/>
          </a:ln>
        </p:spPr>
      </p:pic>
      <p:sp>
        <p:nvSpPr>
          <p:cNvPr id="384" name="Google Shape;384;p65"/>
          <p:cNvSpPr txBox="1"/>
          <p:nvPr/>
        </p:nvSpPr>
        <p:spPr>
          <a:xfrm>
            <a:off x="4677686" y="4462978"/>
            <a:ext cx="3247500" cy="4872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800" u="sng">
                <a:solidFill>
                  <a:srgbClr val="FFFFFF"/>
                </a:solidFill>
                <a:hlinkClick r:id="rId13"/>
              </a:rPr>
              <a:t>https://sites.google.com/site/instrumentareality/</a:t>
            </a:r>
            <a:endParaRPr sz="800">
              <a:solidFill>
                <a:srgbClr val="FFFFFF"/>
              </a:solidFill>
            </a:endParaRPr>
          </a:p>
        </p:txBody>
      </p:sp>
      <p:pic>
        <p:nvPicPr>
          <p:cNvPr id="385" name="Google Shape;385;p65"/>
          <p:cNvPicPr preferRelativeResize="0"/>
          <p:nvPr/>
        </p:nvPicPr>
        <p:blipFill>
          <a:blip r:embed="rId14">
            <a:alphaModFix/>
          </a:blip>
          <a:stretch>
            <a:fillRect/>
          </a:stretch>
        </p:blipFill>
        <p:spPr>
          <a:xfrm>
            <a:off x="7120927" y="2513500"/>
            <a:ext cx="1212347" cy="1227699"/>
          </a:xfrm>
          <a:prstGeom prst="rect">
            <a:avLst/>
          </a:prstGeom>
          <a:noFill/>
          <a:ln>
            <a:noFill/>
          </a:ln>
        </p:spPr>
      </p:pic>
      <p:sp>
        <p:nvSpPr>
          <p:cNvPr id="386" name="Google Shape;386;p65"/>
          <p:cNvSpPr txBox="1"/>
          <p:nvPr/>
        </p:nvSpPr>
        <p:spPr>
          <a:xfrm>
            <a:off x="6818468" y="3858527"/>
            <a:ext cx="1915800" cy="4872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800" u="sng">
                <a:solidFill>
                  <a:srgbClr val="FFFFFF"/>
                </a:solidFill>
                <a:hlinkClick r:id="rId15"/>
              </a:rPr>
              <a:t>https://sites.google.com/site/kolonelectronicsmusicgames/</a:t>
            </a:r>
            <a:endParaRPr sz="8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6"/>
          <p:cNvSpPr txBox="1"/>
          <p:nvPr/>
        </p:nvSpPr>
        <p:spPr>
          <a:xfrm>
            <a:off x="578130" y="1824270"/>
            <a:ext cx="7410900" cy="1524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sz="6000" b="1">
                <a:solidFill>
                  <a:srgbClr val="FFFFFF"/>
                </a:solidFill>
                <a:latin typeface="Oswald"/>
                <a:ea typeface="Oswald"/>
                <a:cs typeface="Oswald"/>
                <a:sym typeface="Oswald"/>
              </a:rPr>
              <a:t>4º ESO</a:t>
            </a:r>
            <a:endParaRPr sz="6000" b="1">
              <a:solidFill>
                <a:srgbClr val="FFFFFF"/>
              </a:solidFill>
              <a:latin typeface="Oswald"/>
              <a:ea typeface="Oswald"/>
              <a:cs typeface="Oswald"/>
              <a:sym typeface="Oswald"/>
            </a:endParaRPr>
          </a:p>
        </p:txBody>
      </p:sp>
      <p:sp>
        <p:nvSpPr>
          <p:cNvPr id="392" name="Google Shape;392;p66"/>
          <p:cNvSpPr txBox="1"/>
          <p:nvPr/>
        </p:nvSpPr>
        <p:spPr>
          <a:xfrm>
            <a:off x="425730" y="3253999"/>
            <a:ext cx="8469000" cy="10317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s" sz="2400" i="1">
                <a:solidFill>
                  <a:srgbClr val="D9D9D9"/>
                </a:solidFill>
                <a:latin typeface="Tinos"/>
                <a:ea typeface="Tinos"/>
                <a:cs typeface="Tinos"/>
                <a:sym typeface="Tinos"/>
              </a:rPr>
              <a:t>ABP + Cooperativo + Gamificación + Evaluación competencial</a:t>
            </a:r>
            <a:endParaRPr sz="2400" i="1">
              <a:solidFill>
                <a:srgbClr val="D9D9D9"/>
              </a:solidFill>
              <a:latin typeface="Tinos"/>
              <a:ea typeface="Tinos"/>
              <a:cs typeface="Tinos"/>
              <a:sym typeface="Tinos"/>
            </a:endParaRPr>
          </a:p>
        </p:txBody>
      </p:sp>
      <p:sp>
        <p:nvSpPr>
          <p:cNvPr id="393" name="Google Shape;393;p66"/>
          <p:cNvSpPr/>
          <p:nvPr/>
        </p:nvSpPr>
        <p:spPr>
          <a:xfrm>
            <a:off x="2071457" y="326225"/>
            <a:ext cx="385471" cy="374579"/>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94" name="Google Shape;394;p66"/>
          <p:cNvSpPr/>
          <p:nvPr/>
        </p:nvSpPr>
        <p:spPr>
          <a:xfrm rot="2486877">
            <a:off x="2066969" y="1805193"/>
            <a:ext cx="274220" cy="266471"/>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95" name="Google Shape;395;p66"/>
          <p:cNvSpPr/>
          <p:nvPr/>
        </p:nvSpPr>
        <p:spPr>
          <a:xfrm>
            <a:off x="1910952" y="3917473"/>
            <a:ext cx="586265" cy="588825"/>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6"/>
          <p:cNvSpPr/>
          <p:nvPr/>
        </p:nvSpPr>
        <p:spPr>
          <a:xfrm>
            <a:off x="6580623" y="3888866"/>
            <a:ext cx="621265" cy="645989"/>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6"/>
          <p:cNvSpPr/>
          <p:nvPr/>
        </p:nvSpPr>
        <p:spPr>
          <a:xfrm>
            <a:off x="1097332" y="643003"/>
            <a:ext cx="974149" cy="1031562"/>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6"/>
          <p:cNvSpPr/>
          <p:nvPr/>
        </p:nvSpPr>
        <p:spPr>
          <a:xfrm>
            <a:off x="2710449" y="342992"/>
            <a:ext cx="974147" cy="163163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6"/>
          <p:cNvSpPr/>
          <p:nvPr/>
        </p:nvSpPr>
        <p:spPr>
          <a:xfrm>
            <a:off x="425725" y="3892270"/>
            <a:ext cx="790197" cy="639186"/>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6"/>
          <p:cNvSpPr/>
          <p:nvPr/>
        </p:nvSpPr>
        <p:spPr>
          <a:xfrm>
            <a:off x="3751615" y="3893383"/>
            <a:ext cx="721183" cy="637024"/>
          </a:xfrm>
          <a:custGeom>
            <a:avLst/>
            <a:gdLst/>
            <a:ahLst/>
            <a:cxnLst/>
            <a:rect l="l" t="t" r="r" b="b"/>
            <a:pathLst>
              <a:path w="18981" h="16766" extrusionOk="0">
                <a:moveTo>
                  <a:pt x="5451" y="5475"/>
                </a:moveTo>
                <a:lnTo>
                  <a:pt x="5257" y="5548"/>
                </a:lnTo>
                <a:lnTo>
                  <a:pt x="5159" y="5597"/>
                </a:lnTo>
                <a:lnTo>
                  <a:pt x="5062" y="5670"/>
                </a:lnTo>
                <a:lnTo>
                  <a:pt x="5013" y="5743"/>
                </a:lnTo>
                <a:lnTo>
                  <a:pt x="4965" y="5816"/>
                </a:lnTo>
                <a:lnTo>
                  <a:pt x="4940" y="5889"/>
                </a:lnTo>
                <a:lnTo>
                  <a:pt x="4965" y="5962"/>
                </a:lnTo>
                <a:lnTo>
                  <a:pt x="5013" y="6011"/>
                </a:lnTo>
                <a:lnTo>
                  <a:pt x="5086" y="6059"/>
                </a:lnTo>
                <a:lnTo>
                  <a:pt x="5208" y="6059"/>
                </a:lnTo>
                <a:lnTo>
                  <a:pt x="5354" y="6035"/>
                </a:lnTo>
                <a:lnTo>
                  <a:pt x="5476" y="6011"/>
                </a:lnTo>
                <a:lnTo>
                  <a:pt x="5695" y="6011"/>
                </a:lnTo>
                <a:lnTo>
                  <a:pt x="5792" y="5986"/>
                </a:lnTo>
                <a:lnTo>
                  <a:pt x="5865" y="5913"/>
                </a:lnTo>
                <a:lnTo>
                  <a:pt x="5914" y="5816"/>
                </a:lnTo>
                <a:lnTo>
                  <a:pt x="5938" y="5743"/>
                </a:lnTo>
                <a:lnTo>
                  <a:pt x="5938" y="5694"/>
                </a:lnTo>
                <a:lnTo>
                  <a:pt x="5889" y="5573"/>
                </a:lnTo>
                <a:lnTo>
                  <a:pt x="5792" y="5500"/>
                </a:lnTo>
                <a:lnTo>
                  <a:pt x="5670" y="5475"/>
                </a:lnTo>
                <a:close/>
                <a:moveTo>
                  <a:pt x="4575" y="5986"/>
                </a:moveTo>
                <a:lnTo>
                  <a:pt x="4454" y="6011"/>
                </a:lnTo>
                <a:lnTo>
                  <a:pt x="4356" y="6035"/>
                </a:lnTo>
                <a:lnTo>
                  <a:pt x="4259" y="6084"/>
                </a:lnTo>
                <a:lnTo>
                  <a:pt x="4113" y="6205"/>
                </a:lnTo>
                <a:lnTo>
                  <a:pt x="4040" y="6254"/>
                </a:lnTo>
                <a:lnTo>
                  <a:pt x="3991" y="6351"/>
                </a:lnTo>
                <a:lnTo>
                  <a:pt x="3967" y="6424"/>
                </a:lnTo>
                <a:lnTo>
                  <a:pt x="3991" y="6522"/>
                </a:lnTo>
                <a:lnTo>
                  <a:pt x="4064" y="6570"/>
                </a:lnTo>
                <a:lnTo>
                  <a:pt x="4162" y="6619"/>
                </a:lnTo>
                <a:lnTo>
                  <a:pt x="4283" y="6595"/>
                </a:lnTo>
                <a:lnTo>
                  <a:pt x="4429" y="6546"/>
                </a:lnTo>
                <a:lnTo>
                  <a:pt x="4527" y="6522"/>
                </a:lnTo>
                <a:lnTo>
                  <a:pt x="4551" y="6497"/>
                </a:lnTo>
                <a:lnTo>
                  <a:pt x="4648" y="6473"/>
                </a:lnTo>
                <a:lnTo>
                  <a:pt x="4721" y="6424"/>
                </a:lnTo>
                <a:lnTo>
                  <a:pt x="4794" y="6327"/>
                </a:lnTo>
                <a:lnTo>
                  <a:pt x="4794" y="6205"/>
                </a:lnTo>
                <a:lnTo>
                  <a:pt x="4770" y="6108"/>
                </a:lnTo>
                <a:lnTo>
                  <a:pt x="4673" y="6035"/>
                </a:lnTo>
                <a:lnTo>
                  <a:pt x="4575" y="5986"/>
                </a:lnTo>
                <a:close/>
                <a:moveTo>
                  <a:pt x="7593" y="5962"/>
                </a:moveTo>
                <a:lnTo>
                  <a:pt x="7495" y="6011"/>
                </a:lnTo>
                <a:lnTo>
                  <a:pt x="7447" y="6059"/>
                </a:lnTo>
                <a:lnTo>
                  <a:pt x="7398" y="6132"/>
                </a:lnTo>
                <a:lnTo>
                  <a:pt x="7398" y="6181"/>
                </a:lnTo>
                <a:lnTo>
                  <a:pt x="7422" y="6254"/>
                </a:lnTo>
                <a:lnTo>
                  <a:pt x="7520" y="6351"/>
                </a:lnTo>
                <a:lnTo>
                  <a:pt x="7593" y="6424"/>
                </a:lnTo>
                <a:lnTo>
                  <a:pt x="7641" y="6449"/>
                </a:lnTo>
                <a:lnTo>
                  <a:pt x="7666" y="6473"/>
                </a:lnTo>
                <a:lnTo>
                  <a:pt x="7690" y="6497"/>
                </a:lnTo>
                <a:lnTo>
                  <a:pt x="7714" y="6546"/>
                </a:lnTo>
                <a:lnTo>
                  <a:pt x="7763" y="6619"/>
                </a:lnTo>
                <a:lnTo>
                  <a:pt x="7787" y="6668"/>
                </a:lnTo>
                <a:lnTo>
                  <a:pt x="7812" y="6692"/>
                </a:lnTo>
                <a:lnTo>
                  <a:pt x="7909" y="6741"/>
                </a:lnTo>
                <a:lnTo>
                  <a:pt x="8031" y="6741"/>
                </a:lnTo>
                <a:lnTo>
                  <a:pt x="8128" y="6716"/>
                </a:lnTo>
                <a:lnTo>
                  <a:pt x="8201" y="6643"/>
                </a:lnTo>
                <a:lnTo>
                  <a:pt x="8250" y="6546"/>
                </a:lnTo>
                <a:lnTo>
                  <a:pt x="8250" y="6449"/>
                </a:lnTo>
                <a:lnTo>
                  <a:pt x="8225" y="6351"/>
                </a:lnTo>
                <a:lnTo>
                  <a:pt x="8177" y="6254"/>
                </a:lnTo>
                <a:lnTo>
                  <a:pt x="8104" y="6181"/>
                </a:lnTo>
                <a:lnTo>
                  <a:pt x="8006" y="6108"/>
                </a:lnTo>
                <a:lnTo>
                  <a:pt x="7909" y="6035"/>
                </a:lnTo>
                <a:lnTo>
                  <a:pt x="7812" y="5986"/>
                </a:lnTo>
                <a:lnTo>
                  <a:pt x="7690" y="5962"/>
                </a:lnTo>
                <a:close/>
                <a:moveTo>
                  <a:pt x="3578" y="6741"/>
                </a:moveTo>
                <a:lnTo>
                  <a:pt x="3456" y="6765"/>
                </a:lnTo>
                <a:lnTo>
                  <a:pt x="3359" y="6814"/>
                </a:lnTo>
                <a:lnTo>
                  <a:pt x="3286" y="6887"/>
                </a:lnTo>
                <a:lnTo>
                  <a:pt x="3189" y="6960"/>
                </a:lnTo>
                <a:lnTo>
                  <a:pt x="3140" y="7081"/>
                </a:lnTo>
                <a:lnTo>
                  <a:pt x="3091" y="7179"/>
                </a:lnTo>
                <a:lnTo>
                  <a:pt x="3067" y="7300"/>
                </a:lnTo>
                <a:lnTo>
                  <a:pt x="3067" y="7398"/>
                </a:lnTo>
                <a:lnTo>
                  <a:pt x="3091" y="7446"/>
                </a:lnTo>
                <a:lnTo>
                  <a:pt x="3116" y="7471"/>
                </a:lnTo>
                <a:lnTo>
                  <a:pt x="3189" y="7519"/>
                </a:lnTo>
                <a:lnTo>
                  <a:pt x="3286" y="7544"/>
                </a:lnTo>
                <a:lnTo>
                  <a:pt x="3359" y="7519"/>
                </a:lnTo>
                <a:lnTo>
                  <a:pt x="3481" y="7446"/>
                </a:lnTo>
                <a:lnTo>
                  <a:pt x="3554" y="7325"/>
                </a:lnTo>
                <a:lnTo>
                  <a:pt x="3627" y="7276"/>
                </a:lnTo>
                <a:lnTo>
                  <a:pt x="3651" y="7252"/>
                </a:lnTo>
                <a:lnTo>
                  <a:pt x="3700" y="7227"/>
                </a:lnTo>
                <a:lnTo>
                  <a:pt x="3773" y="7179"/>
                </a:lnTo>
                <a:lnTo>
                  <a:pt x="3821" y="7106"/>
                </a:lnTo>
                <a:lnTo>
                  <a:pt x="3821" y="7033"/>
                </a:lnTo>
                <a:lnTo>
                  <a:pt x="3821" y="6935"/>
                </a:lnTo>
                <a:lnTo>
                  <a:pt x="3797" y="6862"/>
                </a:lnTo>
                <a:lnTo>
                  <a:pt x="3724" y="6789"/>
                </a:lnTo>
                <a:lnTo>
                  <a:pt x="3651" y="6765"/>
                </a:lnTo>
                <a:lnTo>
                  <a:pt x="3578" y="6741"/>
                </a:lnTo>
                <a:close/>
                <a:moveTo>
                  <a:pt x="16863" y="4526"/>
                </a:moveTo>
                <a:lnTo>
                  <a:pt x="16766" y="4575"/>
                </a:lnTo>
                <a:lnTo>
                  <a:pt x="16693" y="4624"/>
                </a:lnTo>
                <a:lnTo>
                  <a:pt x="16620" y="4697"/>
                </a:lnTo>
                <a:lnTo>
                  <a:pt x="16498" y="4843"/>
                </a:lnTo>
                <a:lnTo>
                  <a:pt x="16401" y="5037"/>
                </a:lnTo>
                <a:lnTo>
                  <a:pt x="16158" y="5500"/>
                </a:lnTo>
                <a:lnTo>
                  <a:pt x="15914" y="5962"/>
                </a:lnTo>
                <a:lnTo>
                  <a:pt x="15647" y="5816"/>
                </a:lnTo>
                <a:lnTo>
                  <a:pt x="15501" y="5719"/>
                </a:lnTo>
                <a:lnTo>
                  <a:pt x="15355" y="5670"/>
                </a:lnTo>
                <a:lnTo>
                  <a:pt x="15233" y="5646"/>
                </a:lnTo>
                <a:lnTo>
                  <a:pt x="15087" y="5597"/>
                </a:lnTo>
                <a:lnTo>
                  <a:pt x="15038" y="5573"/>
                </a:lnTo>
                <a:lnTo>
                  <a:pt x="15014" y="5573"/>
                </a:lnTo>
                <a:lnTo>
                  <a:pt x="14917" y="5621"/>
                </a:lnTo>
                <a:lnTo>
                  <a:pt x="14892" y="5646"/>
                </a:lnTo>
                <a:lnTo>
                  <a:pt x="14844" y="5694"/>
                </a:lnTo>
                <a:lnTo>
                  <a:pt x="14844" y="5767"/>
                </a:lnTo>
                <a:lnTo>
                  <a:pt x="14868" y="5840"/>
                </a:lnTo>
                <a:lnTo>
                  <a:pt x="14892" y="5913"/>
                </a:lnTo>
                <a:lnTo>
                  <a:pt x="15087" y="6059"/>
                </a:lnTo>
                <a:lnTo>
                  <a:pt x="15282" y="6181"/>
                </a:lnTo>
                <a:lnTo>
                  <a:pt x="15671" y="6424"/>
                </a:lnTo>
                <a:lnTo>
                  <a:pt x="15355" y="6984"/>
                </a:lnTo>
                <a:lnTo>
                  <a:pt x="15160" y="7252"/>
                </a:lnTo>
                <a:lnTo>
                  <a:pt x="14965" y="7519"/>
                </a:lnTo>
                <a:lnTo>
                  <a:pt x="14941" y="7592"/>
                </a:lnTo>
                <a:lnTo>
                  <a:pt x="14941" y="7641"/>
                </a:lnTo>
                <a:lnTo>
                  <a:pt x="14941" y="7714"/>
                </a:lnTo>
                <a:lnTo>
                  <a:pt x="14965" y="7763"/>
                </a:lnTo>
                <a:lnTo>
                  <a:pt x="15014" y="7836"/>
                </a:lnTo>
                <a:lnTo>
                  <a:pt x="15063" y="7860"/>
                </a:lnTo>
                <a:lnTo>
                  <a:pt x="15111" y="7884"/>
                </a:lnTo>
                <a:lnTo>
                  <a:pt x="15184" y="7909"/>
                </a:lnTo>
                <a:lnTo>
                  <a:pt x="15257" y="7884"/>
                </a:lnTo>
                <a:lnTo>
                  <a:pt x="15355" y="7860"/>
                </a:lnTo>
                <a:lnTo>
                  <a:pt x="15501" y="7763"/>
                </a:lnTo>
                <a:lnTo>
                  <a:pt x="15622" y="7641"/>
                </a:lnTo>
                <a:lnTo>
                  <a:pt x="15744" y="7471"/>
                </a:lnTo>
                <a:lnTo>
                  <a:pt x="15866" y="7276"/>
                </a:lnTo>
                <a:lnTo>
                  <a:pt x="15963" y="7081"/>
                </a:lnTo>
                <a:lnTo>
                  <a:pt x="16133" y="6716"/>
                </a:lnTo>
                <a:lnTo>
                  <a:pt x="16328" y="6862"/>
                </a:lnTo>
                <a:lnTo>
                  <a:pt x="16523" y="7008"/>
                </a:lnTo>
                <a:lnTo>
                  <a:pt x="16742" y="7106"/>
                </a:lnTo>
                <a:lnTo>
                  <a:pt x="16839" y="7130"/>
                </a:lnTo>
                <a:lnTo>
                  <a:pt x="16961" y="7154"/>
                </a:lnTo>
                <a:lnTo>
                  <a:pt x="17034" y="7130"/>
                </a:lnTo>
                <a:lnTo>
                  <a:pt x="17082" y="7106"/>
                </a:lnTo>
                <a:lnTo>
                  <a:pt x="17131" y="7057"/>
                </a:lnTo>
                <a:lnTo>
                  <a:pt x="17155" y="7008"/>
                </a:lnTo>
                <a:lnTo>
                  <a:pt x="17180" y="6960"/>
                </a:lnTo>
                <a:lnTo>
                  <a:pt x="17180" y="6887"/>
                </a:lnTo>
                <a:lnTo>
                  <a:pt x="17155" y="6814"/>
                </a:lnTo>
                <a:lnTo>
                  <a:pt x="17131" y="6765"/>
                </a:lnTo>
                <a:lnTo>
                  <a:pt x="16961" y="6619"/>
                </a:lnTo>
                <a:lnTo>
                  <a:pt x="16766" y="6497"/>
                </a:lnTo>
                <a:lnTo>
                  <a:pt x="16377" y="6254"/>
                </a:lnTo>
                <a:lnTo>
                  <a:pt x="16644" y="5670"/>
                </a:lnTo>
                <a:lnTo>
                  <a:pt x="16766" y="5427"/>
                </a:lnTo>
                <a:lnTo>
                  <a:pt x="16912" y="5183"/>
                </a:lnTo>
                <a:lnTo>
                  <a:pt x="17034" y="4916"/>
                </a:lnTo>
                <a:lnTo>
                  <a:pt x="17082" y="4770"/>
                </a:lnTo>
                <a:lnTo>
                  <a:pt x="17082" y="4648"/>
                </a:lnTo>
                <a:lnTo>
                  <a:pt x="17082" y="4599"/>
                </a:lnTo>
                <a:lnTo>
                  <a:pt x="17058" y="4551"/>
                </a:lnTo>
                <a:lnTo>
                  <a:pt x="17009" y="4526"/>
                </a:lnTo>
                <a:close/>
                <a:moveTo>
                  <a:pt x="8420" y="6838"/>
                </a:moveTo>
                <a:lnTo>
                  <a:pt x="8371" y="6862"/>
                </a:lnTo>
                <a:lnTo>
                  <a:pt x="8298" y="6911"/>
                </a:lnTo>
                <a:lnTo>
                  <a:pt x="8274" y="6984"/>
                </a:lnTo>
                <a:lnTo>
                  <a:pt x="8250" y="7081"/>
                </a:lnTo>
                <a:lnTo>
                  <a:pt x="8274" y="7179"/>
                </a:lnTo>
                <a:lnTo>
                  <a:pt x="8298" y="7276"/>
                </a:lnTo>
                <a:lnTo>
                  <a:pt x="8347" y="7373"/>
                </a:lnTo>
                <a:lnTo>
                  <a:pt x="8420" y="7519"/>
                </a:lnTo>
                <a:lnTo>
                  <a:pt x="8444" y="7665"/>
                </a:lnTo>
                <a:lnTo>
                  <a:pt x="8444" y="7763"/>
                </a:lnTo>
                <a:lnTo>
                  <a:pt x="8493" y="7836"/>
                </a:lnTo>
                <a:lnTo>
                  <a:pt x="8566" y="7909"/>
                </a:lnTo>
                <a:lnTo>
                  <a:pt x="8663" y="7933"/>
                </a:lnTo>
                <a:lnTo>
                  <a:pt x="8761" y="7957"/>
                </a:lnTo>
                <a:lnTo>
                  <a:pt x="8882" y="7909"/>
                </a:lnTo>
                <a:lnTo>
                  <a:pt x="8980" y="7836"/>
                </a:lnTo>
                <a:lnTo>
                  <a:pt x="9004" y="7787"/>
                </a:lnTo>
                <a:lnTo>
                  <a:pt x="9028" y="7738"/>
                </a:lnTo>
                <a:lnTo>
                  <a:pt x="9028" y="7592"/>
                </a:lnTo>
                <a:lnTo>
                  <a:pt x="9004" y="7446"/>
                </a:lnTo>
                <a:lnTo>
                  <a:pt x="8955" y="7325"/>
                </a:lnTo>
                <a:lnTo>
                  <a:pt x="8882" y="7179"/>
                </a:lnTo>
                <a:lnTo>
                  <a:pt x="8809" y="7057"/>
                </a:lnTo>
                <a:lnTo>
                  <a:pt x="8712" y="6960"/>
                </a:lnTo>
                <a:lnTo>
                  <a:pt x="8663" y="6911"/>
                </a:lnTo>
                <a:lnTo>
                  <a:pt x="8615" y="6862"/>
                </a:lnTo>
                <a:lnTo>
                  <a:pt x="8542" y="6838"/>
                </a:lnTo>
                <a:close/>
                <a:moveTo>
                  <a:pt x="16255" y="7495"/>
                </a:moveTo>
                <a:lnTo>
                  <a:pt x="16206" y="7544"/>
                </a:lnTo>
                <a:lnTo>
                  <a:pt x="16158" y="7592"/>
                </a:lnTo>
                <a:lnTo>
                  <a:pt x="16158" y="7714"/>
                </a:lnTo>
                <a:lnTo>
                  <a:pt x="16158" y="7836"/>
                </a:lnTo>
                <a:lnTo>
                  <a:pt x="16206" y="7982"/>
                </a:lnTo>
                <a:lnTo>
                  <a:pt x="16231" y="8030"/>
                </a:lnTo>
                <a:lnTo>
                  <a:pt x="16279" y="8079"/>
                </a:lnTo>
                <a:lnTo>
                  <a:pt x="16304" y="8103"/>
                </a:lnTo>
                <a:lnTo>
                  <a:pt x="16377" y="8128"/>
                </a:lnTo>
                <a:lnTo>
                  <a:pt x="16474" y="8128"/>
                </a:lnTo>
                <a:lnTo>
                  <a:pt x="16523" y="8103"/>
                </a:lnTo>
                <a:lnTo>
                  <a:pt x="16547" y="8055"/>
                </a:lnTo>
                <a:lnTo>
                  <a:pt x="16571" y="8006"/>
                </a:lnTo>
                <a:lnTo>
                  <a:pt x="16571" y="7957"/>
                </a:lnTo>
                <a:lnTo>
                  <a:pt x="16547" y="7836"/>
                </a:lnTo>
                <a:lnTo>
                  <a:pt x="16523" y="7738"/>
                </a:lnTo>
                <a:lnTo>
                  <a:pt x="16474" y="7641"/>
                </a:lnTo>
                <a:lnTo>
                  <a:pt x="16401" y="7544"/>
                </a:lnTo>
                <a:lnTo>
                  <a:pt x="16328" y="7495"/>
                </a:lnTo>
                <a:close/>
                <a:moveTo>
                  <a:pt x="2897" y="7836"/>
                </a:moveTo>
                <a:lnTo>
                  <a:pt x="2799" y="7860"/>
                </a:lnTo>
                <a:lnTo>
                  <a:pt x="2702" y="7909"/>
                </a:lnTo>
                <a:lnTo>
                  <a:pt x="2629" y="7982"/>
                </a:lnTo>
                <a:lnTo>
                  <a:pt x="2556" y="8079"/>
                </a:lnTo>
                <a:lnTo>
                  <a:pt x="2507" y="8201"/>
                </a:lnTo>
                <a:lnTo>
                  <a:pt x="2507" y="8347"/>
                </a:lnTo>
                <a:lnTo>
                  <a:pt x="2507" y="8468"/>
                </a:lnTo>
                <a:lnTo>
                  <a:pt x="2556" y="8517"/>
                </a:lnTo>
                <a:lnTo>
                  <a:pt x="2580" y="8566"/>
                </a:lnTo>
                <a:lnTo>
                  <a:pt x="2678" y="8614"/>
                </a:lnTo>
                <a:lnTo>
                  <a:pt x="2799" y="8614"/>
                </a:lnTo>
                <a:lnTo>
                  <a:pt x="2848" y="8590"/>
                </a:lnTo>
                <a:lnTo>
                  <a:pt x="2897" y="8566"/>
                </a:lnTo>
                <a:lnTo>
                  <a:pt x="2970" y="8493"/>
                </a:lnTo>
                <a:lnTo>
                  <a:pt x="3018" y="8420"/>
                </a:lnTo>
                <a:lnTo>
                  <a:pt x="3116" y="8274"/>
                </a:lnTo>
                <a:lnTo>
                  <a:pt x="3140" y="8152"/>
                </a:lnTo>
                <a:lnTo>
                  <a:pt x="3140" y="8055"/>
                </a:lnTo>
                <a:lnTo>
                  <a:pt x="3091" y="7957"/>
                </a:lnTo>
                <a:lnTo>
                  <a:pt x="3018" y="7884"/>
                </a:lnTo>
                <a:lnTo>
                  <a:pt x="2897" y="7836"/>
                </a:lnTo>
                <a:close/>
                <a:moveTo>
                  <a:pt x="8955" y="8152"/>
                </a:moveTo>
                <a:lnTo>
                  <a:pt x="8882" y="8201"/>
                </a:lnTo>
                <a:lnTo>
                  <a:pt x="8858" y="8274"/>
                </a:lnTo>
                <a:lnTo>
                  <a:pt x="8858" y="8371"/>
                </a:lnTo>
                <a:lnTo>
                  <a:pt x="8858" y="8468"/>
                </a:lnTo>
                <a:lnTo>
                  <a:pt x="8907" y="8639"/>
                </a:lnTo>
                <a:lnTo>
                  <a:pt x="8955" y="8760"/>
                </a:lnTo>
                <a:lnTo>
                  <a:pt x="8980" y="8858"/>
                </a:lnTo>
                <a:lnTo>
                  <a:pt x="9053" y="8955"/>
                </a:lnTo>
                <a:lnTo>
                  <a:pt x="9101" y="9004"/>
                </a:lnTo>
                <a:lnTo>
                  <a:pt x="9150" y="9028"/>
                </a:lnTo>
                <a:lnTo>
                  <a:pt x="9296" y="9028"/>
                </a:lnTo>
                <a:lnTo>
                  <a:pt x="9369" y="8979"/>
                </a:lnTo>
                <a:lnTo>
                  <a:pt x="9393" y="8931"/>
                </a:lnTo>
                <a:lnTo>
                  <a:pt x="9418" y="8858"/>
                </a:lnTo>
                <a:lnTo>
                  <a:pt x="9418" y="8785"/>
                </a:lnTo>
                <a:lnTo>
                  <a:pt x="9393" y="8639"/>
                </a:lnTo>
                <a:lnTo>
                  <a:pt x="9369" y="8614"/>
                </a:lnTo>
                <a:lnTo>
                  <a:pt x="9345" y="8517"/>
                </a:lnTo>
                <a:lnTo>
                  <a:pt x="9247" y="8322"/>
                </a:lnTo>
                <a:lnTo>
                  <a:pt x="9199" y="8225"/>
                </a:lnTo>
                <a:lnTo>
                  <a:pt x="9101" y="8176"/>
                </a:lnTo>
                <a:lnTo>
                  <a:pt x="9028" y="8152"/>
                </a:lnTo>
                <a:close/>
                <a:moveTo>
                  <a:pt x="16352" y="8541"/>
                </a:moveTo>
                <a:lnTo>
                  <a:pt x="16279" y="8566"/>
                </a:lnTo>
                <a:lnTo>
                  <a:pt x="16231" y="8614"/>
                </a:lnTo>
                <a:lnTo>
                  <a:pt x="16206" y="8663"/>
                </a:lnTo>
                <a:lnTo>
                  <a:pt x="16182" y="8736"/>
                </a:lnTo>
                <a:lnTo>
                  <a:pt x="16182" y="8858"/>
                </a:lnTo>
                <a:lnTo>
                  <a:pt x="16206" y="8979"/>
                </a:lnTo>
                <a:lnTo>
                  <a:pt x="16231" y="9174"/>
                </a:lnTo>
                <a:lnTo>
                  <a:pt x="16255" y="9296"/>
                </a:lnTo>
                <a:lnTo>
                  <a:pt x="16304" y="9369"/>
                </a:lnTo>
                <a:lnTo>
                  <a:pt x="16401" y="9417"/>
                </a:lnTo>
                <a:lnTo>
                  <a:pt x="16498" y="9417"/>
                </a:lnTo>
                <a:lnTo>
                  <a:pt x="16596" y="9393"/>
                </a:lnTo>
                <a:lnTo>
                  <a:pt x="16669" y="9320"/>
                </a:lnTo>
                <a:lnTo>
                  <a:pt x="16693" y="9223"/>
                </a:lnTo>
                <a:lnTo>
                  <a:pt x="16693" y="9101"/>
                </a:lnTo>
                <a:lnTo>
                  <a:pt x="16644" y="8882"/>
                </a:lnTo>
                <a:lnTo>
                  <a:pt x="16596" y="8760"/>
                </a:lnTo>
                <a:lnTo>
                  <a:pt x="16547" y="8639"/>
                </a:lnTo>
                <a:lnTo>
                  <a:pt x="16523" y="8590"/>
                </a:lnTo>
                <a:lnTo>
                  <a:pt x="16474" y="8541"/>
                </a:lnTo>
                <a:close/>
                <a:moveTo>
                  <a:pt x="2434" y="9077"/>
                </a:moveTo>
                <a:lnTo>
                  <a:pt x="2337" y="9101"/>
                </a:lnTo>
                <a:lnTo>
                  <a:pt x="2264" y="9125"/>
                </a:lnTo>
                <a:lnTo>
                  <a:pt x="2191" y="9198"/>
                </a:lnTo>
                <a:lnTo>
                  <a:pt x="2142" y="9271"/>
                </a:lnTo>
                <a:lnTo>
                  <a:pt x="2118" y="9369"/>
                </a:lnTo>
                <a:lnTo>
                  <a:pt x="2094" y="9515"/>
                </a:lnTo>
                <a:lnTo>
                  <a:pt x="2094" y="9612"/>
                </a:lnTo>
                <a:lnTo>
                  <a:pt x="2094" y="9685"/>
                </a:lnTo>
                <a:lnTo>
                  <a:pt x="2118" y="9782"/>
                </a:lnTo>
                <a:lnTo>
                  <a:pt x="2191" y="9831"/>
                </a:lnTo>
                <a:lnTo>
                  <a:pt x="2240" y="9879"/>
                </a:lnTo>
                <a:lnTo>
                  <a:pt x="2337" y="9904"/>
                </a:lnTo>
                <a:lnTo>
                  <a:pt x="2410" y="9879"/>
                </a:lnTo>
                <a:lnTo>
                  <a:pt x="2483" y="9831"/>
                </a:lnTo>
                <a:lnTo>
                  <a:pt x="2556" y="9733"/>
                </a:lnTo>
                <a:lnTo>
                  <a:pt x="2580" y="9612"/>
                </a:lnTo>
                <a:lnTo>
                  <a:pt x="2653" y="9417"/>
                </a:lnTo>
                <a:lnTo>
                  <a:pt x="2653" y="9320"/>
                </a:lnTo>
                <a:lnTo>
                  <a:pt x="2653" y="9247"/>
                </a:lnTo>
                <a:lnTo>
                  <a:pt x="2605" y="9174"/>
                </a:lnTo>
                <a:lnTo>
                  <a:pt x="2532" y="9125"/>
                </a:lnTo>
                <a:lnTo>
                  <a:pt x="2434" y="9077"/>
                </a:lnTo>
                <a:close/>
                <a:moveTo>
                  <a:pt x="9272" y="9296"/>
                </a:moveTo>
                <a:lnTo>
                  <a:pt x="9199" y="9344"/>
                </a:lnTo>
                <a:lnTo>
                  <a:pt x="9101" y="9417"/>
                </a:lnTo>
                <a:lnTo>
                  <a:pt x="9077" y="9539"/>
                </a:lnTo>
                <a:lnTo>
                  <a:pt x="9053" y="9661"/>
                </a:lnTo>
                <a:lnTo>
                  <a:pt x="9077" y="9782"/>
                </a:lnTo>
                <a:lnTo>
                  <a:pt x="9126" y="9904"/>
                </a:lnTo>
                <a:lnTo>
                  <a:pt x="9174" y="10001"/>
                </a:lnTo>
                <a:lnTo>
                  <a:pt x="9247" y="10123"/>
                </a:lnTo>
                <a:lnTo>
                  <a:pt x="9320" y="10196"/>
                </a:lnTo>
                <a:lnTo>
                  <a:pt x="9393" y="10220"/>
                </a:lnTo>
                <a:lnTo>
                  <a:pt x="9442" y="10220"/>
                </a:lnTo>
                <a:lnTo>
                  <a:pt x="9564" y="10196"/>
                </a:lnTo>
                <a:lnTo>
                  <a:pt x="9612" y="10147"/>
                </a:lnTo>
                <a:lnTo>
                  <a:pt x="9661" y="10123"/>
                </a:lnTo>
                <a:lnTo>
                  <a:pt x="9685" y="10050"/>
                </a:lnTo>
                <a:lnTo>
                  <a:pt x="9685" y="10001"/>
                </a:lnTo>
                <a:lnTo>
                  <a:pt x="9685" y="9904"/>
                </a:lnTo>
                <a:lnTo>
                  <a:pt x="9637" y="9806"/>
                </a:lnTo>
                <a:lnTo>
                  <a:pt x="9539" y="9636"/>
                </a:lnTo>
                <a:lnTo>
                  <a:pt x="9515" y="9515"/>
                </a:lnTo>
                <a:lnTo>
                  <a:pt x="9442" y="9393"/>
                </a:lnTo>
                <a:lnTo>
                  <a:pt x="9393" y="9344"/>
                </a:lnTo>
                <a:lnTo>
                  <a:pt x="9345" y="9320"/>
                </a:lnTo>
                <a:lnTo>
                  <a:pt x="9272" y="9296"/>
                </a:lnTo>
                <a:close/>
                <a:moveTo>
                  <a:pt x="16231" y="9855"/>
                </a:moveTo>
                <a:lnTo>
                  <a:pt x="16231" y="9879"/>
                </a:lnTo>
                <a:lnTo>
                  <a:pt x="16182" y="9904"/>
                </a:lnTo>
                <a:lnTo>
                  <a:pt x="16133" y="9952"/>
                </a:lnTo>
                <a:lnTo>
                  <a:pt x="16060" y="10098"/>
                </a:lnTo>
                <a:lnTo>
                  <a:pt x="16012" y="10293"/>
                </a:lnTo>
                <a:lnTo>
                  <a:pt x="16012" y="10390"/>
                </a:lnTo>
                <a:lnTo>
                  <a:pt x="16012" y="10463"/>
                </a:lnTo>
                <a:lnTo>
                  <a:pt x="16085" y="10561"/>
                </a:lnTo>
                <a:lnTo>
                  <a:pt x="16182" y="10634"/>
                </a:lnTo>
                <a:lnTo>
                  <a:pt x="16304" y="10634"/>
                </a:lnTo>
                <a:lnTo>
                  <a:pt x="16352" y="10609"/>
                </a:lnTo>
                <a:lnTo>
                  <a:pt x="16401" y="10561"/>
                </a:lnTo>
                <a:lnTo>
                  <a:pt x="16450" y="10488"/>
                </a:lnTo>
                <a:lnTo>
                  <a:pt x="16474" y="10415"/>
                </a:lnTo>
                <a:lnTo>
                  <a:pt x="16498" y="10244"/>
                </a:lnTo>
                <a:lnTo>
                  <a:pt x="16498" y="10147"/>
                </a:lnTo>
                <a:lnTo>
                  <a:pt x="16498" y="10050"/>
                </a:lnTo>
                <a:lnTo>
                  <a:pt x="16474" y="9952"/>
                </a:lnTo>
                <a:lnTo>
                  <a:pt x="16425" y="9879"/>
                </a:lnTo>
                <a:lnTo>
                  <a:pt x="16328" y="9855"/>
                </a:lnTo>
                <a:close/>
                <a:moveTo>
                  <a:pt x="2167" y="10244"/>
                </a:moveTo>
                <a:lnTo>
                  <a:pt x="2045" y="10269"/>
                </a:lnTo>
                <a:lnTo>
                  <a:pt x="1972" y="10317"/>
                </a:lnTo>
                <a:lnTo>
                  <a:pt x="1875" y="10463"/>
                </a:lnTo>
                <a:lnTo>
                  <a:pt x="1826" y="10634"/>
                </a:lnTo>
                <a:lnTo>
                  <a:pt x="1802" y="10804"/>
                </a:lnTo>
                <a:lnTo>
                  <a:pt x="1850" y="10926"/>
                </a:lnTo>
                <a:lnTo>
                  <a:pt x="1923" y="11023"/>
                </a:lnTo>
                <a:lnTo>
                  <a:pt x="1948" y="11072"/>
                </a:lnTo>
                <a:lnTo>
                  <a:pt x="2021" y="11096"/>
                </a:lnTo>
                <a:lnTo>
                  <a:pt x="2118" y="11096"/>
                </a:lnTo>
                <a:lnTo>
                  <a:pt x="2191" y="11072"/>
                </a:lnTo>
                <a:lnTo>
                  <a:pt x="2215" y="11023"/>
                </a:lnTo>
                <a:lnTo>
                  <a:pt x="2288" y="10950"/>
                </a:lnTo>
                <a:lnTo>
                  <a:pt x="2313" y="10877"/>
                </a:lnTo>
                <a:lnTo>
                  <a:pt x="2337" y="10780"/>
                </a:lnTo>
                <a:lnTo>
                  <a:pt x="2337" y="10755"/>
                </a:lnTo>
                <a:lnTo>
                  <a:pt x="2337" y="10731"/>
                </a:lnTo>
                <a:lnTo>
                  <a:pt x="2386" y="10658"/>
                </a:lnTo>
                <a:lnTo>
                  <a:pt x="2410" y="10561"/>
                </a:lnTo>
                <a:lnTo>
                  <a:pt x="2434" y="10488"/>
                </a:lnTo>
                <a:lnTo>
                  <a:pt x="2410" y="10390"/>
                </a:lnTo>
                <a:lnTo>
                  <a:pt x="2337" y="10317"/>
                </a:lnTo>
                <a:lnTo>
                  <a:pt x="2264" y="10269"/>
                </a:lnTo>
                <a:lnTo>
                  <a:pt x="2167" y="10244"/>
                </a:lnTo>
                <a:close/>
                <a:moveTo>
                  <a:pt x="9661" y="10512"/>
                </a:moveTo>
                <a:lnTo>
                  <a:pt x="9612" y="10536"/>
                </a:lnTo>
                <a:lnTo>
                  <a:pt x="9539" y="10609"/>
                </a:lnTo>
                <a:lnTo>
                  <a:pt x="9491" y="10658"/>
                </a:lnTo>
                <a:lnTo>
                  <a:pt x="9491" y="10731"/>
                </a:lnTo>
                <a:lnTo>
                  <a:pt x="9491" y="10877"/>
                </a:lnTo>
                <a:lnTo>
                  <a:pt x="9539" y="11023"/>
                </a:lnTo>
                <a:lnTo>
                  <a:pt x="9588" y="11169"/>
                </a:lnTo>
                <a:lnTo>
                  <a:pt x="9637" y="11242"/>
                </a:lnTo>
                <a:lnTo>
                  <a:pt x="9710" y="11315"/>
                </a:lnTo>
                <a:lnTo>
                  <a:pt x="9783" y="11339"/>
                </a:lnTo>
                <a:lnTo>
                  <a:pt x="9880" y="11339"/>
                </a:lnTo>
                <a:lnTo>
                  <a:pt x="9977" y="11291"/>
                </a:lnTo>
                <a:lnTo>
                  <a:pt x="10026" y="11218"/>
                </a:lnTo>
                <a:lnTo>
                  <a:pt x="10075" y="11120"/>
                </a:lnTo>
                <a:lnTo>
                  <a:pt x="10050" y="11023"/>
                </a:lnTo>
                <a:lnTo>
                  <a:pt x="10002" y="10877"/>
                </a:lnTo>
                <a:lnTo>
                  <a:pt x="9929" y="10731"/>
                </a:lnTo>
                <a:lnTo>
                  <a:pt x="9831" y="10609"/>
                </a:lnTo>
                <a:lnTo>
                  <a:pt x="9783" y="10561"/>
                </a:lnTo>
                <a:lnTo>
                  <a:pt x="9710" y="10536"/>
                </a:lnTo>
                <a:lnTo>
                  <a:pt x="9661" y="10512"/>
                </a:lnTo>
                <a:close/>
                <a:moveTo>
                  <a:pt x="15987" y="10999"/>
                </a:moveTo>
                <a:lnTo>
                  <a:pt x="15890" y="11047"/>
                </a:lnTo>
                <a:lnTo>
                  <a:pt x="15817" y="11120"/>
                </a:lnTo>
                <a:lnTo>
                  <a:pt x="15720" y="11291"/>
                </a:lnTo>
                <a:lnTo>
                  <a:pt x="15598" y="11461"/>
                </a:lnTo>
                <a:lnTo>
                  <a:pt x="15525" y="11631"/>
                </a:lnTo>
                <a:lnTo>
                  <a:pt x="15525" y="11729"/>
                </a:lnTo>
                <a:lnTo>
                  <a:pt x="15549" y="11802"/>
                </a:lnTo>
                <a:lnTo>
                  <a:pt x="15598" y="11850"/>
                </a:lnTo>
                <a:lnTo>
                  <a:pt x="15647" y="11899"/>
                </a:lnTo>
                <a:lnTo>
                  <a:pt x="15720" y="11948"/>
                </a:lnTo>
                <a:lnTo>
                  <a:pt x="15793" y="11948"/>
                </a:lnTo>
                <a:lnTo>
                  <a:pt x="15866" y="11923"/>
                </a:lnTo>
                <a:lnTo>
                  <a:pt x="15939" y="11875"/>
                </a:lnTo>
                <a:lnTo>
                  <a:pt x="16036" y="11704"/>
                </a:lnTo>
                <a:lnTo>
                  <a:pt x="16109" y="11510"/>
                </a:lnTo>
                <a:lnTo>
                  <a:pt x="16182" y="11315"/>
                </a:lnTo>
                <a:lnTo>
                  <a:pt x="16206" y="11218"/>
                </a:lnTo>
                <a:lnTo>
                  <a:pt x="16206" y="11120"/>
                </a:lnTo>
                <a:lnTo>
                  <a:pt x="16182" y="11047"/>
                </a:lnTo>
                <a:lnTo>
                  <a:pt x="16133" y="11023"/>
                </a:lnTo>
                <a:lnTo>
                  <a:pt x="16060" y="10999"/>
                </a:lnTo>
                <a:close/>
                <a:moveTo>
                  <a:pt x="1996" y="11437"/>
                </a:moveTo>
                <a:lnTo>
                  <a:pt x="1948" y="11461"/>
                </a:lnTo>
                <a:lnTo>
                  <a:pt x="1875" y="11485"/>
                </a:lnTo>
                <a:lnTo>
                  <a:pt x="1826" y="11558"/>
                </a:lnTo>
                <a:lnTo>
                  <a:pt x="1802" y="11607"/>
                </a:lnTo>
                <a:lnTo>
                  <a:pt x="1777" y="11680"/>
                </a:lnTo>
                <a:lnTo>
                  <a:pt x="1777" y="11826"/>
                </a:lnTo>
                <a:lnTo>
                  <a:pt x="1777" y="11899"/>
                </a:lnTo>
                <a:lnTo>
                  <a:pt x="1802" y="12021"/>
                </a:lnTo>
                <a:lnTo>
                  <a:pt x="1850" y="12094"/>
                </a:lnTo>
                <a:lnTo>
                  <a:pt x="1899" y="12142"/>
                </a:lnTo>
                <a:lnTo>
                  <a:pt x="1972" y="12167"/>
                </a:lnTo>
                <a:lnTo>
                  <a:pt x="2069" y="12167"/>
                </a:lnTo>
                <a:lnTo>
                  <a:pt x="2118" y="12142"/>
                </a:lnTo>
                <a:lnTo>
                  <a:pt x="2191" y="12094"/>
                </a:lnTo>
                <a:lnTo>
                  <a:pt x="2215" y="12021"/>
                </a:lnTo>
                <a:lnTo>
                  <a:pt x="2264" y="11875"/>
                </a:lnTo>
                <a:lnTo>
                  <a:pt x="2288" y="11753"/>
                </a:lnTo>
                <a:lnTo>
                  <a:pt x="2288" y="11680"/>
                </a:lnTo>
                <a:lnTo>
                  <a:pt x="2288" y="11607"/>
                </a:lnTo>
                <a:lnTo>
                  <a:pt x="2264" y="11534"/>
                </a:lnTo>
                <a:lnTo>
                  <a:pt x="2215" y="11485"/>
                </a:lnTo>
                <a:lnTo>
                  <a:pt x="2142" y="11437"/>
                </a:lnTo>
                <a:close/>
                <a:moveTo>
                  <a:pt x="10221" y="11753"/>
                </a:moveTo>
                <a:lnTo>
                  <a:pt x="10123" y="11802"/>
                </a:lnTo>
                <a:lnTo>
                  <a:pt x="10075" y="11875"/>
                </a:lnTo>
                <a:lnTo>
                  <a:pt x="10075" y="11996"/>
                </a:lnTo>
                <a:lnTo>
                  <a:pt x="10123" y="12094"/>
                </a:lnTo>
                <a:lnTo>
                  <a:pt x="10172" y="12191"/>
                </a:lnTo>
                <a:lnTo>
                  <a:pt x="10342" y="12337"/>
                </a:lnTo>
                <a:lnTo>
                  <a:pt x="10440" y="12410"/>
                </a:lnTo>
                <a:lnTo>
                  <a:pt x="10561" y="12483"/>
                </a:lnTo>
                <a:lnTo>
                  <a:pt x="10683" y="12532"/>
                </a:lnTo>
                <a:lnTo>
                  <a:pt x="10829" y="12532"/>
                </a:lnTo>
                <a:lnTo>
                  <a:pt x="10926" y="12507"/>
                </a:lnTo>
                <a:lnTo>
                  <a:pt x="10999" y="12459"/>
                </a:lnTo>
                <a:lnTo>
                  <a:pt x="11048" y="12386"/>
                </a:lnTo>
                <a:lnTo>
                  <a:pt x="11072" y="12313"/>
                </a:lnTo>
                <a:lnTo>
                  <a:pt x="11072" y="12240"/>
                </a:lnTo>
                <a:lnTo>
                  <a:pt x="11048" y="12167"/>
                </a:lnTo>
                <a:lnTo>
                  <a:pt x="10975" y="12094"/>
                </a:lnTo>
                <a:lnTo>
                  <a:pt x="10902" y="12045"/>
                </a:lnTo>
                <a:lnTo>
                  <a:pt x="10756" y="12021"/>
                </a:lnTo>
                <a:lnTo>
                  <a:pt x="10634" y="11948"/>
                </a:lnTo>
                <a:lnTo>
                  <a:pt x="10488" y="11826"/>
                </a:lnTo>
                <a:lnTo>
                  <a:pt x="10415" y="11777"/>
                </a:lnTo>
                <a:lnTo>
                  <a:pt x="10318" y="11753"/>
                </a:lnTo>
                <a:close/>
                <a:moveTo>
                  <a:pt x="15306" y="11996"/>
                </a:moveTo>
                <a:lnTo>
                  <a:pt x="15257" y="12045"/>
                </a:lnTo>
                <a:lnTo>
                  <a:pt x="15136" y="12167"/>
                </a:lnTo>
                <a:lnTo>
                  <a:pt x="15014" y="12288"/>
                </a:lnTo>
                <a:lnTo>
                  <a:pt x="14868" y="12386"/>
                </a:lnTo>
                <a:lnTo>
                  <a:pt x="14795" y="12434"/>
                </a:lnTo>
                <a:lnTo>
                  <a:pt x="14722" y="12483"/>
                </a:lnTo>
                <a:lnTo>
                  <a:pt x="14698" y="12532"/>
                </a:lnTo>
                <a:lnTo>
                  <a:pt x="14698" y="12605"/>
                </a:lnTo>
                <a:lnTo>
                  <a:pt x="14722" y="12653"/>
                </a:lnTo>
                <a:lnTo>
                  <a:pt x="14746" y="12678"/>
                </a:lnTo>
                <a:lnTo>
                  <a:pt x="14868" y="12726"/>
                </a:lnTo>
                <a:lnTo>
                  <a:pt x="14990" y="12726"/>
                </a:lnTo>
                <a:lnTo>
                  <a:pt x="15111" y="12702"/>
                </a:lnTo>
                <a:lnTo>
                  <a:pt x="15209" y="12629"/>
                </a:lnTo>
                <a:lnTo>
                  <a:pt x="15330" y="12556"/>
                </a:lnTo>
                <a:lnTo>
                  <a:pt x="15428" y="12483"/>
                </a:lnTo>
                <a:lnTo>
                  <a:pt x="15501" y="12386"/>
                </a:lnTo>
                <a:lnTo>
                  <a:pt x="15574" y="12288"/>
                </a:lnTo>
                <a:lnTo>
                  <a:pt x="15598" y="12215"/>
                </a:lnTo>
                <a:lnTo>
                  <a:pt x="15598" y="12142"/>
                </a:lnTo>
                <a:lnTo>
                  <a:pt x="15574" y="12094"/>
                </a:lnTo>
                <a:lnTo>
                  <a:pt x="15525" y="12045"/>
                </a:lnTo>
                <a:lnTo>
                  <a:pt x="15452" y="11996"/>
                </a:lnTo>
                <a:close/>
                <a:moveTo>
                  <a:pt x="14114" y="12605"/>
                </a:moveTo>
                <a:lnTo>
                  <a:pt x="14041" y="12629"/>
                </a:lnTo>
                <a:lnTo>
                  <a:pt x="13968" y="12678"/>
                </a:lnTo>
                <a:lnTo>
                  <a:pt x="13895" y="12726"/>
                </a:lnTo>
                <a:lnTo>
                  <a:pt x="13797" y="12751"/>
                </a:lnTo>
                <a:lnTo>
                  <a:pt x="13700" y="12751"/>
                </a:lnTo>
                <a:lnTo>
                  <a:pt x="13578" y="12775"/>
                </a:lnTo>
                <a:lnTo>
                  <a:pt x="13481" y="12848"/>
                </a:lnTo>
                <a:lnTo>
                  <a:pt x="13432" y="12872"/>
                </a:lnTo>
                <a:lnTo>
                  <a:pt x="13408" y="12921"/>
                </a:lnTo>
                <a:lnTo>
                  <a:pt x="13408" y="12970"/>
                </a:lnTo>
                <a:lnTo>
                  <a:pt x="13432" y="13018"/>
                </a:lnTo>
                <a:lnTo>
                  <a:pt x="13457" y="13091"/>
                </a:lnTo>
                <a:lnTo>
                  <a:pt x="13505" y="13116"/>
                </a:lnTo>
                <a:lnTo>
                  <a:pt x="13603" y="13164"/>
                </a:lnTo>
                <a:lnTo>
                  <a:pt x="13724" y="13189"/>
                </a:lnTo>
                <a:lnTo>
                  <a:pt x="13870" y="13189"/>
                </a:lnTo>
                <a:lnTo>
                  <a:pt x="14016" y="13164"/>
                </a:lnTo>
                <a:lnTo>
                  <a:pt x="14162" y="13091"/>
                </a:lnTo>
                <a:lnTo>
                  <a:pt x="14284" y="12994"/>
                </a:lnTo>
                <a:lnTo>
                  <a:pt x="14333" y="12945"/>
                </a:lnTo>
                <a:lnTo>
                  <a:pt x="14357" y="12872"/>
                </a:lnTo>
                <a:lnTo>
                  <a:pt x="14357" y="12799"/>
                </a:lnTo>
                <a:lnTo>
                  <a:pt x="14357" y="12726"/>
                </a:lnTo>
                <a:lnTo>
                  <a:pt x="14333" y="12678"/>
                </a:lnTo>
                <a:lnTo>
                  <a:pt x="14284" y="12653"/>
                </a:lnTo>
                <a:lnTo>
                  <a:pt x="14235" y="12605"/>
                </a:lnTo>
                <a:close/>
                <a:moveTo>
                  <a:pt x="6668" y="512"/>
                </a:moveTo>
                <a:lnTo>
                  <a:pt x="6887" y="755"/>
                </a:lnTo>
                <a:lnTo>
                  <a:pt x="7130" y="950"/>
                </a:lnTo>
                <a:lnTo>
                  <a:pt x="7398" y="1120"/>
                </a:lnTo>
                <a:lnTo>
                  <a:pt x="7666" y="1290"/>
                </a:lnTo>
                <a:lnTo>
                  <a:pt x="8250" y="1558"/>
                </a:lnTo>
                <a:lnTo>
                  <a:pt x="8834" y="1801"/>
                </a:lnTo>
                <a:lnTo>
                  <a:pt x="9320" y="2020"/>
                </a:lnTo>
                <a:lnTo>
                  <a:pt x="9807" y="2215"/>
                </a:lnTo>
                <a:lnTo>
                  <a:pt x="10780" y="2604"/>
                </a:lnTo>
                <a:lnTo>
                  <a:pt x="11194" y="2799"/>
                </a:lnTo>
                <a:lnTo>
                  <a:pt x="11559" y="3018"/>
                </a:lnTo>
                <a:lnTo>
                  <a:pt x="11729" y="3115"/>
                </a:lnTo>
                <a:lnTo>
                  <a:pt x="11924" y="3188"/>
                </a:lnTo>
                <a:lnTo>
                  <a:pt x="12094" y="3261"/>
                </a:lnTo>
                <a:lnTo>
                  <a:pt x="12240" y="3358"/>
                </a:lnTo>
                <a:lnTo>
                  <a:pt x="12264" y="3407"/>
                </a:lnTo>
                <a:lnTo>
                  <a:pt x="12313" y="3456"/>
                </a:lnTo>
                <a:lnTo>
                  <a:pt x="12410" y="3480"/>
                </a:lnTo>
                <a:lnTo>
                  <a:pt x="12435" y="3942"/>
                </a:lnTo>
                <a:lnTo>
                  <a:pt x="11851" y="3650"/>
                </a:lnTo>
                <a:lnTo>
                  <a:pt x="11389" y="3407"/>
                </a:lnTo>
                <a:lnTo>
                  <a:pt x="11170" y="3310"/>
                </a:lnTo>
                <a:lnTo>
                  <a:pt x="10926" y="3237"/>
                </a:lnTo>
                <a:lnTo>
                  <a:pt x="10878" y="3237"/>
                </a:lnTo>
                <a:lnTo>
                  <a:pt x="10853" y="3261"/>
                </a:lnTo>
                <a:lnTo>
                  <a:pt x="10853" y="3285"/>
                </a:lnTo>
                <a:lnTo>
                  <a:pt x="10853" y="3310"/>
                </a:lnTo>
                <a:lnTo>
                  <a:pt x="11024" y="3480"/>
                </a:lnTo>
                <a:lnTo>
                  <a:pt x="11218" y="3626"/>
                </a:lnTo>
                <a:lnTo>
                  <a:pt x="11608" y="3869"/>
                </a:lnTo>
                <a:lnTo>
                  <a:pt x="12045" y="4113"/>
                </a:lnTo>
                <a:lnTo>
                  <a:pt x="12459" y="4307"/>
                </a:lnTo>
                <a:lnTo>
                  <a:pt x="12483" y="4818"/>
                </a:lnTo>
                <a:lnTo>
                  <a:pt x="12337" y="4770"/>
                </a:lnTo>
                <a:lnTo>
                  <a:pt x="12216" y="4721"/>
                </a:lnTo>
                <a:lnTo>
                  <a:pt x="12021" y="4672"/>
                </a:lnTo>
                <a:lnTo>
                  <a:pt x="11729" y="4526"/>
                </a:lnTo>
                <a:lnTo>
                  <a:pt x="11413" y="4380"/>
                </a:lnTo>
                <a:lnTo>
                  <a:pt x="11218" y="4259"/>
                </a:lnTo>
                <a:lnTo>
                  <a:pt x="11121" y="4234"/>
                </a:lnTo>
                <a:lnTo>
                  <a:pt x="11024" y="4210"/>
                </a:lnTo>
                <a:lnTo>
                  <a:pt x="10975" y="4210"/>
                </a:lnTo>
                <a:lnTo>
                  <a:pt x="10951" y="4259"/>
                </a:lnTo>
                <a:lnTo>
                  <a:pt x="10951" y="4283"/>
                </a:lnTo>
                <a:lnTo>
                  <a:pt x="10951" y="4332"/>
                </a:lnTo>
                <a:lnTo>
                  <a:pt x="11024" y="4429"/>
                </a:lnTo>
                <a:lnTo>
                  <a:pt x="11121" y="4526"/>
                </a:lnTo>
                <a:lnTo>
                  <a:pt x="11218" y="4599"/>
                </a:lnTo>
                <a:lnTo>
                  <a:pt x="11340" y="4672"/>
                </a:lnTo>
                <a:lnTo>
                  <a:pt x="11608" y="4818"/>
                </a:lnTo>
                <a:lnTo>
                  <a:pt x="11826" y="4916"/>
                </a:lnTo>
                <a:lnTo>
                  <a:pt x="12143" y="5037"/>
                </a:lnTo>
                <a:lnTo>
                  <a:pt x="12313" y="5086"/>
                </a:lnTo>
                <a:lnTo>
                  <a:pt x="12410" y="5086"/>
                </a:lnTo>
                <a:lnTo>
                  <a:pt x="12483" y="5062"/>
                </a:lnTo>
                <a:lnTo>
                  <a:pt x="12483" y="5743"/>
                </a:lnTo>
                <a:lnTo>
                  <a:pt x="12289" y="5621"/>
                </a:lnTo>
                <a:lnTo>
                  <a:pt x="12094" y="5475"/>
                </a:lnTo>
                <a:lnTo>
                  <a:pt x="11608" y="5256"/>
                </a:lnTo>
                <a:lnTo>
                  <a:pt x="11194" y="5110"/>
                </a:lnTo>
                <a:lnTo>
                  <a:pt x="11024" y="5062"/>
                </a:lnTo>
                <a:lnTo>
                  <a:pt x="10926" y="5062"/>
                </a:lnTo>
                <a:lnTo>
                  <a:pt x="10902" y="5086"/>
                </a:lnTo>
                <a:lnTo>
                  <a:pt x="10878" y="5110"/>
                </a:lnTo>
                <a:lnTo>
                  <a:pt x="10951" y="5232"/>
                </a:lnTo>
                <a:lnTo>
                  <a:pt x="11024" y="5305"/>
                </a:lnTo>
                <a:lnTo>
                  <a:pt x="11121" y="5378"/>
                </a:lnTo>
                <a:lnTo>
                  <a:pt x="11267" y="5451"/>
                </a:lnTo>
                <a:lnTo>
                  <a:pt x="11535" y="5548"/>
                </a:lnTo>
                <a:lnTo>
                  <a:pt x="11754" y="5646"/>
                </a:lnTo>
                <a:lnTo>
                  <a:pt x="12094" y="5792"/>
                </a:lnTo>
                <a:lnTo>
                  <a:pt x="12240" y="5889"/>
                </a:lnTo>
                <a:lnTo>
                  <a:pt x="12386" y="6011"/>
                </a:lnTo>
                <a:lnTo>
                  <a:pt x="12483" y="6108"/>
                </a:lnTo>
                <a:lnTo>
                  <a:pt x="12483" y="6254"/>
                </a:lnTo>
                <a:lnTo>
                  <a:pt x="12337" y="6157"/>
                </a:lnTo>
                <a:lnTo>
                  <a:pt x="12191" y="6084"/>
                </a:lnTo>
                <a:lnTo>
                  <a:pt x="11899" y="5938"/>
                </a:lnTo>
                <a:lnTo>
                  <a:pt x="11705" y="5816"/>
                </a:lnTo>
                <a:lnTo>
                  <a:pt x="11510" y="5743"/>
                </a:lnTo>
                <a:lnTo>
                  <a:pt x="11291" y="5670"/>
                </a:lnTo>
                <a:lnTo>
                  <a:pt x="11194" y="5670"/>
                </a:lnTo>
                <a:lnTo>
                  <a:pt x="11097" y="5694"/>
                </a:lnTo>
                <a:lnTo>
                  <a:pt x="11072" y="5694"/>
                </a:lnTo>
                <a:lnTo>
                  <a:pt x="11072" y="5719"/>
                </a:lnTo>
                <a:lnTo>
                  <a:pt x="11145" y="5816"/>
                </a:lnTo>
                <a:lnTo>
                  <a:pt x="11218" y="5889"/>
                </a:lnTo>
                <a:lnTo>
                  <a:pt x="11413" y="6035"/>
                </a:lnTo>
                <a:lnTo>
                  <a:pt x="11826" y="6254"/>
                </a:lnTo>
                <a:lnTo>
                  <a:pt x="12143" y="6449"/>
                </a:lnTo>
                <a:lnTo>
                  <a:pt x="12289" y="6522"/>
                </a:lnTo>
                <a:lnTo>
                  <a:pt x="12459" y="6570"/>
                </a:lnTo>
                <a:lnTo>
                  <a:pt x="12459" y="6838"/>
                </a:lnTo>
                <a:lnTo>
                  <a:pt x="12459" y="6862"/>
                </a:lnTo>
                <a:lnTo>
                  <a:pt x="12337" y="6765"/>
                </a:lnTo>
                <a:lnTo>
                  <a:pt x="12216" y="6668"/>
                </a:lnTo>
                <a:lnTo>
                  <a:pt x="12094" y="6619"/>
                </a:lnTo>
                <a:lnTo>
                  <a:pt x="11924" y="6546"/>
                </a:lnTo>
                <a:lnTo>
                  <a:pt x="11729" y="6473"/>
                </a:lnTo>
                <a:lnTo>
                  <a:pt x="11486" y="6424"/>
                </a:lnTo>
                <a:lnTo>
                  <a:pt x="11267" y="6376"/>
                </a:lnTo>
                <a:lnTo>
                  <a:pt x="11072" y="6303"/>
                </a:lnTo>
                <a:lnTo>
                  <a:pt x="11048" y="6303"/>
                </a:lnTo>
                <a:lnTo>
                  <a:pt x="11048" y="6327"/>
                </a:lnTo>
                <a:lnTo>
                  <a:pt x="11145" y="6449"/>
                </a:lnTo>
                <a:lnTo>
                  <a:pt x="11267" y="6546"/>
                </a:lnTo>
                <a:lnTo>
                  <a:pt x="11389" y="6619"/>
                </a:lnTo>
                <a:lnTo>
                  <a:pt x="11535" y="6692"/>
                </a:lnTo>
                <a:lnTo>
                  <a:pt x="11948" y="6862"/>
                </a:lnTo>
                <a:lnTo>
                  <a:pt x="12143" y="6960"/>
                </a:lnTo>
                <a:lnTo>
                  <a:pt x="12216" y="7033"/>
                </a:lnTo>
                <a:lnTo>
                  <a:pt x="12289" y="7106"/>
                </a:lnTo>
                <a:lnTo>
                  <a:pt x="12362" y="7179"/>
                </a:lnTo>
                <a:lnTo>
                  <a:pt x="12459" y="7179"/>
                </a:lnTo>
                <a:lnTo>
                  <a:pt x="12459" y="7592"/>
                </a:lnTo>
                <a:lnTo>
                  <a:pt x="12264" y="7495"/>
                </a:lnTo>
                <a:lnTo>
                  <a:pt x="12070" y="7422"/>
                </a:lnTo>
                <a:lnTo>
                  <a:pt x="11802" y="7349"/>
                </a:lnTo>
                <a:lnTo>
                  <a:pt x="11389" y="7106"/>
                </a:lnTo>
                <a:lnTo>
                  <a:pt x="11121" y="7008"/>
                </a:lnTo>
                <a:lnTo>
                  <a:pt x="11024" y="6984"/>
                </a:lnTo>
                <a:lnTo>
                  <a:pt x="10999" y="6984"/>
                </a:lnTo>
                <a:lnTo>
                  <a:pt x="10975" y="7008"/>
                </a:lnTo>
                <a:lnTo>
                  <a:pt x="10975" y="7057"/>
                </a:lnTo>
                <a:lnTo>
                  <a:pt x="10975" y="7106"/>
                </a:lnTo>
                <a:lnTo>
                  <a:pt x="10999" y="7227"/>
                </a:lnTo>
                <a:lnTo>
                  <a:pt x="11097" y="7325"/>
                </a:lnTo>
                <a:lnTo>
                  <a:pt x="11194" y="7398"/>
                </a:lnTo>
                <a:lnTo>
                  <a:pt x="11437" y="7544"/>
                </a:lnTo>
                <a:lnTo>
                  <a:pt x="11632" y="7641"/>
                </a:lnTo>
                <a:lnTo>
                  <a:pt x="11997" y="7836"/>
                </a:lnTo>
                <a:lnTo>
                  <a:pt x="12240" y="7909"/>
                </a:lnTo>
                <a:lnTo>
                  <a:pt x="12362" y="7933"/>
                </a:lnTo>
                <a:lnTo>
                  <a:pt x="12459" y="7957"/>
                </a:lnTo>
                <a:lnTo>
                  <a:pt x="12459" y="8298"/>
                </a:lnTo>
                <a:lnTo>
                  <a:pt x="12216" y="8176"/>
                </a:lnTo>
                <a:lnTo>
                  <a:pt x="11972" y="8055"/>
                </a:lnTo>
                <a:lnTo>
                  <a:pt x="11754" y="7909"/>
                </a:lnTo>
                <a:lnTo>
                  <a:pt x="11535" y="7738"/>
                </a:lnTo>
                <a:lnTo>
                  <a:pt x="11413" y="7665"/>
                </a:lnTo>
                <a:lnTo>
                  <a:pt x="11291" y="7617"/>
                </a:lnTo>
                <a:lnTo>
                  <a:pt x="11170" y="7592"/>
                </a:lnTo>
                <a:lnTo>
                  <a:pt x="11048" y="7568"/>
                </a:lnTo>
                <a:lnTo>
                  <a:pt x="11048" y="7592"/>
                </a:lnTo>
                <a:lnTo>
                  <a:pt x="11024" y="7617"/>
                </a:lnTo>
                <a:lnTo>
                  <a:pt x="11072" y="7714"/>
                </a:lnTo>
                <a:lnTo>
                  <a:pt x="11145" y="7836"/>
                </a:lnTo>
                <a:lnTo>
                  <a:pt x="11243" y="7933"/>
                </a:lnTo>
                <a:lnTo>
                  <a:pt x="11364" y="8006"/>
                </a:lnTo>
                <a:lnTo>
                  <a:pt x="11583" y="8176"/>
                </a:lnTo>
                <a:lnTo>
                  <a:pt x="11802" y="8322"/>
                </a:lnTo>
                <a:lnTo>
                  <a:pt x="12118" y="8493"/>
                </a:lnTo>
                <a:lnTo>
                  <a:pt x="12289" y="8590"/>
                </a:lnTo>
                <a:lnTo>
                  <a:pt x="12459" y="8663"/>
                </a:lnTo>
                <a:lnTo>
                  <a:pt x="12483" y="9101"/>
                </a:lnTo>
                <a:lnTo>
                  <a:pt x="12435" y="9028"/>
                </a:lnTo>
                <a:lnTo>
                  <a:pt x="12386" y="8979"/>
                </a:lnTo>
                <a:lnTo>
                  <a:pt x="12216" y="8882"/>
                </a:lnTo>
                <a:lnTo>
                  <a:pt x="11899" y="8736"/>
                </a:lnTo>
                <a:lnTo>
                  <a:pt x="11559" y="8517"/>
                </a:lnTo>
                <a:lnTo>
                  <a:pt x="11364" y="8420"/>
                </a:lnTo>
                <a:lnTo>
                  <a:pt x="11291" y="8395"/>
                </a:lnTo>
                <a:lnTo>
                  <a:pt x="11194" y="8371"/>
                </a:lnTo>
                <a:lnTo>
                  <a:pt x="11170" y="8371"/>
                </a:lnTo>
                <a:lnTo>
                  <a:pt x="11170" y="8395"/>
                </a:lnTo>
                <a:lnTo>
                  <a:pt x="11194" y="8493"/>
                </a:lnTo>
                <a:lnTo>
                  <a:pt x="11218" y="8566"/>
                </a:lnTo>
                <a:lnTo>
                  <a:pt x="11364" y="8712"/>
                </a:lnTo>
                <a:lnTo>
                  <a:pt x="11535" y="8858"/>
                </a:lnTo>
                <a:lnTo>
                  <a:pt x="11681" y="8955"/>
                </a:lnTo>
                <a:lnTo>
                  <a:pt x="11851" y="9052"/>
                </a:lnTo>
                <a:lnTo>
                  <a:pt x="12070" y="9174"/>
                </a:lnTo>
                <a:lnTo>
                  <a:pt x="12167" y="9223"/>
                </a:lnTo>
                <a:lnTo>
                  <a:pt x="12264" y="9247"/>
                </a:lnTo>
                <a:lnTo>
                  <a:pt x="12362" y="9247"/>
                </a:lnTo>
                <a:lnTo>
                  <a:pt x="12459" y="9223"/>
                </a:lnTo>
                <a:lnTo>
                  <a:pt x="12483" y="9198"/>
                </a:lnTo>
                <a:lnTo>
                  <a:pt x="12508" y="10025"/>
                </a:lnTo>
                <a:lnTo>
                  <a:pt x="12386" y="9879"/>
                </a:lnTo>
                <a:lnTo>
                  <a:pt x="12240" y="9758"/>
                </a:lnTo>
                <a:lnTo>
                  <a:pt x="11924" y="9515"/>
                </a:lnTo>
                <a:lnTo>
                  <a:pt x="11608" y="9296"/>
                </a:lnTo>
                <a:lnTo>
                  <a:pt x="11267" y="9101"/>
                </a:lnTo>
                <a:lnTo>
                  <a:pt x="11243" y="9077"/>
                </a:lnTo>
                <a:lnTo>
                  <a:pt x="11218" y="9101"/>
                </a:lnTo>
                <a:lnTo>
                  <a:pt x="11218" y="9125"/>
                </a:lnTo>
                <a:lnTo>
                  <a:pt x="11218" y="9150"/>
                </a:lnTo>
                <a:lnTo>
                  <a:pt x="11340" y="9296"/>
                </a:lnTo>
                <a:lnTo>
                  <a:pt x="11462" y="9466"/>
                </a:lnTo>
                <a:lnTo>
                  <a:pt x="11608" y="9612"/>
                </a:lnTo>
                <a:lnTo>
                  <a:pt x="11754" y="9733"/>
                </a:lnTo>
                <a:lnTo>
                  <a:pt x="11924" y="9855"/>
                </a:lnTo>
                <a:lnTo>
                  <a:pt x="12094" y="9952"/>
                </a:lnTo>
                <a:lnTo>
                  <a:pt x="12289" y="10050"/>
                </a:lnTo>
                <a:lnTo>
                  <a:pt x="12459" y="10098"/>
                </a:lnTo>
                <a:lnTo>
                  <a:pt x="12508" y="10098"/>
                </a:lnTo>
                <a:lnTo>
                  <a:pt x="12508" y="10488"/>
                </a:lnTo>
                <a:lnTo>
                  <a:pt x="12289" y="10317"/>
                </a:lnTo>
                <a:lnTo>
                  <a:pt x="11802" y="10001"/>
                </a:lnTo>
                <a:lnTo>
                  <a:pt x="11608" y="9855"/>
                </a:lnTo>
                <a:lnTo>
                  <a:pt x="11486" y="9782"/>
                </a:lnTo>
                <a:lnTo>
                  <a:pt x="11389" y="9733"/>
                </a:lnTo>
                <a:lnTo>
                  <a:pt x="11364" y="9758"/>
                </a:lnTo>
                <a:lnTo>
                  <a:pt x="11364" y="9855"/>
                </a:lnTo>
                <a:lnTo>
                  <a:pt x="11389" y="9952"/>
                </a:lnTo>
                <a:lnTo>
                  <a:pt x="11437" y="10050"/>
                </a:lnTo>
                <a:lnTo>
                  <a:pt x="11510" y="10147"/>
                </a:lnTo>
                <a:lnTo>
                  <a:pt x="11681" y="10317"/>
                </a:lnTo>
                <a:lnTo>
                  <a:pt x="11851" y="10439"/>
                </a:lnTo>
                <a:lnTo>
                  <a:pt x="12094" y="10585"/>
                </a:lnTo>
                <a:lnTo>
                  <a:pt x="12313" y="10780"/>
                </a:lnTo>
                <a:lnTo>
                  <a:pt x="12410" y="10877"/>
                </a:lnTo>
                <a:lnTo>
                  <a:pt x="12508" y="10999"/>
                </a:lnTo>
                <a:lnTo>
                  <a:pt x="12483" y="11291"/>
                </a:lnTo>
                <a:lnTo>
                  <a:pt x="11875" y="10901"/>
                </a:lnTo>
                <a:lnTo>
                  <a:pt x="11705" y="10780"/>
                </a:lnTo>
                <a:lnTo>
                  <a:pt x="11535" y="10658"/>
                </a:lnTo>
                <a:lnTo>
                  <a:pt x="11462" y="10609"/>
                </a:lnTo>
                <a:lnTo>
                  <a:pt x="11364" y="10585"/>
                </a:lnTo>
                <a:lnTo>
                  <a:pt x="11267" y="10561"/>
                </a:lnTo>
                <a:lnTo>
                  <a:pt x="11145" y="10585"/>
                </a:lnTo>
                <a:lnTo>
                  <a:pt x="11121" y="10609"/>
                </a:lnTo>
                <a:lnTo>
                  <a:pt x="11145" y="10634"/>
                </a:lnTo>
                <a:lnTo>
                  <a:pt x="11291" y="10780"/>
                </a:lnTo>
                <a:lnTo>
                  <a:pt x="11413" y="10926"/>
                </a:lnTo>
                <a:lnTo>
                  <a:pt x="11535" y="11072"/>
                </a:lnTo>
                <a:lnTo>
                  <a:pt x="11705" y="11218"/>
                </a:lnTo>
                <a:lnTo>
                  <a:pt x="12070" y="11485"/>
                </a:lnTo>
                <a:lnTo>
                  <a:pt x="12483" y="11729"/>
                </a:lnTo>
                <a:lnTo>
                  <a:pt x="12459" y="12094"/>
                </a:lnTo>
                <a:lnTo>
                  <a:pt x="12191" y="11923"/>
                </a:lnTo>
                <a:lnTo>
                  <a:pt x="11948" y="11777"/>
                </a:lnTo>
                <a:lnTo>
                  <a:pt x="11559" y="11558"/>
                </a:lnTo>
                <a:lnTo>
                  <a:pt x="11170" y="11388"/>
                </a:lnTo>
                <a:lnTo>
                  <a:pt x="11145" y="11388"/>
                </a:lnTo>
                <a:lnTo>
                  <a:pt x="11145" y="11485"/>
                </a:lnTo>
                <a:lnTo>
                  <a:pt x="11170" y="11558"/>
                </a:lnTo>
                <a:lnTo>
                  <a:pt x="11243" y="11704"/>
                </a:lnTo>
                <a:lnTo>
                  <a:pt x="11364" y="11850"/>
                </a:lnTo>
                <a:lnTo>
                  <a:pt x="11510" y="11948"/>
                </a:lnTo>
                <a:lnTo>
                  <a:pt x="11754" y="12118"/>
                </a:lnTo>
                <a:lnTo>
                  <a:pt x="12021" y="12288"/>
                </a:lnTo>
                <a:lnTo>
                  <a:pt x="12216" y="12434"/>
                </a:lnTo>
                <a:lnTo>
                  <a:pt x="12435" y="12556"/>
                </a:lnTo>
                <a:lnTo>
                  <a:pt x="12435" y="12799"/>
                </a:lnTo>
                <a:lnTo>
                  <a:pt x="12337" y="12824"/>
                </a:lnTo>
                <a:lnTo>
                  <a:pt x="12264" y="12848"/>
                </a:lnTo>
                <a:lnTo>
                  <a:pt x="12143" y="12775"/>
                </a:lnTo>
                <a:lnTo>
                  <a:pt x="11972" y="12629"/>
                </a:lnTo>
                <a:lnTo>
                  <a:pt x="11802" y="12507"/>
                </a:lnTo>
                <a:lnTo>
                  <a:pt x="11632" y="12361"/>
                </a:lnTo>
                <a:lnTo>
                  <a:pt x="11462" y="12240"/>
                </a:lnTo>
                <a:lnTo>
                  <a:pt x="11413" y="12240"/>
                </a:lnTo>
                <a:lnTo>
                  <a:pt x="11413" y="12288"/>
                </a:lnTo>
                <a:lnTo>
                  <a:pt x="11413" y="12361"/>
                </a:lnTo>
                <a:lnTo>
                  <a:pt x="11413" y="12434"/>
                </a:lnTo>
                <a:lnTo>
                  <a:pt x="11486" y="12605"/>
                </a:lnTo>
                <a:lnTo>
                  <a:pt x="11389" y="12605"/>
                </a:lnTo>
                <a:lnTo>
                  <a:pt x="11267" y="12653"/>
                </a:lnTo>
                <a:lnTo>
                  <a:pt x="11243" y="12678"/>
                </a:lnTo>
                <a:lnTo>
                  <a:pt x="11218" y="12726"/>
                </a:lnTo>
                <a:lnTo>
                  <a:pt x="11218" y="12775"/>
                </a:lnTo>
                <a:lnTo>
                  <a:pt x="11218" y="12848"/>
                </a:lnTo>
                <a:lnTo>
                  <a:pt x="11291" y="12921"/>
                </a:lnTo>
                <a:lnTo>
                  <a:pt x="11364" y="12994"/>
                </a:lnTo>
                <a:lnTo>
                  <a:pt x="11486" y="13043"/>
                </a:lnTo>
                <a:lnTo>
                  <a:pt x="11583" y="13091"/>
                </a:lnTo>
                <a:lnTo>
                  <a:pt x="11705" y="13140"/>
                </a:lnTo>
                <a:lnTo>
                  <a:pt x="11802" y="13140"/>
                </a:lnTo>
                <a:lnTo>
                  <a:pt x="11924" y="13116"/>
                </a:lnTo>
                <a:lnTo>
                  <a:pt x="12021" y="13067"/>
                </a:lnTo>
                <a:lnTo>
                  <a:pt x="12240" y="13189"/>
                </a:lnTo>
                <a:lnTo>
                  <a:pt x="12410" y="13335"/>
                </a:lnTo>
                <a:lnTo>
                  <a:pt x="12386" y="13602"/>
                </a:lnTo>
                <a:lnTo>
                  <a:pt x="11802" y="13286"/>
                </a:lnTo>
                <a:lnTo>
                  <a:pt x="11510" y="13140"/>
                </a:lnTo>
                <a:lnTo>
                  <a:pt x="11194" y="13018"/>
                </a:lnTo>
                <a:lnTo>
                  <a:pt x="11170" y="13018"/>
                </a:lnTo>
                <a:lnTo>
                  <a:pt x="11145" y="13116"/>
                </a:lnTo>
                <a:lnTo>
                  <a:pt x="11170" y="13213"/>
                </a:lnTo>
                <a:lnTo>
                  <a:pt x="11218" y="13286"/>
                </a:lnTo>
                <a:lnTo>
                  <a:pt x="11291" y="13359"/>
                </a:lnTo>
                <a:lnTo>
                  <a:pt x="11437" y="13456"/>
                </a:lnTo>
                <a:lnTo>
                  <a:pt x="11608" y="13529"/>
                </a:lnTo>
                <a:lnTo>
                  <a:pt x="11802" y="13651"/>
                </a:lnTo>
                <a:lnTo>
                  <a:pt x="11997" y="13773"/>
                </a:lnTo>
                <a:lnTo>
                  <a:pt x="12191" y="13894"/>
                </a:lnTo>
                <a:lnTo>
                  <a:pt x="12386" y="14016"/>
                </a:lnTo>
                <a:lnTo>
                  <a:pt x="12386" y="14332"/>
                </a:lnTo>
                <a:lnTo>
                  <a:pt x="11851" y="13943"/>
                </a:lnTo>
                <a:lnTo>
                  <a:pt x="11705" y="13846"/>
                </a:lnTo>
                <a:lnTo>
                  <a:pt x="11510" y="13724"/>
                </a:lnTo>
                <a:lnTo>
                  <a:pt x="11413" y="13700"/>
                </a:lnTo>
                <a:lnTo>
                  <a:pt x="11316" y="13675"/>
                </a:lnTo>
                <a:lnTo>
                  <a:pt x="11218" y="13675"/>
                </a:lnTo>
                <a:lnTo>
                  <a:pt x="11121" y="13700"/>
                </a:lnTo>
                <a:lnTo>
                  <a:pt x="11121" y="13724"/>
                </a:lnTo>
                <a:lnTo>
                  <a:pt x="11121" y="13748"/>
                </a:lnTo>
                <a:lnTo>
                  <a:pt x="11145" y="13821"/>
                </a:lnTo>
                <a:lnTo>
                  <a:pt x="11218" y="13919"/>
                </a:lnTo>
                <a:lnTo>
                  <a:pt x="11364" y="14040"/>
                </a:lnTo>
                <a:lnTo>
                  <a:pt x="11729" y="14284"/>
                </a:lnTo>
                <a:lnTo>
                  <a:pt x="12045" y="14551"/>
                </a:lnTo>
                <a:lnTo>
                  <a:pt x="12191" y="14673"/>
                </a:lnTo>
                <a:lnTo>
                  <a:pt x="12386" y="14795"/>
                </a:lnTo>
                <a:lnTo>
                  <a:pt x="12386" y="15281"/>
                </a:lnTo>
                <a:lnTo>
                  <a:pt x="12289" y="15184"/>
                </a:lnTo>
                <a:lnTo>
                  <a:pt x="12167" y="15087"/>
                </a:lnTo>
                <a:lnTo>
                  <a:pt x="12021" y="14916"/>
                </a:lnTo>
                <a:lnTo>
                  <a:pt x="11851" y="14746"/>
                </a:lnTo>
                <a:lnTo>
                  <a:pt x="11656" y="14600"/>
                </a:lnTo>
                <a:lnTo>
                  <a:pt x="11413" y="14503"/>
                </a:lnTo>
                <a:lnTo>
                  <a:pt x="11170" y="14430"/>
                </a:lnTo>
                <a:lnTo>
                  <a:pt x="10926" y="14430"/>
                </a:lnTo>
                <a:lnTo>
                  <a:pt x="10902" y="14454"/>
                </a:lnTo>
                <a:lnTo>
                  <a:pt x="10902" y="14478"/>
                </a:lnTo>
                <a:lnTo>
                  <a:pt x="10975" y="14551"/>
                </a:lnTo>
                <a:lnTo>
                  <a:pt x="11024" y="14600"/>
                </a:lnTo>
                <a:lnTo>
                  <a:pt x="11194" y="14697"/>
                </a:lnTo>
                <a:lnTo>
                  <a:pt x="11462" y="14892"/>
                </a:lnTo>
                <a:lnTo>
                  <a:pt x="11608" y="14989"/>
                </a:lnTo>
                <a:lnTo>
                  <a:pt x="11729" y="15111"/>
                </a:lnTo>
                <a:lnTo>
                  <a:pt x="11875" y="15281"/>
                </a:lnTo>
                <a:lnTo>
                  <a:pt x="12021" y="15452"/>
                </a:lnTo>
                <a:lnTo>
                  <a:pt x="12118" y="15525"/>
                </a:lnTo>
                <a:lnTo>
                  <a:pt x="12191" y="15573"/>
                </a:lnTo>
                <a:lnTo>
                  <a:pt x="12313" y="15622"/>
                </a:lnTo>
                <a:lnTo>
                  <a:pt x="12410" y="15646"/>
                </a:lnTo>
                <a:lnTo>
                  <a:pt x="12435" y="16133"/>
                </a:lnTo>
                <a:lnTo>
                  <a:pt x="12386" y="16133"/>
                </a:lnTo>
                <a:lnTo>
                  <a:pt x="12362" y="16084"/>
                </a:lnTo>
                <a:lnTo>
                  <a:pt x="12240" y="15963"/>
                </a:lnTo>
                <a:lnTo>
                  <a:pt x="12070" y="15841"/>
                </a:lnTo>
                <a:lnTo>
                  <a:pt x="11754" y="15622"/>
                </a:lnTo>
                <a:lnTo>
                  <a:pt x="11413" y="15354"/>
                </a:lnTo>
                <a:lnTo>
                  <a:pt x="11243" y="15233"/>
                </a:lnTo>
                <a:lnTo>
                  <a:pt x="11072" y="15160"/>
                </a:lnTo>
                <a:lnTo>
                  <a:pt x="11048" y="15160"/>
                </a:lnTo>
                <a:lnTo>
                  <a:pt x="11024" y="15184"/>
                </a:lnTo>
                <a:lnTo>
                  <a:pt x="11048" y="15281"/>
                </a:lnTo>
                <a:lnTo>
                  <a:pt x="11072" y="15354"/>
                </a:lnTo>
                <a:lnTo>
                  <a:pt x="11170" y="15500"/>
                </a:lnTo>
                <a:lnTo>
                  <a:pt x="11291" y="15622"/>
                </a:lnTo>
                <a:lnTo>
                  <a:pt x="11437" y="15744"/>
                </a:lnTo>
                <a:lnTo>
                  <a:pt x="11218" y="15646"/>
                </a:lnTo>
                <a:lnTo>
                  <a:pt x="9564" y="14916"/>
                </a:lnTo>
                <a:lnTo>
                  <a:pt x="8055" y="14259"/>
                </a:lnTo>
                <a:lnTo>
                  <a:pt x="7301" y="13894"/>
                </a:lnTo>
                <a:lnTo>
                  <a:pt x="7130" y="13797"/>
                </a:lnTo>
                <a:lnTo>
                  <a:pt x="6863" y="13675"/>
                </a:lnTo>
                <a:lnTo>
                  <a:pt x="6863" y="13602"/>
                </a:lnTo>
                <a:lnTo>
                  <a:pt x="6814" y="12775"/>
                </a:lnTo>
                <a:lnTo>
                  <a:pt x="6765" y="11972"/>
                </a:lnTo>
                <a:lnTo>
                  <a:pt x="6692" y="11145"/>
                </a:lnTo>
                <a:lnTo>
                  <a:pt x="6668" y="10317"/>
                </a:lnTo>
                <a:lnTo>
                  <a:pt x="6668" y="9393"/>
                </a:lnTo>
                <a:lnTo>
                  <a:pt x="6692" y="8493"/>
                </a:lnTo>
                <a:lnTo>
                  <a:pt x="6717" y="7568"/>
                </a:lnTo>
                <a:lnTo>
                  <a:pt x="6717" y="6643"/>
                </a:lnTo>
                <a:lnTo>
                  <a:pt x="6717" y="5889"/>
                </a:lnTo>
                <a:lnTo>
                  <a:pt x="6863" y="5913"/>
                </a:lnTo>
                <a:lnTo>
                  <a:pt x="6936" y="5938"/>
                </a:lnTo>
                <a:lnTo>
                  <a:pt x="7033" y="5962"/>
                </a:lnTo>
                <a:lnTo>
                  <a:pt x="7130" y="5938"/>
                </a:lnTo>
                <a:lnTo>
                  <a:pt x="7228" y="5865"/>
                </a:lnTo>
                <a:lnTo>
                  <a:pt x="7252" y="5816"/>
                </a:lnTo>
                <a:lnTo>
                  <a:pt x="7276" y="5767"/>
                </a:lnTo>
                <a:lnTo>
                  <a:pt x="7276" y="5670"/>
                </a:lnTo>
                <a:lnTo>
                  <a:pt x="7252" y="5573"/>
                </a:lnTo>
                <a:lnTo>
                  <a:pt x="7179" y="5500"/>
                </a:lnTo>
                <a:lnTo>
                  <a:pt x="7082" y="5451"/>
                </a:lnTo>
                <a:lnTo>
                  <a:pt x="7033" y="5427"/>
                </a:lnTo>
                <a:lnTo>
                  <a:pt x="6960" y="5402"/>
                </a:lnTo>
                <a:lnTo>
                  <a:pt x="6887" y="5427"/>
                </a:lnTo>
                <a:lnTo>
                  <a:pt x="6814" y="5451"/>
                </a:lnTo>
                <a:lnTo>
                  <a:pt x="6790" y="5451"/>
                </a:lnTo>
                <a:lnTo>
                  <a:pt x="6692" y="5500"/>
                </a:lnTo>
                <a:lnTo>
                  <a:pt x="6644" y="3018"/>
                </a:lnTo>
                <a:lnTo>
                  <a:pt x="6644" y="1752"/>
                </a:lnTo>
                <a:lnTo>
                  <a:pt x="6668" y="512"/>
                </a:lnTo>
                <a:close/>
                <a:moveTo>
                  <a:pt x="6206" y="585"/>
                </a:moveTo>
                <a:lnTo>
                  <a:pt x="6181" y="852"/>
                </a:lnTo>
                <a:lnTo>
                  <a:pt x="6181" y="1096"/>
                </a:lnTo>
                <a:lnTo>
                  <a:pt x="6181" y="1874"/>
                </a:lnTo>
                <a:lnTo>
                  <a:pt x="6181" y="2653"/>
                </a:lnTo>
                <a:lnTo>
                  <a:pt x="6181" y="3602"/>
                </a:lnTo>
                <a:lnTo>
                  <a:pt x="6181" y="4551"/>
                </a:lnTo>
                <a:lnTo>
                  <a:pt x="6230" y="6449"/>
                </a:lnTo>
                <a:lnTo>
                  <a:pt x="6230" y="7373"/>
                </a:lnTo>
                <a:lnTo>
                  <a:pt x="6206" y="8298"/>
                </a:lnTo>
                <a:lnTo>
                  <a:pt x="6181" y="9198"/>
                </a:lnTo>
                <a:lnTo>
                  <a:pt x="6133" y="10123"/>
                </a:lnTo>
                <a:lnTo>
                  <a:pt x="6157" y="10926"/>
                </a:lnTo>
                <a:lnTo>
                  <a:pt x="6206" y="11729"/>
                </a:lnTo>
                <a:lnTo>
                  <a:pt x="6254" y="12532"/>
                </a:lnTo>
                <a:lnTo>
                  <a:pt x="6279" y="13335"/>
                </a:lnTo>
                <a:lnTo>
                  <a:pt x="6206" y="13359"/>
                </a:lnTo>
                <a:lnTo>
                  <a:pt x="5451" y="13748"/>
                </a:lnTo>
                <a:lnTo>
                  <a:pt x="4721" y="14186"/>
                </a:lnTo>
                <a:lnTo>
                  <a:pt x="3262" y="15087"/>
                </a:lnTo>
                <a:lnTo>
                  <a:pt x="2897" y="15281"/>
                </a:lnTo>
                <a:lnTo>
                  <a:pt x="2532" y="15476"/>
                </a:lnTo>
                <a:lnTo>
                  <a:pt x="2142" y="15671"/>
                </a:lnTo>
                <a:lnTo>
                  <a:pt x="1753" y="15841"/>
                </a:lnTo>
                <a:lnTo>
                  <a:pt x="950" y="16133"/>
                </a:lnTo>
                <a:lnTo>
                  <a:pt x="634" y="16255"/>
                </a:lnTo>
                <a:lnTo>
                  <a:pt x="634" y="16279"/>
                </a:lnTo>
                <a:lnTo>
                  <a:pt x="585" y="15938"/>
                </a:lnTo>
                <a:lnTo>
                  <a:pt x="561" y="15573"/>
                </a:lnTo>
                <a:lnTo>
                  <a:pt x="536" y="15208"/>
                </a:lnTo>
                <a:lnTo>
                  <a:pt x="512" y="14868"/>
                </a:lnTo>
                <a:lnTo>
                  <a:pt x="439" y="14430"/>
                </a:lnTo>
                <a:lnTo>
                  <a:pt x="415" y="13992"/>
                </a:lnTo>
                <a:lnTo>
                  <a:pt x="415" y="13578"/>
                </a:lnTo>
                <a:lnTo>
                  <a:pt x="439" y="13140"/>
                </a:lnTo>
                <a:lnTo>
                  <a:pt x="512" y="11461"/>
                </a:lnTo>
                <a:lnTo>
                  <a:pt x="561" y="10634"/>
                </a:lnTo>
                <a:lnTo>
                  <a:pt x="585" y="9782"/>
                </a:lnTo>
                <a:lnTo>
                  <a:pt x="609" y="8225"/>
                </a:lnTo>
                <a:lnTo>
                  <a:pt x="609" y="6668"/>
                </a:lnTo>
                <a:lnTo>
                  <a:pt x="561" y="5110"/>
                </a:lnTo>
                <a:lnTo>
                  <a:pt x="536" y="4356"/>
                </a:lnTo>
                <a:lnTo>
                  <a:pt x="488" y="3577"/>
                </a:lnTo>
                <a:lnTo>
                  <a:pt x="609" y="3504"/>
                </a:lnTo>
                <a:lnTo>
                  <a:pt x="755" y="3407"/>
                </a:lnTo>
                <a:lnTo>
                  <a:pt x="1145" y="3164"/>
                </a:lnTo>
                <a:lnTo>
                  <a:pt x="1558" y="2920"/>
                </a:lnTo>
                <a:lnTo>
                  <a:pt x="2337" y="2507"/>
                </a:lnTo>
                <a:lnTo>
                  <a:pt x="3116" y="2093"/>
                </a:lnTo>
                <a:lnTo>
                  <a:pt x="3529" y="1850"/>
                </a:lnTo>
                <a:lnTo>
                  <a:pt x="3967" y="1655"/>
                </a:lnTo>
                <a:lnTo>
                  <a:pt x="4405" y="1461"/>
                </a:lnTo>
                <a:lnTo>
                  <a:pt x="4843" y="1290"/>
                </a:lnTo>
                <a:lnTo>
                  <a:pt x="5208" y="1144"/>
                </a:lnTo>
                <a:lnTo>
                  <a:pt x="5549" y="974"/>
                </a:lnTo>
                <a:lnTo>
                  <a:pt x="6206" y="585"/>
                </a:lnTo>
                <a:close/>
                <a:moveTo>
                  <a:pt x="18542" y="804"/>
                </a:moveTo>
                <a:lnTo>
                  <a:pt x="18518" y="1023"/>
                </a:lnTo>
                <a:lnTo>
                  <a:pt x="18518" y="1266"/>
                </a:lnTo>
                <a:lnTo>
                  <a:pt x="18518" y="1752"/>
                </a:lnTo>
                <a:lnTo>
                  <a:pt x="18567" y="2263"/>
                </a:lnTo>
                <a:lnTo>
                  <a:pt x="18567" y="2726"/>
                </a:lnTo>
                <a:lnTo>
                  <a:pt x="18542" y="4648"/>
                </a:lnTo>
                <a:lnTo>
                  <a:pt x="18494" y="6546"/>
                </a:lnTo>
                <a:lnTo>
                  <a:pt x="18469" y="8249"/>
                </a:lnTo>
                <a:lnTo>
                  <a:pt x="18494" y="9952"/>
                </a:lnTo>
                <a:lnTo>
                  <a:pt x="18567" y="13359"/>
                </a:lnTo>
                <a:lnTo>
                  <a:pt x="18542" y="13359"/>
                </a:lnTo>
                <a:lnTo>
                  <a:pt x="18396" y="13505"/>
                </a:lnTo>
                <a:lnTo>
                  <a:pt x="18226" y="13651"/>
                </a:lnTo>
                <a:lnTo>
                  <a:pt x="18031" y="13748"/>
                </a:lnTo>
                <a:lnTo>
                  <a:pt x="17837" y="13846"/>
                </a:lnTo>
                <a:lnTo>
                  <a:pt x="17423" y="14016"/>
                </a:lnTo>
                <a:lnTo>
                  <a:pt x="17009" y="14186"/>
                </a:lnTo>
                <a:lnTo>
                  <a:pt x="16474" y="14454"/>
                </a:lnTo>
                <a:lnTo>
                  <a:pt x="15963" y="14746"/>
                </a:lnTo>
                <a:lnTo>
                  <a:pt x="15452" y="15038"/>
                </a:lnTo>
                <a:lnTo>
                  <a:pt x="14941" y="15330"/>
                </a:lnTo>
                <a:lnTo>
                  <a:pt x="14479" y="15598"/>
                </a:lnTo>
                <a:lnTo>
                  <a:pt x="14016" y="15865"/>
                </a:lnTo>
                <a:lnTo>
                  <a:pt x="13773" y="15987"/>
                </a:lnTo>
                <a:lnTo>
                  <a:pt x="13530" y="16109"/>
                </a:lnTo>
                <a:lnTo>
                  <a:pt x="13286" y="16182"/>
                </a:lnTo>
                <a:lnTo>
                  <a:pt x="13043" y="16255"/>
                </a:lnTo>
                <a:lnTo>
                  <a:pt x="12921" y="16303"/>
                </a:lnTo>
                <a:lnTo>
                  <a:pt x="12921" y="15987"/>
                </a:lnTo>
                <a:lnTo>
                  <a:pt x="12897" y="15671"/>
                </a:lnTo>
                <a:lnTo>
                  <a:pt x="12873" y="15379"/>
                </a:lnTo>
                <a:lnTo>
                  <a:pt x="12848" y="15062"/>
                </a:lnTo>
                <a:lnTo>
                  <a:pt x="12824" y="14770"/>
                </a:lnTo>
                <a:lnTo>
                  <a:pt x="12824" y="14016"/>
                </a:lnTo>
                <a:lnTo>
                  <a:pt x="12848" y="13943"/>
                </a:lnTo>
                <a:lnTo>
                  <a:pt x="12848" y="13894"/>
                </a:lnTo>
                <a:lnTo>
                  <a:pt x="12848" y="13359"/>
                </a:lnTo>
                <a:lnTo>
                  <a:pt x="12946" y="13335"/>
                </a:lnTo>
                <a:lnTo>
                  <a:pt x="13019" y="13310"/>
                </a:lnTo>
                <a:lnTo>
                  <a:pt x="13092" y="13262"/>
                </a:lnTo>
                <a:lnTo>
                  <a:pt x="13140" y="13213"/>
                </a:lnTo>
                <a:lnTo>
                  <a:pt x="13165" y="13116"/>
                </a:lnTo>
                <a:lnTo>
                  <a:pt x="13165" y="13018"/>
                </a:lnTo>
                <a:lnTo>
                  <a:pt x="13116" y="12921"/>
                </a:lnTo>
                <a:lnTo>
                  <a:pt x="13043" y="12872"/>
                </a:lnTo>
                <a:lnTo>
                  <a:pt x="12970" y="12848"/>
                </a:lnTo>
                <a:lnTo>
                  <a:pt x="12873" y="12848"/>
                </a:lnTo>
                <a:lnTo>
                  <a:pt x="12921" y="11826"/>
                </a:lnTo>
                <a:lnTo>
                  <a:pt x="12970" y="10804"/>
                </a:lnTo>
                <a:lnTo>
                  <a:pt x="12970" y="9806"/>
                </a:lnTo>
                <a:lnTo>
                  <a:pt x="12946" y="8809"/>
                </a:lnTo>
                <a:lnTo>
                  <a:pt x="12897" y="7836"/>
                </a:lnTo>
                <a:lnTo>
                  <a:pt x="12897" y="6838"/>
                </a:lnTo>
                <a:lnTo>
                  <a:pt x="12946" y="5986"/>
                </a:lnTo>
                <a:lnTo>
                  <a:pt x="12970" y="5110"/>
                </a:lnTo>
                <a:lnTo>
                  <a:pt x="12970" y="4672"/>
                </a:lnTo>
                <a:lnTo>
                  <a:pt x="12946" y="4234"/>
                </a:lnTo>
                <a:lnTo>
                  <a:pt x="12897" y="3821"/>
                </a:lnTo>
                <a:lnTo>
                  <a:pt x="12800" y="3383"/>
                </a:lnTo>
                <a:lnTo>
                  <a:pt x="13067" y="3285"/>
                </a:lnTo>
                <a:lnTo>
                  <a:pt x="13335" y="3164"/>
                </a:lnTo>
                <a:lnTo>
                  <a:pt x="13603" y="3042"/>
                </a:lnTo>
                <a:lnTo>
                  <a:pt x="13870" y="2920"/>
                </a:lnTo>
                <a:lnTo>
                  <a:pt x="14235" y="2750"/>
                </a:lnTo>
                <a:lnTo>
                  <a:pt x="14600" y="2555"/>
                </a:lnTo>
                <a:lnTo>
                  <a:pt x="15306" y="2142"/>
                </a:lnTo>
                <a:lnTo>
                  <a:pt x="15963" y="1752"/>
                </a:lnTo>
                <a:lnTo>
                  <a:pt x="16304" y="1558"/>
                </a:lnTo>
                <a:lnTo>
                  <a:pt x="16644" y="1388"/>
                </a:lnTo>
                <a:lnTo>
                  <a:pt x="17009" y="1242"/>
                </a:lnTo>
                <a:lnTo>
                  <a:pt x="17350" y="1096"/>
                </a:lnTo>
                <a:lnTo>
                  <a:pt x="17715" y="974"/>
                </a:lnTo>
                <a:lnTo>
                  <a:pt x="18104" y="877"/>
                </a:lnTo>
                <a:lnTo>
                  <a:pt x="18153" y="877"/>
                </a:lnTo>
                <a:lnTo>
                  <a:pt x="18202" y="828"/>
                </a:lnTo>
                <a:lnTo>
                  <a:pt x="18372" y="828"/>
                </a:lnTo>
                <a:lnTo>
                  <a:pt x="18542" y="804"/>
                </a:lnTo>
                <a:close/>
                <a:moveTo>
                  <a:pt x="6279" y="1"/>
                </a:moveTo>
                <a:lnTo>
                  <a:pt x="6206" y="25"/>
                </a:lnTo>
                <a:lnTo>
                  <a:pt x="5403" y="487"/>
                </a:lnTo>
                <a:lnTo>
                  <a:pt x="4989" y="682"/>
                </a:lnTo>
                <a:lnTo>
                  <a:pt x="4551" y="852"/>
                </a:lnTo>
                <a:lnTo>
                  <a:pt x="4113" y="1023"/>
                </a:lnTo>
                <a:lnTo>
                  <a:pt x="3700" y="1217"/>
                </a:lnTo>
                <a:lnTo>
                  <a:pt x="3286" y="1436"/>
                </a:lnTo>
                <a:lnTo>
                  <a:pt x="2872" y="1679"/>
                </a:lnTo>
                <a:lnTo>
                  <a:pt x="2021" y="2117"/>
                </a:lnTo>
                <a:lnTo>
                  <a:pt x="1607" y="2361"/>
                </a:lnTo>
                <a:lnTo>
                  <a:pt x="1193" y="2604"/>
                </a:lnTo>
                <a:lnTo>
                  <a:pt x="974" y="2726"/>
                </a:lnTo>
                <a:lnTo>
                  <a:pt x="731" y="2896"/>
                </a:lnTo>
                <a:lnTo>
                  <a:pt x="488" y="3066"/>
                </a:lnTo>
                <a:lnTo>
                  <a:pt x="390" y="3188"/>
                </a:lnTo>
                <a:lnTo>
                  <a:pt x="317" y="3285"/>
                </a:lnTo>
                <a:lnTo>
                  <a:pt x="269" y="3310"/>
                </a:lnTo>
                <a:lnTo>
                  <a:pt x="220" y="3358"/>
                </a:lnTo>
                <a:lnTo>
                  <a:pt x="171" y="3480"/>
                </a:lnTo>
                <a:lnTo>
                  <a:pt x="123" y="3626"/>
                </a:lnTo>
                <a:lnTo>
                  <a:pt x="98" y="3894"/>
                </a:lnTo>
                <a:lnTo>
                  <a:pt x="98" y="4186"/>
                </a:lnTo>
                <a:lnTo>
                  <a:pt x="123" y="4453"/>
                </a:lnTo>
                <a:lnTo>
                  <a:pt x="147" y="5329"/>
                </a:lnTo>
                <a:lnTo>
                  <a:pt x="171" y="6205"/>
                </a:lnTo>
                <a:lnTo>
                  <a:pt x="171" y="8006"/>
                </a:lnTo>
                <a:lnTo>
                  <a:pt x="147" y="9782"/>
                </a:lnTo>
                <a:lnTo>
                  <a:pt x="123" y="10658"/>
                </a:lnTo>
                <a:lnTo>
                  <a:pt x="98" y="11558"/>
                </a:lnTo>
                <a:lnTo>
                  <a:pt x="1" y="13335"/>
                </a:lnTo>
                <a:lnTo>
                  <a:pt x="1" y="13700"/>
                </a:lnTo>
                <a:lnTo>
                  <a:pt x="1" y="14065"/>
                </a:lnTo>
                <a:lnTo>
                  <a:pt x="25" y="14454"/>
                </a:lnTo>
                <a:lnTo>
                  <a:pt x="50" y="14819"/>
                </a:lnTo>
                <a:lnTo>
                  <a:pt x="98" y="15233"/>
                </a:lnTo>
                <a:lnTo>
                  <a:pt x="123" y="15646"/>
                </a:lnTo>
                <a:lnTo>
                  <a:pt x="147" y="16060"/>
                </a:lnTo>
                <a:lnTo>
                  <a:pt x="171" y="16255"/>
                </a:lnTo>
                <a:lnTo>
                  <a:pt x="220" y="16474"/>
                </a:lnTo>
                <a:lnTo>
                  <a:pt x="244" y="16547"/>
                </a:lnTo>
                <a:lnTo>
                  <a:pt x="317" y="16595"/>
                </a:lnTo>
                <a:lnTo>
                  <a:pt x="390" y="16620"/>
                </a:lnTo>
                <a:lnTo>
                  <a:pt x="463" y="16620"/>
                </a:lnTo>
                <a:lnTo>
                  <a:pt x="536" y="16644"/>
                </a:lnTo>
                <a:lnTo>
                  <a:pt x="707" y="16620"/>
                </a:lnTo>
                <a:lnTo>
                  <a:pt x="877" y="16595"/>
                </a:lnTo>
                <a:lnTo>
                  <a:pt x="1218" y="16474"/>
                </a:lnTo>
                <a:lnTo>
                  <a:pt x="1850" y="16230"/>
                </a:lnTo>
                <a:lnTo>
                  <a:pt x="2240" y="16060"/>
                </a:lnTo>
                <a:lnTo>
                  <a:pt x="2605" y="15890"/>
                </a:lnTo>
                <a:lnTo>
                  <a:pt x="2970" y="15719"/>
                </a:lnTo>
                <a:lnTo>
                  <a:pt x="3310" y="15525"/>
                </a:lnTo>
                <a:lnTo>
                  <a:pt x="4064" y="15062"/>
                </a:lnTo>
                <a:lnTo>
                  <a:pt x="4819" y="14624"/>
                </a:lnTo>
                <a:lnTo>
                  <a:pt x="5549" y="14162"/>
                </a:lnTo>
                <a:lnTo>
                  <a:pt x="5938" y="13967"/>
                </a:lnTo>
                <a:lnTo>
                  <a:pt x="6327" y="13748"/>
                </a:lnTo>
                <a:lnTo>
                  <a:pt x="6400" y="13821"/>
                </a:lnTo>
                <a:lnTo>
                  <a:pt x="6473" y="13870"/>
                </a:lnTo>
                <a:lnTo>
                  <a:pt x="6546" y="13894"/>
                </a:lnTo>
                <a:lnTo>
                  <a:pt x="6644" y="13870"/>
                </a:lnTo>
                <a:lnTo>
                  <a:pt x="6741" y="13992"/>
                </a:lnTo>
                <a:lnTo>
                  <a:pt x="6863" y="14089"/>
                </a:lnTo>
                <a:lnTo>
                  <a:pt x="7130" y="14259"/>
                </a:lnTo>
                <a:lnTo>
                  <a:pt x="7422" y="14405"/>
                </a:lnTo>
                <a:lnTo>
                  <a:pt x="7690" y="14551"/>
                </a:lnTo>
                <a:lnTo>
                  <a:pt x="8517" y="14916"/>
                </a:lnTo>
                <a:lnTo>
                  <a:pt x="9345" y="15306"/>
                </a:lnTo>
                <a:lnTo>
                  <a:pt x="10878" y="16011"/>
                </a:lnTo>
                <a:lnTo>
                  <a:pt x="11656" y="16352"/>
                </a:lnTo>
                <a:lnTo>
                  <a:pt x="12435" y="16644"/>
                </a:lnTo>
                <a:lnTo>
                  <a:pt x="12459" y="16668"/>
                </a:lnTo>
                <a:lnTo>
                  <a:pt x="12508" y="16741"/>
                </a:lnTo>
                <a:lnTo>
                  <a:pt x="12581" y="16766"/>
                </a:lnTo>
                <a:lnTo>
                  <a:pt x="12678" y="16766"/>
                </a:lnTo>
                <a:lnTo>
                  <a:pt x="12751" y="16741"/>
                </a:lnTo>
                <a:lnTo>
                  <a:pt x="12800" y="16693"/>
                </a:lnTo>
                <a:lnTo>
                  <a:pt x="12897" y="16717"/>
                </a:lnTo>
                <a:lnTo>
                  <a:pt x="13019" y="16717"/>
                </a:lnTo>
                <a:lnTo>
                  <a:pt x="13286" y="16668"/>
                </a:lnTo>
                <a:lnTo>
                  <a:pt x="13530" y="16595"/>
                </a:lnTo>
                <a:lnTo>
                  <a:pt x="13724" y="16522"/>
                </a:lnTo>
                <a:lnTo>
                  <a:pt x="14211" y="16279"/>
                </a:lnTo>
                <a:lnTo>
                  <a:pt x="14698" y="16036"/>
                </a:lnTo>
                <a:lnTo>
                  <a:pt x="15647" y="15500"/>
                </a:lnTo>
                <a:lnTo>
                  <a:pt x="16596" y="14965"/>
                </a:lnTo>
                <a:lnTo>
                  <a:pt x="17058" y="14697"/>
                </a:lnTo>
                <a:lnTo>
                  <a:pt x="17545" y="14478"/>
                </a:lnTo>
                <a:lnTo>
                  <a:pt x="17885" y="14332"/>
                </a:lnTo>
                <a:lnTo>
                  <a:pt x="18226" y="14186"/>
                </a:lnTo>
                <a:lnTo>
                  <a:pt x="18542" y="14016"/>
                </a:lnTo>
                <a:lnTo>
                  <a:pt x="18688" y="13894"/>
                </a:lnTo>
                <a:lnTo>
                  <a:pt x="18834" y="13773"/>
                </a:lnTo>
                <a:lnTo>
                  <a:pt x="18883" y="13748"/>
                </a:lnTo>
                <a:lnTo>
                  <a:pt x="18932" y="13724"/>
                </a:lnTo>
                <a:lnTo>
                  <a:pt x="18980" y="13651"/>
                </a:lnTo>
                <a:lnTo>
                  <a:pt x="18980" y="13578"/>
                </a:lnTo>
                <a:lnTo>
                  <a:pt x="18980" y="12726"/>
                </a:lnTo>
                <a:lnTo>
                  <a:pt x="18956" y="11875"/>
                </a:lnTo>
                <a:lnTo>
                  <a:pt x="18883" y="10171"/>
                </a:lnTo>
                <a:lnTo>
                  <a:pt x="18859" y="9271"/>
                </a:lnTo>
                <a:lnTo>
                  <a:pt x="18859" y="8347"/>
                </a:lnTo>
                <a:lnTo>
                  <a:pt x="18883" y="6546"/>
                </a:lnTo>
                <a:lnTo>
                  <a:pt x="18932" y="4648"/>
                </a:lnTo>
                <a:lnTo>
                  <a:pt x="18956" y="2726"/>
                </a:lnTo>
                <a:lnTo>
                  <a:pt x="18980" y="2215"/>
                </a:lnTo>
                <a:lnTo>
                  <a:pt x="18980" y="1679"/>
                </a:lnTo>
                <a:lnTo>
                  <a:pt x="18932" y="1144"/>
                </a:lnTo>
                <a:lnTo>
                  <a:pt x="18883" y="901"/>
                </a:lnTo>
                <a:lnTo>
                  <a:pt x="18834" y="633"/>
                </a:lnTo>
                <a:lnTo>
                  <a:pt x="18883" y="585"/>
                </a:lnTo>
                <a:lnTo>
                  <a:pt x="18883" y="512"/>
                </a:lnTo>
                <a:lnTo>
                  <a:pt x="18883" y="439"/>
                </a:lnTo>
                <a:lnTo>
                  <a:pt x="18834" y="366"/>
                </a:lnTo>
                <a:lnTo>
                  <a:pt x="18761" y="293"/>
                </a:lnTo>
                <a:lnTo>
                  <a:pt x="18664" y="244"/>
                </a:lnTo>
                <a:lnTo>
                  <a:pt x="18421" y="244"/>
                </a:lnTo>
                <a:lnTo>
                  <a:pt x="18177" y="317"/>
                </a:lnTo>
                <a:lnTo>
                  <a:pt x="17958" y="414"/>
                </a:lnTo>
                <a:lnTo>
                  <a:pt x="17715" y="487"/>
                </a:lnTo>
                <a:lnTo>
                  <a:pt x="17374" y="585"/>
                </a:lnTo>
                <a:lnTo>
                  <a:pt x="17058" y="706"/>
                </a:lnTo>
                <a:lnTo>
                  <a:pt x="16742" y="828"/>
                </a:lnTo>
                <a:lnTo>
                  <a:pt x="16425" y="974"/>
                </a:lnTo>
                <a:lnTo>
                  <a:pt x="15817" y="1290"/>
                </a:lnTo>
                <a:lnTo>
                  <a:pt x="15209" y="1655"/>
                </a:lnTo>
                <a:lnTo>
                  <a:pt x="14479" y="2117"/>
                </a:lnTo>
                <a:lnTo>
                  <a:pt x="14089" y="2312"/>
                </a:lnTo>
                <a:lnTo>
                  <a:pt x="13700" y="2507"/>
                </a:lnTo>
                <a:lnTo>
                  <a:pt x="13432" y="2628"/>
                </a:lnTo>
                <a:lnTo>
                  <a:pt x="13165" y="2750"/>
                </a:lnTo>
                <a:lnTo>
                  <a:pt x="12897" y="2920"/>
                </a:lnTo>
                <a:lnTo>
                  <a:pt x="12654" y="3091"/>
                </a:lnTo>
                <a:lnTo>
                  <a:pt x="12532" y="2969"/>
                </a:lnTo>
                <a:lnTo>
                  <a:pt x="12386" y="2896"/>
                </a:lnTo>
                <a:lnTo>
                  <a:pt x="12070" y="2750"/>
                </a:lnTo>
                <a:lnTo>
                  <a:pt x="11875" y="2653"/>
                </a:lnTo>
                <a:lnTo>
                  <a:pt x="11705" y="2555"/>
                </a:lnTo>
                <a:lnTo>
                  <a:pt x="11316" y="2336"/>
                </a:lnTo>
                <a:lnTo>
                  <a:pt x="11072" y="2190"/>
                </a:lnTo>
                <a:lnTo>
                  <a:pt x="10805" y="2093"/>
                </a:lnTo>
                <a:lnTo>
                  <a:pt x="10294" y="1874"/>
                </a:lnTo>
                <a:lnTo>
                  <a:pt x="9758" y="1679"/>
                </a:lnTo>
                <a:lnTo>
                  <a:pt x="9223" y="1485"/>
                </a:lnTo>
                <a:lnTo>
                  <a:pt x="8298" y="1071"/>
                </a:lnTo>
                <a:lnTo>
                  <a:pt x="7836" y="852"/>
                </a:lnTo>
                <a:lnTo>
                  <a:pt x="7398" y="609"/>
                </a:lnTo>
                <a:lnTo>
                  <a:pt x="7325" y="536"/>
                </a:lnTo>
                <a:lnTo>
                  <a:pt x="7228" y="439"/>
                </a:lnTo>
                <a:lnTo>
                  <a:pt x="7057" y="244"/>
                </a:lnTo>
                <a:lnTo>
                  <a:pt x="6936" y="147"/>
                </a:lnTo>
                <a:lnTo>
                  <a:pt x="6838" y="74"/>
                </a:lnTo>
                <a:lnTo>
                  <a:pt x="6741" y="25"/>
                </a:lnTo>
                <a:lnTo>
                  <a:pt x="6619" y="25"/>
                </a:lnTo>
                <a:lnTo>
                  <a:pt x="6571" y="1"/>
                </a:lnTo>
                <a:lnTo>
                  <a:pt x="6498" y="1"/>
                </a:lnTo>
                <a:lnTo>
                  <a:pt x="6449" y="25"/>
                </a:lnTo>
                <a:lnTo>
                  <a:pt x="640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6"/>
          <p:cNvSpPr txBox="1"/>
          <p:nvPr/>
        </p:nvSpPr>
        <p:spPr>
          <a:xfrm>
            <a:off x="5036180" y="866823"/>
            <a:ext cx="3239700" cy="10317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s" sz="2400" i="1">
                <a:solidFill>
                  <a:srgbClr val="D9D9D9"/>
                </a:solidFill>
                <a:latin typeface="Tinos"/>
                <a:ea typeface="Tinos"/>
                <a:cs typeface="Tinos"/>
                <a:sym typeface="Tinos"/>
              </a:rPr>
              <a:t>Flipped Learning</a:t>
            </a:r>
            <a:endParaRPr sz="2400" i="1">
              <a:solidFill>
                <a:srgbClr val="D9D9D9"/>
              </a:solidFill>
              <a:latin typeface="Tinos"/>
              <a:ea typeface="Tinos"/>
              <a:cs typeface="Tinos"/>
              <a:sym typeface="Tinos"/>
            </a:endParaRPr>
          </a:p>
        </p:txBody>
      </p:sp>
      <p:sp>
        <p:nvSpPr>
          <p:cNvPr id="402" name="Google Shape;402;p66"/>
          <p:cNvSpPr/>
          <p:nvPr/>
        </p:nvSpPr>
        <p:spPr>
          <a:xfrm>
            <a:off x="5670272" y="1698668"/>
            <a:ext cx="1071535" cy="936717"/>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7"/>
          <p:cNvSpPr txBox="1"/>
          <p:nvPr/>
        </p:nvSpPr>
        <p:spPr>
          <a:xfrm>
            <a:off x="265500" y="115110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Audiciones y referentes musicales</a:t>
            </a:r>
            <a:endParaRPr sz="4200">
              <a:solidFill>
                <a:srgbClr val="FFFFFF"/>
              </a:solidFill>
              <a:latin typeface="Roboto"/>
              <a:ea typeface="Roboto"/>
              <a:cs typeface="Roboto"/>
              <a:sym typeface="Roboto"/>
            </a:endParaRPr>
          </a:p>
        </p:txBody>
      </p:sp>
      <p:sp>
        <p:nvSpPr>
          <p:cNvPr id="408" name="Google Shape;408;p67"/>
          <p:cNvSpPr txBox="1"/>
          <p:nvPr/>
        </p:nvSpPr>
        <p:spPr>
          <a:xfrm>
            <a:off x="265500" y="2769001"/>
            <a:ext cx="4045200" cy="1269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D9D9D9"/>
              </a:buClr>
              <a:buSzPts val="2100"/>
              <a:buFont typeface="Roboto"/>
              <a:buChar char="●"/>
            </a:pPr>
            <a:r>
              <a:rPr lang="es" sz="2100">
                <a:solidFill>
                  <a:srgbClr val="D9D9D9"/>
                </a:solidFill>
                <a:latin typeface="Roboto"/>
                <a:ea typeface="Roboto"/>
                <a:cs typeface="Roboto"/>
                <a:sym typeface="Roboto"/>
              </a:rPr>
              <a:t>Música y tecnología</a:t>
            </a:r>
            <a:endParaRPr sz="2100">
              <a:solidFill>
                <a:srgbClr val="D9D9D9"/>
              </a:solidFill>
              <a:latin typeface="Roboto"/>
              <a:ea typeface="Roboto"/>
              <a:cs typeface="Roboto"/>
              <a:sym typeface="Roboto"/>
            </a:endParaRPr>
          </a:p>
          <a:p>
            <a:pPr marL="457200" lvl="0" indent="-361950" algn="l" rtl="0">
              <a:spcBef>
                <a:spcPts val="0"/>
              </a:spcBef>
              <a:spcAft>
                <a:spcPts val="0"/>
              </a:spcAft>
              <a:buClr>
                <a:srgbClr val="D9D9D9"/>
              </a:buClr>
              <a:buSzPts val="2100"/>
              <a:buFont typeface="Roboto"/>
              <a:buChar char="●"/>
            </a:pPr>
            <a:r>
              <a:rPr lang="es" sz="2100">
                <a:solidFill>
                  <a:srgbClr val="D9D9D9"/>
                </a:solidFill>
                <a:latin typeface="Roboto"/>
                <a:ea typeface="Roboto"/>
                <a:cs typeface="Roboto"/>
                <a:sym typeface="Roboto"/>
              </a:rPr>
              <a:t>La música en el cine y los videojuegos</a:t>
            </a:r>
            <a:endParaRPr sz="2100">
              <a:solidFill>
                <a:srgbClr val="D9D9D9"/>
              </a:solidFill>
              <a:latin typeface="Roboto"/>
              <a:ea typeface="Roboto"/>
              <a:cs typeface="Roboto"/>
              <a:sym typeface="Roboto"/>
            </a:endParaRPr>
          </a:p>
          <a:p>
            <a:pPr marL="457200" lvl="0" indent="-361950" algn="l" rtl="0">
              <a:spcBef>
                <a:spcPts val="0"/>
              </a:spcBef>
              <a:spcAft>
                <a:spcPts val="0"/>
              </a:spcAft>
              <a:buClr>
                <a:srgbClr val="D9D9D9"/>
              </a:buClr>
              <a:buSzPts val="2100"/>
              <a:buFont typeface="Roboto"/>
              <a:buChar char="●"/>
            </a:pPr>
            <a:r>
              <a:rPr lang="es" sz="2100">
                <a:solidFill>
                  <a:srgbClr val="D9D9D9"/>
                </a:solidFill>
                <a:latin typeface="Roboto"/>
                <a:ea typeface="Roboto"/>
                <a:cs typeface="Roboto"/>
                <a:sym typeface="Roboto"/>
              </a:rPr>
              <a:t>Música en la publicidad</a:t>
            </a:r>
            <a:endParaRPr sz="2100">
              <a:solidFill>
                <a:srgbClr val="D9D9D9"/>
              </a:solidFill>
              <a:latin typeface="Roboto"/>
              <a:ea typeface="Roboto"/>
              <a:cs typeface="Roboto"/>
              <a:sym typeface="Roboto"/>
            </a:endParaRPr>
          </a:p>
          <a:p>
            <a:pPr marL="457200" lvl="0" indent="-361950" algn="l" rtl="0">
              <a:spcBef>
                <a:spcPts val="0"/>
              </a:spcBef>
              <a:spcAft>
                <a:spcPts val="0"/>
              </a:spcAft>
              <a:buClr>
                <a:srgbClr val="D9D9D9"/>
              </a:buClr>
              <a:buSzPts val="2100"/>
              <a:buFont typeface="Roboto"/>
              <a:buChar char="●"/>
            </a:pPr>
            <a:r>
              <a:rPr lang="es" sz="2100">
                <a:solidFill>
                  <a:srgbClr val="D9D9D9"/>
                </a:solidFill>
                <a:latin typeface="Roboto"/>
                <a:ea typeface="Roboto"/>
                <a:cs typeface="Roboto"/>
                <a:sym typeface="Roboto"/>
              </a:rPr>
              <a:t>Música popular urbana y tradicional</a:t>
            </a:r>
            <a:endParaRPr sz="2100">
              <a:solidFill>
                <a:srgbClr val="D9D9D9"/>
              </a:solidFill>
              <a:latin typeface="Roboto"/>
              <a:ea typeface="Roboto"/>
              <a:cs typeface="Roboto"/>
              <a:sym typeface="Roboto"/>
            </a:endParaRPr>
          </a:p>
        </p:txBody>
      </p:sp>
      <p:pic>
        <p:nvPicPr>
          <p:cNvPr id="409" name="Google Shape;409;p67" descr="musikawa_edu.png"/>
          <p:cNvPicPr preferRelativeResize="0"/>
          <p:nvPr/>
        </p:nvPicPr>
        <p:blipFill>
          <a:blip r:embed="rId3">
            <a:alphaModFix/>
          </a:blip>
          <a:stretch>
            <a:fillRect/>
          </a:stretch>
        </p:blipFill>
        <p:spPr>
          <a:xfrm>
            <a:off x="4377000" y="318125"/>
            <a:ext cx="1830700" cy="640750"/>
          </a:xfrm>
          <a:prstGeom prst="rect">
            <a:avLst/>
          </a:prstGeom>
          <a:noFill/>
          <a:ln>
            <a:noFill/>
          </a:ln>
        </p:spPr>
      </p:pic>
      <p:pic>
        <p:nvPicPr>
          <p:cNvPr id="410" name="Google Shape;410;p67" descr="Ciclo &quot;La música en el cine&quot; (12/17)&#10;12. Elementos para el análisis de la banda sonora musical&#10;http://www.musikawa.es/media&#10;by @caotico27" title="12. Elementos para el análisis de la banda sonora musical (12/17) | Musikawa">
            <a:hlinkClick r:id="rId4"/>
          </p:cNvPr>
          <p:cNvPicPr preferRelativeResize="0"/>
          <p:nvPr/>
        </p:nvPicPr>
        <p:blipFill>
          <a:blip r:embed="rId5">
            <a:alphaModFix/>
          </a:blip>
          <a:stretch>
            <a:fillRect/>
          </a:stretch>
        </p:blipFill>
        <p:spPr>
          <a:xfrm>
            <a:off x="3932325" y="1375875"/>
            <a:ext cx="2540176" cy="1905125"/>
          </a:xfrm>
          <a:prstGeom prst="rect">
            <a:avLst/>
          </a:prstGeom>
          <a:noFill/>
          <a:ln>
            <a:noFill/>
          </a:ln>
        </p:spPr>
      </p:pic>
      <p:pic>
        <p:nvPicPr>
          <p:cNvPr id="411" name="Google Shape;411;p67" descr="4. HARDWARE (y III) - La tarjeta de sonido (4/6) - &#10;Ciclo &quot;Informática musical&quot;&#10;Todos los videos en #FlippedKawa: http://www.musikawa.es&#10;by @caotico27 para @musikawa" title="4. HARDWARE (y III) - La tarjeta de sonido (4/6) - Ciclo &quot;Informática musical&quot; | Musikawa">
            <a:hlinkClick r:id="rId6"/>
          </p:cNvPr>
          <p:cNvPicPr preferRelativeResize="0"/>
          <p:nvPr/>
        </p:nvPicPr>
        <p:blipFill>
          <a:blip r:embed="rId7">
            <a:alphaModFix/>
          </a:blip>
          <a:stretch>
            <a:fillRect/>
          </a:stretch>
        </p:blipFill>
        <p:spPr>
          <a:xfrm>
            <a:off x="6667725" y="523575"/>
            <a:ext cx="2334925" cy="1751200"/>
          </a:xfrm>
          <a:prstGeom prst="rect">
            <a:avLst/>
          </a:prstGeom>
          <a:noFill/>
          <a:ln>
            <a:noFill/>
          </a:ln>
        </p:spPr>
      </p:pic>
      <p:pic>
        <p:nvPicPr>
          <p:cNvPr id="412" name="Google Shape;412;p67" descr="Captura de pantalla 2015-11-06 a las 12.20.50.png">
            <a:hlinkClick r:id="rId8"/>
          </p:cNvPr>
          <p:cNvPicPr preferRelativeResize="0"/>
          <p:nvPr/>
        </p:nvPicPr>
        <p:blipFill>
          <a:blip r:embed="rId9">
            <a:alphaModFix/>
          </a:blip>
          <a:stretch>
            <a:fillRect/>
          </a:stretch>
        </p:blipFill>
        <p:spPr>
          <a:xfrm>
            <a:off x="6552284" y="3414700"/>
            <a:ext cx="2028240" cy="15225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8"/>
          <p:cNvSpPr txBox="1"/>
          <p:nvPr/>
        </p:nvSpPr>
        <p:spPr>
          <a:xfrm>
            <a:off x="265500" y="115110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Audiciones y referentes musicales</a:t>
            </a:r>
            <a:endParaRPr sz="4200">
              <a:solidFill>
                <a:srgbClr val="FFFFFF"/>
              </a:solidFill>
              <a:latin typeface="Roboto"/>
              <a:ea typeface="Roboto"/>
              <a:cs typeface="Roboto"/>
              <a:sym typeface="Roboto"/>
            </a:endParaRPr>
          </a:p>
        </p:txBody>
      </p:sp>
      <p:sp>
        <p:nvSpPr>
          <p:cNvPr id="418" name="Google Shape;418;p68"/>
          <p:cNvSpPr txBox="1"/>
          <p:nvPr/>
        </p:nvSpPr>
        <p:spPr>
          <a:xfrm>
            <a:off x="265500" y="2769001"/>
            <a:ext cx="4045200" cy="1269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Música y tecnología</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La música en el cine y los videojuegos</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Música en la publicidad</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Música popular urbana y tradicional</a:t>
            </a:r>
            <a:endParaRPr sz="2100">
              <a:solidFill>
                <a:srgbClr val="CCCCCC"/>
              </a:solidFill>
              <a:latin typeface="Roboto"/>
              <a:ea typeface="Roboto"/>
              <a:cs typeface="Roboto"/>
              <a:sym typeface="Roboto"/>
            </a:endParaRPr>
          </a:p>
        </p:txBody>
      </p:sp>
      <p:pic>
        <p:nvPicPr>
          <p:cNvPr id="419" name="Google Shape;419;p68" descr="12144288_1674353092779122_1020492536_n.jpg"/>
          <p:cNvPicPr preferRelativeResize="0"/>
          <p:nvPr/>
        </p:nvPicPr>
        <p:blipFill>
          <a:blip r:embed="rId3">
            <a:alphaModFix/>
          </a:blip>
          <a:stretch>
            <a:fillRect/>
          </a:stretch>
        </p:blipFill>
        <p:spPr>
          <a:xfrm>
            <a:off x="6344825" y="307925"/>
            <a:ext cx="2656301" cy="2656299"/>
          </a:xfrm>
          <a:prstGeom prst="rect">
            <a:avLst/>
          </a:prstGeom>
          <a:noFill/>
          <a:ln>
            <a:noFill/>
          </a:ln>
        </p:spPr>
      </p:pic>
      <p:pic>
        <p:nvPicPr>
          <p:cNvPr id="420" name="Google Shape;420;p68" descr="18723595_115312459056846_5115814427634958336_n.jpg"/>
          <p:cNvPicPr preferRelativeResize="0"/>
          <p:nvPr/>
        </p:nvPicPr>
        <p:blipFill>
          <a:blip r:embed="rId4">
            <a:alphaModFix/>
          </a:blip>
          <a:stretch>
            <a:fillRect/>
          </a:stretch>
        </p:blipFill>
        <p:spPr>
          <a:xfrm>
            <a:off x="4463100" y="2153500"/>
            <a:ext cx="2837600" cy="2837600"/>
          </a:xfrm>
          <a:prstGeom prst="rect">
            <a:avLst/>
          </a:prstGeom>
          <a:noFill/>
          <a:ln>
            <a:noFill/>
          </a:ln>
        </p:spPr>
      </p:pic>
      <p:pic>
        <p:nvPicPr>
          <p:cNvPr id="421" name="Google Shape;421;p68" descr="15338491_1829141130701042_2916326606945386496_n.jpg"/>
          <p:cNvPicPr preferRelativeResize="0"/>
          <p:nvPr/>
        </p:nvPicPr>
        <p:blipFill>
          <a:blip r:embed="rId5">
            <a:alphaModFix/>
          </a:blip>
          <a:stretch>
            <a:fillRect/>
          </a:stretch>
        </p:blipFill>
        <p:spPr>
          <a:xfrm>
            <a:off x="4463100" y="152400"/>
            <a:ext cx="1729326" cy="1729326"/>
          </a:xfrm>
          <a:prstGeom prst="rect">
            <a:avLst/>
          </a:prstGeom>
          <a:noFill/>
          <a:ln>
            <a:noFill/>
          </a:ln>
        </p:spPr>
      </p:pic>
      <p:pic>
        <p:nvPicPr>
          <p:cNvPr id="422" name="Google Shape;422;p68" descr="15035539_418221691635158_6825089150903910400_n.jpg"/>
          <p:cNvPicPr preferRelativeResize="0"/>
          <p:nvPr/>
        </p:nvPicPr>
        <p:blipFill>
          <a:blip r:embed="rId6">
            <a:alphaModFix/>
          </a:blip>
          <a:stretch>
            <a:fillRect/>
          </a:stretch>
        </p:blipFill>
        <p:spPr>
          <a:xfrm>
            <a:off x="7136775" y="3016700"/>
            <a:ext cx="1931024" cy="1931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9"/>
          <p:cNvSpPr txBox="1"/>
          <p:nvPr/>
        </p:nvSpPr>
        <p:spPr>
          <a:xfrm>
            <a:off x="265500" y="115110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Audiciones y referentes musicales</a:t>
            </a:r>
            <a:endParaRPr sz="4200">
              <a:solidFill>
                <a:srgbClr val="FFFFFF"/>
              </a:solidFill>
              <a:latin typeface="Roboto"/>
              <a:ea typeface="Roboto"/>
              <a:cs typeface="Roboto"/>
              <a:sym typeface="Roboto"/>
            </a:endParaRPr>
          </a:p>
        </p:txBody>
      </p:sp>
      <p:sp>
        <p:nvSpPr>
          <p:cNvPr id="428" name="Google Shape;428;p69"/>
          <p:cNvSpPr txBox="1"/>
          <p:nvPr/>
        </p:nvSpPr>
        <p:spPr>
          <a:xfrm>
            <a:off x="265500" y="2769001"/>
            <a:ext cx="4045200" cy="1269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Música y tecnología</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La música en el cine y los videojuegos</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Música en la publicidad</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Música popular urbana y tradicional</a:t>
            </a:r>
            <a:endParaRPr sz="2100">
              <a:solidFill>
                <a:srgbClr val="CCCCCC"/>
              </a:solidFill>
              <a:latin typeface="Roboto"/>
              <a:ea typeface="Roboto"/>
              <a:cs typeface="Roboto"/>
              <a:sym typeface="Roboto"/>
            </a:endParaRPr>
          </a:p>
        </p:txBody>
      </p:sp>
      <p:pic>
        <p:nvPicPr>
          <p:cNvPr id="429" name="Google Shape;429;p69"/>
          <p:cNvPicPr preferRelativeResize="0"/>
          <p:nvPr/>
        </p:nvPicPr>
        <p:blipFill>
          <a:blip r:embed="rId3">
            <a:alphaModFix/>
          </a:blip>
          <a:stretch>
            <a:fillRect/>
          </a:stretch>
        </p:blipFill>
        <p:spPr>
          <a:xfrm>
            <a:off x="4627723" y="370926"/>
            <a:ext cx="952425" cy="952425"/>
          </a:xfrm>
          <a:prstGeom prst="rect">
            <a:avLst/>
          </a:prstGeom>
          <a:noFill/>
          <a:ln>
            <a:noFill/>
          </a:ln>
        </p:spPr>
      </p:pic>
      <p:pic>
        <p:nvPicPr>
          <p:cNvPr id="430" name="Google Shape;430;p69"/>
          <p:cNvPicPr preferRelativeResize="0"/>
          <p:nvPr/>
        </p:nvPicPr>
        <p:blipFill>
          <a:blip r:embed="rId4">
            <a:alphaModFix/>
          </a:blip>
          <a:stretch>
            <a:fillRect/>
          </a:stretch>
        </p:blipFill>
        <p:spPr>
          <a:xfrm>
            <a:off x="5893181" y="285750"/>
            <a:ext cx="887675" cy="887677"/>
          </a:xfrm>
          <a:prstGeom prst="rect">
            <a:avLst/>
          </a:prstGeom>
          <a:noFill/>
          <a:ln>
            <a:noFill/>
          </a:ln>
        </p:spPr>
      </p:pic>
      <p:pic>
        <p:nvPicPr>
          <p:cNvPr id="431" name="Google Shape;431;p69"/>
          <p:cNvPicPr preferRelativeResize="0"/>
          <p:nvPr/>
        </p:nvPicPr>
        <p:blipFill>
          <a:blip r:embed="rId5">
            <a:alphaModFix/>
          </a:blip>
          <a:stretch>
            <a:fillRect/>
          </a:stretch>
        </p:blipFill>
        <p:spPr>
          <a:xfrm>
            <a:off x="7142259" y="842705"/>
            <a:ext cx="711702" cy="711702"/>
          </a:xfrm>
          <a:prstGeom prst="rect">
            <a:avLst/>
          </a:prstGeom>
          <a:noFill/>
          <a:ln>
            <a:noFill/>
          </a:ln>
        </p:spPr>
      </p:pic>
      <p:pic>
        <p:nvPicPr>
          <p:cNvPr id="432" name="Google Shape;432;p69"/>
          <p:cNvPicPr preferRelativeResize="0"/>
          <p:nvPr/>
        </p:nvPicPr>
        <p:blipFill>
          <a:blip r:embed="rId6">
            <a:alphaModFix/>
          </a:blip>
          <a:stretch>
            <a:fillRect/>
          </a:stretch>
        </p:blipFill>
        <p:spPr>
          <a:xfrm>
            <a:off x="4314690" y="954076"/>
            <a:ext cx="2995983" cy="2995980"/>
          </a:xfrm>
          <a:prstGeom prst="rect">
            <a:avLst/>
          </a:prstGeom>
          <a:noFill/>
          <a:ln>
            <a:noFill/>
          </a:ln>
        </p:spPr>
      </p:pic>
      <p:pic>
        <p:nvPicPr>
          <p:cNvPr id="433" name="Google Shape;433;p69"/>
          <p:cNvPicPr preferRelativeResize="0"/>
          <p:nvPr/>
        </p:nvPicPr>
        <p:blipFill>
          <a:blip r:embed="rId7">
            <a:alphaModFix/>
          </a:blip>
          <a:stretch>
            <a:fillRect/>
          </a:stretch>
        </p:blipFill>
        <p:spPr>
          <a:xfrm>
            <a:off x="7853961" y="1905313"/>
            <a:ext cx="812438" cy="952428"/>
          </a:xfrm>
          <a:prstGeom prst="rect">
            <a:avLst/>
          </a:prstGeom>
          <a:noFill/>
          <a:ln>
            <a:noFill/>
          </a:ln>
        </p:spPr>
      </p:pic>
      <p:pic>
        <p:nvPicPr>
          <p:cNvPr id="434" name="Google Shape;434;p69"/>
          <p:cNvPicPr preferRelativeResize="0"/>
          <p:nvPr/>
        </p:nvPicPr>
        <p:blipFill>
          <a:blip r:embed="rId8">
            <a:alphaModFix/>
          </a:blip>
          <a:stretch>
            <a:fillRect/>
          </a:stretch>
        </p:blipFill>
        <p:spPr>
          <a:xfrm>
            <a:off x="3952800" y="3216783"/>
            <a:ext cx="1230322" cy="1230320"/>
          </a:xfrm>
          <a:prstGeom prst="rect">
            <a:avLst/>
          </a:prstGeom>
          <a:noFill/>
          <a:ln>
            <a:noFill/>
          </a:ln>
        </p:spPr>
      </p:pic>
      <p:pic>
        <p:nvPicPr>
          <p:cNvPr id="435" name="Google Shape;435;p69"/>
          <p:cNvPicPr preferRelativeResize="0"/>
          <p:nvPr/>
        </p:nvPicPr>
        <p:blipFill>
          <a:blip r:embed="rId9">
            <a:alphaModFix/>
          </a:blip>
          <a:stretch>
            <a:fillRect/>
          </a:stretch>
        </p:blipFill>
        <p:spPr>
          <a:xfrm>
            <a:off x="5368843" y="3787700"/>
            <a:ext cx="887677" cy="887675"/>
          </a:xfrm>
          <a:prstGeom prst="rect">
            <a:avLst/>
          </a:prstGeom>
          <a:noFill/>
          <a:ln>
            <a:noFill/>
          </a:ln>
        </p:spPr>
      </p:pic>
      <p:pic>
        <p:nvPicPr>
          <p:cNvPr id="436" name="Google Shape;436;p69"/>
          <p:cNvPicPr preferRelativeResize="0"/>
          <p:nvPr/>
        </p:nvPicPr>
        <p:blipFill>
          <a:blip r:embed="rId10">
            <a:alphaModFix/>
          </a:blip>
          <a:stretch>
            <a:fillRect/>
          </a:stretch>
        </p:blipFill>
        <p:spPr>
          <a:xfrm>
            <a:off x="6686489" y="3298335"/>
            <a:ext cx="887678" cy="887677"/>
          </a:xfrm>
          <a:prstGeom prst="rect">
            <a:avLst/>
          </a:prstGeom>
          <a:noFill/>
          <a:ln>
            <a:noFill/>
          </a:ln>
        </p:spPr>
      </p:pic>
      <p:pic>
        <p:nvPicPr>
          <p:cNvPr id="437" name="Google Shape;437;p69"/>
          <p:cNvPicPr preferRelativeResize="0"/>
          <p:nvPr/>
        </p:nvPicPr>
        <p:blipFill>
          <a:blip r:embed="rId11">
            <a:alphaModFix/>
          </a:blip>
          <a:stretch>
            <a:fillRect/>
          </a:stretch>
        </p:blipFill>
        <p:spPr>
          <a:xfrm>
            <a:off x="7645019" y="3742938"/>
            <a:ext cx="1230322" cy="10914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0"/>
          <p:cNvSpPr txBox="1"/>
          <p:nvPr/>
        </p:nvSpPr>
        <p:spPr>
          <a:xfrm>
            <a:off x="265500" y="48785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Práctica musical</a:t>
            </a:r>
            <a:endParaRPr sz="4200">
              <a:solidFill>
                <a:srgbClr val="FFFFFF"/>
              </a:solidFill>
              <a:latin typeface="Roboto"/>
              <a:ea typeface="Roboto"/>
              <a:cs typeface="Roboto"/>
              <a:sym typeface="Roboto"/>
            </a:endParaRPr>
          </a:p>
        </p:txBody>
      </p:sp>
      <p:sp>
        <p:nvSpPr>
          <p:cNvPr id="443" name="Google Shape;443;p70"/>
          <p:cNvSpPr txBox="1"/>
          <p:nvPr/>
        </p:nvSpPr>
        <p:spPr>
          <a:xfrm>
            <a:off x="265500" y="2258001"/>
            <a:ext cx="4045200" cy="1269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Ejercicios introductorios</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PIGNOISE - Te entiendo</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POLICE - Every breath you take</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DANI MARTÍN - Cero</a:t>
            </a:r>
            <a:endParaRPr sz="2100">
              <a:solidFill>
                <a:srgbClr val="CCCCCC"/>
              </a:solidFill>
              <a:latin typeface="Roboto"/>
              <a:ea typeface="Roboto"/>
              <a:cs typeface="Roboto"/>
              <a:sym typeface="Roboto"/>
            </a:endParaRPr>
          </a:p>
          <a:p>
            <a:pPr marL="457200" lvl="0" indent="-361950" algn="l" rtl="0">
              <a:spcBef>
                <a:spcPts val="0"/>
              </a:spcBef>
              <a:spcAft>
                <a:spcPts val="0"/>
              </a:spcAft>
              <a:buClr>
                <a:srgbClr val="CCCCCC"/>
              </a:buClr>
              <a:buSzPts val="2100"/>
              <a:buFont typeface="Roboto"/>
              <a:buChar char="●"/>
            </a:pPr>
            <a:r>
              <a:rPr lang="es" sz="2100">
                <a:solidFill>
                  <a:srgbClr val="CCCCCC"/>
                </a:solidFill>
                <a:latin typeface="Roboto"/>
                <a:ea typeface="Roboto"/>
                <a:cs typeface="Roboto"/>
                <a:sym typeface="Roboto"/>
              </a:rPr>
              <a:t>Cuarta canción a elección del alumnado</a:t>
            </a:r>
            <a:endParaRPr sz="2100">
              <a:solidFill>
                <a:srgbClr val="CCCCCC"/>
              </a:solidFill>
              <a:latin typeface="Roboto"/>
              <a:ea typeface="Roboto"/>
              <a:cs typeface="Roboto"/>
              <a:sym typeface="Roboto"/>
            </a:endParaRPr>
          </a:p>
        </p:txBody>
      </p:sp>
      <p:pic>
        <p:nvPicPr>
          <p:cNvPr id="444" name="Google Shape;444;p70" descr="Videotutorial Batería 5 de 5&#10;Every Breath You Take - The Police&#10;Coda&#10;http://www.musikawa.es/media&#10;by @caotico27" title="Batería 5 de 5 - Every Breath You Take - Coda - Cover">
            <a:hlinkClick r:id="rId3"/>
          </p:cNvPr>
          <p:cNvPicPr preferRelativeResize="0"/>
          <p:nvPr/>
        </p:nvPicPr>
        <p:blipFill>
          <a:blip r:embed="rId4">
            <a:alphaModFix/>
          </a:blip>
          <a:stretch>
            <a:fillRect/>
          </a:stretch>
        </p:blipFill>
        <p:spPr>
          <a:xfrm>
            <a:off x="6802275" y="3395450"/>
            <a:ext cx="2258350" cy="1693776"/>
          </a:xfrm>
          <a:prstGeom prst="rect">
            <a:avLst/>
          </a:prstGeom>
          <a:noFill/>
          <a:ln>
            <a:noFill/>
          </a:ln>
        </p:spPr>
      </p:pic>
      <p:pic>
        <p:nvPicPr>
          <p:cNvPr id="445" name="Google Shape;445;p70" descr="Videotutorial Guitarra eléctrica 5 de 5 - &quot;Te entiendo&quot; PIGNOISE - &#10;Final - Cover&#10;Todos los videos en #FlippedKawa: http://www.musikawa.es/media&#10;by @caotico27 para @musikawa" title="Guitarra eléctrica 5 de 5 - &quot;Te entiendo&quot; PIGNOISE - Final - Cover | Musikawa">
            <a:hlinkClick r:id="rId5"/>
          </p:cNvPr>
          <p:cNvPicPr preferRelativeResize="0"/>
          <p:nvPr/>
        </p:nvPicPr>
        <p:blipFill>
          <a:blip r:embed="rId6">
            <a:alphaModFix/>
          </a:blip>
          <a:stretch>
            <a:fillRect/>
          </a:stretch>
        </p:blipFill>
        <p:spPr>
          <a:xfrm>
            <a:off x="6805550" y="1596956"/>
            <a:ext cx="2258350" cy="1693769"/>
          </a:xfrm>
          <a:prstGeom prst="rect">
            <a:avLst/>
          </a:prstGeom>
          <a:noFill/>
          <a:ln>
            <a:noFill/>
          </a:ln>
        </p:spPr>
      </p:pic>
      <p:pic>
        <p:nvPicPr>
          <p:cNvPr id="446" name="Google Shape;446;p70" descr="Videotutorial Bajo eléctrico 5 de 5 - &quot;Cero&quot; Dani Martín&#10;Estribillo Especial&#10;http://www.musikawa.es&#10;by @caotico27 para @musikawa&#10;FLIPPEDKAWA: http://www.musikawa.es/media" title="Bajo eléctrico 5 de 5 - &quot;Cero&quot; Dani Martín - Estribillo especial | Musikawa">
            <a:hlinkClick r:id="rId7"/>
          </p:cNvPr>
          <p:cNvPicPr preferRelativeResize="0"/>
          <p:nvPr/>
        </p:nvPicPr>
        <p:blipFill>
          <a:blip r:embed="rId8">
            <a:alphaModFix/>
          </a:blip>
          <a:stretch>
            <a:fillRect/>
          </a:stretch>
        </p:blipFill>
        <p:spPr>
          <a:xfrm>
            <a:off x="4042976" y="1605797"/>
            <a:ext cx="2258350" cy="1693803"/>
          </a:xfrm>
          <a:prstGeom prst="rect">
            <a:avLst/>
          </a:prstGeom>
          <a:noFill/>
          <a:ln>
            <a:noFill/>
          </a:ln>
        </p:spPr>
      </p:pic>
      <p:pic>
        <p:nvPicPr>
          <p:cNvPr id="447" name="Google Shape;447;p70" descr="Videotutorial Teclado 4 de 5 - &quot;Cero&quot; Dani Martín - Cover&#10;Punteo + Especial&#10;http://www.musikawa.es&#10;by @caotico27 para @musikawa&#10;http://www.musikawa.es/media" title="Teclado 4 de 5 - &quot;Cero&quot; Dani Martín - Punteo + Especial - Cover">
            <a:hlinkClick r:id="rId9"/>
          </p:cNvPr>
          <p:cNvPicPr preferRelativeResize="0"/>
          <p:nvPr/>
        </p:nvPicPr>
        <p:blipFill>
          <a:blip r:embed="rId10">
            <a:alphaModFix/>
          </a:blip>
          <a:stretch>
            <a:fillRect/>
          </a:stretch>
        </p:blipFill>
        <p:spPr>
          <a:xfrm>
            <a:off x="6931183" y="101658"/>
            <a:ext cx="1862467" cy="1396850"/>
          </a:xfrm>
          <a:prstGeom prst="rect">
            <a:avLst/>
          </a:prstGeom>
          <a:noFill/>
          <a:ln>
            <a:noFill/>
          </a:ln>
        </p:spPr>
      </p:pic>
      <p:pic>
        <p:nvPicPr>
          <p:cNvPr id="448" name="Google Shape;448;p70" descr="Karaoke - &quot;Cero&quot; Dani Martín Cover Instrumental | Musikawa&#10;Todos los videos en FlippedKawa: http://www.musikawa.es/media&#10;by @caotico27 para @musikawa" title="Karaoke - &quot;Cero&quot; Dani Martín Cover - Instrumental | Musikawa">
            <a:hlinkClick r:id="rId11"/>
          </p:cNvPr>
          <p:cNvPicPr preferRelativeResize="0"/>
          <p:nvPr/>
        </p:nvPicPr>
        <p:blipFill>
          <a:blip r:embed="rId12">
            <a:alphaModFix/>
          </a:blip>
          <a:stretch>
            <a:fillRect/>
          </a:stretch>
        </p:blipFill>
        <p:spPr>
          <a:xfrm>
            <a:off x="4068351" y="3395450"/>
            <a:ext cx="2258350" cy="1693775"/>
          </a:xfrm>
          <a:prstGeom prst="rect">
            <a:avLst/>
          </a:prstGeom>
          <a:noFill/>
          <a:ln>
            <a:noFill/>
          </a:ln>
        </p:spPr>
      </p:pic>
      <p:pic>
        <p:nvPicPr>
          <p:cNvPr id="449" name="Google Shape;449;p70" descr="texto_school-of-rock.png">
            <a:hlinkClick r:id="rId13"/>
          </p:cNvPr>
          <p:cNvPicPr preferRelativeResize="0"/>
          <p:nvPr/>
        </p:nvPicPr>
        <p:blipFill>
          <a:blip r:embed="rId14">
            <a:alphaModFix/>
          </a:blip>
          <a:stretch>
            <a:fillRect/>
          </a:stretch>
        </p:blipFill>
        <p:spPr>
          <a:xfrm>
            <a:off x="4565987" y="130475"/>
            <a:ext cx="2109914" cy="1186825"/>
          </a:xfrm>
          <a:prstGeom prst="rect">
            <a:avLst/>
          </a:prstGeom>
          <a:noFill/>
          <a:ln>
            <a:noFill/>
          </a:ln>
        </p:spPr>
      </p:pic>
      <p:sp>
        <p:nvSpPr>
          <p:cNvPr id="450" name="Google Shape;450;p70"/>
          <p:cNvSpPr txBox="1"/>
          <p:nvPr/>
        </p:nvSpPr>
        <p:spPr>
          <a:xfrm>
            <a:off x="3564875" y="285800"/>
            <a:ext cx="1001100" cy="13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6000">
                <a:latin typeface="Tinos"/>
                <a:ea typeface="Tinos"/>
                <a:cs typeface="Tinos"/>
                <a:sym typeface="Tinos"/>
              </a:rPr>
              <a:t>🎸</a:t>
            </a:r>
            <a:endParaRPr sz="6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1"/>
          <p:cNvSpPr txBox="1"/>
          <p:nvPr/>
        </p:nvSpPr>
        <p:spPr>
          <a:xfrm>
            <a:off x="-206125" y="25650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Práctica musical</a:t>
            </a:r>
            <a:endParaRPr sz="4200">
              <a:solidFill>
                <a:srgbClr val="FFFFFF"/>
              </a:solidFill>
              <a:latin typeface="Roboto"/>
              <a:ea typeface="Roboto"/>
              <a:cs typeface="Roboto"/>
              <a:sym typeface="Roboto"/>
            </a:endParaRPr>
          </a:p>
        </p:txBody>
      </p:sp>
      <p:pic>
        <p:nvPicPr>
          <p:cNvPr id="456" name="Google Shape;456;p71" title="tocando_oct">
            <a:hlinkClick r:id="rId3"/>
          </p:cNvPr>
          <p:cNvPicPr preferRelativeResize="0"/>
          <p:nvPr/>
        </p:nvPicPr>
        <p:blipFill>
          <a:blip r:embed="rId4">
            <a:alphaModFix/>
          </a:blip>
          <a:stretch>
            <a:fillRect/>
          </a:stretch>
        </p:blipFill>
        <p:spPr>
          <a:xfrm>
            <a:off x="4830700" y="307198"/>
            <a:ext cx="2266500" cy="1699850"/>
          </a:xfrm>
          <a:prstGeom prst="rect">
            <a:avLst/>
          </a:prstGeom>
          <a:noFill/>
          <a:ln>
            <a:noFill/>
          </a:ln>
        </p:spPr>
      </p:pic>
      <p:pic>
        <p:nvPicPr>
          <p:cNvPr id="457" name="Google Shape;457;p71" descr="2608373545.JPG"/>
          <p:cNvPicPr preferRelativeResize="0"/>
          <p:nvPr/>
        </p:nvPicPr>
        <p:blipFill>
          <a:blip r:embed="rId5">
            <a:alphaModFix/>
          </a:blip>
          <a:stretch>
            <a:fillRect/>
          </a:stretch>
        </p:blipFill>
        <p:spPr>
          <a:xfrm>
            <a:off x="5014177" y="2092851"/>
            <a:ext cx="1596474" cy="1192024"/>
          </a:xfrm>
          <a:prstGeom prst="rect">
            <a:avLst/>
          </a:prstGeom>
          <a:noFill/>
          <a:ln>
            <a:noFill/>
          </a:ln>
        </p:spPr>
      </p:pic>
      <p:pic>
        <p:nvPicPr>
          <p:cNvPr id="458" name="Google Shape;458;p71" descr="3603023705.png"/>
          <p:cNvPicPr preferRelativeResize="0"/>
          <p:nvPr/>
        </p:nvPicPr>
        <p:blipFill>
          <a:blip r:embed="rId6">
            <a:alphaModFix/>
          </a:blip>
          <a:stretch>
            <a:fillRect/>
          </a:stretch>
        </p:blipFill>
        <p:spPr>
          <a:xfrm>
            <a:off x="7358550" y="1264925"/>
            <a:ext cx="1562040" cy="1564500"/>
          </a:xfrm>
          <a:prstGeom prst="rect">
            <a:avLst/>
          </a:prstGeom>
          <a:noFill/>
          <a:ln>
            <a:noFill/>
          </a:ln>
        </p:spPr>
      </p:pic>
      <p:pic>
        <p:nvPicPr>
          <p:cNvPr id="459" name="Google Shape;459;p71" descr="3603023786.png"/>
          <p:cNvPicPr preferRelativeResize="0"/>
          <p:nvPr/>
        </p:nvPicPr>
        <p:blipFill>
          <a:blip r:embed="rId7">
            <a:alphaModFix/>
          </a:blip>
          <a:stretch>
            <a:fillRect/>
          </a:stretch>
        </p:blipFill>
        <p:spPr>
          <a:xfrm>
            <a:off x="6691718" y="2872075"/>
            <a:ext cx="2086500" cy="2093074"/>
          </a:xfrm>
          <a:prstGeom prst="rect">
            <a:avLst/>
          </a:prstGeom>
          <a:noFill/>
          <a:ln>
            <a:noFill/>
          </a:ln>
        </p:spPr>
      </p:pic>
      <p:pic>
        <p:nvPicPr>
          <p:cNvPr id="460" name="Google Shape;460;p71" descr="16465793_1789835337944769_423342720069664768_n.jpg"/>
          <p:cNvPicPr preferRelativeResize="0"/>
          <p:nvPr/>
        </p:nvPicPr>
        <p:blipFill>
          <a:blip r:embed="rId8">
            <a:alphaModFix/>
          </a:blip>
          <a:stretch>
            <a:fillRect/>
          </a:stretch>
        </p:blipFill>
        <p:spPr>
          <a:xfrm>
            <a:off x="4694950" y="3370675"/>
            <a:ext cx="1772825" cy="1772825"/>
          </a:xfrm>
          <a:prstGeom prst="rect">
            <a:avLst/>
          </a:prstGeom>
          <a:noFill/>
          <a:ln>
            <a:noFill/>
          </a:ln>
        </p:spPr>
      </p:pic>
      <p:pic>
        <p:nvPicPr>
          <p:cNvPr id="461" name="Google Shape;461;p71" descr="16465686_282209685529446_4695991819811422208_n.jpg"/>
          <p:cNvPicPr preferRelativeResize="0"/>
          <p:nvPr/>
        </p:nvPicPr>
        <p:blipFill>
          <a:blip r:embed="rId9">
            <a:alphaModFix/>
          </a:blip>
          <a:stretch>
            <a:fillRect/>
          </a:stretch>
        </p:blipFill>
        <p:spPr>
          <a:xfrm>
            <a:off x="3360113" y="489712"/>
            <a:ext cx="1334826" cy="1334826"/>
          </a:xfrm>
          <a:prstGeom prst="rect">
            <a:avLst/>
          </a:prstGeom>
          <a:noFill/>
          <a:ln>
            <a:noFill/>
          </a:ln>
        </p:spPr>
      </p:pic>
      <p:pic>
        <p:nvPicPr>
          <p:cNvPr id="462" name="Google Shape;462;p71" descr="15802417_392564661093714_5239784363666702336_n.jpg"/>
          <p:cNvPicPr preferRelativeResize="0"/>
          <p:nvPr/>
        </p:nvPicPr>
        <p:blipFill>
          <a:blip r:embed="rId10">
            <a:alphaModFix/>
          </a:blip>
          <a:stretch>
            <a:fillRect/>
          </a:stretch>
        </p:blipFill>
        <p:spPr>
          <a:xfrm>
            <a:off x="7358550" y="45675"/>
            <a:ext cx="952174" cy="952174"/>
          </a:xfrm>
          <a:prstGeom prst="rect">
            <a:avLst/>
          </a:prstGeom>
          <a:noFill/>
          <a:ln>
            <a:noFill/>
          </a:ln>
        </p:spPr>
      </p:pic>
      <p:pic>
        <p:nvPicPr>
          <p:cNvPr id="463" name="Google Shape;463;p71" descr="15802198_247131715716187_6209031561795338240_n.jpg"/>
          <p:cNvPicPr preferRelativeResize="0"/>
          <p:nvPr/>
        </p:nvPicPr>
        <p:blipFill>
          <a:blip r:embed="rId11">
            <a:alphaModFix/>
          </a:blip>
          <a:stretch>
            <a:fillRect/>
          </a:stretch>
        </p:blipFill>
        <p:spPr>
          <a:xfrm>
            <a:off x="3515863" y="2060075"/>
            <a:ext cx="1023351" cy="1023351"/>
          </a:xfrm>
          <a:prstGeom prst="rect">
            <a:avLst/>
          </a:prstGeom>
          <a:noFill/>
          <a:ln>
            <a:noFill/>
          </a:ln>
        </p:spPr>
      </p:pic>
      <p:pic>
        <p:nvPicPr>
          <p:cNvPr id="464" name="Google Shape;464;p71" descr="15047017_268104026925374_8148134988710150144_n.jpg"/>
          <p:cNvPicPr preferRelativeResize="0"/>
          <p:nvPr/>
        </p:nvPicPr>
        <p:blipFill>
          <a:blip r:embed="rId12">
            <a:alphaModFix/>
          </a:blip>
          <a:stretch>
            <a:fillRect/>
          </a:stretch>
        </p:blipFill>
        <p:spPr>
          <a:xfrm>
            <a:off x="269675" y="1821000"/>
            <a:ext cx="2954707" cy="1772824"/>
          </a:xfrm>
          <a:prstGeom prst="rect">
            <a:avLst/>
          </a:prstGeom>
          <a:noFill/>
          <a:ln>
            <a:noFill/>
          </a:ln>
        </p:spPr>
      </p:pic>
      <p:pic>
        <p:nvPicPr>
          <p:cNvPr id="465" name="Google Shape;465;p71"/>
          <p:cNvPicPr preferRelativeResize="0"/>
          <p:nvPr/>
        </p:nvPicPr>
        <p:blipFill>
          <a:blip r:embed="rId13">
            <a:alphaModFix/>
          </a:blip>
          <a:stretch>
            <a:fillRect/>
          </a:stretch>
        </p:blipFill>
        <p:spPr>
          <a:xfrm>
            <a:off x="754193" y="3593823"/>
            <a:ext cx="1600710" cy="1363108"/>
          </a:xfrm>
          <a:prstGeom prst="rect">
            <a:avLst/>
          </a:prstGeom>
          <a:noFill/>
          <a:ln>
            <a:noFill/>
          </a:ln>
        </p:spPr>
      </p:pic>
      <p:sp>
        <p:nvSpPr>
          <p:cNvPr id="466" name="Google Shape;466;p71"/>
          <p:cNvSpPr txBox="1"/>
          <p:nvPr/>
        </p:nvSpPr>
        <p:spPr>
          <a:xfrm>
            <a:off x="3078129" y="3524253"/>
            <a:ext cx="1334700" cy="162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7200">
                <a:latin typeface="Tinos"/>
                <a:ea typeface="Tinos"/>
                <a:cs typeface="Tinos"/>
                <a:sym typeface="Tinos"/>
              </a:rPr>
              <a:t>🎸</a:t>
            </a:r>
            <a:endParaRPr sz="7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2"/>
          <p:cNvSpPr txBox="1"/>
          <p:nvPr/>
        </p:nvSpPr>
        <p:spPr>
          <a:xfrm>
            <a:off x="265500" y="-7780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Música y tecnología</a:t>
            </a:r>
            <a:endParaRPr sz="4200">
              <a:solidFill>
                <a:srgbClr val="FFFFFF"/>
              </a:solidFill>
              <a:latin typeface="Roboto"/>
              <a:ea typeface="Roboto"/>
              <a:cs typeface="Roboto"/>
              <a:sym typeface="Roboto"/>
            </a:endParaRPr>
          </a:p>
        </p:txBody>
      </p:sp>
      <p:pic>
        <p:nvPicPr>
          <p:cNvPr id="472" name="Google Shape;472;p72" descr="4. Añadir música en Spreaker - Taller de radio online&#10;Todos los videos en FlippedKawa: http://www.musikawa.es/media&#10;by @caotico27 para @musikawa" title="4. Añadir música en Spreaker - Taller de radio online | Musikawa">
            <a:hlinkClick r:id="rId3"/>
          </p:cNvPr>
          <p:cNvPicPr preferRelativeResize="0"/>
          <p:nvPr/>
        </p:nvPicPr>
        <p:blipFill>
          <a:blip r:embed="rId4">
            <a:alphaModFix/>
          </a:blip>
          <a:stretch>
            <a:fillRect/>
          </a:stretch>
        </p:blipFill>
        <p:spPr>
          <a:xfrm>
            <a:off x="4745125" y="150800"/>
            <a:ext cx="3427933" cy="2570950"/>
          </a:xfrm>
          <a:prstGeom prst="rect">
            <a:avLst/>
          </a:prstGeom>
          <a:noFill/>
          <a:ln>
            <a:noFill/>
          </a:ln>
        </p:spPr>
      </p:pic>
      <p:pic>
        <p:nvPicPr>
          <p:cNvPr id="473" name="Google Shape;473;p72" descr="Edición de video 5 de 13&#10;Trabajo con texto en Windows Live Movie Maker&#10;http://www.musikawa.es/media&#10;by @caotico27" title="Edición de video 5 de 13 - Trabajo con texto | Musikawa">
            <a:hlinkClick r:id="rId5"/>
          </p:cNvPr>
          <p:cNvPicPr preferRelativeResize="0"/>
          <p:nvPr/>
        </p:nvPicPr>
        <p:blipFill>
          <a:blip r:embed="rId6">
            <a:alphaModFix/>
          </a:blip>
          <a:stretch>
            <a:fillRect/>
          </a:stretch>
        </p:blipFill>
        <p:spPr>
          <a:xfrm>
            <a:off x="6077925" y="2844725"/>
            <a:ext cx="2773025" cy="2079775"/>
          </a:xfrm>
          <a:prstGeom prst="rect">
            <a:avLst/>
          </a:prstGeom>
          <a:noFill/>
          <a:ln>
            <a:noFill/>
          </a:ln>
        </p:spPr>
      </p:pic>
      <p:sp>
        <p:nvSpPr>
          <p:cNvPr id="474" name="Google Shape;474;p72"/>
          <p:cNvSpPr/>
          <p:nvPr/>
        </p:nvSpPr>
        <p:spPr>
          <a:xfrm>
            <a:off x="4544728" y="3294372"/>
            <a:ext cx="1187730" cy="1181661"/>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2"/>
          <p:cNvSpPr txBox="1"/>
          <p:nvPr/>
        </p:nvSpPr>
        <p:spPr>
          <a:xfrm>
            <a:off x="537550" y="1379100"/>
            <a:ext cx="3934500" cy="1269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D9D9D9"/>
              </a:buClr>
              <a:buSzPts val="1400"/>
              <a:buFont typeface="Arial"/>
              <a:buChar char="●"/>
            </a:pPr>
            <a:r>
              <a:rPr lang="es" i="1">
                <a:solidFill>
                  <a:srgbClr val="D9D9D9"/>
                </a:solidFill>
              </a:rPr>
              <a:t>Herramientas básicas: Dropbox, correo electrónico, Drive, documentos compartidos…</a:t>
            </a:r>
            <a:endParaRPr i="1">
              <a:solidFill>
                <a:srgbClr val="D9D9D9"/>
              </a:solidFill>
            </a:endParaRPr>
          </a:p>
          <a:p>
            <a:pPr marL="457200" lvl="0" indent="-317500" algn="l" rtl="0">
              <a:spcBef>
                <a:spcPts val="0"/>
              </a:spcBef>
              <a:spcAft>
                <a:spcPts val="0"/>
              </a:spcAft>
              <a:buClr>
                <a:srgbClr val="D9D9D9"/>
              </a:buClr>
              <a:buSzPts val="1400"/>
              <a:buFont typeface="Arial"/>
              <a:buChar char="●"/>
            </a:pPr>
            <a:r>
              <a:rPr lang="es" i="1">
                <a:solidFill>
                  <a:srgbClr val="D9D9D9"/>
                </a:solidFill>
              </a:rPr>
              <a:t>Proyectos: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Ripear cds,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Cambio de formatos,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Edición de sonido,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Edición de partituras,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Edición de video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Stopmotion,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Cortometrajes,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Música para videojuegos,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Doblajes,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Karaokes,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Videoclips,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Radio online</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Scratch + makey-makey</a:t>
            </a:r>
            <a:endParaRPr i="1">
              <a:solidFill>
                <a:srgbClr val="D9D9D9"/>
              </a:solidFill>
            </a:endParaRPr>
          </a:p>
          <a:p>
            <a:pPr marL="0" lvl="0" indent="0" algn="l" rtl="0">
              <a:spcBef>
                <a:spcPts val="0"/>
              </a:spcBef>
              <a:spcAft>
                <a:spcPts val="0"/>
              </a:spcAft>
              <a:buNone/>
            </a:pPr>
            <a:endParaRPr i="1">
              <a:solidFill>
                <a:srgbClr val="D9D9D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73" descr="3603023909.png"/>
          <p:cNvPicPr preferRelativeResize="0"/>
          <p:nvPr/>
        </p:nvPicPr>
        <p:blipFill>
          <a:blip r:embed="rId3">
            <a:alphaModFix/>
          </a:blip>
          <a:stretch>
            <a:fillRect/>
          </a:stretch>
        </p:blipFill>
        <p:spPr>
          <a:xfrm>
            <a:off x="4476425" y="67675"/>
            <a:ext cx="2646849" cy="2646849"/>
          </a:xfrm>
          <a:prstGeom prst="rect">
            <a:avLst/>
          </a:prstGeom>
          <a:noFill/>
          <a:ln>
            <a:noFill/>
          </a:ln>
        </p:spPr>
      </p:pic>
      <p:pic>
        <p:nvPicPr>
          <p:cNvPr id="481" name="Google Shape;481;p73" descr="2608392253.JPG"/>
          <p:cNvPicPr preferRelativeResize="0"/>
          <p:nvPr/>
        </p:nvPicPr>
        <p:blipFill>
          <a:blip r:embed="rId4">
            <a:alphaModFix/>
          </a:blip>
          <a:stretch>
            <a:fillRect/>
          </a:stretch>
        </p:blipFill>
        <p:spPr>
          <a:xfrm>
            <a:off x="7289000" y="1074999"/>
            <a:ext cx="1538352" cy="1148650"/>
          </a:xfrm>
          <a:prstGeom prst="rect">
            <a:avLst/>
          </a:prstGeom>
          <a:noFill/>
          <a:ln>
            <a:noFill/>
          </a:ln>
        </p:spPr>
      </p:pic>
      <p:pic>
        <p:nvPicPr>
          <p:cNvPr id="482" name="Google Shape;482;p73" descr="2608411597.JPG"/>
          <p:cNvPicPr preferRelativeResize="0"/>
          <p:nvPr/>
        </p:nvPicPr>
        <p:blipFill>
          <a:blip r:embed="rId5">
            <a:alphaModFix/>
          </a:blip>
          <a:stretch>
            <a:fillRect/>
          </a:stretch>
        </p:blipFill>
        <p:spPr>
          <a:xfrm>
            <a:off x="6578431" y="2346501"/>
            <a:ext cx="2526651" cy="1886576"/>
          </a:xfrm>
          <a:prstGeom prst="rect">
            <a:avLst/>
          </a:prstGeom>
          <a:noFill/>
          <a:ln>
            <a:noFill/>
          </a:ln>
        </p:spPr>
      </p:pic>
      <p:pic>
        <p:nvPicPr>
          <p:cNvPr id="483" name="Google Shape;483;p73" descr="Trabajo de música, doblaje" title="Doblaje de Salama y Ezequiel aula de música">
            <a:hlinkClick r:id="rId6"/>
          </p:cNvPr>
          <p:cNvPicPr preferRelativeResize="0"/>
          <p:nvPr/>
        </p:nvPicPr>
        <p:blipFill>
          <a:blip r:embed="rId7">
            <a:alphaModFix/>
          </a:blip>
          <a:stretch>
            <a:fillRect/>
          </a:stretch>
        </p:blipFill>
        <p:spPr>
          <a:xfrm>
            <a:off x="4660650" y="2136775"/>
            <a:ext cx="1917775" cy="1438337"/>
          </a:xfrm>
          <a:prstGeom prst="rect">
            <a:avLst/>
          </a:prstGeom>
          <a:noFill/>
          <a:ln>
            <a:noFill/>
          </a:ln>
        </p:spPr>
      </p:pic>
      <p:pic>
        <p:nvPicPr>
          <p:cNvPr id="484" name="Google Shape;484;p73" descr="Trabajo de música realizado por Alejandro Vidal Sánchez con la ayuda de Rubén Saenz Silva." title="Trabajo de música STOPMOTION playmobil">
            <a:hlinkClick r:id="rId8"/>
          </p:cNvPr>
          <p:cNvPicPr preferRelativeResize="0"/>
          <p:nvPr/>
        </p:nvPicPr>
        <p:blipFill>
          <a:blip r:embed="rId9">
            <a:alphaModFix/>
          </a:blip>
          <a:stretch>
            <a:fillRect/>
          </a:stretch>
        </p:blipFill>
        <p:spPr>
          <a:xfrm>
            <a:off x="3696625" y="3622893"/>
            <a:ext cx="1917775" cy="1438308"/>
          </a:xfrm>
          <a:prstGeom prst="rect">
            <a:avLst/>
          </a:prstGeom>
          <a:noFill/>
          <a:ln>
            <a:noFill/>
          </a:ln>
        </p:spPr>
      </p:pic>
      <p:pic>
        <p:nvPicPr>
          <p:cNvPr id="485" name="Google Shape;485;p73" descr="Corto de animación realizado con figuras de playmobil sobre el tema musical de PORTA, La bella y la bestia, realizado por el alumnado de 4º de ESO de la materia de música del IES Cristóbal Colón de Sanlúcar de Barrameda (Cádiz)&#10;&#10;Profesor responsable: Antonio J. Calvillo" title="&quot;Videoclic&quot; de animación &quot;La bella y la bestia&quot; - PORTA - IES Cristóbal Colón - STOPMOTION">
            <a:hlinkClick r:id="rId10"/>
          </p:cNvPr>
          <p:cNvPicPr preferRelativeResize="0"/>
          <p:nvPr/>
        </p:nvPicPr>
        <p:blipFill>
          <a:blip r:embed="rId11">
            <a:alphaModFix/>
          </a:blip>
          <a:stretch>
            <a:fillRect/>
          </a:stretch>
        </p:blipFill>
        <p:spPr>
          <a:xfrm>
            <a:off x="5730839" y="3724875"/>
            <a:ext cx="1692410" cy="1269300"/>
          </a:xfrm>
          <a:prstGeom prst="rect">
            <a:avLst/>
          </a:prstGeom>
          <a:noFill/>
          <a:ln>
            <a:noFill/>
          </a:ln>
        </p:spPr>
      </p:pic>
      <p:pic>
        <p:nvPicPr>
          <p:cNvPr id="486" name="Google Shape;486;p73" descr="cortometraje cine mudo salama y zeki" title="cortometraje mudo">
            <a:hlinkClick r:id="rId12"/>
          </p:cNvPr>
          <p:cNvPicPr preferRelativeResize="0"/>
          <p:nvPr/>
        </p:nvPicPr>
        <p:blipFill>
          <a:blip r:embed="rId13">
            <a:alphaModFix/>
          </a:blip>
          <a:stretch>
            <a:fillRect/>
          </a:stretch>
        </p:blipFill>
        <p:spPr>
          <a:xfrm>
            <a:off x="7533775" y="3805756"/>
            <a:ext cx="1610225" cy="1207669"/>
          </a:xfrm>
          <a:prstGeom prst="rect">
            <a:avLst/>
          </a:prstGeom>
          <a:noFill/>
          <a:ln>
            <a:noFill/>
          </a:ln>
        </p:spPr>
      </p:pic>
      <p:pic>
        <p:nvPicPr>
          <p:cNvPr id="487" name="Google Shape;487;p73" title="Noticias">
            <a:hlinkClick r:id="rId14"/>
          </p:cNvPr>
          <p:cNvPicPr preferRelativeResize="0"/>
          <p:nvPr/>
        </p:nvPicPr>
        <p:blipFill>
          <a:blip r:embed="rId15">
            <a:alphaModFix/>
          </a:blip>
          <a:stretch>
            <a:fillRect/>
          </a:stretch>
        </p:blipFill>
        <p:spPr>
          <a:xfrm>
            <a:off x="7417440" y="63550"/>
            <a:ext cx="1531560" cy="1148650"/>
          </a:xfrm>
          <a:prstGeom prst="rect">
            <a:avLst/>
          </a:prstGeom>
          <a:noFill/>
          <a:ln>
            <a:noFill/>
          </a:ln>
        </p:spPr>
      </p:pic>
      <p:pic>
        <p:nvPicPr>
          <p:cNvPr id="488" name="Google Shape;488;p73" descr="14736313_614710805397523_8040625111113400320_n.jpg"/>
          <p:cNvPicPr preferRelativeResize="0"/>
          <p:nvPr/>
        </p:nvPicPr>
        <p:blipFill>
          <a:blip r:embed="rId16">
            <a:alphaModFix/>
          </a:blip>
          <a:stretch>
            <a:fillRect/>
          </a:stretch>
        </p:blipFill>
        <p:spPr>
          <a:xfrm>
            <a:off x="3590825" y="398138"/>
            <a:ext cx="1069824" cy="1069824"/>
          </a:xfrm>
          <a:prstGeom prst="rect">
            <a:avLst/>
          </a:prstGeom>
          <a:noFill/>
          <a:ln>
            <a:noFill/>
          </a:ln>
        </p:spPr>
      </p:pic>
      <p:sp>
        <p:nvSpPr>
          <p:cNvPr id="489" name="Google Shape;489;p73"/>
          <p:cNvSpPr txBox="1"/>
          <p:nvPr/>
        </p:nvSpPr>
        <p:spPr>
          <a:xfrm>
            <a:off x="-225775" y="-96550"/>
            <a:ext cx="4045200" cy="156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4200">
                <a:solidFill>
                  <a:srgbClr val="FFFFFF"/>
                </a:solidFill>
                <a:latin typeface="Roboto"/>
                <a:ea typeface="Roboto"/>
                <a:cs typeface="Roboto"/>
                <a:sym typeface="Roboto"/>
              </a:rPr>
              <a:t>Música y tecnología</a:t>
            </a:r>
            <a:endParaRPr sz="4200">
              <a:solidFill>
                <a:srgbClr val="FFFFFF"/>
              </a:solidFill>
              <a:latin typeface="Roboto"/>
              <a:ea typeface="Roboto"/>
              <a:cs typeface="Roboto"/>
              <a:sym typeface="Roboto"/>
            </a:endParaRPr>
          </a:p>
        </p:txBody>
      </p:sp>
      <p:sp>
        <p:nvSpPr>
          <p:cNvPr id="490" name="Google Shape;490;p73"/>
          <p:cNvSpPr txBox="1"/>
          <p:nvPr/>
        </p:nvSpPr>
        <p:spPr>
          <a:xfrm>
            <a:off x="15575" y="1359475"/>
            <a:ext cx="3934500" cy="1269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D9D9D9"/>
              </a:buClr>
              <a:buSzPts val="1400"/>
              <a:buFont typeface="Arial"/>
              <a:buChar char="●"/>
            </a:pPr>
            <a:r>
              <a:rPr lang="es" i="1">
                <a:solidFill>
                  <a:srgbClr val="D9D9D9"/>
                </a:solidFill>
              </a:rPr>
              <a:t>Herramientas básicas: Dropbox, correo electrónico, Drive, documentos compartidos…</a:t>
            </a:r>
            <a:endParaRPr i="1">
              <a:solidFill>
                <a:srgbClr val="D9D9D9"/>
              </a:solidFill>
            </a:endParaRPr>
          </a:p>
          <a:p>
            <a:pPr marL="457200" lvl="0" indent="-317500" algn="l" rtl="0">
              <a:spcBef>
                <a:spcPts val="0"/>
              </a:spcBef>
              <a:spcAft>
                <a:spcPts val="0"/>
              </a:spcAft>
              <a:buClr>
                <a:srgbClr val="D9D9D9"/>
              </a:buClr>
              <a:buSzPts val="1400"/>
              <a:buFont typeface="Arial"/>
              <a:buChar char="●"/>
            </a:pPr>
            <a:r>
              <a:rPr lang="es" i="1">
                <a:solidFill>
                  <a:srgbClr val="D9D9D9"/>
                </a:solidFill>
              </a:rPr>
              <a:t>Proyectos: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Ripear cds,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Cambio de formatos,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Edición de sonido,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Edición de partituras,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Edición de video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Stopmotion,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Cortometrajes,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Música para videojuegos,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Doblajes,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Karaokes, </a:t>
            </a:r>
            <a:endParaRPr i="1">
              <a:solidFill>
                <a:srgbClr val="D9D9D9"/>
              </a:solidFill>
            </a:endParaRPr>
          </a:p>
          <a:p>
            <a:pPr marL="1371600" lvl="2" indent="-317500" algn="l" rtl="0">
              <a:spcBef>
                <a:spcPts val="0"/>
              </a:spcBef>
              <a:spcAft>
                <a:spcPts val="0"/>
              </a:spcAft>
              <a:buClr>
                <a:srgbClr val="D9D9D9"/>
              </a:buClr>
              <a:buSzPts val="1400"/>
              <a:buFont typeface="Arial"/>
              <a:buChar char="■"/>
            </a:pPr>
            <a:r>
              <a:rPr lang="es" i="1">
                <a:solidFill>
                  <a:srgbClr val="D9D9D9"/>
                </a:solidFill>
              </a:rPr>
              <a:t>Videoclips, </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Radio online</a:t>
            </a:r>
            <a:endParaRPr i="1">
              <a:solidFill>
                <a:srgbClr val="D9D9D9"/>
              </a:solidFill>
            </a:endParaRPr>
          </a:p>
          <a:p>
            <a:pPr marL="914400" lvl="1" indent="-317500" algn="l" rtl="0">
              <a:spcBef>
                <a:spcPts val="0"/>
              </a:spcBef>
              <a:spcAft>
                <a:spcPts val="0"/>
              </a:spcAft>
              <a:buClr>
                <a:srgbClr val="D9D9D9"/>
              </a:buClr>
              <a:buSzPts val="1400"/>
              <a:buFont typeface="Arial"/>
              <a:buChar char="○"/>
            </a:pPr>
            <a:r>
              <a:rPr lang="es" i="1">
                <a:solidFill>
                  <a:srgbClr val="D9D9D9"/>
                </a:solidFill>
              </a:rPr>
              <a:t>Scratch + makey-makey</a:t>
            </a:r>
            <a:endParaRPr i="1">
              <a:solidFill>
                <a:srgbClr val="D9D9D9"/>
              </a:solidFill>
            </a:endParaRPr>
          </a:p>
          <a:p>
            <a:pPr marL="0" lvl="0" indent="0" algn="l" rtl="0">
              <a:spcBef>
                <a:spcPts val="0"/>
              </a:spcBef>
              <a:spcAft>
                <a:spcPts val="0"/>
              </a:spcAft>
              <a:buNone/>
            </a:pPr>
            <a:endParaRPr i="1">
              <a:solidFill>
                <a:srgbClr val="D9D9D9"/>
              </a:solidFill>
            </a:endParaRPr>
          </a:p>
        </p:txBody>
      </p:sp>
      <p:pic>
        <p:nvPicPr>
          <p:cNvPr id="491" name="Google Shape;491;p73" title="Stopmotion.">
            <a:hlinkClick r:id="rId17"/>
          </p:cNvPr>
          <p:cNvPicPr preferRelativeResize="0"/>
          <p:nvPr/>
        </p:nvPicPr>
        <p:blipFill>
          <a:blip r:embed="rId18">
            <a:alphaModFix/>
          </a:blip>
          <a:stretch>
            <a:fillRect/>
          </a:stretch>
        </p:blipFill>
        <p:spPr>
          <a:xfrm>
            <a:off x="2777525" y="1925524"/>
            <a:ext cx="1817000" cy="1362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4"/>
          <p:cNvSpPr txBox="1"/>
          <p:nvPr/>
        </p:nvSpPr>
        <p:spPr>
          <a:xfrm>
            <a:off x="8235487" y="4505008"/>
            <a:ext cx="678000" cy="48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sz="1200">
                <a:solidFill>
                  <a:srgbClr val="666666"/>
                </a:solidFill>
                <a:latin typeface="Tinos"/>
                <a:ea typeface="Tinos"/>
                <a:cs typeface="Tinos"/>
                <a:sym typeface="Tinos"/>
              </a:rPr>
              <a:t>29</a:t>
            </a:fld>
            <a:endParaRPr sz="1200">
              <a:solidFill>
                <a:srgbClr val="666666"/>
              </a:solidFill>
              <a:latin typeface="Tinos"/>
              <a:ea typeface="Tinos"/>
              <a:cs typeface="Tinos"/>
              <a:sym typeface="Tinos"/>
            </a:endParaRPr>
          </a:p>
        </p:txBody>
      </p:sp>
      <p:pic>
        <p:nvPicPr>
          <p:cNvPr id="497" name="Google Shape;497;p74" descr="kinemaster-25-535x535.png"/>
          <p:cNvPicPr preferRelativeResize="0"/>
          <p:nvPr/>
        </p:nvPicPr>
        <p:blipFill>
          <a:blip r:embed="rId3">
            <a:alphaModFix/>
          </a:blip>
          <a:stretch>
            <a:fillRect/>
          </a:stretch>
        </p:blipFill>
        <p:spPr>
          <a:xfrm>
            <a:off x="3958235" y="298465"/>
            <a:ext cx="954408" cy="857214"/>
          </a:xfrm>
          <a:prstGeom prst="rect">
            <a:avLst/>
          </a:prstGeom>
          <a:noFill/>
          <a:ln>
            <a:noFill/>
          </a:ln>
        </p:spPr>
      </p:pic>
      <p:pic>
        <p:nvPicPr>
          <p:cNvPr id="498" name="Google Shape;498;p74" descr="mzl.gkvwnect.png"/>
          <p:cNvPicPr preferRelativeResize="0"/>
          <p:nvPr/>
        </p:nvPicPr>
        <p:blipFill>
          <a:blip r:embed="rId4">
            <a:alphaModFix/>
          </a:blip>
          <a:stretch>
            <a:fillRect/>
          </a:stretch>
        </p:blipFill>
        <p:spPr>
          <a:xfrm>
            <a:off x="6980013" y="161700"/>
            <a:ext cx="1258906" cy="1130721"/>
          </a:xfrm>
          <a:prstGeom prst="rect">
            <a:avLst/>
          </a:prstGeom>
          <a:noFill/>
          <a:ln>
            <a:noFill/>
          </a:ln>
        </p:spPr>
      </p:pic>
      <p:pic>
        <p:nvPicPr>
          <p:cNvPr id="499" name="Google Shape;499;p74">
            <a:hlinkClick r:id="rId5"/>
          </p:cNvPr>
          <p:cNvPicPr preferRelativeResize="0"/>
          <p:nvPr/>
        </p:nvPicPr>
        <p:blipFill>
          <a:blip r:embed="rId6">
            <a:alphaModFix/>
          </a:blip>
          <a:stretch>
            <a:fillRect/>
          </a:stretch>
        </p:blipFill>
        <p:spPr>
          <a:xfrm>
            <a:off x="4233341" y="1292422"/>
            <a:ext cx="1130731" cy="1130722"/>
          </a:xfrm>
          <a:prstGeom prst="rect">
            <a:avLst/>
          </a:prstGeom>
          <a:noFill/>
          <a:ln>
            <a:noFill/>
          </a:ln>
        </p:spPr>
      </p:pic>
      <p:pic>
        <p:nvPicPr>
          <p:cNvPr id="500" name="Google Shape;500;p74">
            <a:hlinkClick r:id="rId7"/>
          </p:cNvPr>
          <p:cNvPicPr preferRelativeResize="0"/>
          <p:nvPr/>
        </p:nvPicPr>
        <p:blipFill>
          <a:blip r:embed="rId8">
            <a:alphaModFix/>
          </a:blip>
          <a:stretch>
            <a:fillRect/>
          </a:stretch>
        </p:blipFill>
        <p:spPr>
          <a:xfrm>
            <a:off x="5670758" y="817708"/>
            <a:ext cx="1002610" cy="1002602"/>
          </a:xfrm>
          <a:prstGeom prst="rect">
            <a:avLst/>
          </a:prstGeom>
          <a:noFill/>
          <a:ln>
            <a:noFill/>
          </a:ln>
        </p:spPr>
      </p:pic>
      <p:pic>
        <p:nvPicPr>
          <p:cNvPr id="501" name="Google Shape;501;p74"/>
          <p:cNvPicPr preferRelativeResize="0"/>
          <p:nvPr/>
        </p:nvPicPr>
        <p:blipFill>
          <a:blip r:embed="rId9">
            <a:alphaModFix/>
          </a:blip>
          <a:stretch>
            <a:fillRect/>
          </a:stretch>
        </p:blipFill>
        <p:spPr>
          <a:xfrm>
            <a:off x="6673343" y="1970765"/>
            <a:ext cx="854556" cy="854550"/>
          </a:xfrm>
          <a:prstGeom prst="rect">
            <a:avLst/>
          </a:prstGeom>
          <a:noFill/>
          <a:ln>
            <a:noFill/>
          </a:ln>
        </p:spPr>
      </p:pic>
      <p:pic>
        <p:nvPicPr>
          <p:cNvPr id="502" name="Google Shape;502;p74"/>
          <p:cNvPicPr preferRelativeResize="0"/>
          <p:nvPr/>
        </p:nvPicPr>
        <p:blipFill>
          <a:blip r:embed="rId10">
            <a:alphaModFix/>
          </a:blip>
          <a:stretch>
            <a:fillRect/>
          </a:stretch>
        </p:blipFill>
        <p:spPr>
          <a:xfrm>
            <a:off x="4023593" y="2431611"/>
            <a:ext cx="954404" cy="954396"/>
          </a:xfrm>
          <a:prstGeom prst="rect">
            <a:avLst/>
          </a:prstGeom>
          <a:noFill/>
          <a:ln>
            <a:noFill/>
          </a:ln>
        </p:spPr>
      </p:pic>
      <p:pic>
        <p:nvPicPr>
          <p:cNvPr id="503" name="Google Shape;503;p74"/>
          <p:cNvPicPr preferRelativeResize="0"/>
          <p:nvPr/>
        </p:nvPicPr>
        <p:blipFill>
          <a:blip r:embed="rId11">
            <a:alphaModFix/>
          </a:blip>
          <a:stretch>
            <a:fillRect/>
          </a:stretch>
        </p:blipFill>
        <p:spPr>
          <a:xfrm>
            <a:off x="5415858" y="2181246"/>
            <a:ext cx="1056859" cy="1056851"/>
          </a:xfrm>
          <a:prstGeom prst="rect">
            <a:avLst/>
          </a:prstGeom>
          <a:noFill/>
          <a:ln>
            <a:noFill/>
          </a:ln>
        </p:spPr>
      </p:pic>
      <p:pic>
        <p:nvPicPr>
          <p:cNvPr id="504" name="Google Shape;504;p74"/>
          <p:cNvPicPr preferRelativeResize="0"/>
          <p:nvPr/>
        </p:nvPicPr>
        <p:blipFill>
          <a:blip r:embed="rId12">
            <a:alphaModFix/>
          </a:blip>
          <a:stretch>
            <a:fillRect/>
          </a:stretch>
        </p:blipFill>
        <p:spPr>
          <a:xfrm>
            <a:off x="7945292" y="1406938"/>
            <a:ext cx="1056858" cy="1056849"/>
          </a:xfrm>
          <a:prstGeom prst="rect">
            <a:avLst/>
          </a:prstGeom>
          <a:noFill/>
          <a:ln>
            <a:noFill/>
          </a:ln>
        </p:spPr>
      </p:pic>
      <p:pic>
        <p:nvPicPr>
          <p:cNvPr id="505" name="Google Shape;505;p74"/>
          <p:cNvPicPr preferRelativeResize="0"/>
          <p:nvPr/>
        </p:nvPicPr>
        <p:blipFill>
          <a:blip r:embed="rId13">
            <a:alphaModFix/>
          </a:blip>
          <a:stretch>
            <a:fillRect/>
          </a:stretch>
        </p:blipFill>
        <p:spPr>
          <a:xfrm>
            <a:off x="7882086" y="2908811"/>
            <a:ext cx="954406" cy="954399"/>
          </a:xfrm>
          <a:prstGeom prst="rect">
            <a:avLst/>
          </a:prstGeom>
          <a:noFill/>
          <a:ln>
            <a:noFill/>
          </a:ln>
        </p:spPr>
      </p:pic>
      <p:pic>
        <p:nvPicPr>
          <p:cNvPr id="506" name="Google Shape;506;p74"/>
          <p:cNvPicPr preferRelativeResize="0"/>
          <p:nvPr/>
        </p:nvPicPr>
        <p:blipFill>
          <a:blip r:embed="rId14">
            <a:alphaModFix/>
          </a:blip>
          <a:stretch>
            <a:fillRect/>
          </a:stretch>
        </p:blipFill>
        <p:spPr>
          <a:xfrm>
            <a:off x="4404431" y="3488700"/>
            <a:ext cx="1002609" cy="1002601"/>
          </a:xfrm>
          <a:prstGeom prst="rect">
            <a:avLst/>
          </a:prstGeom>
          <a:noFill/>
          <a:ln>
            <a:noFill/>
          </a:ln>
        </p:spPr>
      </p:pic>
      <p:pic>
        <p:nvPicPr>
          <p:cNvPr id="507" name="Google Shape;507;p74"/>
          <p:cNvPicPr preferRelativeResize="0"/>
          <p:nvPr/>
        </p:nvPicPr>
        <p:blipFill rotWithShape="1">
          <a:blip r:embed="rId15">
            <a:alphaModFix/>
          </a:blip>
          <a:srcRect/>
          <a:stretch/>
        </p:blipFill>
        <p:spPr>
          <a:xfrm>
            <a:off x="5700290" y="3503647"/>
            <a:ext cx="1950994" cy="1270599"/>
          </a:xfrm>
          <a:prstGeom prst="rect">
            <a:avLst/>
          </a:prstGeom>
          <a:noFill/>
          <a:ln>
            <a:noFill/>
          </a:ln>
        </p:spPr>
      </p:pic>
      <p:pic>
        <p:nvPicPr>
          <p:cNvPr id="508" name="Google Shape;508;p74"/>
          <p:cNvPicPr preferRelativeResize="0"/>
          <p:nvPr/>
        </p:nvPicPr>
        <p:blipFill>
          <a:blip r:embed="rId16">
            <a:alphaModFix/>
          </a:blip>
          <a:stretch>
            <a:fillRect/>
          </a:stretch>
        </p:blipFill>
        <p:spPr>
          <a:xfrm>
            <a:off x="393171" y="1508078"/>
            <a:ext cx="854557" cy="854550"/>
          </a:xfrm>
          <a:prstGeom prst="rect">
            <a:avLst/>
          </a:prstGeom>
          <a:noFill/>
          <a:ln>
            <a:noFill/>
          </a:ln>
        </p:spPr>
      </p:pic>
      <p:pic>
        <p:nvPicPr>
          <p:cNvPr id="509" name="Google Shape;509;p74"/>
          <p:cNvPicPr preferRelativeResize="0"/>
          <p:nvPr/>
        </p:nvPicPr>
        <p:blipFill>
          <a:blip r:embed="rId17">
            <a:alphaModFix/>
          </a:blip>
          <a:stretch>
            <a:fillRect/>
          </a:stretch>
        </p:blipFill>
        <p:spPr>
          <a:xfrm>
            <a:off x="2285944" y="1292422"/>
            <a:ext cx="795856" cy="795850"/>
          </a:xfrm>
          <a:prstGeom prst="rect">
            <a:avLst/>
          </a:prstGeom>
          <a:noFill/>
          <a:ln>
            <a:noFill/>
          </a:ln>
        </p:spPr>
      </p:pic>
      <p:pic>
        <p:nvPicPr>
          <p:cNvPr id="510" name="Google Shape;510;p74"/>
          <p:cNvPicPr preferRelativeResize="0"/>
          <p:nvPr/>
        </p:nvPicPr>
        <p:blipFill>
          <a:blip r:embed="rId18">
            <a:alphaModFix/>
          </a:blip>
          <a:stretch>
            <a:fillRect/>
          </a:stretch>
        </p:blipFill>
        <p:spPr>
          <a:xfrm>
            <a:off x="649342" y="2958719"/>
            <a:ext cx="1056847" cy="1056841"/>
          </a:xfrm>
          <a:prstGeom prst="rect">
            <a:avLst/>
          </a:prstGeom>
          <a:noFill/>
          <a:ln>
            <a:noFill/>
          </a:ln>
        </p:spPr>
      </p:pic>
      <p:pic>
        <p:nvPicPr>
          <p:cNvPr id="511" name="Google Shape;511;p74">
            <a:hlinkClick r:id="rId19"/>
          </p:cNvPr>
          <p:cNvPicPr preferRelativeResize="0"/>
          <p:nvPr/>
        </p:nvPicPr>
        <p:blipFill>
          <a:blip r:embed="rId20">
            <a:alphaModFix/>
          </a:blip>
          <a:stretch>
            <a:fillRect/>
          </a:stretch>
        </p:blipFill>
        <p:spPr>
          <a:xfrm>
            <a:off x="1919252" y="3706418"/>
            <a:ext cx="1950989" cy="952650"/>
          </a:xfrm>
          <a:prstGeom prst="rect">
            <a:avLst/>
          </a:prstGeom>
          <a:noFill/>
          <a:ln>
            <a:noFill/>
          </a:ln>
        </p:spPr>
      </p:pic>
      <p:pic>
        <p:nvPicPr>
          <p:cNvPr id="512" name="Google Shape;512;p74"/>
          <p:cNvPicPr preferRelativeResize="0"/>
          <p:nvPr/>
        </p:nvPicPr>
        <p:blipFill>
          <a:blip r:embed="rId21">
            <a:alphaModFix/>
          </a:blip>
          <a:stretch>
            <a:fillRect/>
          </a:stretch>
        </p:blipFill>
        <p:spPr>
          <a:xfrm>
            <a:off x="2522223" y="2442234"/>
            <a:ext cx="954407" cy="954403"/>
          </a:xfrm>
          <a:prstGeom prst="rect">
            <a:avLst/>
          </a:prstGeom>
          <a:noFill/>
          <a:ln>
            <a:noFill/>
          </a:ln>
        </p:spPr>
      </p:pic>
      <p:pic>
        <p:nvPicPr>
          <p:cNvPr id="513" name="Google Shape;513;p74"/>
          <p:cNvPicPr preferRelativeResize="0"/>
          <p:nvPr/>
        </p:nvPicPr>
        <p:blipFill>
          <a:blip r:embed="rId22">
            <a:alphaModFix/>
          </a:blip>
          <a:stretch>
            <a:fillRect/>
          </a:stretch>
        </p:blipFill>
        <p:spPr>
          <a:xfrm>
            <a:off x="295425" y="299791"/>
            <a:ext cx="2904687" cy="8545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8"/>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Metodologías activas</a:t>
            </a:r>
            <a:endParaRPr>
              <a:latin typeface="Architects Daughter"/>
              <a:ea typeface="Architects Daughter"/>
              <a:cs typeface="Architects Daughter"/>
              <a:sym typeface="Architects Daughter"/>
            </a:endParaRPr>
          </a:p>
        </p:txBody>
      </p:sp>
      <p:pic>
        <p:nvPicPr>
          <p:cNvPr id="173" name="Google Shape;173;p48"/>
          <p:cNvPicPr preferRelativeResize="0"/>
          <p:nvPr/>
        </p:nvPicPr>
        <p:blipFill rotWithShape="1">
          <a:blip r:embed="rId3">
            <a:alphaModFix/>
          </a:blip>
          <a:srcRect/>
          <a:stretch/>
        </p:blipFill>
        <p:spPr>
          <a:xfrm>
            <a:off x="2944669" y="1571937"/>
            <a:ext cx="3087600" cy="1892400"/>
          </a:xfrm>
          <a:prstGeom prst="rect">
            <a:avLst/>
          </a:prstGeom>
          <a:noFill/>
          <a:ln>
            <a:noFill/>
          </a:ln>
        </p:spPr>
      </p:pic>
      <p:sp>
        <p:nvSpPr>
          <p:cNvPr id="174" name="Google Shape;174;p48"/>
          <p:cNvSpPr/>
          <p:nvPr/>
        </p:nvSpPr>
        <p:spPr>
          <a:xfrm>
            <a:off x="1054365" y="1414169"/>
            <a:ext cx="1734300" cy="935400"/>
          </a:xfrm>
          <a:prstGeom prst="roundRect">
            <a:avLst>
              <a:gd name="adj" fmla="val 15000"/>
            </a:avLst>
          </a:prstGeom>
          <a:gradFill>
            <a:gsLst>
              <a:gs pos="0">
                <a:srgbClr val="FFEFBF"/>
              </a:gs>
              <a:gs pos="100000">
                <a:srgbClr val="92FBA1"/>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175" name="Google Shape;175;p48"/>
          <p:cNvSpPr/>
          <p:nvPr/>
        </p:nvSpPr>
        <p:spPr>
          <a:xfrm>
            <a:off x="1054365" y="3014816"/>
            <a:ext cx="1734300" cy="935400"/>
          </a:xfrm>
          <a:prstGeom prst="roundRect">
            <a:avLst>
              <a:gd name="adj" fmla="val 15000"/>
            </a:avLst>
          </a:prstGeom>
          <a:gradFill>
            <a:gsLst>
              <a:gs pos="0">
                <a:srgbClr val="FFEFBF"/>
              </a:gs>
              <a:gs pos="100000">
                <a:srgbClr val="C28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176" name="Google Shape;176;p48"/>
          <p:cNvSpPr/>
          <p:nvPr/>
        </p:nvSpPr>
        <p:spPr>
          <a:xfrm>
            <a:off x="3768991" y="3770561"/>
            <a:ext cx="1944300" cy="935400"/>
          </a:xfrm>
          <a:prstGeom prst="roundRect">
            <a:avLst>
              <a:gd name="adj" fmla="val 15000"/>
            </a:avLst>
          </a:prstGeom>
          <a:gradFill>
            <a:gsLst>
              <a:gs pos="0">
                <a:srgbClr val="FFEFBF"/>
              </a:gs>
              <a:gs pos="100000">
                <a:srgbClr val="FFBBCB"/>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177" name="Google Shape;177;p48"/>
          <p:cNvSpPr/>
          <p:nvPr/>
        </p:nvSpPr>
        <p:spPr>
          <a:xfrm>
            <a:off x="6493553" y="3014816"/>
            <a:ext cx="1734300" cy="935400"/>
          </a:xfrm>
          <a:prstGeom prst="roundRect">
            <a:avLst>
              <a:gd name="adj" fmla="val 15000"/>
            </a:avLst>
          </a:prstGeom>
          <a:gradFill>
            <a:gsLst>
              <a:gs pos="0">
                <a:srgbClr val="FFEFBF"/>
              </a:gs>
              <a:gs pos="100000">
                <a:srgbClr val="E4FB6C"/>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178" name="Google Shape;178;p48"/>
          <p:cNvSpPr/>
          <p:nvPr/>
        </p:nvSpPr>
        <p:spPr>
          <a:xfrm>
            <a:off x="6425187" y="1414169"/>
            <a:ext cx="1734300" cy="935400"/>
          </a:xfrm>
          <a:prstGeom prst="roundRect">
            <a:avLst>
              <a:gd name="adj" fmla="val 15000"/>
            </a:avLst>
          </a:prstGeom>
          <a:gradFill>
            <a:gsLst>
              <a:gs pos="0">
                <a:srgbClr val="FFEFBF"/>
              </a:gs>
              <a:gs pos="100000">
                <a:srgbClr val="6A6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179" name="Google Shape;179;p48"/>
          <p:cNvSpPr/>
          <p:nvPr/>
        </p:nvSpPr>
        <p:spPr>
          <a:xfrm>
            <a:off x="1105646" y="1440755"/>
            <a:ext cx="16317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1</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Basado en Proyectos </a:t>
            </a:r>
            <a:endParaRPr sz="1200">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(ABP - PBL)</a:t>
            </a:r>
            <a:endParaRPr sz="900"/>
          </a:p>
        </p:txBody>
      </p:sp>
      <p:sp>
        <p:nvSpPr>
          <p:cNvPr id="180" name="Google Shape;180;p48"/>
          <p:cNvSpPr/>
          <p:nvPr/>
        </p:nvSpPr>
        <p:spPr>
          <a:xfrm>
            <a:off x="1294339" y="3165301"/>
            <a:ext cx="12543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2</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Flipped Learning</a:t>
            </a:r>
            <a:endParaRPr sz="900"/>
          </a:p>
        </p:txBody>
      </p:sp>
      <p:sp>
        <p:nvSpPr>
          <p:cNvPr id="181" name="Google Shape;181;p48"/>
          <p:cNvSpPr/>
          <p:nvPr/>
        </p:nvSpPr>
        <p:spPr>
          <a:xfrm>
            <a:off x="3834085" y="3741133"/>
            <a:ext cx="1814400" cy="849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3</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Gamificación</a:t>
            </a:r>
            <a:endParaRPr sz="1200"/>
          </a:p>
        </p:txBody>
      </p:sp>
      <p:sp>
        <p:nvSpPr>
          <p:cNvPr id="182" name="Google Shape;182;p48"/>
          <p:cNvSpPr/>
          <p:nvPr/>
        </p:nvSpPr>
        <p:spPr>
          <a:xfrm>
            <a:off x="6493553" y="3068191"/>
            <a:ext cx="17343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4</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cooperativo</a:t>
            </a:r>
            <a:endParaRPr sz="900"/>
          </a:p>
        </p:txBody>
      </p:sp>
      <p:sp>
        <p:nvSpPr>
          <p:cNvPr id="183" name="Google Shape;183;p48"/>
          <p:cNvSpPr/>
          <p:nvPr/>
        </p:nvSpPr>
        <p:spPr>
          <a:xfrm>
            <a:off x="6536285" y="1537866"/>
            <a:ext cx="15081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5</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 servicio</a:t>
            </a:r>
            <a:endParaRPr sz="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5"/>
          <p:cNvSpPr txBox="1"/>
          <p:nvPr/>
        </p:nvSpPr>
        <p:spPr>
          <a:xfrm>
            <a:off x="265500" y="150800"/>
            <a:ext cx="4045200" cy="924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sz="4200">
                <a:solidFill>
                  <a:srgbClr val="FFFFFF"/>
                </a:solidFill>
                <a:latin typeface="Roboto"/>
                <a:ea typeface="Roboto"/>
                <a:cs typeface="Roboto"/>
                <a:sym typeface="Roboto"/>
              </a:rPr>
              <a:t>Otros proyectos</a:t>
            </a:r>
            <a:endParaRPr sz="4200">
              <a:solidFill>
                <a:srgbClr val="FFFFFF"/>
              </a:solidFill>
              <a:latin typeface="Roboto"/>
              <a:ea typeface="Roboto"/>
              <a:cs typeface="Roboto"/>
              <a:sym typeface="Roboto"/>
            </a:endParaRPr>
          </a:p>
        </p:txBody>
      </p:sp>
      <p:sp>
        <p:nvSpPr>
          <p:cNvPr id="519" name="Google Shape;519;p75"/>
          <p:cNvSpPr txBox="1"/>
          <p:nvPr/>
        </p:nvSpPr>
        <p:spPr>
          <a:xfrm>
            <a:off x="265500" y="1032250"/>
            <a:ext cx="3752700" cy="3737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España Canta por Siria</a:t>
            </a:r>
            <a:endParaRPr sz="1800">
              <a:solidFill>
                <a:srgbClr val="CCCCCC"/>
              </a:solidFill>
              <a:latin typeface="Roboto"/>
              <a:ea typeface="Roboto"/>
              <a:cs typeface="Roboto"/>
              <a:sym typeface="Roboto"/>
            </a:endParaRPr>
          </a:p>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Musiqueando 2018</a:t>
            </a:r>
            <a:endParaRPr sz="1800">
              <a:solidFill>
                <a:srgbClr val="CCCCCC"/>
              </a:solidFill>
              <a:latin typeface="Roboto"/>
              <a:ea typeface="Roboto"/>
              <a:cs typeface="Roboto"/>
              <a:sym typeface="Roboto"/>
            </a:endParaRPr>
          </a:p>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ScratchDayCádiz</a:t>
            </a:r>
            <a:endParaRPr sz="1800">
              <a:solidFill>
                <a:srgbClr val="CCCCCC"/>
              </a:solidFill>
              <a:latin typeface="Roboto"/>
              <a:ea typeface="Roboto"/>
              <a:cs typeface="Roboto"/>
              <a:sym typeface="Roboto"/>
            </a:endParaRPr>
          </a:p>
          <a:p>
            <a:pPr marL="0" lvl="0" indent="0" algn="l" rtl="0">
              <a:spcBef>
                <a:spcPts val="0"/>
              </a:spcBef>
              <a:spcAft>
                <a:spcPts val="0"/>
              </a:spcAft>
              <a:buNone/>
            </a:pPr>
            <a:r>
              <a:rPr lang="es" sz="1000" u="sng">
                <a:solidFill>
                  <a:srgbClr val="0097A7"/>
                </a:solidFill>
                <a:latin typeface="Roboto"/>
                <a:ea typeface="Roboto"/>
                <a:cs typeface="Roboto"/>
                <a:sym typeface="Roboto"/>
                <a:hlinkClick r:id="rId3"/>
              </a:rPr>
              <a:t>http://www.musikawa.es/scratchday-en-sanlucar-un-abp-por-y-para-el-alumnado-musikawa-scratchdaycadiz/</a:t>
            </a:r>
            <a:endParaRPr sz="1000">
              <a:solidFill>
                <a:srgbClr val="0097A7"/>
              </a:solidFill>
              <a:latin typeface="Roboto"/>
              <a:ea typeface="Roboto"/>
              <a:cs typeface="Roboto"/>
              <a:sym typeface="Roboto"/>
            </a:endParaRPr>
          </a:p>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Concurso de cortos con el Colegio Real Monasterio Santa Isabel (Barcelona)</a:t>
            </a:r>
            <a:endParaRPr sz="1800">
              <a:solidFill>
                <a:srgbClr val="CCCCCC"/>
              </a:solidFill>
              <a:latin typeface="Roboto"/>
              <a:ea typeface="Roboto"/>
              <a:cs typeface="Roboto"/>
              <a:sym typeface="Roboto"/>
            </a:endParaRPr>
          </a:p>
          <a:p>
            <a:pPr marL="0" lvl="0" indent="0" algn="l" rtl="0">
              <a:spcBef>
                <a:spcPts val="0"/>
              </a:spcBef>
              <a:spcAft>
                <a:spcPts val="0"/>
              </a:spcAft>
              <a:buNone/>
            </a:pPr>
            <a:endParaRPr sz="1800">
              <a:solidFill>
                <a:srgbClr val="CCCCCC"/>
              </a:solidFill>
              <a:latin typeface="Roboto"/>
              <a:ea typeface="Roboto"/>
              <a:cs typeface="Roboto"/>
              <a:sym typeface="Roboto"/>
            </a:endParaRPr>
          </a:p>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Un aula abierta (Visita de italianos - Masterclass)</a:t>
            </a:r>
            <a:endParaRPr sz="1800">
              <a:solidFill>
                <a:srgbClr val="CCCCCC"/>
              </a:solidFill>
              <a:latin typeface="Roboto"/>
              <a:ea typeface="Roboto"/>
              <a:cs typeface="Roboto"/>
              <a:sym typeface="Roboto"/>
            </a:endParaRPr>
          </a:p>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Defiendo mi nota</a:t>
            </a:r>
            <a:endParaRPr sz="1800">
              <a:solidFill>
                <a:srgbClr val="CCCCCC"/>
              </a:solidFill>
              <a:latin typeface="Roboto"/>
              <a:ea typeface="Roboto"/>
              <a:cs typeface="Roboto"/>
              <a:sym typeface="Roboto"/>
            </a:endParaRPr>
          </a:p>
          <a:p>
            <a:pPr marL="457200" lvl="0" indent="-342900" algn="l" rtl="0">
              <a:spcBef>
                <a:spcPts val="0"/>
              </a:spcBef>
              <a:spcAft>
                <a:spcPts val="0"/>
              </a:spcAft>
              <a:buClr>
                <a:srgbClr val="CCCCCC"/>
              </a:buClr>
              <a:buSzPts val="1800"/>
              <a:buFont typeface="Roboto"/>
              <a:buChar char="●"/>
            </a:pPr>
            <a:r>
              <a:rPr lang="es" sz="1800">
                <a:solidFill>
                  <a:srgbClr val="CCCCCC"/>
                </a:solidFill>
                <a:latin typeface="Roboto"/>
                <a:ea typeface="Roboto"/>
                <a:cs typeface="Roboto"/>
                <a:sym typeface="Roboto"/>
              </a:rPr>
              <a:t>II Gymkana musical</a:t>
            </a:r>
            <a:endParaRPr sz="1800">
              <a:solidFill>
                <a:srgbClr val="CCCCCC"/>
              </a:solidFill>
              <a:latin typeface="Roboto"/>
              <a:ea typeface="Roboto"/>
              <a:cs typeface="Roboto"/>
              <a:sym typeface="Roboto"/>
            </a:endParaRPr>
          </a:p>
        </p:txBody>
      </p:sp>
      <p:pic>
        <p:nvPicPr>
          <p:cNvPr id="520" name="Google Shape;520;p75" descr="18095269_475255889475835_6287644195049963520_n.jpg"/>
          <p:cNvPicPr preferRelativeResize="0"/>
          <p:nvPr/>
        </p:nvPicPr>
        <p:blipFill>
          <a:blip r:embed="rId4">
            <a:alphaModFix/>
          </a:blip>
          <a:stretch>
            <a:fillRect/>
          </a:stretch>
        </p:blipFill>
        <p:spPr>
          <a:xfrm>
            <a:off x="4454200" y="418253"/>
            <a:ext cx="2617375" cy="1960599"/>
          </a:xfrm>
          <a:prstGeom prst="rect">
            <a:avLst/>
          </a:prstGeom>
          <a:noFill/>
          <a:ln>
            <a:noFill/>
          </a:ln>
        </p:spPr>
      </p:pic>
      <p:pic>
        <p:nvPicPr>
          <p:cNvPr id="521" name="Google Shape;521;p75" descr="17439019_165480447304841_4239750393283739648_n.jpg"/>
          <p:cNvPicPr preferRelativeResize="0"/>
          <p:nvPr/>
        </p:nvPicPr>
        <p:blipFill>
          <a:blip r:embed="rId5">
            <a:alphaModFix/>
          </a:blip>
          <a:stretch>
            <a:fillRect/>
          </a:stretch>
        </p:blipFill>
        <p:spPr>
          <a:xfrm>
            <a:off x="4018175" y="1988125"/>
            <a:ext cx="1632574" cy="1632574"/>
          </a:xfrm>
          <a:prstGeom prst="rect">
            <a:avLst/>
          </a:prstGeom>
          <a:noFill/>
          <a:ln>
            <a:noFill/>
          </a:ln>
        </p:spPr>
      </p:pic>
      <p:pic>
        <p:nvPicPr>
          <p:cNvPr id="522" name="Google Shape;522;p75" descr="17662313_281371715620451_1194413637465276416_n.jpg"/>
          <p:cNvPicPr preferRelativeResize="0"/>
          <p:nvPr/>
        </p:nvPicPr>
        <p:blipFill>
          <a:blip r:embed="rId6">
            <a:alphaModFix/>
          </a:blip>
          <a:stretch>
            <a:fillRect/>
          </a:stretch>
        </p:blipFill>
        <p:spPr>
          <a:xfrm>
            <a:off x="4806475" y="3291737"/>
            <a:ext cx="1778625" cy="1778625"/>
          </a:xfrm>
          <a:prstGeom prst="rect">
            <a:avLst/>
          </a:prstGeom>
          <a:noFill/>
          <a:ln>
            <a:noFill/>
          </a:ln>
        </p:spPr>
      </p:pic>
      <p:pic>
        <p:nvPicPr>
          <p:cNvPr id="523" name="Google Shape;523;p75" descr="34631664512_d412ba5ebb_k.jpg"/>
          <p:cNvPicPr preferRelativeResize="0"/>
          <p:nvPr/>
        </p:nvPicPr>
        <p:blipFill>
          <a:blip r:embed="rId7">
            <a:alphaModFix/>
          </a:blip>
          <a:stretch>
            <a:fillRect/>
          </a:stretch>
        </p:blipFill>
        <p:spPr>
          <a:xfrm>
            <a:off x="7012223" y="312450"/>
            <a:ext cx="2067948" cy="1378299"/>
          </a:xfrm>
          <a:prstGeom prst="rect">
            <a:avLst/>
          </a:prstGeom>
          <a:noFill/>
          <a:ln>
            <a:noFill/>
          </a:ln>
        </p:spPr>
      </p:pic>
      <p:pic>
        <p:nvPicPr>
          <p:cNvPr id="524" name="Google Shape;524;p75" descr="33984923493_c969c43ffb_b.jpg"/>
          <p:cNvPicPr preferRelativeResize="0"/>
          <p:nvPr/>
        </p:nvPicPr>
        <p:blipFill>
          <a:blip r:embed="rId8">
            <a:alphaModFix/>
          </a:blip>
          <a:stretch>
            <a:fillRect/>
          </a:stretch>
        </p:blipFill>
        <p:spPr>
          <a:xfrm>
            <a:off x="7071575" y="1445225"/>
            <a:ext cx="2008599" cy="1339728"/>
          </a:xfrm>
          <a:prstGeom prst="rect">
            <a:avLst/>
          </a:prstGeom>
          <a:noFill/>
          <a:ln>
            <a:noFill/>
          </a:ln>
        </p:spPr>
      </p:pic>
      <p:sp>
        <p:nvSpPr>
          <p:cNvPr id="525" name="Google Shape;525;p75"/>
          <p:cNvSpPr txBox="1"/>
          <p:nvPr/>
        </p:nvSpPr>
        <p:spPr>
          <a:xfrm>
            <a:off x="256950" y="2961125"/>
            <a:ext cx="3506100" cy="1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u="sng">
                <a:solidFill>
                  <a:srgbClr val="0097A7"/>
                </a:solidFill>
                <a:latin typeface="Roboto"/>
                <a:ea typeface="Roboto"/>
                <a:cs typeface="Roboto"/>
                <a:sym typeface="Roboto"/>
                <a:hlinkClick r:id="rId9"/>
              </a:rPr>
              <a:t>https://www.youtube.com/playlist?list=PL2ZS4GahJtoFY8bTl-9Z6B04dLGVGRe9e</a:t>
            </a:r>
            <a:endParaRPr sz="1000"/>
          </a:p>
        </p:txBody>
      </p:sp>
      <p:sp>
        <p:nvSpPr>
          <p:cNvPr id="526" name="Google Shape;526;p75"/>
          <p:cNvSpPr txBox="1"/>
          <p:nvPr/>
        </p:nvSpPr>
        <p:spPr>
          <a:xfrm>
            <a:off x="306450" y="4530600"/>
            <a:ext cx="35061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u="sng">
                <a:solidFill>
                  <a:srgbClr val="0097A7"/>
                </a:solidFill>
                <a:latin typeface="Roboto"/>
                <a:ea typeface="Roboto"/>
                <a:cs typeface="Roboto"/>
                <a:sym typeface="Roboto"/>
                <a:hlinkClick r:id="rId10"/>
              </a:rPr>
              <a:t>http://www.musikawa.es/una-gymkana-musical-para-despedir-el-curso-aprendiendo-musikawa/</a:t>
            </a:r>
            <a:endParaRPr sz="1000"/>
          </a:p>
        </p:txBody>
      </p:sp>
      <p:pic>
        <p:nvPicPr>
          <p:cNvPr id="527" name="Google Shape;527;p75" descr="Insignias" title="Mejor narradora">
            <a:hlinkClick r:id="rId11"/>
          </p:cNvPr>
          <p:cNvPicPr preferRelativeResize="0"/>
          <p:nvPr/>
        </p:nvPicPr>
        <p:blipFill>
          <a:blip r:embed="rId12">
            <a:alphaModFix/>
          </a:blip>
          <a:stretch>
            <a:fillRect/>
          </a:stretch>
        </p:blipFill>
        <p:spPr>
          <a:xfrm>
            <a:off x="6708675" y="2992575"/>
            <a:ext cx="2371500" cy="1778625"/>
          </a:xfrm>
          <a:prstGeom prst="rect">
            <a:avLst/>
          </a:prstGeom>
          <a:noFill/>
          <a:ln>
            <a:noFill/>
          </a:ln>
        </p:spPr>
      </p:pic>
      <p:sp>
        <p:nvSpPr>
          <p:cNvPr id="528" name="Google Shape;528;p75"/>
          <p:cNvSpPr txBox="1"/>
          <p:nvPr/>
        </p:nvSpPr>
        <p:spPr>
          <a:xfrm>
            <a:off x="5742713" y="2498963"/>
            <a:ext cx="12369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u="sng">
                <a:solidFill>
                  <a:srgbClr val="0097A7"/>
                </a:solidFill>
                <a:latin typeface="Roboto"/>
                <a:ea typeface="Roboto"/>
                <a:cs typeface="Roboto"/>
                <a:sym typeface="Roboto"/>
                <a:hlinkClick r:id="rId13"/>
              </a:rPr>
              <a:t>https://www.instagram.com/p/BUU7fjhF71w/</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76" descr="18095269_475255889475835_6287644195049963520_n.jpg">
            <a:hlinkClick r:id="rId3"/>
          </p:cNvPr>
          <p:cNvPicPr preferRelativeResize="0"/>
          <p:nvPr/>
        </p:nvPicPr>
        <p:blipFill>
          <a:blip r:embed="rId4">
            <a:alphaModFix/>
          </a:blip>
          <a:stretch>
            <a:fillRect/>
          </a:stretch>
        </p:blipFill>
        <p:spPr>
          <a:xfrm>
            <a:off x="4027904" y="886588"/>
            <a:ext cx="4713220" cy="3530537"/>
          </a:xfrm>
          <a:prstGeom prst="rect">
            <a:avLst/>
          </a:prstGeom>
          <a:noFill/>
          <a:ln>
            <a:noFill/>
          </a:ln>
        </p:spPr>
      </p:pic>
      <p:sp>
        <p:nvSpPr>
          <p:cNvPr id="534" name="Google Shape;534;p76"/>
          <p:cNvSpPr txBox="1"/>
          <p:nvPr/>
        </p:nvSpPr>
        <p:spPr>
          <a:xfrm>
            <a:off x="608466" y="288175"/>
            <a:ext cx="3655200" cy="894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sz="3600" b="1">
                <a:solidFill>
                  <a:srgbClr val="FFFFFF"/>
                </a:solidFill>
                <a:latin typeface="Roboto"/>
                <a:ea typeface="Roboto"/>
                <a:cs typeface="Roboto"/>
                <a:sym typeface="Roboto"/>
              </a:rPr>
              <a:t>Musiqueando</a:t>
            </a:r>
            <a:endParaRPr sz="3600" b="1">
              <a:solidFill>
                <a:srgbClr val="FFFFFF"/>
              </a:solidFill>
              <a:latin typeface="Roboto"/>
              <a:ea typeface="Roboto"/>
              <a:cs typeface="Roboto"/>
              <a:sym typeface="Roboto"/>
            </a:endParaRPr>
          </a:p>
        </p:txBody>
      </p:sp>
      <p:sp>
        <p:nvSpPr>
          <p:cNvPr id="535" name="Google Shape;535;p76"/>
          <p:cNvSpPr txBox="1"/>
          <p:nvPr/>
        </p:nvSpPr>
        <p:spPr>
          <a:xfrm>
            <a:off x="441725" y="1919502"/>
            <a:ext cx="3864900" cy="9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a:t>🎹🎺🎻🎸🎷🎶🎵</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s"/>
              <a:t>32</a:t>
            </a:fld>
            <a:endParaRPr/>
          </a:p>
        </p:txBody>
      </p:sp>
      <p:pic>
        <p:nvPicPr>
          <p:cNvPr id="541" name="Google Shape;541;p77" descr="34631664512_d412ba5ebb_k.jpg"/>
          <p:cNvPicPr preferRelativeResize="0"/>
          <p:nvPr/>
        </p:nvPicPr>
        <p:blipFill>
          <a:blip r:embed="rId3">
            <a:alphaModFix/>
          </a:blip>
          <a:stretch>
            <a:fillRect/>
          </a:stretch>
        </p:blipFill>
        <p:spPr>
          <a:xfrm>
            <a:off x="4866125" y="673325"/>
            <a:ext cx="3038971" cy="2025496"/>
          </a:xfrm>
          <a:prstGeom prst="rect">
            <a:avLst/>
          </a:prstGeom>
          <a:noFill/>
          <a:ln>
            <a:noFill/>
          </a:ln>
        </p:spPr>
      </p:pic>
      <p:pic>
        <p:nvPicPr>
          <p:cNvPr id="542" name="Google Shape;542;p77" descr="33984923493_c969c43ffb_b.jpg"/>
          <p:cNvPicPr preferRelativeResize="0"/>
          <p:nvPr/>
        </p:nvPicPr>
        <p:blipFill>
          <a:blip r:embed="rId4">
            <a:alphaModFix/>
          </a:blip>
          <a:stretch>
            <a:fillRect/>
          </a:stretch>
        </p:blipFill>
        <p:spPr>
          <a:xfrm>
            <a:off x="4953346" y="2338010"/>
            <a:ext cx="2951754" cy="1968816"/>
          </a:xfrm>
          <a:prstGeom prst="rect">
            <a:avLst/>
          </a:prstGeom>
          <a:noFill/>
          <a:ln>
            <a:noFill/>
          </a:ln>
        </p:spPr>
      </p:pic>
      <p:sp>
        <p:nvSpPr>
          <p:cNvPr id="543" name="Google Shape;543;p77"/>
          <p:cNvSpPr txBox="1">
            <a:spLocks noGrp="1"/>
          </p:cNvSpPr>
          <p:nvPr>
            <p:ph type="title" idx="4294967295"/>
          </p:nvPr>
        </p:nvSpPr>
        <p:spPr>
          <a:xfrm>
            <a:off x="456175" y="341550"/>
            <a:ext cx="4344900" cy="699900"/>
          </a:xfrm>
          <a:prstGeom prst="rect">
            <a:avLst/>
          </a:prstGeom>
        </p:spPr>
        <p:txBody>
          <a:bodyPr spcFirstLastPara="1" wrap="square" lIns="58925" tIns="58925" rIns="58925" bIns="58925" anchor="ctr" anchorCtr="0">
            <a:noAutofit/>
          </a:bodyPr>
          <a:lstStyle/>
          <a:p>
            <a:pPr marL="0" lvl="0" indent="0" algn="ctr" rtl="0">
              <a:spcBef>
                <a:spcPts val="0"/>
              </a:spcBef>
              <a:spcAft>
                <a:spcPts val="0"/>
              </a:spcAft>
              <a:buNone/>
            </a:pPr>
            <a:r>
              <a:rPr lang="es">
                <a:latin typeface="Roboto"/>
                <a:ea typeface="Roboto"/>
                <a:cs typeface="Roboto"/>
                <a:sym typeface="Roboto"/>
              </a:rPr>
              <a:t>ScratchDay</a:t>
            </a:r>
            <a:endParaRPr>
              <a:latin typeface="Roboto"/>
              <a:ea typeface="Roboto"/>
              <a:cs typeface="Roboto"/>
              <a:sym typeface="Roboto"/>
            </a:endParaRPr>
          </a:p>
        </p:txBody>
      </p:sp>
      <p:sp>
        <p:nvSpPr>
          <p:cNvPr id="544" name="Google Shape;544;p77"/>
          <p:cNvSpPr txBox="1"/>
          <p:nvPr/>
        </p:nvSpPr>
        <p:spPr>
          <a:xfrm>
            <a:off x="1668725" y="3885575"/>
            <a:ext cx="3039000" cy="64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000" u="sng">
                <a:solidFill>
                  <a:srgbClr val="0097A7"/>
                </a:solidFill>
                <a:latin typeface="Roboto"/>
                <a:ea typeface="Roboto"/>
                <a:cs typeface="Roboto"/>
                <a:sym typeface="Roboto"/>
                <a:hlinkClick r:id="rId5"/>
              </a:rPr>
              <a:t>https://www.instagram.com/p/BUU7fjhF71w/</a:t>
            </a:r>
            <a:endParaRPr sz="1000">
              <a:solidFill>
                <a:schemeClr val="dk1"/>
              </a:solidFill>
            </a:endParaRPr>
          </a:p>
        </p:txBody>
      </p:sp>
      <p:pic>
        <p:nvPicPr>
          <p:cNvPr id="545" name="Google Shape;545;p77"/>
          <p:cNvPicPr preferRelativeResize="0"/>
          <p:nvPr/>
        </p:nvPicPr>
        <p:blipFill>
          <a:blip r:embed="rId6">
            <a:alphaModFix/>
          </a:blip>
          <a:stretch>
            <a:fillRect/>
          </a:stretch>
        </p:blipFill>
        <p:spPr>
          <a:xfrm>
            <a:off x="1914100" y="1337325"/>
            <a:ext cx="2548249" cy="2548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s"/>
              <a:t>33</a:t>
            </a:fld>
            <a:endParaRPr/>
          </a:p>
        </p:txBody>
      </p:sp>
      <p:sp>
        <p:nvSpPr>
          <p:cNvPr id="551" name="Google Shape;551;p78"/>
          <p:cNvSpPr txBox="1">
            <a:spLocks noGrp="1"/>
          </p:cNvSpPr>
          <p:nvPr>
            <p:ph type="title" idx="4294967295"/>
          </p:nvPr>
        </p:nvSpPr>
        <p:spPr>
          <a:xfrm>
            <a:off x="520250" y="493950"/>
            <a:ext cx="7460100" cy="699900"/>
          </a:xfrm>
          <a:prstGeom prst="rect">
            <a:avLst/>
          </a:prstGeom>
        </p:spPr>
        <p:txBody>
          <a:bodyPr spcFirstLastPara="1" wrap="square" lIns="58925" tIns="58925" rIns="58925" bIns="58925" anchor="ctr" anchorCtr="0">
            <a:noAutofit/>
          </a:bodyPr>
          <a:lstStyle/>
          <a:p>
            <a:pPr marL="0" lvl="0" indent="0" algn="ctr" rtl="0">
              <a:spcBef>
                <a:spcPts val="0"/>
              </a:spcBef>
              <a:spcAft>
                <a:spcPts val="0"/>
              </a:spcAft>
              <a:buNone/>
            </a:pPr>
            <a:r>
              <a:rPr lang="es">
                <a:latin typeface="Roboto"/>
                <a:ea typeface="Roboto"/>
                <a:cs typeface="Roboto"/>
                <a:sym typeface="Roboto"/>
              </a:rPr>
              <a:t>Concurso de cortos</a:t>
            </a:r>
            <a:endParaRPr>
              <a:latin typeface="Roboto"/>
              <a:ea typeface="Roboto"/>
              <a:cs typeface="Roboto"/>
              <a:sym typeface="Roboto"/>
            </a:endParaRPr>
          </a:p>
        </p:txBody>
      </p:sp>
      <p:pic>
        <p:nvPicPr>
          <p:cNvPr id="552" name="Google Shape;552;p78" descr="Insignias" title="Mejor narradora">
            <a:hlinkClick r:id="rId3"/>
          </p:cNvPr>
          <p:cNvPicPr preferRelativeResize="0"/>
          <p:nvPr/>
        </p:nvPicPr>
        <p:blipFill>
          <a:blip r:embed="rId4">
            <a:alphaModFix/>
          </a:blip>
          <a:stretch>
            <a:fillRect/>
          </a:stretch>
        </p:blipFill>
        <p:spPr>
          <a:xfrm>
            <a:off x="2642925" y="1484975"/>
            <a:ext cx="3858150" cy="2893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9"/>
          <p:cNvSpPr txBox="1">
            <a:spLocks noGrp="1"/>
          </p:cNvSpPr>
          <p:nvPr>
            <p:ph type="title" idx="4294967295"/>
          </p:nvPr>
        </p:nvSpPr>
        <p:spPr>
          <a:xfrm>
            <a:off x="422075" y="689750"/>
            <a:ext cx="4531200" cy="699900"/>
          </a:xfrm>
          <a:prstGeom prst="rect">
            <a:avLst/>
          </a:prstGeom>
        </p:spPr>
        <p:txBody>
          <a:bodyPr spcFirstLastPara="1" wrap="square" lIns="58925" tIns="58925" rIns="58925" bIns="58925" anchor="ctr" anchorCtr="0">
            <a:noAutofit/>
          </a:bodyPr>
          <a:lstStyle/>
          <a:p>
            <a:pPr marL="0" lvl="0" indent="0" algn="ctr" rtl="0">
              <a:spcBef>
                <a:spcPts val="0"/>
              </a:spcBef>
              <a:spcAft>
                <a:spcPts val="0"/>
              </a:spcAft>
              <a:buNone/>
            </a:pPr>
            <a:r>
              <a:rPr lang="es" sz="3600">
                <a:latin typeface="Roboto"/>
                <a:ea typeface="Roboto"/>
                <a:cs typeface="Roboto"/>
                <a:sym typeface="Roboto"/>
              </a:rPr>
              <a:t>Escaperoom / BreakOut / Gymkanas / Juegos</a:t>
            </a:r>
            <a:endParaRPr sz="3600">
              <a:latin typeface="Roboto"/>
              <a:ea typeface="Roboto"/>
              <a:cs typeface="Roboto"/>
              <a:sym typeface="Roboto"/>
            </a:endParaRPr>
          </a:p>
        </p:txBody>
      </p:sp>
      <p:pic>
        <p:nvPicPr>
          <p:cNvPr id="558" name="Google Shape;558;p79"/>
          <p:cNvPicPr preferRelativeResize="0"/>
          <p:nvPr/>
        </p:nvPicPr>
        <p:blipFill>
          <a:blip r:embed="rId3">
            <a:alphaModFix/>
          </a:blip>
          <a:stretch>
            <a:fillRect/>
          </a:stretch>
        </p:blipFill>
        <p:spPr>
          <a:xfrm>
            <a:off x="5455288" y="333750"/>
            <a:ext cx="2931451" cy="2198600"/>
          </a:xfrm>
          <a:prstGeom prst="rect">
            <a:avLst/>
          </a:prstGeom>
          <a:noFill/>
          <a:ln>
            <a:noFill/>
          </a:ln>
        </p:spPr>
      </p:pic>
      <p:pic>
        <p:nvPicPr>
          <p:cNvPr id="559" name="Google Shape;559;p79"/>
          <p:cNvPicPr preferRelativeResize="0"/>
          <p:nvPr/>
        </p:nvPicPr>
        <p:blipFill>
          <a:blip r:embed="rId4">
            <a:alphaModFix/>
          </a:blip>
          <a:stretch>
            <a:fillRect/>
          </a:stretch>
        </p:blipFill>
        <p:spPr>
          <a:xfrm>
            <a:off x="1433878" y="2159475"/>
            <a:ext cx="2134725" cy="2134701"/>
          </a:xfrm>
          <a:prstGeom prst="rect">
            <a:avLst/>
          </a:prstGeom>
          <a:noFill/>
          <a:ln>
            <a:noFill/>
          </a:ln>
        </p:spPr>
      </p:pic>
      <p:pic>
        <p:nvPicPr>
          <p:cNvPr id="560" name="Google Shape;560;p79"/>
          <p:cNvPicPr preferRelativeResize="0"/>
          <p:nvPr/>
        </p:nvPicPr>
        <p:blipFill>
          <a:blip r:embed="rId5">
            <a:alphaModFix/>
          </a:blip>
          <a:stretch>
            <a:fillRect/>
          </a:stretch>
        </p:blipFill>
        <p:spPr>
          <a:xfrm>
            <a:off x="4240825" y="2667675"/>
            <a:ext cx="1614475" cy="1614475"/>
          </a:xfrm>
          <a:prstGeom prst="rect">
            <a:avLst/>
          </a:prstGeom>
          <a:noFill/>
          <a:ln>
            <a:noFill/>
          </a:ln>
        </p:spPr>
      </p:pic>
      <p:sp>
        <p:nvSpPr>
          <p:cNvPr id="561" name="Google Shape;561;p79"/>
          <p:cNvSpPr/>
          <p:nvPr/>
        </p:nvSpPr>
        <p:spPr>
          <a:xfrm>
            <a:off x="6756125" y="2823750"/>
            <a:ext cx="866989" cy="115359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0"/>
          <p:cNvSpPr txBox="1">
            <a:spLocks noGrp="1"/>
          </p:cNvSpPr>
          <p:nvPr>
            <p:ph type="title" idx="4294967295"/>
          </p:nvPr>
        </p:nvSpPr>
        <p:spPr>
          <a:xfrm>
            <a:off x="-117800" y="179325"/>
            <a:ext cx="4531200" cy="699900"/>
          </a:xfrm>
          <a:prstGeom prst="rect">
            <a:avLst/>
          </a:prstGeom>
        </p:spPr>
        <p:txBody>
          <a:bodyPr spcFirstLastPara="1" wrap="square" lIns="58925" tIns="58925" rIns="58925" bIns="58925" anchor="ctr" anchorCtr="0">
            <a:noAutofit/>
          </a:bodyPr>
          <a:lstStyle/>
          <a:p>
            <a:pPr marL="0" lvl="0" indent="0" algn="ctr" rtl="0">
              <a:spcBef>
                <a:spcPts val="0"/>
              </a:spcBef>
              <a:spcAft>
                <a:spcPts val="0"/>
              </a:spcAft>
              <a:buNone/>
            </a:pPr>
            <a:r>
              <a:rPr lang="es" sz="3600">
                <a:latin typeface="Roboto"/>
                <a:ea typeface="Roboto"/>
                <a:cs typeface="Roboto"/>
                <a:sym typeface="Roboto"/>
              </a:rPr>
              <a:t>UKEReto</a:t>
            </a:r>
            <a:endParaRPr sz="3600">
              <a:latin typeface="Roboto"/>
              <a:ea typeface="Roboto"/>
              <a:cs typeface="Roboto"/>
              <a:sym typeface="Roboto"/>
            </a:endParaRPr>
          </a:p>
        </p:txBody>
      </p:sp>
      <p:pic>
        <p:nvPicPr>
          <p:cNvPr id="567" name="Google Shape;567;p80" descr="#ukereto 2018 - Count of me de Bruno Mars con @caotico27 @tatarachin @blancadnonay @EgeaCelia y @raquelache&#10;&#10;https://ukereto.weebly.com/" title="#ukereto - Count of me - Bruno Mars @caotico27 @tatarachin @blancadnonay @EgeaCelia y @raquelache">
            <a:hlinkClick r:id="rId3"/>
          </p:cNvPr>
          <p:cNvPicPr preferRelativeResize="0"/>
          <p:nvPr/>
        </p:nvPicPr>
        <p:blipFill>
          <a:blip r:embed="rId4">
            <a:alphaModFix/>
          </a:blip>
          <a:stretch>
            <a:fillRect/>
          </a:stretch>
        </p:blipFill>
        <p:spPr>
          <a:xfrm>
            <a:off x="1703300" y="1002175"/>
            <a:ext cx="5226674" cy="392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81" descr="2015-10-05_1000-602x266.png">
            <a:hlinkClick r:id="rId3"/>
          </p:cNvPr>
          <p:cNvPicPr preferRelativeResize="0"/>
          <p:nvPr/>
        </p:nvPicPr>
        <p:blipFill>
          <a:blip r:embed="rId4">
            <a:alphaModFix/>
          </a:blip>
          <a:stretch>
            <a:fillRect/>
          </a:stretch>
        </p:blipFill>
        <p:spPr>
          <a:xfrm>
            <a:off x="543510" y="838800"/>
            <a:ext cx="2565340" cy="1133525"/>
          </a:xfrm>
          <a:prstGeom prst="rect">
            <a:avLst/>
          </a:prstGeom>
          <a:noFill/>
          <a:ln>
            <a:noFill/>
          </a:ln>
        </p:spPr>
      </p:pic>
      <p:pic>
        <p:nvPicPr>
          <p:cNvPr id="573" name="Google Shape;573;p81" descr="Experto-en-DROPBOX.jpg"/>
          <p:cNvPicPr preferRelativeResize="0"/>
          <p:nvPr/>
        </p:nvPicPr>
        <p:blipFill>
          <a:blip r:embed="rId5">
            <a:alphaModFix/>
          </a:blip>
          <a:stretch>
            <a:fillRect/>
          </a:stretch>
        </p:blipFill>
        <p:spPr>
          <a:xfrm>
            <a:off x="3535450" y="737100"/>
            <a:ext cx="1216300" cy="1216300"/>
          </a:xfrm>
          <a:prstGeom prst="rect">
            <a:avLst/>
          </a:prstGeom>
          <a:noFill/>
          <a:ln>
            <a:noFill/>
          </a:ln>
        </p:spPr>
      </p:pic>
      <p:pic>
        <p:nvPicPr>
          <p:cNvPr id="574" name="Google Shape;574;p81" descr="guitarrista estrella del rock.jpg"/>
          <p:cNvPicPr preferRelativeResize="0"/>
          <p:nvPr/>
        </p:nvPicPr>
        <p:blipFill>
          <a:blip r:embed="rId6">
            <a:alphaModFix/>
          </a:blip>
          <a:stretch>
            <a:fillRect/>
          </a:stretch>
        </p:blipFill>
        <p:spPr>
          <a:xfrm>
            <a:off x="6550387" y="3392550"/>
            <a:ext cx="1624576" cy="1624575"/>
          </a:xfrm>
          <a:prstGeom prst="rect">
            <a:avLst/>
          </a:prstGeom>
          <a:noFill/>
          <a:ln>
            <a:noFill/>
          </a:ln>
        </p:spPr>
      </p:pic>
      <p:pic>
        <p:nvPicPr>
          <p:cNvPr id="575" name="Google Shape;575;p81" descr="bajista_experto.jpg"/>
          <p:cNvPicPr preferRelativeResize="0"/>
          <p:nvPr/>
        </p:nvPicPr>
        <p:blipFill>
          <a:blip r:embed="rId7">
            <a:alphaModFix/>
          </a:blip>
          <a:stretch>
            <a:fillRect/>
          </a:stretch>
        </p:blipFill>
        <p:spPr>
          <a:xfrm>
            <a:off x="4631397" y="3392550"/>
            <a:ext cx="1624576" cy="1624575"/>
          </a:xfrm>
          <a:prstGeom prst="rect">
            <a:avLst/>
          </a:prstGeom>
          <a:noFill/>
          <a:ln>
            <a:noFill/>
          </a:ln>
        </p:spPr>
      </p:pic>
      <p:pic>
        <p:nvPicPr>
          <p:cNvPr id="576" name="Google Shape;576;p81" descr="cantante_amateur.jpg"/>
          <p:cNvPicPr preferRelativeResize="0"/>
          <p:nvPr/>
        </p:nvPicPr>
        <p:blipFill>
          <a:blip r:embed="rId8">
            <a:alphaModFix/>
          </a:blip>
          <a:stretch>
            <a:fillRect/>
          </a:stretch>
        </p:blipFill>
        <p:spPr>
          <a:xfrm>
            <a:off x="2629720" y="3392550"/>
            <a:ext cx="1624576" cy="1624575"/>
          </a:xfrm>
          <a:prstGeom prst="rect">
            <a:avLst/>
          </a:prstGeom>
          <a:noFill/>
          <a:ln>
            <a:noFill/>
          </a:ln>
        </p:spPr>
      </p:pic>
      <p:pic>
        <p:nvPicPr>
          <p:cNvPr id="577" name="Google Shape;577;p81" descr="baterista_novato.jpg"/>
          <p:cNvPicPr preferRelativeResize="0"/>
          <p:nvPr/>
        </p:nvPicPr>
        <p:blipFill>
          <a:blip r:embed="rId9">
            <a:alphaModFix/>
          </a:blip>
          <a:stretch>
            <a:fillRect/>
          </a:stretch>
        </p:blipFill>
        <p:spPr>
          <a:xfrm>
            <a:off x="709100" y="3392550"/>
            <a:ext cx="1624576" cy="1624575"/>
          </a:xfrm>
          <a:prstGeom prst="rect">
            <a:avLst/>
          </a:prstGeom>
          <a:noFill/>
          <a:ln>
            <a:noFill/>
          </a:ln>
        </p:spPr>
      </p:pic>
      <p:sp>
        <p:nvSpPr>
          <p:cNvPr id="578" name="Google Shape;578;p81"/>
          <p:cNvSpPr txBox="1"/>
          <p:nvPr/>
        </p:nvSpPr>
        <p:spPr>
          <a:xfrm>
            <a:off x="355200" y="203400"/>
            <a:ext cx="8520600" cy="6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a:solidFill>
                  <a:srgbClr val="FFFFFF"/>
                </a:solidFill>
                <a:latin typeface="Roboto"/>
                <a:ea typeface="Roboto"/>
                <a:cs typeface="Roboto"/>
                <a:sym typeface="Roboto"/>
              </a:rPr>
              <a:t>¿Y cómo se evalúa?</a:t>
            </a:r>
            <a:endParaRPr sz="3000">
              <a:solidFill>
                <a:srgbClr val="FFFFFF"/>
              </a:solidFill>
              <a:latin typeface="Roboto"/>
              <a:ea typeface="Roboto"/>
              <a:cs typeface="Roboto"/>
              <a:sym typeface="Roboto"/>
            </a:endParaRPr>
          </a:p>
        </p:txBody>
      </p:sp>
      <p:pic>
        <p:nvPicPr>
          <p:cNvPr id="579" name="Google Shape;579;p81" descr="Experto-en-Teoría-del-sonido.jpg"/>
          <p:cNvPicPr preferRelativeResize="0"/>
          <p:nvPr/>
        </p:nvPicPr>
        <p:blipFill>
          <a:blip r:embed="rId10">
            <a:alphaModFix/>
          </a:blip>
          <a:stretch>
            <a:fillRect/>
          </a:stretch>
        </p:blipFill>
        <p:spPr>
          <a:xfrm>
            <a:off x="5178350" y="333525"/>
            <a:ext cx="1175725" cy="1175725"/>
          </a:xfrm>
          <a:prstGeom prst="rect">
            <a:avLst/>
          </a:prstGeom>
          <a:noFill/>
          <a:ln>
            <a:noFill/>
          </a:ln>
        </p:spPr>
      </p:pic>
      <p:pic>
        <p:nvPicPr>
          <p:cNvPr id="580" name="Google Shape;580;p81" descr="Captura-de-pantalla-2016-12-22-a-las-13.59.42.png">
            <a:hlinkClick r:id="rId11"/>
          </p:cNvPr>
          <p:cNvPicPr preferRelativeResize="0"/>
          <p:nvPr/>
        </p:nvPicPr>
        <p:blipFill>
          <a:blip r:embed="rId12">
            <a:alphaModFix/>
          </a:blip>
          <a:stretch>
            <a:fillRect/>
          </a:stretch>
        </p:blipFill>
        <p:spPr>
          <a:xfrm>
            <a:off x="3503250" y="2064825"/>
            <a:ext cx="1673799" cy="1216299"/>
          </a:xfrm>
          <a:prstGeom prst="rect">
            <a:avLst/>
          </a:prstGeom>
          <a:noFill/>
          <a:ln>
            <a:noFill/>
          </a:ln>
        </p:spPr>
      </p:pic>
      <p:pic>
        <p:nvPicPr>
          <p:cNvPr id="581" name="Google Shape;581;p81" descr="15305863_550752031786746_3559367444055195648_n.jpg">
            <a:hlinkClick r:id="rId13"/>
          </p:cNvPr>
          <p:cNvPicPr preferRelativeResize="0"/>
          <p:nvPr/>
        </p:nvPicPr>
        <p:blipFill>
          <a:blip r:embed="rId14">
            <a:alphaModFix/>
          </a:blip>
          <a:stretch>
            <a:fillRect/>
          </a:stretch>
        </p:blipFill>
        <p:spPr>
          <a:xfrm>
            <a:off x="1605725" y="2064825"/>
            <a:ext cx="1216299" cy="1216299"/>
          </a:xfrm>
          <a:prstGeom prst="rect">
            <a:avLst/>
          </a:prstGeom>
          <a:noFill/>
          <a:ln>
            <a:noFill/>
          </a:ln>
        </p:spPr>
      </p:pic>
      <p:pic>
        <p:nvPicPr>
          <p:cNvPr id="582" name="Google Shape;582;p81" descr="play-graphic-updated-4.png"/>
          <p:cNvPicPr preferRelativeResize="0"/>
          <p:nvPr/>
        </p:nvPicPr>
        <p:blipFill>
          <a:blip r:embed="rId15">
            <a:alphaModFix/>
          </a:blip>
          <a:stretch>
            <a:fillRect/>
          </a:stretch>
        </p:blipFill>
        <p:spPr>
          <a:xfrm>
            <a:off x="7614648" y="1432174"/>
            <a:ext cx="1216300" cy="1047162"/>
          </a:xfrm>
          <a:prstGeom prst="rect">
            <a:avLst/>
          </a:prstGeom>
          <a:noFill/>
          <a:ln>
            <a:noFill/>
          </a:ln>
        </p:spPr>
      </p:pic>
      <p:pic>
        <p:nvPicPr>
          <p:cNvPr id="583" name="Google Shape;583;p81" descr="plickers.png"/>
          <p:cNvPicPr preferRelativeResize="0"/>
          <p:nvPr/>
        </p:nvPicPr>
        <p:blipFill>
          <a:blip r:embed="rId16">
            <a:alphaModFix/>
          </a:blip>
          <a:stretch>
            <a:fillRect/>
          </a:stretch>
        </p:blipFill>
        <p:spPr>
          <a:xfrm>
            <a:off x="6089620" y="2064824"/>
            <a:ext cx="1051125" cy="1051125"/>
          </a:xfrm>
          <a:prstGeom prst="rect">
            <a:avLst/>
          </a:prstGeom>
          <a:noFill/>
          <a:ln>
            <a:noFill/>
          </a:ln>
        </p:spPr>
      </p:pic>
      <p:sp>
        <p:nvSpPr>
          <p:cNvPr id="584" name="Google Shape;584;p81"/>
          <p:cNvSpPr/>
          <p:nvPr/>
        </p:nvSpPr>
        <p:spPr>
          <a:xfrm>
            <a:off x="6892163" y="120051"/>
            <a:ext cx="1147799" cy="1193478"/>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2">
            <a:hlinkClick r:id="rId3"/>
          </p:cNvPr>
          <p:cNvSpPr txBox="1"/>
          <p:nvPr/>
        </p:nvSpPr>
        <p:spPr>
          <a:xfrm>
            <a:off x="1242550" y="4354700"/>
            <a:ext cx="6412800" cy="6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u="sng">
                <a:solidFill>
                  <a:srgbClr val="FFFFFF"/>
                </a:solidFill>
                <a:latin typeface="Indie Flower"/>
                <a:ea typeface="Indie Flower"/>
                <a:cs typeface="Indie Flower"/>
                <a:sym typeface="Indie Flower"/>
                <a:hlinkClick r:id="rId3"/>
              </a:rPr>
              <a:t>http://lospequesdemicole.blogspot.com.es/search/label/PROYECTO%3A%20CAMBIO%20CLIM%C3%81TICO</a:t>
            </a:r>
            <a:endParaRPr sz="1200">
              <a:solidFill>
                <a:srgbClr val="FFFFFF"/>
              </a:solidFill>
            </a:endParaRPr>
          </a:p>
        </p:txBody>
      </p:sp>
      <p:sp>
        <p:nvSpPr>
          <p:cNvPr id="590" name="Google Shape;590;p82"/>
          <p:cNvSpPr txBox="1"/>
          <p:nvPr/>
        </p:nvSpPr>
        <p:spPr>
          <a:xfrm>
            <a:off x="2592600" y="296800"/>
            <a:ext cx="3958800" cy="7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a:solidFill>
                  <a:srgbClr val="FFFFFF"/>
                </a:solidFill>
                <a:latin typeface="Indie Flower"/>
                <a:ea typeface="Indie Flower"/>
                <a:cs typeface="Indie Flower"/>
                <a:sym typeface="Indie Flower"/>
              </a:rPr>
              <a:t>El cambio climáTICo</a:t>
            </a:r>
            <a:endParaRPr sz="3600">
              <a:solidFill>
                <a:srgbClr val="FFFFFF"/>
              </a:solidFill>
              <a:latin typeface="Indie Flower"/>
              <a:ea typeface="Indie Flower"/>
              <a:cs typeface="Indie Flower"/>
              <a:sym typeface="Indie Flower"/>
            </a:endParaRPr>
          </a:p>
        </p:txBody>
      </p:sp>
      <p:pic>
        <p:nvPicPr>
          <p:cNvPr id="591" name="Google Shape;591;p82" descr="entrada%2Bwix.png"/>
          <p:cNvPicPr preferRelativeResize="0"/>
          <p:nvPr/>
        </p:nvPicPr>
        <p:blipFill>
          <a:blip r:embed="rId4">
            <a:alphaModFix/>
          </a:blip>
          <a:stretch>
            <a:fillRect/>
          </a:stretch>
        </p:blipFill>
        <p:spPr>
          <a:xfrm>
            <a:off x="1760747" y="1220800"/>
            <a:ext cx="3958800" cy="2701904"/>
          </a:xfrm>
          <a:prstGeom prst="rect">
            <a:avLst/>
          </a:prstGeom>
          <a:noFill/>
          <a:ln>
            <a:noFill/>
          </a:ln>
        </p:spPr>
      </p:pic>
      <p:pic>
        <p:nvPicPr>
          <p:cNvPr id="592" name="Google Shape;592;p82" descr="0a74c99e9874573e9074511d47b2e215.png"/>
          <p:cNvPicPr preferRelativeResize="0"/>
          <p:nvPr/>
        </p:nvPicPr>
        <p:blipFill>
          <a:blip r:embed="rId5">
            <a:alphaModFix/>
          </a:blip>
          <a:stretch>
            <a:fillRect/>
          </a:stretch>
        </p:blipFill>
        <p:spPr>
          <a:xfrm>
            <a:off x="6801824" y="830264"/>
            <a:ext cx="1901075" cy="1901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3"/>
          <p:cNvSpPr txBox="1"/>
          <p:nvPr/>
        </p:nvSpPr>
        <p:spPr>
          <a:xfrm>
            <a:off x="457200" y="174174"/>
            <a:ext cx="8229600" cy="985500"/>
          </a:xfrm>
          <a:prstGeom prst="rect">
            <a:avLst/>
          </a:prstGeom>
          <a:noFill/>
          <a:ln>
            <a:noFill/>
          </a:ln>
        </p:spPr>
        <p:txBody>
          <a:bodyPr spcFirstLastPara="1" wrap="square" lIns="58925" tIns="58925" rIns="58925" bIns="58925" anchor="b" anchorCtr="0">
            <a:noAutofit/>
          </a:bodyPr>
          <a:lstStyle/>
          <a:p>
            <a:pPr marL="0" lvl="0" indent="0" algn="ctr" rtl="0">
              <a:spcBef>
                <a:spcPts val="0"/>
              </a:spcBef>
              <a:spcAft>
                <a:spcPts val="0"/>
              </a:spcAft>
              <a:buNone/>
            </a:pPr>
            <a:r>
              <a:rPr lang="es" sz="4600">
                <a:solidFill>
                  <a:srgbClr val="FFFFFF"/>
                </a:solidFill>
                <a:latin typeface="Short Stack"/>
                <a:ea typeface="Short Stack"/>
                <a:cs typeface="Short Stack"/>
                <a:sym typeface="Short Stack"/>
              </a:rPr>
              <a:t>E-Star Express</a:t>
            </a:r>
            <a:endParaRPr sz="4600">
              <a:solidFill>
                <a:srgbClr val="FFFFFF"/>
              </a:solidFill>
              <a:latin typeface="Short Stack"/>
              <a:ea typeface="Short Stack"/>
              <a:cs typeface="Short Stack"/>
              <a:sym typeface="Short Stack"/>
            </a:endParaRPr>
          </a:p>
        </p:txBody>
      </p:sp>
      <p:sp>
        <p:nvSpPr>
          <p:cNvPr id="598" name="Google Shape;598;p83"/>
          <p:cNvSpPr txBox="1"/>
          <p:nvPr/>
        </p:nvSpPr>
        <p:spPr>
          <a:xfrm>
            <a:off x="2530525" y="1394150"/>
            <a:ext cx="40830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solidFill>
                <a:srgbClr val="FF0000"/>
              </a:solidFill>
            </a:endParaRPr>
          </a:p>
        </p:txBody>
      </p:sp>
      <p:sp>
        <p:nvSpPr>
          <p:cNvPr id="599" name="Google Shape;599;p83"/>
          <p:cNvSpPr txBox="1"/>
          <p:nvPr/>
        </p:nvSpPr>
        <p:spPr>
          <a:xfrm>
            <a:off x="-1145087" y="4483650"/>
            <a:ext cx="80634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FFFF"/>
                </a:solidFill>
                <a:hlinkClick r:id="rId3"/>
              </a:rPr>
              <a:t>http://e-starexpress.blogspot.com.es/</a:t>
            </a:r>
            <a:endParaRPr>
              <a:solidFill>
                <a:srgbClr val="FFFFFF"/>
              </a:solidFill>
            </a:endParaRPr>
          </a:p>
        </p:txBody>
      </p:sp>
      <p:pic>
        <p:nvPicPr>
          <p:cNvPr id="600" name="Google Shape;600;p83" descr="banner%2Bestrella%2Bcagalera.jpg"/>
          <p:cNvPicPr preferRelativeResize="0"/>
          <p:nvPr/>
        </p:nvPicPr>
        <p:blipFill>
          <a:blip r:embed="rId4">
            <a:alphaModFix/>
          </a:blip>
          <a:stretch>
            <a:fillRect/>
          </a:stretch>
        </p:blipFill>
        <p:spPr>
          <a:xfrm>
            <a:off x="200550" y="1199300"/>
            <a:ext cx="5520850" cy="1380200"/>
          </a:xfrm>
          <a:prstGeom prst="rect">
            <a:avLst/>
          </a:prstGeom>
          <a:noFill/>
          <a:ln>
            <a:noFill/>
          </a:ln>
        </p:spPr>
      </p:pic>
      <p:pic>
        <p:nvPicPr>
          <p:cNvPr id="601" name="Google Shape;601;p83" descr="IMG_7741.JPG"/>
          <p:cNvPicPr preferRelativeResize="0"/>
          <p:nvPr/>
        </p:nvPicPr>
        <p:blipFill>
          <a:blip r:embed="rId5">
            <a:alphaModFix/>
          </a:blip>
          <a:stretch>
            <a:fillRect/>
          </a:stretch>
        </p:blipFill>
        <p:spPr>
          <a:xfrm>
            <a:off x="5959675" y="1394150"/>
            <a:ext cx="2848925" cy="3556701"/>
          </a:xfrm>
          <a:prstGeom prst="rect">
            <a:avLst/>
          </a:prstGeom>
          <a:noFill/>
          <a:ln>
            <a:noFill/>
          </a:ln>
        </p:spPr>
      </p:pic>
      <p:pic>
        <p:nvPicPr>
          <p:cNvPr id="602" name="Google Shape;602;p83" descr="947f9bc9f5d85b05e774935eb0f73295.png"/>
          <p:cNvPicPr preferRelativeResize="0"/>
          <p:nvPr/>
        </p:nvPicPr>
        <p:blipFill>
          <a:blip r:embed="rId6">
            <a:alphaModFix/>
          </a:blip>
          <a:stretch>
            <a:fillRect/>
          </a:stretch>
        </p:blipFill>
        <p:spPr>
          <a:xfrm>
            <a:off x="1960125" y="2744913"/>
            <a:ext cx="1725725" cy="1725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4"/>
          <p:cNvSpPr txBox="1">
            <a:spLocks noGrp="1"/>
          </p:cNvSpPr>
          <p:nvPr>
            <p:ph type="title"/>
          </p:nvPr>
        </p:nvSpPr>
        <p:spPr>
          <a:xfrm>
            <a:off x="892944" y="-130888"/>
            <a:ext cx="73581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Mine-Cathedral</a:t>
            </a:r>
            <a:endParaRPr/>
          </a:p>
        </p:txBody>
      </p:sp>
      <p:sp>
        <p:nvSpPr>
          <p:cNvPr id="608" name="Google Shape;608;p84"/>
          <p:cNvSpPr txBox="1">
            <a:spLocks noGrp="1"/>
          </p:cNvSpPr>
          <p:nvPr>
            <p:ph type="body" idx="1"/>
          </p:nvPr>
        </p:nvSpPr>
        <p:spPr>
          <a:xfrm>
            <a:off x="946919" y="4108029"/>
            <a:ext cx="7358100" cy="877500"/>
          </a:xfrm>
          <a:prstGeom prst="rect">
            <a:avLst/>
          </a:prstGeom>
        </p:spPr>
        <p:txBody>
          <a:bodyPr spcFirstLastPara="1" wrap="square" lIns="58925" tIns="58925" rIns="58925" bIns="58925" anchor="t" anchorCtr="0">
            <a:noAutofit/>
          </a:bodyPr>
          <a:lstStyle/>
          <a:p>
            <a:pPr marL="0" lvl="0" indent="0" algn="ctr" rtl="0">
              <a:spcBef>
                <a:spcPts val="0"/>
              </a:spcBef>
              <a:spcAft>
                <a:spcPts val="0"/>
              </a:spcAft>
              <a:buNone/>
            </a:pPr>
            <a:r>
              <a:rPr lang="es" sz="1400" u="sng">
                <a:solidFill>
                  <a:srgbClr val="FFFFFF"/>
                </a:solidFill>
                <a:latin typeface="Arial"/>
                <a:ea typeface="Arial"/>
                <a:cs typeface="Arial"/>
                <a:sym typeface="Arial"/>
                <a:hlinkClick r:id="rId3"/>
              </a:rPr>
              <a:t>http://leccionesdehistoria.com/2ESO/UD/proyecto-goticos.pdf</a:t>
            </a:r>
            <a:endParaRPr>
              <a:solidFill>
                <a:srgbClr val="FFFFFF"/>
              </a:solidFill>
            </a:endParaRPr>
          </a:p>
        </p:txBody>
      </p:sp>
      <p:sp>
        <p:nvSpPr>
          <p:cNvPr id="609" name="Google Shape;609;p84">
            <a:hlinkClick r:id="rId4"/>
          </p:cNvPr>
          <p:cNvSpPr txBox="1"/>
          <p:nvPr/>
        </p:nvSpPr>
        <p:spPr>
          <a:xfrm>
            <a:off x="785100" y="3344700"/>
            <a:ext cx="3358200" cy="4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FFFFFF"/>
                </a:solidFill>
              </a:rPr>
              <a:t>https://leccionesdehistoria.com/2eso/catedrales-goticas-con-minecraft/</a:t>
            </a:r>
            <a:endParaRPr>
              <a:solidFill>
                <a:srgbClr val="FFFFFF"/>
              </a:solidFill>
            </a:endParaRPr>
          </a:p>
        </p:txBody>
      </p:sp>
      <p:sp>
        <p:nvSpPr>
          <p:cNvPr id="610" name="Google Shape;610;p84"/>
          <p:cNvSpPr txBox="1"/>
          <p:nvPr/>
        </p:nvSpPr>
        <p:spPr>
          <a:xfrm>
            <a:off x="5489100" y="3418725"/>
            <a:ext cx="3183000" cy="7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rgbClr val="FFFFFF"/>
                </a:solidFill>
                <a:hlinkClick r:id="rId5"/>
              </a:rPr>
              <a:t>https://leccionesdehistoria.com/2eso/vidrieras-proyecto-minecathedral/</a:t>
            </a:r>
            <a:endParaRPr>
              <a:solidFill>
                <a:srgbClr val="FFFFFF"/>
              </a:solidFill>
            </a:endParaRPr>
          </a:p>
        </p:txBody>
      </p:sp>
      <p:pic>
        <p:nvPicPr>
          <p:cNvPr id="611" name="Google Shape;611;p84" descr="vidrieras-proyecto-minecathedral-5-361x203.jpg"/>
          <p:cNvPicPr preferRelativeResize="0"/>
          <p:nvPr/>
        </p:nvPicPr>
        <p:blipFill>
          <a:blip r:embed="rId6">
            <a:alphaModFix/>
          </a:blip>
          <a:stretch>
            <a:fillRect/>
          </a:stretch>
        </p:blipFill>
        <p:spPr>
          <a:xfrm>
            <a:off x="5287513" y="1485150"/>
            <a:ext cx="3438525" cy="1933575"/>
          </a:xfrm>
          <a:prstGeom prst="rect">
            <a:avLst/>
          </a:prstGeom>
          <a:noFill/>
          <a:ln>
            <a:noFill/>
          </a:ln>
        </p:spPr>
      </p:pic>
      <p:pic>
        <p:nvPicPr>
          <p:cNvPr id="612" name="Google Shape;612;p84" descr="pedro-pardo-diaz-mine-cathedral-gotico-badge-726x726.jpg"/>
          <p:cNvPicPr preferRelativeResize="0"/>
          <p:nvPr/>
        </p:nvPicPr>
        <p:blipFill>
          <a:blip r:embed="rId7">
            <a:alphaModFix/>
          </a:blip>
          <a:stretch>
            <a:fillRect/>
          </a:stretch>
        </p:blipFill>
        <p:spPr>
          <a:xfrm>
            <a:off x="1359128" y="1208603"/>
            <a:ext cx="2210149" cy="22101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9"/>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¿Qué es el ABP?</a:t>
            </a:r>
            <a:endParaRPr>
              <a:latin typeface="Architects Daughter"/>
              <a:ea typeface="Architects Daughter"/>
              <a:cs typeface="Architects Daughter"/>
              <a:sym typeface="Architects Daughter"/>
            </a:endParaRPr>
          </a:p>
        </p:txBody>
      </p:sp>
      <p:pic>
        <p:nvPicPr>
          <p:cNvPr id="189" name="Google Shape;189;p49" descr="Introducción al Aprendizaje Basado en Proyectos. Créditos bie.org" title="Introducción al Aprendizaje basado en proyectos">
            <a:hlinkClick r:id="rId3"/>
          </p:cNvPr>
          <p:cNvPicPr preferRelativeResize="0"/>
          <p:nvPr/>
        </p:nvPicPr>
        <p:blipFill>
          <a:blip r:embed="rId4">
            <a:alphaModFix/>
          </a:blip>
          <a:stretch>
            <a:fillRect/>
          </a:stretch>
        </p:blipFill>
        <p:spPr>
          <a:xfrm>
            <a:off x="2286000" y="1289000"/>
            <a:ext cx="4572000" cy="3429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5"/>
          <p:cNvSpPr txBox="1">
            <a:spLocks noGrp="1"/>
          </p:cNvSpPr>
          <p:nvPr>
            <p:ph type="title"/>
          </p:nvPr>
        </p:nvSpPr>
        <p:spPr>
          <a:xfrm>
            <a:off x="457225" y="492024"/>
            <a:ext cx="8229600" cy="985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Ejemplo de ABP en Bachillerato</a:t>
            </a:r>
            <a:endParaRPr/>
          </a:p>
        </p:txBody>
      </p:sp>
      <p:sp>
        <p:nvSpPr>
          <p:cNvPr id="618" name="Google Shape;618;p85"/>
          <p:cNvSpPr txBox="1"/>
          <p:nvPr/>
        </p:nvSpPr>
        <p:spPr>
          <a:xfrm>
            <a:off x="2530525" y="1394150"/>
            <a:ext cx="40830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Con Cervantes en Sevilla</a:t>
            </a:r>
            <a:endParaRPr sz="2400" b="1">
              <a:solidFill>
                <a:srgbClr val="FF0000"/>
              </a:solidFill>
            </a:endParaRPr>
          </a:p>
        </p:txBody>
      </p:sp>
      <p:pic>
        <p:nvPicPr>
          <p:cNvPr id="619" name="Google Shape;619;p85" descr="foto3598.jpg"/>
          <p:cNvPicPr preferRelativeResize="0"/>
          <p:nvPr/>
        </p:nvPicPr>
        <p:blipFill>
          <a:blip r:embed="rId3">
            <a:alphaModFix/>
          </a:blip>
          <a:stretch>
            <a:fillRect/>
          </a:stretch>
        </p:blipFill>
        <p:spPr>
          <a:xfrm>
            <a:off x="937213" y="1922000"/>
            <a:ext cx="4823025" cy="2572275"/>
          </a:xfrm>
          <a:prstGeom prst="rect">
            <a:avLst/>
          </a:prstGeom>
          <a:noFill/>
          <a:ln>
            <a:noFill/>
          </a:ln>
        </p:spPr>
      </p:pic>
      <p:sp>
        <p:nvSpPr>
          <p:cNvPr id="620" name="Google Shape;620;p85"/>
          <p:cNvSpPr txBox="1"/>
          <p:nvPr/>
        </p:nvSpPr>
        <p:spPr>
          <a:xfrm>
            <a:off x="540313" y="4585950"/>
            <a:ext cx="80634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u="sng">
                <a:solidFill>
                  <a:srgbClr val="FFFFFF"/>
                </a:solidFill>
                <a:hlinkClick r:id="rId4"/>
              </a:rPr>
              <a:t>https://sites.google.com/site/concervantesensevilla/</a:t>
            </a:r>
            <a:endParaRPr>
              <a:solidFill>
                <a:srgbClr val="FFFFFF"/>
              </a:solidFill>
            </a:endParaRPr>
          </a:p>
        </p:txBody>
      </p:sp>
      <p:pic>
        <p:nvPicPr>
          <p:cNvPr id="621" name="Google Shape;621;p85" descr="56fb7b40722a396ae754f86971388aa6.png"/>
          <p:cNvPicPr preferRelativeResize="0"/>
          <p:nvPr/>
        </p:nvPicPr>
        <p:blipFill>
          <a:blip r:embed="rId5">
            <a:alphaModFix/>
          </a:blip>
          <a:stretch>
            <a:fillRect/>
          </a:stretch>
        </p:blipFill>
        <p:spPr>
          <a:xfrm>
            <a:off x="6236013" y="1982750"/>
            <a:ext cx="2450800" cy="2450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6"/>
          <p:cNvSpPr txBox="1">
            <a:spLocks noGrp="1"/>
          </p:cNvSpPr>
          <p:nvPr>
            <p:ph type="title"/>
          </p:nvPr>
        </p:nvSpPr>
        <p:spPr>
          <a:xfrm>
            <a:off x="528800" y="-3048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Algunos ejemplos más</a:t>
            </a:r>
            <a:endParaRPr/>
          </a:p>
        </p:txBody>
      </p:sp>
      <p:sp>
        <p:nvSpPr>
          <p:cNvPr id="627" name="Google Shape;627;p86"/>
          <p:cNvSpPr txBox="1"/>
          <p:nvPr/>
        </p:nvSpPr>
        <p:spPr>
          <a:xfrm>
            <a:off x="1737100" y="4330850"/>
            <a:ext cx="70869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u="sng">
                <a:solidFill>
                  <a:schemeClr val="hlink"/>
                </a:solidFill>
                <a:hlinkClick r:id="rId3"/>
              </a:rPr>
              <a:t>https://www.symbaloo.com/mix/abp-teoriaypractica</a:t>
            </a:r>
            <a:endParaRPr sz="1800"/>
          </a:p>
        </p:txBody>
      </p:sp>
      <p:pic>
        <p:nvPicPr>
          <p:cNvPr id="628" name="Google Shape;628;p86" descr="Captura de pantalla 2017-02-20 a las 22.43.43.png">
            <a:hlinkClick r:id="rId3"/>
          </p:cNvPr>
          <p:cNvPicPr preferRelativeResize="0"/>
          <p:nvPr/>
        </p:nvPicPr>
        <p:blipFill>
          <a:blip r:embed="rId4">
            <a:alphaModFix/>
          </a:blip>
          <a:stretch>
            <a:fillRect/>
          </a:stretch>
        </p:blipFill>
        <p:spPr>
          <a:xfrm>
            <a:off x="1874900" y="1255153"/>
            <a:ext cx="4790163" cy="29626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7"/>
          <p:cNvSpPr txBox="1">
            <a:spLocks noGrp="1"/>
          </p:cNvSpPr>
          <p:nvPr>
            <p:ph type="title"/>
          </p:nvPr>
        </p:nvSpPr>
        <p:spPr>
          <a:xfrm>
            <a:off x="403575" y="-3048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CANVAS</a:t>
            </a:r>
            <a:endParaRPr/>
          </a:p>
        </p:txBody>
      </p:sp>
      <p:pic>
        <p:nvPicPr>
          <p:cNvPr id="634" name="Google Shape;634;p87" descr="ojvAdjSNqDFHfI6Az33ezYXXXL4j3HpexhjNOf_P3YmryPKwJ94QGRtDb3Sbc6KY"/>
          <p:cNvPicPr preferRelativeResize="0"/>
          <p:nvPr/>
        </p:nvPicPr>
        <p:blipFill>
          <a:blip r:embed="rId3">
            <a:alphaModFix/>
          </a:blip>
          <a:stretch>
            <a:fillRect/>
          </a:stretch>
        </p:blipFill>
        <p:spPr>
          <a:xfrm>
            <a:off x="1774325" y="946300"/>
            <a:ext cx="5595375" cy="3833150"/>
          </a:xfrm>
          <a:prstGeom prst="rect">
            <a:avLst/>
          </a:prstGeom>
          <a:noFill/>
          <a:ln>
            <a:noFill/>
          </a:ln>
        </p:spPr>
      </p:pic>
      <p:sp>
        <p:nvSpPr>
          <p:cNvPr id="635" name="Google Shape;635;p87"/>
          <p:cNvSpPr txBox="1"/>
          <p:nvPr/>
        </p:nvSpPr>
        <p:spPr>
          <a:xfrm>
            <a:off x="4294200" y="1579650"/>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b="1">
                <a:solidFill>
                  <a:srgbClr val="FF0000"/>
                </a:solidFill>
              </a:rPr>
              <a:t>1</a:t>
            </a:r>
            <a:endParaRPr sz="3600" b="1">
              <a:solidFill>
                <a:srgbClr val="FF0000"/>
              </a:solidFill>
            </a:endParaRPr>
          </a:p>
        </p:txBody>
      </p:sp>
      <p:sp>
        <p:nvSpPr>
          <p:cNvPr id="636" name="Google Shape;636;p87"/>
          <p:cNvSpPr txBox="1"/>
          <p:nvPr/>
        </p:nvSpPr>
        <p:spPr>
          <a:xfrm>
            <a:off x="4372763" y="2945675"/>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2</a:t>
            </a:r>
            <a:endParaRPr sz="2400" b="1">
              <a:solidFill>
                <a:srgbClr val="FF0000"/>
              </a:solidFill>
            </a:endParaRPr>
          </a:p>
        </p:txBody>
      </p:sp>
      <p:cxnSp>
        <p:nvCxnSpPr>
          <p:cNvPr id="637" name="Google Shape;637;p87"/>
          <p:cNvCxnSpPr/>
          <p:nvPr/>
        </p:nvCxnSpPr>
        <p:spPr>
          <a:xfrm rot="10800000" flipH="1">
            <a:off x="4950850" y="1993775"/>
            <a:ext cx="992100" cy="1069200"/>
          </a:xfrm>
          <a:prstGeom prst="straightConnector1">
            <a:avLst/>
          </a:prstGeom>
          <a:noFill/>
          <a:ln w="38100" cap="flat" cmpd="sng">
            <a:solidFill>
              <a:srgbClr val="FF0000"/>
            </a:solidFill>
            <a:prstDash val="solid"/>
            <a:round/>
            <a:headEnd type="none" w="med" len="med"/>
            <a:tailEnd type="triangle" w="med" len="med"/>
          </a:ln>
        </p:spPr>
      </p:cxnSp>
      <p:cxnSp>
        <p:nvCxnSpPr>
          <p:cNvPr id="638" name="Google Shape;638;p87"/>
          <p:cNvCxnSpPr/>
          <p:nvPr/>
        </p:nvCxnSpPr>
        <p:spPr>
          <a:xfrm rot="10800000" flipH="1">
            <a:off x="5103250" y="3159275"/>
            <a:ext cx="1167300" cy="56100"/>
          </a:xfrm>
          <a:prstGeom prst="straightConnector1">
            <a:avLst/>
          </a:prstGeom>
          <a:noFill/>
          <a:ln w="38100" cap="flat" cmpd="sng">
            <a:solidFill>
              <a:srgbClr val="FF0000"/>
            </a:solidFill>
            <a:prstDash val="solid"/>
            <a:round/>
            <a:headEnd type="none" w="med" len="med"/>
            <a:tailEnd type="triangle" w="med" len="med"/>
          </a:ln>
        </p:spPr>
      </p:cxnSp>
      <p:cxnSp>
        <p:nvCxnSpPr>
          <p:cNvPr id="639" name="Google Shape;639;p87"/>
          <p:cNvCxnSpPr/>
          <p:nvPr/>
        </p:nvCxnSpPr>
        <p:spPr>
          <a:xfrm>
            <a:off x="4950838" y="3438625"/>
            <a:ext cx="1147800" cy="709800"/>
          </a:xfrm>
          <a:prstGeom prst="straightConnector1">
            <a:avLst/>
          </a:prstGeom>
          <a:noFill/>
          <a:ln w="38100" cap="flat" cmpd="sng">
            <a:solidFill>
              <a:srgbClr val="FF0000"/>
            </a:solidFill>
            <a:prstDash val="solid"/>
            <a:round/>
            <a:headEnd type="none" w="med" len="med"/>
            <a:tailEnd type="triangle" w="med" len="med"/>
          </a:ln>
        </p:spPr>
      </p:cxnSp>
      <p:cxnSp>
        <p:nvCxnSpPr>
          <p:cNvPr id="640" name="Google Shape;640;p87"/>
          <p:cNvCxnSpPr/>
          <p:nvPr/>
        </p:nvCxnSpPr>
        <p:spPr>
          <a:xfrm rot="10800000">
            <a:off x="3216950" y="1935950"/>
            <a:ext cx="1040400" cy="963300"/>
          </a:xfrm>
          <a:prstGeom prst="straightConnector1">
            <a:avLst/>
          </a:prstGeom>
          <a:noFill/>
          <a:ln w="38100" cap="flat" cmpd="sng">
            <a:solidFill>
              <a:srgbClr val="FF0000"/>
            </a:solidFill>
            <a:prstDash val="solid"/>
            <a:round/>
            <a:headEnd type="none" w="med" len="med"/>
            <a:tailEnd type="triangle" w="med" len="med"/>
          </a:ln>
        </p:spPr>
      </p:cxnSp>
      <p:cxnSp>
        <p:nvCxnSpPr>
          <p:cNvPr id="641" name="Google Shape;641;p87"/>
          <p:cNvCxnSpPr/>
          <p:nvPr/>
        </p:nvCxnSpPr>
        <p:spPr>
          <a:xfrm rot="10800000">
            <a:off x="3197800" y="2812700"/>
            <a:ext cx="895800" cy="317700"/>
          </a:xfrm>
          <a:prstGeom prst="straightConnector1">
            <a:avLst/>
          </a:prstGeom>
          <a:noFill/>
          <a:ln w="38100" cap="flat" cmpd="sng">
            <a:solidFill>
              <a:srgbClr val="FF0000"/>
            </a:solidFill>
            <a:prstDash val="solid"/>
            <a:round/>
            <a:headEnd type="none" w="med" len="med"/>
            <a:tailEnd type="triangle" w="med" len="med"/>
          </a:ln>
        </p:spPr>
      </p:cxnSp>
      <p:cxnSp>
        <p:nvCxnSpPr>
          <p:cNvPr id="642" name="Google Shape;642;p87"/>
          <p:cNvCxnSpPr/>
          <p:nvPr/>
        </p:nvCxnSpPr>
        <p:spPr>
          <a:xfrm flipH="1">
            <a:off x="3318400" y="3438625"/>
            <a:ext cx="861900" cy="529800"/>
          </a:xfrm>
          <a:prstGeom prst="straightConnector1">
            <a:avLst/>
          </a:prstGeom>
          <a:noFill/>
          <a:ln w="38100" cap="flat" cmpd="sng">
            <a:solidFill>
              <a:srgbClr val="FF0000"/>
            </a:solidFill>
            <a:prstDash val="solid"/>
            <a:round/>
            <a:headEnd type="none" w="med" len="med"/>
            <a:tailEnd type="triangle" w="med" len="med"/>
          </a:ln>
        </p:spPr>
      </p:cxnSp>
      <p:sp>
        <p:nvSpPr>
          <p:cNvPr id="643" name="Google Shape;643;p87"/>
          <p:cNvSpPr txBox="1"/>
          <p:nvPr/>
        </p:nvSpPr>
        <p:spPr>
          <a:xfrm>
            <a:off x="4396950" y="3830125"/>
            <a:ext cx="4143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3</a:t>
            </a:r>
            <a:endParaRPr sz="2400" b="1">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88" descr="construimos-nuestro-abp-18-638.jpg"/>
          <p:cNvPicPr preferRelativeResize="0"/>
          <p:nvPr/>
        </p:nvPicPr>
        <p:blipFill>
          <a:blip r:embed="rId3">
            <a:alphaModFix/>
          </a:blip>
          <a:stretch>
            <a:fillRect/>
          </a:stretch>
        </p:blipFill>
        <p:spPr>
          <a:xfrm>
            <a:off x="1533525" y="198825"/>
            <a:ext cx="6076950" cy="4562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89" descr="construimos-nuestro-abp-19-638.jpg"/>
          <p:cNvPicPr preferRelativeResize="0"/>
          <p:nvPr/>
        </p:nvPicPr>
        <p:blipFill>
          <a:blip r:embed="rId3">
            <a:alphaModFix/>
          </a:blip>
          <a:stretch>
            <a:fillRect/>
          </a:stretch>
        </p:blipFill>
        <p:spPr>
          <a:xfrm>
            <a:off x="1533525" y="96700"/>
            <a:ext cx="6076950" cy="4562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0"/>
          <p:cNvSpPr txBox="1">
            <a:spLocks noGrp="1"/>
          </p:cNvSpPr>
          <p:nvPr>
            <p:ph type="title"/>
          </p:nvPr>
        </p:nvSpPr>
        <p:spPr>
          <a:xfrm>
            <a:off x="847744" y="237862"/>
            <a:ext cx="73581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Herramientas de la WEB 2.0</a:t>
            </a:r>
            <a:endParaRPr/>
          </a:p>
        </p:txBody>
      </p:sp>
      <p:sp>
        <p:nvSpPr>
          <p:cNvPr id="659" name="Google Shape;659;p90"/>
          <p:cNvSpPr txBox="1">
            <a:spLocks noGrp="1"/>
          </p:cNvSpPr>
          <p:nvPr>
            <p:ph type="body" idx="1"/>
          </p:nvPr>
        </p:nvSpPr>
        <p:spPr>
          <a:xfrm>
            <a:off x="184600" y="3969000"/>
            <a:ext cx="8684400" cy="789600"/>
          </a:xfrm>
          <a:prstGeom prst="rect">
            <a:avLst/>
          </a:prstGeom>
        </p:spPr>
        <p:txBody>
          <a:bodyPr spcFirstLastPara="1" wrap="square" lIns="58925" tIns="58925" rIns="58925" bIns="58925" anchor="t" anchorCtr="0">
            <a:noAutofit/>
          </a:bodyPr>
          <a:lstStyle/>
          <a:p>
            <a:pPr marL="0" lvl="0" indent="0" algn="ctr" rtl="0">
              <a:spcBef>
                <a:spcPts val="0"/>
              </a:spcBef>
              <a:spcAft>
                <a:spcPts val="0"/>
              </a:spcAft>
              <a:buNone/>
            </a:pPr>
            <a:r>
              <a:rPr lang="es" sz="1800" u="sng">
                <a:solidFill>
                  <a:schemeClr val="hlink"/>
                </a:solidFill>
                <a:hlinkClick r:id="rId3"/>
              </a:rPr>
              <a:t>http://www.socialblabla.com/lista-de-1-000-aplicaciones-web-2-0-categorizadas.html</a:t>
            </a:r>
            <a:endParaRPr sz="1800"/>
          </a:p>
        </p:txBody>
      </p:sp>
      <p:pic>
        <p:nvPicPr>
          <p:cNvPr id="660" name="Google Shape;660;p90" descr="servicios-web-20.png"/>
          <p:cNvPicPr preferRelativeResize="0"/>
          <p:nvPr/>
        </p:nvPicPr>
        <p:blipFill>
          <a:blip r:embed="rId4">
            <a:alphaModFix/>
          </a:blip>
          <a:stretch>
            <a:fillRect/>
          </a:stretch>
        </p:blipFill>
        <p:spPr>
          <a:xfrm>
            <a:off x="732325" y="676350"/>
            <a:ext cx="7885700" cy="3292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1"/>
          <p:cNvSpPr txBox="1">
            <a:spLocks noGrp="1"/>
          </p:cNvSpPr>
          <p:nvPr>
            <p:ph type="title"/>
          </p:nvPr>
        </p:nvSpPr>
        <p:spPr>
          <a:xfrm>
            <a:off x="403575" y="-3048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CANVAS</a:t>
            </a:r>
            <a:endParaRPr/>
          </a:p>
        </p:txBody>
      </p:sp>
      <p:pic>
        <p:nvPicPr>
          <p:cNvPr id="666" name="Google Shape;666;p91" descr="ojvAdjSNqDFHfI6Az33ezYXXXL4j3HpexhjNOf_P3YmryPKwJ94QGRtDb3Sbc6KY"/>
          <p:cNvPicPr preferRelativeResize="0"/>
          <p:nvPr/>
        </p:nvPicPr>
        <p:blipFill>
          <a:blip r:embed="rId3">
            <a:alphaModFix/>
          </a:blip>
          <a:stretch>
            <a:fillRect/>
          </a:stretch>
        </p:blipFill>
        <p:spPr>
          <a:xfrm>
            <a:off x="1774325" y="946300"/>
            <a:ext cx="5595375" cy="3833150"/>
          </a:xfrm>
          <a:prstGeom prst="rect">
            <a:avLst/>
          </a:prstGeom>
          <a:noFill/>
          <a:ln>
            <a:noFill/>
          </a:ln>
        </p:spPr>
      </p:pic>
      <p:sp>
        <p:nvSpPr>
          <p:cNvPr id="667" name="Google Shape;667;p91"/>
          <p:cNvSpPr txBox="1"/>
          <p:nvPr/>
        </p:nvSpPr>
        <p:spPr>
          <a:xfrm>
            <a:off x="4294200" y="1579650"/>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b="1">
                <a:solidFill>
                  <a:srgbClr val="FF0000"/>
                </a:solidFill>
              </a:rPr>
              <a:t>1</a:t>
            </a:r>
            <a:endParaRPr sz="3600" b="1">
              <a:solidFill>
                <a:srgbClr val="FF0000"/>
              </a:solidFill>
            </a:endParaRPr>
          </a:p>
        </p:txBody>
      </p:sp>
      <p:sp>
        <p:nvSpPr>
          <p:cNvPr id="668" name="Google Shape;668;p91"/>
          <p:cNvSpPr txBox="1"/>
          <p:nvPr/>
        </p:nvSpPr>
        <p:spPr>
          <a:xfrm>
            <a:off x="4372763" y="2945675"/>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2</a:t>
            </a:r>
            <a:endParaRPr sz="2400" b="1">
              <a:solidFill>
                <a:srgbClr val="FF0000"/>
              </a:solidFill>
            </a:endParaRPr>
          </a:p>
        </p:txBody>
      </p:sp>
      <p:cxnSp>
        <p:nvCxnSpPr>
          <p:cNvPr id="669" name="Google Shape;669;p91"/>
          <p:cNvCxnSpPr/>
          <p:nvPr/>
        </p:nvCxnSpPr>
        <p:spPr>
          <a:xfrm rot="10800000" flipH="1">
            <a:off x="4950850" y="1993775"/>
            <a:ext cx="992100" cy="1069200"/>
          </a:xfrm>
          <a:prstGeom prst="straightConnector1">
            <a:avLst/>
          </a:prstGeom>
          <a:noFill/>
          <a:ln w="38100" cap="flat" cmpd="sng">
            <a:solidFill>
              <a:srgbClr val="FF0000"/>
            </a:solidFill>
            <a:prstDash val="solid"/>
            <a:round/>
            <a:headEnd type="none" w="med" len="med"/>
            <a:tailEnd type="triangle" w="med" len="med"/>
          </a:ln>
        </p:spPr>
      </p:cxnSp>
      <p:cxnSp>
        <p:nvCxnSpPr>
          <p:cNvPr id="670" name="Google Shape;670;p91"/>
          <p:cNvCxnSpPr/>
          <p:nvPr/>
        </p:nvCxnSpPr>
        <p:spPr>
          <a:xfrm rot="10800000" flipH="1">
            <a:off x="5103250" y="3159275"/>
            <a:ext cx="1167300" cy="56100"/>
          </a:xfrm>
          <a:prstGeom prst="straightConnector1">
            <a:avLst/>
          </a:prstGeom>
          <a:noFill/>
          <a:ln w="38100" cap="flat" cmpd="sng">
            <a:solidFill>
              <a:srgbClr val="FF0000"/>
            </a:solidFill>
            <a:prstDash val="solid"/>
            <a:round/>
            <a:headEnd type="none" w="med" len="med"/>
            <a:tailEnd type="triangle" w="med" len="med"/>
          </a:ln>
        </p:spPr>
      </p:cxnSp>
      <p:cxnSp>
        <p:nvCxnSpPr>
          <p:cNvPr id="671" name="Google Shape;671;p91"/>
          <p:cNvCxnSpPr/>
          <p:nvPr/>
        </p:nvCxnSpPr>
        <p:spPr>
          <a:xfrm>
            <a:off x="4950838" y="3438625"/>
            <a:ext cx="1147800" cy="709800"/>
          </a:xfrm>
          <a:prstGeom prst="straightConnector1">
            <a:avLst/>
          </a:prstGeom>
          <a:noFill/>
          <a:ln w="38100" cap="flat" cmpd="sng">
            <a:solidFill>
              <a:srgbClr val="FF0000"/>
            </a:solidFill>
            <a:prstDash val="solid"/>
            <a:round/>
            <a:headEnd type="none" w="med" len="med"/>
            <a:tailEnd type="triangle" w="med" len="med"/>
          </a:ln>
        </p:spPr>
      </p:cxnSp>
      <p:cxnSp>
        <p:nvCxnSpPr>
          <p:cNvPr id="672" name="Google Shape;672;p91"/>
          <p:cNvCxnSpPr/>
          <p:nvPr/>
        </p:nvCxnSpPr>
        <p:spPr>
          <a:xfrm rot="10800000">
            <a:off x="3216950" y="1935950"/>
            <a:ext cx="1040400" cy="963300"/>
          </a:xfrm>
          <a:prstGeom prst="straightConnector1">
            <a:avLst/>
          </a:prstGeom>
          <a:noFill/>
          <a:ln w="38100" cap="flat" cmpd="sng">
            <a:solidFill>
              <a:srgbClr val="FF0000"/>
            </a:solidFill>
            <a:prstDash val="solid"/>
            <a:round/>
            <a:headEnd type="none" w="med" len="med"/>
            <a:tailEnd type="triangle" w="med" len="med"/>
          </a:ln>
        </p:spPr>
      </p:cxnSp>
      <p:cxnSp>
        <p:nvCxnSpPr>
          <p:cNvPr id="673" name="Google Shape;673;p91"/>
          <p:cNvCxnSpPr/>
          <p:nvPr/>
        </p:nvCxnSpPr>
        <p:spPr>
          <a:xfrm rot="10800000">
            <a:off x="3197800" y="2812700"/>
            <a:ext cx="895800" cy="317700"/>
          </a:xfrm>
          <a:prstGeom prst="straightConnector1">
            <a:avLst/>
          </a:prstGeom>
          <a:noFill/>
          <a:ln w="38100" cap="flat" cmpd="sng">
            <a:solidFill>
              <a:srgbClr val="FF0000"/>
            </a:solidFill>
            <a:prstDash val="solid"/>
            <a:round/>
            <a:headEnd type="none" w="med" len="med"/>
            <a:tailEnd type="triangle" w="med" len="med"/>
          </a:ln>
        </p:spPr>
      </p:cxnSp>
      <p:cxnSp>
        <p:nvCxnSpPr>
          <p:cNvPr id="674" name="Google Shape;674;p91"/>
          <p:cNvCxnSpPr/>
          <p:nvPr/>
        </p:nvCxnSpPr>
        <p:spPr>
          <a:xfrm flipH="1">
            <a:off x="3318400" y="3438625"/>
            <a:ext cx="861900" cy="529800"/>
          </a:xfrm>
          <a:prstGeom prst="straightConnector1">
            <a:avLst/>
          </a:prstGeom>
          <a:noFill/>
          <a:ln w="38100" cap="flat" cmpd="sng">
            <a:solidFill>
              <a:srgbClr val="FF0000"/>
            </a:solidFill>
            <a:prstDash val="solid"/>
            <a:round/>
            <a:headEnd type="none" w="med" len="med"/>
            <a:tailEnd type="triangle" w="med" len="med"/>
          </a:ln>
        </p:spPr>
      </p:cxnSp>
      <p:sp>
        <p:nvSpPr>
          <p:cNvPr id="675" name="Google Shape;675;p91"/>
          <p:cNvSpPr txBox="1"/>
          <p:nvPr/>
        </p:nvSpPr>
        <p:spPr>
          <a:xfrm>
            <a:off x="4396950" y="3830125"/>
            <a:ext cx="4143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3</a:t>
            </a:r>
            <a:endParaRPr sz="2400" b="1">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92" descr="@coralelizondoTarea.png"/>
          <p:cNvPicPr preferRelativeResize="0"/>
          <p:nvPr/>
        </p:nvPicPr>
        <p:blipFill>
          <a:blip r:embed="rId3">
            <a:alphaModFix/>
          </a:blip>
          <a:stretch>
            <a:fillRect/>
          </a:stretch>
        </p:blipFill>
        <p:spPr>
          <a:xfrm>
            <a:off x="1366688" y="152400"/>
            <a:ext cx="6410619"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93" descr="INFOGRAFÍA_El-aprendizaje-basado-en-proyectos.jpg"/>
          <p:cNvPicPr preferRelativeResize="0"/>
          <p:nvPr/>
        </p:nvPicPr>
        <p:blipFill rotWithShape="1">
          <a:blip r:embed="rId3">
            <a:alphaModFix/>
          </a:blip>
          <a:srcRect t="13316" b="5927"/>
          <a:stretch/>
        </p:blipFill>
        <p:spPr>
          <a:xfrm>
            <a:off x="287225" y="196450"/>
            <a:ext cx="8569550" cy="47505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94"/>
          <p:cNvSpPr txBox="1">
            <a:spLocks noGrp="1"/>
          </p:cNvSpPr>
          <p:nvPr>
            <p:ph type="title"/>
          </p:nvPr>
        </p:nvSpPr>
        <p:spPr>
          <a:xfrm>
            <a:off x="403575" y="-3048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CANVAS</a:t>
            </a:r>
            <a:endParaRPr/>
          </a:p>
        </p:txBody>
      </p:sp>
      <p:pic>
        <p:nvPicPr>
          <p:cNvPr id="691" name="Google Shape;691;p94" descr="ojvAdjSNqDFHfI6Az33ezYXXXL4j3HpexhjNOf_P3YmryPKwJ94QGRtDb3Sbc6KY"/>
          <p:cNvPicPr preferRelativeResize="0"/>
          <p:nvPr/>
        </p:nvPicPr>
        <p:blipFill>
          <a:blip r:embed="rId3">
            <a:alphaModFix/>
          </a:blip>
          <a:stretch>
            <a:fillRect/>
          </a:stretch>
        </p:blipFill>
        <p:spPr>
          <a:xfrm>
            <a:off x="1774325" y="946300"/>
            <a:ext cx="5595375" cy="3833150"/>
          </a:xfrm>
          <a:prstGeom prst="rect">
            <a:avLst/>
          </a:prstGeom>
          <a:noFill/>
          <a:ln>
            <a:noFill/>
          </a:ln>
        </p:spPr>
      </p:pic>
      <p:sp>
        <p:nvSpPr>
          <p:cNvPr id="692" name="Google Shape;692;p94"/>
          <p:cNvSpPr txBox="1"/>
          <p:nvPr/>
        </p:nvSpPr>
        <p:spPr>
          <a:xfrm>
            <a:off x="4294200" y="1579650"/>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b="1">
                <a:solidFill>
                  <a:srgbClr val="FF0000"/>
                </a:solidFill>
              </a:rPr>
              <a:t>1</a:t>
            </a:r>
            <a:endParaRPr sz="3600" b="1">
              <a:solidFill>
                <a:srgbClr val="FF0000"/>
              </a:solidFill>
            </a:endParaRPr>
          </a:p>
        </p:txBody>
      </p:sp>
      <p:sp>
        <p:nvSpPr>
          <p:cNvPr id="693" name="Google Shape;693;p94"/>
          <p:cNvSpPr txBox="1"/>
          <p:nvPr/>
        </p:nvSpPr>
        <p:spPr>
          <a:xfrm>
            <a:off x="4372763" y="2945675"/>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2</a:t>
            </a:r>
            <a:endParaRPr sz="2400" b="1">
              <a:solidFill>
                <a:srgbClr val="FF0000"/>
              </a:solidFill>
            </a:endParaRPr>
          </a:p>
        </p:txBody>
      </p:sp>
      <p:cxnSp>
        <p:nvCxnSpPr>
          <p:cNvPr id="694" name="Google Shape;694;p94"/>
          <p:cNvCxnSpPr/>
          <p:nvPr/>
        </p:nvCxnSpPr>
        <p:spPr>
          <a:xfrm rot="10800000" flipH="1">
            <a:off x="4950850" y="1993775"/>
            <a:ext cx="992100" cy="1069200"/>
          </a:xfrm>
          <a:prstGeom prst="straightConnector1">
            <a:avLst/>
          </a:prstGeom>
          <a:noFill/>
          <a:ln w="38100" cap="flat" cmpd="sng">
            <a:solidFill>
              <a:srgbClr val="FF0000"/>
            </a:solidFill>
            <a:prstDash val="solid"/>
            <a:round/>
            <a:headEnd type="none" w="med" len="med"/>
            <a:tailEnd type="triangle" w="med" len="med"/>
          </a:ln>
        </p:spPr>
      </p:cxnSp>
      <p:cxnSp>
        <p:nvCxnSpPr>
          <p:cNvPr id="695" name="Google Shape;695;p94"/>
          <p:cNvCxnSpPr/>
          <p:nvPr/>
        </p:nvCxnSpPr>
        <p:spPr>
          <a:xfrm rot="10800000" flipH="1">
            <a:off x="5103250" y="3159275"/>
            <a:ext cx="1167300" cy="56100"/>
          </a:xfrm>
          <a:prstGeom prst="straightConnector1">
            <a:avLst/>
          </a:prstGeom>
          <a:noFill/>
          <a:ln w="38100" cap="flat" cmpd="sng">
            <a:solidFill>
              <a:srgbClr val="FF0000"/>
            </a:solidFill>
            <a:prstDash val="solid"/>
            <a:round/>
            <a:headEnd type="none" w="med" len="med"/>
            <a:tailEnd type="triangle" w="med" len="med"/>
          </a:ln>
        </p:spPr>
      </p:cxnSp>
      <p:cxnSp>
        <p:nvCxnSpPr>
          <p:cNvPr id="696" name="Google Shape;696;p94"/>
          <p:cNvCxnSpPr/>
          <p:nvPr/>
        </p:nvCxnSpPr>
        <p:spPr>
          <a:xfrm>
            <a:off x="4950838" y="3438625"/>
            <a:ext cx="1147800" cy="709800"/>
          </a:xfrm>
          <a:prstGeom prst="straightConnector1">
            <a:avLst/>
          </a:prstGeom>
          <a:noFill/>
          <a:ln w="38100" cap="flat" cmpd="sng">
            <a:solidFill>
              <a:srgbClr val="FF0000"/>
            </a:solidFill>
            <a:prstDash val="solid"/>
            <a:round/>
            <a:headEnd type="none" w="med" len="med"/>
            <a:tailEnd type="triangle" w="med" len="med"/>
          </a:ln>
        </p:spPr>
      </p:cxnSp>
      <p:cxnSp>
        <p:nvCxnSpPr>
          <p:cNvPr id="697" name="Google Shape;697;p94"/>
          <p:cNvCxnSpPr/>
          <p:nvPr/>
        </p:nvCxnSpPr>
        <p:spPr>
          <a:xfrm rot="10800000">
            <a:off x="3216950" y="1935950"/>
            <a:ext cx="1040400" cy="963300"/>
          </a:xfrm>
          <a:prstGeom prst="straightConnector1">
            <a:avLst/>
          </a:prstGeom>
          <a:noFill/>
          <a:ln w="38100" cap="flat" cmpd="sng">
            <a:solidFill>
              <a:srgbClr val="FF0000"/>
            </a:solidFill>
            <a:prstDash val="solid"/>
            <a:round/>
            <a:headEnd type="none" w="med" len="med"/>
            <a:tailEnd type="triangle" w="med" len="med"/>
          </a:ln>
        </p:spPr>
      </p:cxnSp>
      <p:cxnSp>
        <p:nvCxnSpPr>
          <p:cNvPr id="698" name="Google Shape;698;p94"/>
          <p:cNvCxnSpPr/>
          <p:nvPr/>
        </p:nvCxnSpPr>
        <p:spPr>
          <a:xfrm rot="10800000">
            <a:off x="3197800" y="2812700"/>
            <a:ext cx="895800" cy="317700"/>
          </a:xfrm>
          <a:prstGeom prst="straightConnector1">
            <a:avLst/>
          </a:prstGeom>
          <a:noFill/>
          <a:ln w="38100" cap="flat" cmpd="sng">
            <a:solidFill>
              <a:srgbClr val="FF0000"/>
            </a:solidFill>
            <a:prstDash val="solid"/>
            <a:round/>
            <a:headEnd type="none" w="med" len="med"/>
            <a:tailEnd type="triangle" w="med" len="med"/>
          </a:ln>
        </p:spPr>
      </p:cxnSp>
      <p:cxnSp>
        <p:nvCxnSpPr>
          <p:cNvPr id="699" name="Google Shape;699;p94"/>
          <p:cNvCxnSpPr/>
          <p:nvPr/>
        </p:nvCxnSpPr>
        <p:spPr>
          <a:xfrm flipH="1">
            <a:off x="3318400" y="3438625"/>
            <a:ext cx="861900" cy="529800"/>
          </a:xfrm>
          <a:prstGeom prst="straightConnector1">
            <a:avLst/>
          </a:prstGeom>
          <a:noFill/>
          <a:ln w="38100" cap="flat" cmpd="sng">
            <a:solidFill>
              <a:srgbClr val="FF0000"/>
            </a:solidFill>
            <a:prstDash val="solid"/>
            <a:round/>
            <a:headEnd type="none" w="med" len="med"/>
            <a:tailEnd type="triangle" w="med" len="med"/>
          </a:ln>
        </p:spPr>
      </p:cxnSp>
      <p:sp>
        <p:nvSpPr>
          <p:cNvPr id="700" name="Google Shape;700;p94"/>
          <p:cNvSpPr txBox="1"/>
          <p:nvPr/>
        </p:nvSpPr>
        <p:spPr>
          <a:xfrm>
            <a:off x="4396950" y="3830125"/>
            <a:ext cx="4143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3</a:t>
            </a:r>
            <a:endParaRPr sz="2400" b="1">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0"/>
          <p:cNvSpPr txBox="1"/>
          <p:nvPr/>
        </p:nvSpPr>
        <p:spPr>
          <a:xfrm>
            <a:off x="3819550" y="1079375"/>
            <a:ext cx="13896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Pregunta, problema o reto</a:t>
            </a:r>
            <a:endParaRPr>
              <a:solidFill>
                <a:srgbClr val="FFFFFF"/>
              </a:solidFill>
            </a:endParaRPr>
          </a:p>
        </p:txBody>
      </p:sp>
      <p:sp>
        <p:nvSpPr>
          <p:cNvPr id="195" name="Google Shape;195;p50"/>
          <p:cNvSpPr txBox="1"/>
          <p:nvPr/>
        </p:nvSpPr>
        <p:spPr>
          <a:xfrm>
            <a:off x="5368800" y="1870000"/>
            <a:ext cx="15768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Búsqueda y procesamiento de la información</a:t>
            </a:r>
            <a:endParaRPr>
              <a:solidFill>
                <a:srgbClr val="FFFFFF"/>
              </a:solidFill>
            </a:endParaRPr>
          </a:p>
        </p:txBody>
      </p:sp>
      <p:sp>
        <p:nvSpPr>
          <p:cNvPr id="196" name="Google Shape;196;p50"/>
          <p:cNvSpPr txBox="1"/>
          <p:nvPr/>
        </p:nvSpPr>
        <p:spPr>
          <a:xfrm>
            <a:off x="5321875" y="3402150"/>
            <a:ext cx="17175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Resolución de la pregunta, problema o reto</a:t>
            </a:r>
            <a:endParaRPr>
              <a:solidFill>
                <a:srgbClr val="FFFFFF"/>
              </a:solidFill>
            </a:endParaRPr>
          </a:p>
        </p:txBody>
      </p:sp>
      <p:sp>
        <p:nvSpPr>
          <p:cNvPr id="197" name="Google Shape;197;p50"/>
          <p:cNvSpPr txBox="1"/>
          <p:nvPr/>
        </p:nvSpPr>
        <p:spPr>
          <a:xfrm>
            <a:off x="3819550" y="4361750"/>
            <a:ext cx="13896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Elaboración del Producto Final</a:t>
            </a:r>
            <a:endParaRPr>
              <a:solidFill>
                <a:srgbClr val="FFFFFF"/>
              </a:solidFill>
            </a:endParaRPr>
          </a:p>
        </p:txBody>
      </p:sp>
      <p:sp>
        <p:nvSpPr>
          <p:cNvPr id="198" name="Google Shape;198;p50"/>
          <p:cNvSpPr txBox="1"/>
          <p:nvPr/>
        </p:nvSpPr>
        <p:spPr>
          <a:xfrm>
            <a:off x="2317425" y="3402150"/>
            <a:ext cx="13896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Evaluación del proceso y del producto</a:t>
            </a:r>
            <a:endParaRPr>
              <a:solidFill>
                <a:srgbClr val="FFFFFF"/>
              </a:solidFill>
            </a:endParaRPr>
          </a:p>
        </p:txBody>
      </p:sp>
      <p:sp>
        <p:nvSpPr>
          <p:cNvPr id="199" name="Google Shape;199;p50"/>
          <p:cNvSpPr txBox="1"/>
          <p:nvPr/>
        </p:nvSpPr>
        <p:spPr>
          <a:xfrm>
            <a:off x="2157850" y="1973225"/>
            <a:ext cx="13896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Difusión</a:t>
            </a:r>
            <a:endParaRPr>
              <a:solidFill>
                <a:srgbClr val="FFFFFF"/>
              </a:solidFill>
            </a:endParaRPr>
          </a:p>
        </p:txBody>
      </p:sp>
      <p:sp>
        <p:nvSpPr>
          <p:cNvPr id="200" name="Google Shape;200;p50"/>
          <p:cNvSpPr txBox="1"/>
          <p:nvPr/>
        </p:nvSpPr>
        <p:spPr>
          <a:xfrm>
            <a:off x="2083675" y="337900"/>
            <a:ext cx="5500200" cy="5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solidFill>
                  <a:srgbClr val="FFFFFF"/>
                </a:solidFill>
              </a:rPr>
              <a:t>Ciclo de trabajo del ABP</a:t>
            </a:r>
            <a:endParaRPr sz="3000" b="1">
              <a:solidFill>
                <a:srgbClr val="FFFFFF"/>
              </a:solidFill>
            </a:endParaRPr>
          </a:p>
        </p:txBody>
      </p:sp>
      <p:sp>
        <p:nvSpPr>
          <p:cNvPr id="201" name="Google Shape;201;p50"/>
          <p:cNvSpPr txBox="1"/>
          <p:nvPr/>
        </p:nvSpPr>
        <p:spPr>
          <a:xfrm>
            <a:off x="3783600" y="2527000"/>
            <a:ext cx="1576800" cy="6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FFFFFF"/>
                </a:solidFill>
              </a:rPr>
              <a:t>ABP</a:t>
            </a:r>
            <a:endParaRPr sz="3600" b="1">
              <a:solidFill>
                <a:srgbClr val="FFFFFF"/>
              </a:solidFill>
            </a:endParaRPr>
          </a:p>
        </p:txBody>
      </p:sp>
      <p:cxnSp>
        <p:nvCxnSpPr>
          <p:cNvPr id="202" name="Google Shape;202;p50"/>
          <p:cNvCxnSpPr>
            <a:stCxn id="194" idx="3"/>
          </p:cNvCxnSpPr>
          <p:nvPr/>
        </p:nvCxnSpPr>
        <p:spPr>
          <a:xfrm>
            <a:off x="5209150" y="1407875"/>
            <a:ext cx="657000" cy="413100"/>
          </a:xfrm>
          <a:prstGeom prst="straightConnector1">
            <a:avLst/>
          </a:prstGeom>
          <a:noFill/>
          <a:ln w="19050" cap="flat" cmpd="sng">
            <a:solidFill>
              <a:srgbClr val="FFFFFF"/>
            </a:solidFill>
            <a:prstDash val="solid"/>
            <a:round/>
            <a:headEnd type="none" w="med" len="med"/>
            <a:tailEnd type="triangle" w="med" len="med"/>
          </a:ln>
        </p:spPr>
      </p:cxnSp>
      <p:cxnSp>
        <p:nvCxnSpPr>
          <p:cNvPr id="203" name="Google Shape;203;p50"/>
          <p:cNvCxnSpPr>
            <a:endCxn id="196" idx="0"/>
          </p:cNvCxnSpPr>
          <p:nvPr/>
        </p:nvCxnSpPr>
        <p:spPr>
          <a:xfrm>
            <a:off x="6175825" y="2778150"/>
            <a:ext cx="4800" cy="624000"/>
          </a:xfrm>
          <a:prstGeom prst="straightConnector1">
            <a:avLst/>
          </a:prstGeom>
          <a:noFill/>
          <a:ln w="19050" cap="flat" cmpd="sng">
            <a:solidFill>
              <a:srgbClr val="FFFFFF"/>
            </a:solidFill>
            <a:prstDash val="solid"/>
            <a:round/>
            <a:headEnd type="none" w="med" len="med"/>
            <a:tailEnd type="triangle" w="med" len="med"/>
          </a:ln>
        </p:spPr>
      </p:cxnSp>
      <p:cxnSp>
        <p:nvCxnSpPr>
          <p:cNvPr id="204" name="Google Shape;204;p50"/>
          <p:cNvCxnSpPr>
            <a:endCxn id="197" idx="3"/>
          </p:cNvCxnSpPr>
          <p:nvPr/>
        </p:nvCxnSpPr>
        <p:spPr>
          <a:xfrm flipH="1">
            <a:off x="5209150" y="4345550"/>
            <a:ext cx="535200" cy="344700"/>
          </a:xfrm>
          <a:prstGeom prst="straightConnector1">
            <a:avLst/>
          </a:prstGeom>
          <a:noFill/>
          <a:ln w="19050" cap="flat" cmpd="sng">
            <a:solidFill>
              <a:srgbClr val="FFFFFF"/>
            </a:solidFill>
            <a:prstDash val="solid"/>
            <a:round/>
            <a:headEnd type="none" w="med" len="med"/>
            <a:tailEnd type="triangle" w="med" len="med"/>
          </a:ln>
        </p:spPr>
      </p:cxnSp>
      <p:cxnSp>
        <p:nvCxnSpPr>
          <p:cNvPr id="205" name="Google Shape;205;p50"/>
          <p:cNvCxnSpPr>
            <a:stCxn id="197" idx="1"/>
          </p:cNvCxnSpPr>
          <p:nvPr/>
        </p:nvCxnSpPr>
        <p:spPr>
          <a:xfrm rot="10800000">
            <a:off x="3153550" y="4223750"/>
            <a:ext cx="666000" cy="466500"/>
          </a:xfrm>
          <a:prstGeom prst="straightConnector1">
            <a:avLst/>
          </a:prstGeom>
          <a:noFill/>
          <a:ln w="19050" cap="flat" cmpd="sng">
            <a:solidFill>
              <a:srgbClr val="FFFFFF"/>
            </a:solidFill>
            <a:prstDash val="solid"/>
            <a:round/>
            <a:headEnd type="none" w="med" len="med"/>
            <a:tailEnd type="triangle" w="med" len="med"/>
          </a:ln>
        </p:spPr>
      </p:cxnSp>
      <p:cxnSp>
        <p:nvCxnSpPr>
          <p:cNvPr id="206" name="Google Shape;206;p50"/>
          <p:cNvCxnSpPr/>
          <p:nvPr/>
        </p:nvCxnSpPr>
        <p:spPr>
          <a:xfrm rot="10800000">
            <a:off x="2852650" y="2630225"/>
            <a:ext cx="0" cy="771900"/>
          </a:xfrm>
          <a:prstGeom prst="straightConnector1">
            <a:avLst/>
          </a:prstGeom>
          <a:noFill/>
          <a:ln w="19050" cap="flat" cmpd="sng">
            <a:solidFill>
              <a:srgbClr val="FFFFFF"/>
            </a:solidFill>
            <a:prstDash val="solid"/>
            <a:round/>
            <a:headEnd type="none" w="med" len="med"/>
            <a:tailEnd type="triangle" w="med" len="med"/>
          </a:ln>
        </p:spPr>
      </p:cxnSp>
      <p:cxnSp>
        <p:nvCxnSpPr>
          <p:cNvPr id="207" name="Google Shape;207;p50"/>
          <p:cNvCxnSpPr>
            <a:endCxn id="194" idx="1"/>
          </p:cNvCxnSpPr>
          <p:nvPr/>
        </p:nvCxnSpPr>
        <p:spPr>
          <a:xfrm rot="10800000" flipH="1">
            <a:off x="3031750" y="1407875"/>
            <a:ext cx="787800" cy="384900"/>
          </a:xfrm>
          <a:prstGeom prst="straightConnector1">
            <a:avLst/>
          </a:prstGeom>
          <a:noFill/>
          <a:ln w="19050" cap="flat" cmpd="sng">
            <a:solidFill>
              <a:srgbClr val="FFFFFF"/>
            </a:solidFill>
            <a:prstDash val="solid"/>
            <a:round/>
            <a:headEnd type="none" w="med" len="med"/>
            <a:tailEnd type="triangle"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95"/>
          <p:cNvPicPr preferRelativeResize="0"/>
          <p:nvPr/>
        </p:nvPicPr>
        <p:blipFill>
          <a:blip r:embed="rId3">
            <a:alphaModFix/>
          </a:blip>
          <a:stretch>
            <a:fillRect/>
          </a:stretch>
        </p:blipFill>
        <p:spPr>
          <a:xfrm>
            <a:off x="476250" y="594125"/>
            <a:ext cx="8191500" cy="35909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6"/>
          <p:cNvSpPr txBox="1">
            <a:spLocks noGrp="1"/>
          </p:cNvSpPr>
          <p:nvPr>
            <p:ph type="title"/>
          </p:nvPr>
        </p:nvSpPr>
        <p:spPr>
          <a:xfrm>
            <a:off x="403575" y="-3048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CANVAS</a:t>
            </a:r>
            <a:endParaRPr/>
          </a:p>
        </p:txBody>
      </p:sp>
      <p:pic>
        <p:nvPicPr>
          <p:cNvPr id="711" name="Google Shape;711;p96" descr="ojvAdjSNqDFHfI6Az33ezYXXXL4j3HpexhjNOf_P3YmryPKwJ94QGRtDb3Sbc6KY"/>
          <p:cNvPicPr preferRelativeResize="0"/>
          <p:nvPr/>
        </p:nvPicPr>
        <p:blipFill>
          <a:blip r:embed="rId3">
            <a:alphaModFix/>
          </a:blip>
          <a:stretch>
            <a:fillRect/>
          </a:stretch>
        </p:blipFill>
        <p:spPr>
          <a:xfrm>
            <a:off x="1774325" y="946300"/>
            <a:ext cx="5595375" cy="3833150"/>
          </a:xfrm>
          <a:prstGeom prst="rect">
            <a:avLst/>
          </a:prstGeom>
          <a:noFill/>
          <a:ln>
            <a:noFill/>
          </a:ln>
        </p:spPr>
      </p:pic>
      <p:sp>
        <p:nvSpPr>
          <p:cNvPr id="712" name="Google Shape;712;p96"/>
          <p:cNvSpPr txBox="1"/>
          <p:nvPr/>
        </p:nvSpPr>
        <p:spPr>
          <a:xfrm>
            <a:off x="4294200" y="1579650"/>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b="1">
                <a:solidFill>
                  <a:srgbClr val="FF0000"/>
                </a:solidFill>
              </a:rPr>
              <a:t>1</a:t>
            </a:r>
            <a:endParaRPr sz="3600" b="1">
              <a:solidFill>
                <a:srgbClr val="FF0000"/>
              </a:solidFill>
            </a:endParaRPr>
          </a:p>
        </p:txBody>
      </p:sp>
      <p:sp>
        <p:nvSpPr>
          <p:cNvPr id="713" name="Google Shape;713;p96"/>
          <p:cNvSpPr txBox="1"/>
          <p:nvPr/>
        </p:nvSpPr>
        <p:spPr>
          <a:xfrm>
            <a:off x="4372763" y="2945675"/>
            <a:ext cx="6198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2</a:t>
            </a:r>
            <a:endParaRPr sz="2400" b="1">
              <a:solidFill>
                <a:srgbClr val="FF0000"/>
              </a:solidFill>
            </a:endParaRPr>
          </a:p>
        </p:txBody>
      </p:sp>
      <p:cxnSp>
        <p:nvCxnSpPr>
          <p:cNvPr id="714" name="Google Shape;714;p96"/>
          <p:cNvCxnSpPr/>
          <p:nvPr/>
        </p:nvCxnSpPr>
        <p:spPr>
          <a:xfrm rot="10800000" flipH="1">
            <a:off x="4950850" y="1993775"/>
            <a:ext cx="992100" cy="1069200"/>
          </a:xfrm>
          <a:prstGeom prst="straightConnector1">
            <a:avLst/>
          </a:prstGeom>
          <a:noFill/>
          <a:ln w="38100" cap="flat" cmpd="sng">
            <a:solidFill>
              <a:srgbClr val="FF0000"/>
            </a:solidFill>
            <a:prstDash val="solid"/>
            <a:round/>
            <a:headEnd type="none" w="med" len="med"/>
            <a:tailEnd type="triangle" w="med" len="med"/>
          </a:ln>
        </p:spPr>
      </p:cxnSp>
      <p:cxnSp>
        <p:nvCxnSpPr>
          <p:cNvPr id="715" name="Google Shape;715;p96"/>
          <p:cNvCxnSpPr/>
          <p:nvPr/>
        </p:nvCxnSpPr>
        <p:spPr>
          <a:xfrm rot="10800000" flipH="1">
            <a:off x="5103250" y="3159275"/>
            <a:ext cx="1167300" cy="56100"/>
          </a:xfrm>
          <a:prstGeom prst="straightConnector1">
            <a:avLst/>
          </a:prstGeom>
          <a:noFill/>
          <a:ln w="38100" cap="flat" cmpd="sng">
            <a:solidFill>
              <a:srgbClr val="FF0000"/>
            </a:solidFill>
            <a:prstDash val="solid"/>
            <a:round/>
            <a:headEnd type="none" w="med" len="med"/>
            <a:tailEnd type="triangle" w="med" len="med"/>
          </a:ln>
        </p:spPr>
      </p:cxnSp>
      <p:cxnSp>
        <p:nvCxnSpPr>
          <p:cNvPr id="716" name="Google Shape;716;p96"/>
          <p:cNvCxnSpPr/>
          <p:nvPr/>
        </p:nvCxnSpPr>
        <p:spPr>
          <a:xfrm>
            <a:off x="4950838" y="3438625"/>
            <a:ext cx="1147800" cy="709800"/>
          </a:xfrm>
          <a:prstGeom prst="straightConnector1">
            <a:avLst/>
          </a:prstGeom>
          <a:noFill/>
          <a:ln w="38100" cap="flat" cmpd="sng">
            <a:solidFill>
              <a:srgbClr val="FF0000"/>
            </a:solidFill>
            <a:prstDash val="solid"/>
            <a:round/>
            <a:headEnd type="none" w="med" len="med"/>
            <a:tailEnd type="triangle" w="med" len="med"/>
          </a:ln>
        </p:spPr>
      </p:cxnSp>
      <p:cxnSp>
        <p:nvCxnSpPr>
          <p:cNvPr id="717" name="Google Shape;717;p96"/>
          <p:cNvCxnSpPr/>
          <p:nvPr/>
        </p:nvCxnSpPr>
        <p:spPr>
          <a:xfrm rot="10800000">
            <a:off x="3216950" y="1935950"/>
            <a:ext cx="1040400" cy="963300"/>
          </a:xfrm>
          <a:prstGeom prst="straightConnector1">
            <a:avLst/>
          </a:prstGeom>
          <a:noFill/>
          <a:ln w="38100" cap="flat" cmpd="sng">
            <a:solidFill>
              <a:srgbClr val="FF0000"/>
            </a:solidFill>
            <a:prstDash val="solid"/>
            <a:round/>
            <a:headEnd type="none" w="med" len="med"/>
            <a:tailEnd type="triangle" w="med" len="med"/>
          </a:ln>
        </p:spPr>
      </p:cxnSp>
      <p:cxnSp>
        <p:nvCxnSpPr>
          <p:cNvPr id="718" name="Google Shape;718;p96"/>
          <p:cNvCxnSpPr/>
          <p:nvPr/>
        </p:nvCxnSpPr>
        <p:spPr>
          <a:xfrm rot="10800000">
            <a:off x="3197800" y="2812700"/>
            <a:ext cx="895800" cy="317700"/>
          </a:xfrm>
          <a:prstGeom prst="straightConnector1">
            <a:avLst/>
          </a:prstGeom>
          <a:noFill/>
          <a:ln w="38100" cap="flat" cmpd="sng">
            <a:solidFill>
              <a:srgbClr val="FF0000"/>
            </a:solidFill>
            <a:prstDash val="solid"/>
            <a:round/>
            <a:headEnd type="none" w="med" len="med"/>
            <a:tailEnd type="triangle" w="med" len="med"/>
          </a:ln>
        </p:spPr>
      </p:cxnSp>
      <p:cxnSp>
        <p:nvCxnSpPr>
          <p:cNvPr id="719" name="Google Shape;719;p96"/>
          <p:cNvCxnSpPr/>
          <p:nvPr/>
        </p:nvCxnSpPr>
        <p:spPr>
          <a:xfrm flipH="1">
            <a:off x="3318400" y="3438625"/>
            <a:ext cx="861900" cy="529800"/>
          </a:xfrm>
          <a:prstGeom prst="straightConnector1">
            <a:avLst/>
          </a:prstGeom>
          <a:noFill/>
          <a:ln w="38100" cap="flat" cmpd="sng">
            <a:solidFill>
              <a:srgbClr val="FF0000"/>
            </a:solidFill>
            <a:prstDash val="solid"/>
            <a:round/>
            <a:headEnd type="none" w="med" len="med"/>
            <a:tailEnd type="triangle" w="med" len="med"/>
          </a:ln>
        </p:spPr>
      </p:cxnSp>
      <p:sp>
        <p:nvSpPr>
          <p:cNvPr id="720" name="Google Shape;720;p96"/>
          <p:cNvSpPr txBox="1"/>
          <p:nvPr/>
        </p:nvSpPr>
        <p:spPr>
          <a:xfrm>
            <a:off x="4396950" y="3830125"/>
            <a:ext cx="4143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FF0000"/>
                </a:solidFill>
              </a:rPr>
              <a:t>3</a:t>
            </a:r>
            <a:endParaRPr sz="2400" b="1">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7"/>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TALLER FLIPPED</a:t>
            </a:r>
            <a:endParaRPr/>
          </a:p>
        </p:txBody>
      </p:sp>
      <p:pic>
        <p:nvPicPr>
          <p:cNvPr id="726" name="Google Shape;726;p97" descr="flipped-learning.png"/>
          <p:cNvPicPr preferRelativeResize="0"/>
          <p:nvPr/>
        </p:nvPicPr>
        <p:blipFill rotWithShape="1">
          <a:blip r:embed="rId3">
            <a:alphaModFix/>
          </a:blip>
          <a:srcRect l="1874" t="1313" r="981" b="1362"/>
          <a:stretch/>
        </p:blipFill>
        <p:spPr>
          <a:xfrm>
            <a:off x="1951300" y="1236925"/>
            <a:ext cx="5241398" cy="3701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8"/>
          <p:cNvSpPr txBox="1">
            <a:spLocks noGrp="1"/>
          </p:cNvSpPr>
          <p:nvPr>
            <p:ph type="title"/>
          </p:nvPr>
        </p:nvSpPr>
        <p:spPr>
          <a:xfrm>
            <a:off x="642000" y="-267725"/>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Flipped</a:t>
            </a:r>
            <a:endParaRPr/>
          </a:p>
        </p:txBody>
      </p:sp>
      <p:pic>
        <p:nvPicPr>
          <p:cNvPr id="732" name="Google Shape;732;p98" descr="youtube-512.png"/>
          <p:cNvPicPr preferRelativeResize="0"/>
          <p:nvPr/>
        </p:nvPicPr>
        <p:blipFill>
          <a:blip r:embed="rId3">
            <a:alphaModFix/>
          </a:blip>
          <a:stretch>
            <a:fillRect/>
          </a:stretch>
        </p:blipFill>
        <p:spPr>
          <a:xfrm>
            <a:off x="1597225" y="1866962"/>
            <a:ext cx="2207425" cy="2207425"/>
          </a:xfrm>
          <a:prstGeom prst="rect">
            <a:avLst/>
          </a:prstGeom>
          <a:noFill/>
          <a:ln>
            <a:noFill/>
          </a:ln>
        </p:spPr>
      </p:pic>
      <p:pic>
        <p:nvPicPr>
          <p:cNvPr id="733" name="Google Shape;733;p98" descr="21201b64d2921f573f5d63b375e70dc2.png"/>
          <p:cNvPicPr preferRelativeResize="0"/>
          <p:nvPr/>
        </p:nvPicPr>
        <p:blipFill>
          <a:blip r:embed="rId4">
            <a:alphaModFix/>
          </a:blip>
          <a:stretch>
            <a:fillRect/>
          </a:stretch>
        </p:blipFill>
        <p:spPr>
          <a:xfrm>
            <a:off x="3804650" y="1917675"/>
            <a:ext cx="4900600" cy="22793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9"/>
          <p:cNvSpPr txBox="1">
            <a:spLocks noGrp="1"/>
          </p:cNvSpPr>
          <p:nvPr>
            <p:ph type="title"/>
          </p:nvPr>
        </p:nvSpPr>
        <p:spPr>
          <a:xfrm>
            <a:off x="642000" y="2005775"/>
            <a:ext cx="7860000" cy="7467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00"/>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44" name="Google Shape;744;p100" descr="Si este video te ayuda y quieres que unicoos siga creciendo, SUSCRÍBETE, haz click en &quot;Me gusta&quot; y COMPÁRTELO. Si también te sumas a nosotros en http://www.unicoos.com será la bomba!!! #nosvemosenclase :-)&#10;&#10;Correspondiente a Bachillerato, obtendremos el RANGO DE UNA MATRIZ por determinantes, dado que coincide con el ORDEN del determinante de mayor orden NO NULO de esa matriz.  en este caso, para una matriz 3x2, iremos haciendo sucesivamente determinantes con el mayor orden posible para comprobar si son nulos (si son cero) o no. Dado que no encontraremos ningun menor 2x2 cuyo determinante sea distinto de cero, podremos asegurar que el rango es 1.&#10;&#10;Para ver la continuación de este vídeo... https://youtu.be/xklVUv8-cZI&#10;&#10;El RANGO de una MATRIZ es el número de filas (o columnas) linealmente independientes. &#10;&#10;Si tienes alguna duda concreta de matemáticas, física o química puedes dejarlas en los foros en www.unicoos.com.&#10;&#10;Síguenos en:&#10;YOUTUBE http://www.youtube.com/unicoos&#10;FACEBOOK http://www.facebook.com/unicoos (Me gusta)&#10;TWITTER http://www.twitter.com/unicoos (@unicoos)&#10;GOOGLE + http://www.google.com/+unicoos&#10;WEB http://www.unicoos.com&#10;&#10;Y si quieres ayudarme a subtitular los vídeos a otros idiomas, te lo agradeceré infinito... Pregúntame cómo..&#10;&#10;&quot;Snowflake - Longing (Base Mode pres. Lunar Chillout Mix)&quot; by Lunar http://ccmixter.org/files/lunarmusic/37560" title="RANGO de una matriz por determinantes 01 BACHILLERATO unicoos">
            <a:hlinkClick r:id="rId3"/>
          </p:cNvPr>
          <p:cNvPicPr preferRelativeResize="0"/>
          <p:nvPr/>
        </p:nvPicPr>
        <p:blipFill>
          <a:blip r:embed="rId4">
            <a:alphaModFix/>
          </a:blip>
          <a:stretch>
            <a:fillRect/>
          </a:stretch>
        </p:blipFill>
        <p:spPr>
          <a:xfrm>
            <a:off x="2286000" y="1195275"/>
            <a:ext cx="4572000" cy="3429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1"/>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sp>
        <p:nvSpPr>
          <p:cNvPr id="750" name="Google Shape;750;p101"/>
          <p:cNvSpPr txBox="1"/>
          <p:nvPr/>
        </p:nvSpPr>
        <p:spPr>
          <a:xfrm>
            <a:off x="1184750" y="1762650"/>
            <a:ext cx="2928000" cy="11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51" name="Google Shape;751;p101" descr="Mi clase de música Flipped Learning, por el Dr. Antonio J. Calvillo Castro para el Seminario de Innovación Educativa 2017 de la UNAM (México)&#10;&#10;by @caotico27 para @musikawa&#10;&#10;#flipped&#10;#flippedlearning&#10;#flippedclassroom" title="Mi clase de música Flipped Learning by @caotico27 para @musikawa">
            <a:hlinkClick r:id="rId3"/>
          </p:cNvPr>
          <p:cNvPicPr preferRelativeResize="0"/>
          <p:nvPr/>
        </p:nvPicPr>
        <p:blipFill>
          <a:blip r:embed="rId4">
            <a:alphaModFix/>
          </a:blip>
          <a:stretch>
            <a:fillRect/>
          </a:stretch>
        </p:blipFill>
        <p:spPr>
          <a:xfrm>
            <a:off x="2286000" y="1185625"/>
            <a:ext cx="4572000" cy="3429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2"/>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57" name="Google Shape;757;p102" descr="Edición de video 5 de 13&#10;Trabajo con texto en Windows Live Movie Maker&#10;http://www.musikawa.es/media&#10;by @caotico27" title="Edición de video 5 de 13 - Trabajo con texto | Musikawa">
            <a:hlinkClick r:id="rId3"/>
          </p:cNvPr>
          <p:cNvPicPr preferRelativeResize="0"/>
          <p:nvPr/>
        </p:nvPicPr>
        <p:blipFill>
          <a:blip r:embed="rId4">
            <a:alphaModFix/>
          </a:blip>
          <a:stretch>
            <a:fillRect/>
          </a:stretch>
        </p:blipFill>
        <p:spPr>
          <a:xfrm>
            <a:off x="1083750" y="1266775"/>
            <a:ext cx="4572000" cy="3429000"/>
          </a:xfrm>
          <a:prstGeom prst="rect">
            <a:avLst/>
          </a:prstGeom>
          <a:noFill/>
          <a:ln>
            <a:noFill/>
          </a:ln>
        </p:spPr>
      </p:pic>
      <p:pic>
        <p:nvPicPr>
          <p:cNvPr id="758" name="Google Shape;758;p102"/>
          <p:cNvPicPr preferRelativeResize="0"/>
          <p:nvPr/>
        </p:nvPicPr>
        <p:blipFill>
          <a:blip r:embed="rId5">
            <a:alphaModFix/>
          </a:blip>
          <a:stretch>
            <a:fillRect/>
          </a:stretch>
        </p:blipFill>
        <p:spPr>
          <a:xfrm>
            <a:off x="6400800" y="1338020"/>
            <a:ext cx="2558500" cy="606600"/>
          </a:xfrm>
          <a:prstGeom prst="rect">
            <a:avLst/>
          </a:prstGeom>
          <a:noFill/>
          <a:ln>
            <a:noFill/>
          </a:ln>
        </p:spPr>
      </p:pic>
      <p:pic>
        <p:nvPicPr>
          <p:cNvPr id="759" name="Google Shape;759;p102"/>
          <p:cNvPicPr preferRelativeResize="0"/>
          <p:nvPr/>
        </p:nvPicPr>
        <p:blipFill>
          <a:blip r:embed="rId6">
            <a:alphaModFix/>
          </a:blip>
          <a:stretch>
            <a:fillRect/>
          </a:stretch>
        </p:blipFill>
        <p:spPr>
          <a:xfrm>
            <a:off x="6400800" y="2182616"/>
            <a:ext cx="2558499" cy="1597310"/>
          </a:xfrm>
          <a:prstGeom prst="rect">
            <a:avLst/>
          </a:prstGeom>
          <a:noFill/>
          <a:ln>
            <a:noFill/>
          </a:ln>
        </p:spPr>
      </p:pic>
      <p:sp>
        <p:nvSpPr>
          <p:cNvPr id="760" name="Google Shape;760;p102">
            <a:hlinkClick r:id="rId7"/>
          </p:cNvPr>
          <p:cNvSpPr txBox="1"/>
          <p:nvPr/>
        </p:nvSpPr>
        <p:spPr>
          <a:xfrm>
            <a:off x="809275" y="4767150"/>
            <a:ext cx="72972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100" u="sng">
                <a:solidFill>
                  <a:srgbClr val="FFFFFF"/>
                </a:solidFill>
                <a:hlinkClick r:id="rId7"/>
              </a:rPr>
              <a:t>https://computerhoy.com/noticias/software/mejores-programas-grabar-pantalla-tu-ordenador-78099</a:t>
            </a:r>
            <a:endParaRPr>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3"/>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66" name="Google Shape;766;p103" descr="Videotutorial para eliminar la voz de una canción usando Audcity&#10;&#10;by Antonio J. Calvillo para &#10;www.musikawa.es" title="Eliminar la voz de una canción con Audacity para Musikawa.es">
            <a:hlinkClick r:id="rId3"/>
          </p:cNvPr>
          <p:cNvPicPr preferRelativeResize="0"/>
          <p:nvPr/>
        </p:nvPicPr>
        <p:blipFill>
          <a:blip r:embed="rId4">
            <a:alphaModFix/>
          </a:blip>
          <a:stretch>
            <a:fillRect/>
          </a:stretch>
        </p:blipFill>
        <p:spPr>
          <a:xfrm>
            <a:off x="2286000" y="1204900"/>
            <a:ext cx="4572000" cy="3429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4"/>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72" name="Google Shape;772;p104" descr="08. Repositorios y buscadores de archivos STL | #3Dkawa @musikawa #FlippedKawa&#10;&#10;Ciclo &quot;Diseño e impresión en 3D en Educación&quot;&#10;&#10;Todos los videos en #FlippedKawa: http://www.musikawa.es/media/&#10;&#10;Más información en #3Dkawa: http://www.musikawa.es/3dkawa/&#10;&#10;by Antonio J. Calvillo (@caotico27) para @musikawa&#10;&#10;Tutorial muy fácil pensado para alumnado de Primaria y Secundaria que se inician en el modelado y la impresión en 3D" title="08. Repositorios y buscadores de archivos STL | #3Dkawa @musikawa #FlippedKawa">
            <a:hlinkClick r:id="rId3"/>
          </p:cNvPr>
          <p:cNvPicPr preferRelativeResize="0"/>
          <p:nvPr/>
        </p:nvPicPr>
        <p:blipFill>
          <a:blip r:embed="rId4">
            <a:alphaModFix/>
          </a:blip>
          <a:stretch>
            <a:fillRect/>
          </a:stretch>
        </p:blipFill>
        <p:spPr>
          <a:xfrm>
            <a:off x="2242550" y="1214550"/>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51" descr="2d59e388b0a4e8b93125124fc12a2d0b.jpg"/>
          <p:cNvPicPr preferRelativeResize="0"/>
          <p:nvPr/>
        </p:nvPicPr>
        <p:blipFill rotWithShape="1">
          <a:blip r:embed="rId3">
            <a:alphaModFix/>
          </a:blip>
          <a:srcRect b="48804"/>
          <a:stretch/>
        </p:blipFill>
        <p:spPr>
          <a:xfrm>
            <a:off x="152400" y="152400"/>
            <a:ext cx="4339100" cy="4846626"/>
          </a:xfrm>
          <a:prstGeom prst="rect">
            <a:avLst/>
          </a:prstGeom>
          <a:noFill/>
          <a:ln>
            <a:noFill/>
          </a:ln>
        </p:spPr>
      </p:pic>
      <p:pic>
        <p:nvPicPr>
          <p:cNvPr id="213" name="Google Shape;213;p51" descr="2d59e388b0a4e8b93125124fc12a2d0b.jpg"/>
          <p:cNvPicPr preferRelativeResize="0"/>
          <p:nvPr/>
        </p:nvPicPr>
        <p:blipFill rotWithShape="1">
          <a:blip r:embed="rId3">
            <a:alphaModFix/>
          </a:blip>
          <a:srcRect t="50994"/>
          <a:stretch/>
        </p:blipFill>
        <p:spPr>
          <a:xfrm>
            <a:off x="4491500" y="242200"/>
            <a:ext cx="4457175" cy="47655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5"/>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78" name="Google Shape;778;p105" descr="Video utilizado en la defensa de la tesis &quot;El modelo Flipped Learning aplicado a la materia de música en el cuarto curso de Enseñanza Secundaria Obligatoria: una investigación-acción para la mejora de la práctica docente y de los resultados académicos del alumnado&quot; de Antonio J. Calvillo, defendida el 15 de diciembre de 2014 en Segovia con la calificación de Sobresaliente cum laude y bajo la codirección de Andrea Giráldez y Alfonso Martín&#10;&#10;-- Created using PowToon -- Free sign up at http://www.powtoon.com/join --" title="MY FLIPPED LEARNING EXPERIENCE">
            <a:hlinkClick r:id="rId3"/>
          </p:cNvPr>
          <p:cNvPicPr preferRelativeResize="0"/>
          <p:nvPr/>
        </p:nvPicPr>
        <p:blipFill>
          <a:blip r:embed="rId4">
            <a:alphaModFix/>
          </a:blip>
          <a:stretch>
            <a:fillRect/>
          </a:stretch>
        </p:blipFill>
        <p:spPr>
          <a:xfrm>
            <a:off x="1115100" y="1226650"/>
            <a:ext cx="4572000" cy="3429000"/>
          </a:xfrm>
          <a:prstGeom prst="rect">
            <a:avLst/>
          </a:prstGeom>
          <a:noFill/>
          <a:ln>
            <a:noFill/>
          </a:ln>
        </p:spPr>
      </p:pic>
      <p:pic>
        <p:nvPicPr>
          <p:cNvPr id="779" name="Google Shape;779;p105"/>
          <p:cNvPicPr preferRelativeResize="0"/>
          <p:nvPr/>
        </p:nvPicPr>
        <p:blipFill>
          <a:blip r:embed="rId5">
            <a:alphaModFix/>
          </a:blip>
          <a:stretch>
            <a:fillRect/>
          </a:stretch>
        </p:blipFill>
        <p:spPr>
          <a:xfrm>
            <a:off x="6266750" y="1311800"/>
            <a:ext cx="2347574" cy="1281100"/>
          </a:xfrm>
          <a:prstGeom prst="rect">
            <a:avLst/>
          </a:prstGeom>
          <a:noFill/>
          <a:ln>
            <a:noFill/>
          </a:ln>
        </p:spPr>
      </p:pic>
      <p:pic>
        <p:nvPicPr>
          <p:cNvPr id="780" name="Google Shape;780;p105"/>
          <p:cNvPicPr preferRelativeResize="0"/>
          <p:nvPr/>
        </p:nvPicPr>
        <p:blipFill>
          <a:blip r:embed="rId6">
            <a:alphaModFix/>
          </a:blip>
          <a:stretch>
            <a:fillRect/>
          </a:stretch>
        </p:blipFill>
        <p:spPr>
          <a:xfrm>
            <a:off x="6488038" y="2592900"/>
            <a:ext cx="1905000" cy="1905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06"/>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86" name="Google Shape;786;p106" descr="Karaoke - Voz - &quot;Te entiendo&quot; Pignoise&#10;Todos los videos en #FlippedKawa: http://www.musikawa.es/media&#10;by @caotico27 para @musikawa" title="Karaoke - Voz - &quot;Te entiendo&quot; Pignoise | Musikawa">
            <a:hlinkClick r:id="rId3"/>
          </p:cNvPr>
          <p:cNvPicPr preferRelativeResize="0"/>
          <p:nvPr/>
        </p:nvPicPr>
        <p:blipFill>
          <a:blip r:embed="rId4">
            <a:alphaModFix/>
          </a:blip>
          <a:stretch>
            <a:fillRect/>
          </a:stretch>
        </p:blipFill>
        <p:spPr>
          <a:xfrm>
            <a:off x="2286000" y="1214525"/>
            <a:ext cx="4572000" cy="3429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7"/>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92" name="Google Shape;792;p107" descr="Ciclo &quot;La música en el cine&quot; (12/17)&#10;12. Elementos para el análisis de la banda sonora musical&#10;http://www.musikawa.es/media&#10;by @caotico27" title="12. Elementos para el análisis de la banda sonora musical (12/17) | Musikawa">
            <a:hlinkClick r:id="rId3"/>
          </p:cNvPr>
          <p:cNvPicPr preferRelativeResize="0"/>
          <p:nvPr/>
        </p:nvPicPr>
        <p:blipFill>
          <a:blip r:embed="rId4">
            <a:alphaModFix/>
          </a:blip>
          <a:stretch>
            <a:fillRect/>
          </a:stretch>
        </p:blipFill>
        <p:spPr>
          <a:xfrm>
            <a:off x="2286000" y="1204900"/>
            <a:ext cx="4572000" cy="3429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8"/>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798" name="Google Shape;798;p108" descr="Taller - Edición de video en el aula&#10;&#10;Realizado por Zoraida Pérez (http://twitter.com/zoraidaperez ) y Antonio J. Calvillo (http://twitter.com/caotico27 ) para el curso &quot;Creatividad audiovisual para el aula&quot; organizado por la Universidad de Cantabria y realizado entre los días 13 y 15 de julio de 2016 en Noja bajo la dirección de Maravillas Díaz y María Elena Riaño.&#10;&#10;Para más información visita el site: http://sites.google.com/site/creatividadaudiovisualenelaula" title="Taller - Edición de video en el aula | Musikawa #CreatividadAVNoja16">
            <a:hlinkClick r:id="rId3"/>
          </p:cNvPr>
          <p:cNvPicPr preferRelativeResize="0"/>
          <p:nvPr/>
        </p:nvPicPr>
        <p:blipFill>
          <a:blip r:embed="rId4">
            <a:alphaModFix/>
          </a:blip>
          <a:stretch>
            <a:fillRect/>
          </a:stretch>
        </p:blipFill>
        <p:spPr>
          <a:xfrm>
            <a:off x="2286000" y="1185650"/>
            <a:ext cx="4572000" cy="3429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9"/>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Tipos de vídeos</a:t>
            </a:r>
            <a:endParaRPr/>
          </a:p>
        </p:txBody>
      </p:sp>
      <p:pic>
        <p:nvPicPr>
          <p:cNvPr id="804" name="Google Shape;804;p109" descr="How to design a flipped a lesson using the before, during &amp; after techniquie" title="Designing a Flipped Class Lesson">
            <a:hlinkClick r:id="rId3"/>
          </p:cNvPr>
          <p:cNvPicPr preferRelativeResize="0"/>
          <p:nvPr/>
        </p:nvPicPr>
        <p:blipFill>
          <a:blip r:embed="rId4">
            <a:alphaModFix/>
          </a:blip>
          <a:stretch>
            <a:fillRect/>
          </a:stretch>
        </p:blipFill>
        <p:spPr>
          <a:xfrm>
            <a:off x="2286000" y="1185625"/>
            <a:ext cx="4572000" cy="3429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10"/>
          <p:cNvSpPr txBox="1">
            <a:spLocks noGrp="1"/>
          </p:cNvSpPr>
          <p:nvPr>
            <p:ph type="title"/>
          </p:nvPr>
        </p:nvSpPr>
        <p:spPr>
          <a:xfrm>
            <a:off x="642000" y="1360075"/>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Los Cuestionarios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11"/>
          <p:cNvSpPr txBox="1">
            <a:spLocks noGrp="1"/>
          </p:cNvSpPr>
          <p:nvPr>
            <p:ph type="title"/>
          </p:nvPr>
        </p:nvSpPr>
        <p:spPr>
          <a:xfrm>
            <a:off x="642000" y="-200325"/>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Los Cuestionarios</a:t>
            </a:r>
            <a:endParaRPr/>
          </a:p>
        </p:txBody>
      </p:sp>
      <p:pic>
        <p:nvPicPr>
          <p:cNvPr id="815" name="Google Shape;815;p111" descr="formulario.png"/>
          <p:cNvPicPr preferRelativeResize="0"/>
          <p:nvPr/>
        </p:nvPicPr>
        <p:blipFill>
          <a:blip r:embed="rId3">
            <a:alphaModFix/>
          </a:blip>
          <a:stretch>
            <a:fillRect/>
          </a:stretch>
        </p:blipFill>
        <p:spPr>
          <a:xfrm>
            <a:off x="2722238" y="1233775"/>
            <a:ext cx="3699525" cy="36995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12"/>
          <p:cNvSpPr txBox="1">
            <a:spLocks noGrp="1"/>
          </p:cNvSpPr>
          <p:nvPr>
            <p:ph type="title"/>
          </p:nvPr>
        </p:nvSpPr>
        <p:spPr>
          <a:xfrm>
            <a:off x="642000" y="-200325"/>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Los Cuestionarios</a:t>
            </a:r>
            <a:endParaRPr/>
          </a:p>
        </p:txBody>
      </p:sp>
      <p:pic>
        <p:nvPicPr>
          <p:cNvPr id="821" name="Google Shape;821;p112" descr="icon-moodle.png"/>
          <p:cNvPicPr preferRelativeResize="0"/>
          <p:nvPr/>
        </p:nvPicPr>
        <p:blipFill>
          <a:blip r:embed="rId3">
            <a:alphaModFix/>
          </a:blip>
          <a:stretch>
            <a:fillRect/>
          </a:stretch>
        </p:blipFill>
        <p:spPr>
          <a:xfrm>
            <a:off x="576200" y="1550750"/>
            <a:ext cx="2321325" cy="2321325"/>
          </a:xfrm>
          <a:prstGeom prst="rect">
            <a:avLst/>
          </a:prstGeom>
          <a:noFill/>
          <a:ln>
            <a:noFill/>
          </a:ln>
        </p:spPr>
      </p:pic>
      <p:pic>
        <p:nvPicPr>
          <p:cNvPr id="822" name="Google Shape;822;p112" descr="edmodo-screenshot.png"/>
          <p:cNvPicPr preferRelativeResize="0"/>
          <p:nvPr/>
        </p:nvPicPr>
        <p:blipFill>
          <a:blip r:embed="rId4">
            <a:alphaModFix/>
          </a:blip>
          <a:stretch>
            <a:fillRect/>
          </a:stretch>
        </p:blipFill>
        <p:spPr>
          <a:xfrm>
            <a:off x="3411337" y="2660125"/>
            <a:ext cx="2321325" cy="2321325"/>
          </a:xfrm>
          <a:prstGeom prst="rect">
            <a:avLst/>
          </a:prstGeom>
          <a:noFill/>
          <a:ln>
            <a:noFill/>
          </a:ln>
        </p:spPr>
      </p:pic>
      <p:pic>
        <p:nvPicPr>
          <p:cNvPr id="823" name="Google Shape;823;p112" descr="schoology-logo.png"/>
          <p:cNvPicPr preferRelativeResize="0"/>
          <p:nvPr/>
        </p:nvPicPr>
        <p:blipFill>
          <a:blip r:embed="rId5">
            <a:alphaModFix/>
          </a:blip>
          <a:stretch>
            <a:fillRect/>
          </a:stretch>
        </p:blipFill>
        <p:spPr>
          <a:xfrm>
            <a:off x="6246450" y="1612525"/>
            <a:ext cx="2197800" cy="2197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13"/>
          <p:cNvSpPr txBox="1">
            <a:spLocks noGrp="1"/>
          </p:cNvSpPr>
          <p:nvPr>
            <p:ph type="title"/>
          </p:nvPr>
        </p:nvSpPr>
        <p:spPr>
          <a:xfrm>
            <a:off x="642000" y="-200325"/>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Los Cuestionarios</a:t>
            </a:r>
            <a:endParaRPr/>
          </a:p>
        </p:txBody>
      </p:sp>
      <p:pic>
        <p:nvPicPr>
          <p:cNvPr id="829" name="Google Shape;829;p113" descr="edpuzzle.png"/>
          <p:cNvPicPr preferRelativeResize="0"/>
          <p:nvPr/>
        </p:nvPicPr>
        <p:blipFill>
          <a:blip r:embed="rId3">
            <a:alphaModFix/>
          </a:blip>
          <a:stretch>
            <a:fillRect/>
          </a:stretch>
        </p:blipFill>
        <p:spPr>
          <a:xfrm>
            <a:off x="429822" y="1550725"/>
            <a:ext cx="2766125" cy="2766125"/>
          </a:xfrm>
          <a:prstGeom prst="rect">
            <a:avLst/>
          </a:prstGeom>
          <a:noFill/>
          <a:ln>
            <a:noFill/>
          </a:ln>
        </p:spPr>
      </p:pic>
      <p:pic>
        <p:nvPicPr>
          <p:cNvPr id="830" name="Google Shape;830;p113" descr="Screen-Shot-2016-09-26-at-8.27.16-AM-768x199.png"/>
          <p:cNvPicPr preferRelativeResize="0"/>
          <p:nvPr/>
        </p:nvPicPr>
        <p:blipFill>
          <a:blip r:embed="rId4">
            <a:alphaModFix/>
          </a:blip>
          <a:stretch>
            <a:fillRect/>
          </a:stretch>
        </p:blipFill>
        <p:spPr>
          <a:xfrm>
            <a:off x="3515475" y="2141471"/>
            <a:ext cx="5169527" cy="1339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834"/>
        <p:cNvGrpSpPr/>
        <p:nvPr/>
      </p:nvGrpSpPr>
      <p:grpSpPr>
        <a:xfrm>
          <a:off x="0" y="0"/>
          <a:ext cx="0" cy="0"/>
          <a:chOff x="0" y="0"/>
          <a:chExt cx="0" cy="0"/>
        </a:xfrm>
      </p:grpSpPr>
      <p:sp>
        <p:nvSpPr>
          <p:cNvPr id="835" name="Google Shape;835;p114"/>
          <p:cNvSpPr txBox="1">
            <a:spLocks noGrp="1"/>
          </p:cNvSpPr>
          <p:nvPr>
            <p:ph type="ctrTitle"/>
          </p:nvPr>
        </p:nvSpPr>
        <p:spPr>
          <a:xfrm>
            <a:off x="1516550" y="813725"/>
            <a:ext cx="7071300" cy="9348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sz="4800" b="1">
                <a:solidFill>
                  <a:srgbClr val="000000"/>
                </a:solidFill>
                <a:latin typeface="Indie Flower"/>
                <a:ea typeface="Indie Flower"/>
                <a:cs typeface="Indie Flower"/>
                <a:sym typeface="Indie Flower"/>
              </a:rPr>
              <a:t>EDICIÓN DE VÍDEO PARA EL AULA</a:t>
            </a:r>
            <a:endParaRPr sz="4800" b="1">
              <a:solidFill>
                <a:srgbClr val="000000"/>
              </a:solidFill>
              <a:latin typeface="Indie Flower"/>
              <a:ea typeface="Indie Flower"/>
              <a:cs typeface="Indie Flower"/>
              <a:sym typeface="Indie Flower"/>
            </a:endParaRPr>
          </a:p>
        </p:txBody>
      </p:sp>
      <p:pic>
        <p:nvPicPr>
          <p:cNvPr id="836" name="Google Shape;836;p114" descr="1455261795_cine cortos.png"/>
          <p:cNvPicPr preferRelativeResize="0"/>
          <p:nvPr/>
        </p:nvPicPr>
        <p:blipFill rotWithShape="1">
          <a:blip r:embed="rId3">
            <a:alphaModFix/>
          </a:blip>
          <a:srcRect l="4914" r="4914"/>
          <a:stretch/>
        </p:blipFill>
        <p:spPr>
          <a:xfrm>
            <a:off x="2347925" y="1625475"/>
            <a:ext cx="4668450" cy="3641675"/>
          </a:xfrm>
          <a:prstGeom prst="rect">
            <a:avLst/>
          </a:prstGeom>
          <a:noFill/>
          <a:ln w="9525" cap="flat" cmpd="sng">
            <a:solidFill>
              <a:srgbClr val="FCE5CD"/>
            </a:solidFill>
            <a:prstDash val="solid"/>
            <a:round/>
            <a:headEnd type="none" w="sm" len="sm"/>
            <a:tailEnd type="none" w="sm" len="sm"/>
          </a:ln>
        </p:spPr>
      </p:pic>
      <p:sp>
        <p:nvSpPr>
          <p:cNvPr id="837" name="Google Shape;837;p114"/>
          <p:cNvSpPr/>
          <p:nvPr/>
        </p:nvSpPr>
        <p:spPr>
          <a:xfrm>
            <a:off x="7185375" y="3940000"/>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4"/>
          <p:cNvSpPr txBox="1"/>
          <p:nvPr/>
        </p:nvSpPr>
        <p:spPr>
          <a:xfrm rot="-2249984">
            <a:off x="-437505" y="180042"/>
            <a:ext cx="2297959" cy="567214"/>
          </a:xfrm>
          <a:prstGeom prst="rect">
            <a:avLst/>
          </a:prstGeom>
          <a:solidFill>
            <a:srgbClr val="09DD14"/>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a:latin typeface="Indie Flower"/>
                <a:ea typeface="Indie Flower"/>
                <a:cs typeface="Indie Flower"/>
                <a:sym typeface="Indie Flower"/>
              </a:rPr>
              <a:t>TALLER 1</a:t>
            </a:r>
            <a:endParaRPr sz="3000">
              <a:latin typeface="Indie Flower"/>
              <a:ea typeface="Indie Flower"/>
              <a:cs typeface="Indie Flower"/>
              <a:sym typeface="Indie Flower"/>
            </a:endParaRPr>
          </a:p>
        </p:txBody>
      </p:sp>
      <p:sp>
        <p:nvSpPr>
          <p:cNvPr id="839" name="Google Shape;839;p114"/>
          <p:cNvSpPr txBox="1"/>
          <p:nvPr/>
        </p:nvSpPr>
        <p:spPr>
          <a:xfrm>
            <a:off x="5234045" y="1683157"/>
            <a:ext cx="2298000" cy="567300"/>
          </a:xfrm>
          <a:prstGeom prst="rect">
            <a:avLst/>
          </a:prstGeom>
          <a:solidFill>
            <a:srgbClr val="00FF00"/>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a:latin typeface="Indie Flower"/>
                <a:ea typeface="Indie Flower"/>
                <a:cs typeface="Indie Flower"/>
                <a:sym typeface="Indie Flower"/>
              </a:rPr>
              <a:t>ChromaKey</a:t>
            </a:r>
            <a:endParaRPr sz="3000">
              <a:latin typeface="Indie Flower"/>
              <a:ea typeface="Indie Flower"/>
              <a:cs typeface="Indie Flower"/>
              <a:sym typeface="Indie Flower"/>
            </a:endParaRPr>
          </a:p>
        </p:txBody>
      </p:sp>
      <p:sp>
        <p:nvSpPr>
          <p:cNvPr id="840" name="Google Shape;840;p114"/>
          <p:cNvSpPr txBox="1"/>
          <p:nvPr/>
        </p:nvSpPr>
        <p:spPr>
          <a:xfrm rot="-2114891">
            <a:off x="90281" y="41458"/>
            <a:ext cx="1242378" cy="2888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98FF7E"/>
                </a:solidFill>
                <a:latin typeface="Short Stack"/>
                <a:ea typeface="Short Stack"/>
                <a:cs typeface="Short Stack"/>
                <a:sym typeface="Short Stack"/>
              </a:rPr>
              <a:t>mini</a:t>
            </a:r>
            <a:endParaRPr>
              <a:solidFill>
                <a:srgbClr val="98FF7E"/>
              </a:solidFill>
              <a:latin typeface="Short Stack"/>
              <a:ea typeface="Short Stack"/>
              <a:cs typeface="Short Stack"/>
              <a:sym typeface="Short St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52"/>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Metodologías activas</a:t>
            </a:r>
            <a:endParaRPr>
              <a:latin typeface="Architects Daughter"/>
              <a:ea typeface="Architects Daughter"/>
              <a:cs typeface="Architects Daughter"/>
              <a:sym typeface="Architects Daughter"/>
            </a:endParaRPr>
          </a:p>
        </p:txBody>
      </p:sp>
      <p:pic>
        <p:nvPicPr>
          <p:cNvPr id="219" name="Google Shape;219;p52"/>
          <p:cNvPicPr preferRelativeResize="0"/>
          <p:nvPr/>
        </p:nvPicPr>
        <p:blipFill rotWithShape="1">
          <a:blip r:embed="rId3">
            <a:alphaModFix/>
          </a:blip>
          <a:srcRect/>
          <a:stretch/>
        </p:blipFill>
        <p:spPr>
          <a:xfrm>
            <a:off x="2944669" y="1571937"/>
            <a:ext cx="3087600" cy="1892400"/>
          </a:xfrm>
          <a:prstGeom prst="rect">
            <a:avLst/>
          </a:prstGeom>
          <a:noFill/>
          <a:ln>
            <a:noFill/>
          </a:ln>
        </p:spPr>
      </p:pic>
      <p:sp>
        <p:nvSpPr>
          <p:cNvPr id="220" name="Google Shape;220;p52"/>
          <p:cNvSpPr/>
          <p:nvPr/>
        </p:nvSpPr>
        <p:spPr>
          <a:xfrm>
            <a:off x="1054365" y="1414169"/>
            <a:ext cx="1734300" cy="935400"/>
          </a:xfrm>
          <a:prstGeom prst="roundRect">
            <a:avLst>
              <a:gd name="adj" fmla="val 15000"/>
            </a:avLst>
          </a:prstGeom>
          <a:gradFill>
            <a:gsLst>
              <a:gs pos="0">
                <a:srgbClr val="FFEFBF"/>
              </a:gs>
              <a:gs pos="100000">
                <a:srgbClr val="92FBA1"/>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21" name="Google Shape;221;p52"/>
          <p:cNvSpPr/>
          <p:nvPr/>
        </p:nvSpPr>
        <p:spPr>
          <a:xfrm>
            <a:off x="1054365" y="3014816"/>
            <a:ext cx="1734300" cy="935400"/>
          </a:xfrm>
          <a:prstGeom prst="roundRect">
            <a:avLst>
              <a:gd name="adj" fmla="val 15000"/>
            </a:avLst>
          </a:prstGeom>
          <a:gradFill>
            <a:gsLst>
              <a:gs pos="0">
                <a:srgbClr val="FFEFBF"/>
              </a:gs>
              <a:gs pos="100000">
                <a:srgbClr val="C28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22" name="Google Shape;222;p52"/>
          <p:cNvSpPr/>
          <p:nvPr/>
        </p:nvSpPr>
        <p:spPr>
          <a:xfrm>
            <a:off x="3768991" y="3770561"/>
            <a:ext cx="1944300" cy="935400"/>
          </a:xfrm>
          <a:prstGeom prst="roundRect">
            <a:avLst>
              <a:gd name="adj" fmla="val 15000"/>
            </a:avLst>
          </a:prstGeom>
          <a:gradFill>
            <a:gsLst>
              <a:gs pos="0">
                <a:srgbClr val="FFEFBF"/>
              </a:gs>
              <a:gs pos="100000">
                <a:srgbClr val="FFBBCB"/>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23" name="Google Shape;223;p52"/>
          <p:cNvSpPr/>
          <p:nvPr/>
        </p:nvSpPr>
        <p:spPr>
          <a:xfrm>
            <a:off x="6493553" y="3014816"/>
            <a:ext cx="1734300" cy="935400"/>
          </a:xfrm>
          <a:prstGeom prst="roundRect">
            <a:avLst>
              <a:gd name="adj" fmla="val 15000"/>
            </a:avLst>
          </a:prstGeom>
          <a:gradFill>
            <a:gsLst>
              <a:gs pos="0">
                <a:srgbClr val="FFEFBF"/>
              </a:gs>
              <a:gs pos="100000">
                <a:srgbClr val="E4FB6C"/>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24" name="Google Shape;224;p52"/>
          <p:cNvSpPr/>
          <p:nvPr/>
        </p:nvSpPr>
        <p:spPr>
          <a:xfrm>
            <a:off x="6425187" y="1414169"/>
            <a:ext cx="1734300" cy="935400"/>
          </a:xfrm>
          <a:prstGeom prst="roundRect">
            <a:avLst>
              <a:gd name="adj" fmla="val 15000"/>
            </a:avLst>
          </a:prstGeom>
          <a:gradFill>
            <a:gsLst>
              <a:gs pos="0">
                <a:srgbClr val="FFEFBF"/>
              </a:gs>
              <a:gs pos="100000">
                <a:srgbClr val="6A6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25" name="Google Shape;225;p52"/>
          <p:cNvSpPr/>
          <p:nvPr/>
        </p:nvSpPr>
        <p:spPr>
          <a:xfrm>
            <a:off x="1105646" y="1440755"/>
            <a:ext cx="16317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1</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Basado en Proyectos </a:t>
            </a:r>
            <a:endParaRPr sz="1200">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(ABP - PBL)</a:t>
            </a:r>
            <a:endParaRPr sz="900"/>
          </a:p>
        </p:txBody>
      </p:sp>
      <p:sp>
        <p:nvSpPr>
          <p:cNvPr id="226" name="Google Shape;226;p52"/>
          <p:cNvSpPr/>
          <p:nvPr/>
        </p:nvSpPr>
        <p:spPr>
          <a:xfrm>
            <a:off x="1294339" y="3165301"/>
            <a:ext cx="12543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2</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Flipped Learning</a:t>
            </a:r>
            <a:endParaRPr sz="900"/>
          </a:p>
        </p:txBody>
      </p:sp>
      <p:sp>
        <p:nvSpPr>
          <p:cNvPr id="227" name="Google Shape;227;p52"/>
          <p:cNvSpPr/>
          <p:nvPr/>
        </p:nvSpPr>
        <p:spPr>
          <a:xfrm>
            <a:off x="3834085" y="3741133"/>
            <a:ext cx="1814400" cy="849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3</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Gamificación</a:t>
            </a:r>
            <a:endParaRPr sz="1200"/>
          </a:p>
        </p:txBody>
      </p:sp>
      <p:sp>
        <p:nvSpPr>
          <p:cNvPr id="228" name="Google Shape;228;p52"/>
          <p:cNvSpPr/>
          <p:nvPr/>
        </p:nvSpPr>
        <p:spPr>
          <a:xfrm>
            <a:off x="6493553" y="3068191"/>
            <a:ext cx="17343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4</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cooperativo</a:t>
            </a:r>
            <a:endParaRPr sz="900"/>
          </a:p>
        </p:txBody>
      </p:sp>
      <p:sp>
        <p:nvSpPr>
          <p:cNvPr id="229" name="Google Shape;229;p52"/>
          <p:cNvSpPr/>
          <p:nvPr/>
        </p:nvSpPr>
        <p:spPr>
          <a:xfrm>
            <a:off x="6536285" y="1537866"/>
            <a:ext cx="15081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5</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 servicio</a:t>
            </a:r>
            <a:endParaRPr sz="9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844"/>
        <p:cNvGrpSpPr/>
        <p:nvPr/>
      </p:nvGrpSpPr>
      <p:grpSpPr>
        <a:xfrm>
          <a:off x="0" y="0"/>
          <a:ext cx="0" cy="0"/>
          <a:chOff x="0" y="0"/>
          <a:chExt cx="0" cy="0"/>
        </a:xfrm>
      </p:grpSpPr>
      <p:sp>
        <p:nvSpPr>
          <p:cNvPr id="845" name="Google Shape;845;p115"/>
          <p:cNvSpPr txBox="1"/>
          <p:nvPr/>
        </p:nvSpPr>
        <p:spPr>
          <a:xfrm>
            <a:off x="753750" y="201900"/>
            <a:ext cx="7418100" cy="53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600" b="1">
                <a:latin typeface="Indie Flower"/>
                <a:ea typeface="Indie Flower"/>
                <a:cs typeface="Indie Flower"/>
                <a:sym typeface="Indie Flower"/>
              </a:rPr>
              <a:t>La edición de vídeo como herramienta didáctica</a:t>
            </a:r>
            <a:endParaRPr sz="3600" b="1">
              <a:latin typeface="Indie Flower"/>
              <a:ea typeface="Indie Flower"/>
              <a:cs typeface="Indie Flower"/>
              <a:sym typeface="Indie Flower"/>
            </a:endParaRPr>
          </a:p>
          <a:p>
            <a:pPr marL="0" lvl="0" indent="0" algn="ctr" rtl="0">
              <a:spcBef>
                <a:spcPts val="0"/>
              </a:spcBef>
              <a:spcAft>
                <a:spcPts val="0"/>
              </a:spcAft>
              <a:buNone/>
            </a:pPr>
            <a:endParaRPr sz="4800" b="1">
              <a:latin typeface="Indie Flower"/>
              <a:ea typeface="Indie Flower"/>
              <a:cs typeface="Indie Flower"/>
              <a:sym typeface="Indie Flower"/>
            </a:endParaRPr>
          </a:p>
          <a:p>
            <a:pPr marL="0" lvl="0" indent="0" algn="ctr" rtl="0">
              <a:spcBef>
                <a:spcPts val="0"/>
              </a:spcBef>
              <a:spcAft>
                <a:spcPts val="0"/>
              </a:spcAft>
              <a:buNone/>
            </a:pPr>
            <a:endParaRPr sz="4800" b="1">
              <a:latin typeface="Indie Flower"/>
              <a:ea typeface="Indie Flower"/>
              <a:cs typeface="Indie Flower"/>
              <a:sym typeface="Indie Flower"/>
            </a:endParaRPr>
          </a:p>
        </p:txBody>
      </p:sp>
      <p:pic>
        <p:nvPicPr>
          <p:cNvPr id="846" name="Google Shape;846;p115" descr="ViDEOS-EDUCATIVOS.png"/>
          <p:cNvPicPr preferRelativeResize="0"/>
          <p:nvPr/>
        </p:nvPicPr>
        <p:blipFill>
          <a:blip r:embed="rId3">
            <a:alphaModFix/>
          </a:blip>
          <a:stretch>
            <a:fillRect/>
          </a:stretch>
        </p:blipFill>
        <p:spPr>
          <a:xfrm>
            <a:off x="1904987" y="1488050"/>
            <a:ext cx="5115626" cy="3582349"/>
          </a:xfrm>
          <a:prstGeom prst="rect">
            <a:avLst/>
          </a:prstGeom>
          <a:noFill/>
          <a:ln w="76200" cap="flat" cmpd="sng">
            <a:solidFill>
              <a:srgbClr val="FF851C"/>
            </a:solidFill>
            <a:prstDash val="solid"/>
            <a:round/>
            <a:headEnd type="none" w="sm" len="sm"/>
            <a:tailEnd type="none" w="sm" len="sm"/>
          </a:ln>
        </p:spPr>
      </p:pic>
      <p:sp>
        <p:nvSpPr>
          <p:cNvPr id="847" name="Google Shape;847;p115"/>
          <p:cNvSpPr/>
          <p:nvPr/>
        </p:nvSpPr>
        <p:spPr>
          <a:xfrm>
            <a:off x="7185375" y="3940000"/>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851"/>
        <p:cNvGrpSpPr/>
        <p:nvPr/>
      </p:nvGrpSpPr>
      <p:grpSpPr>
        <a:xfrm>
          <a:off x="0" y="0"/>
          <a:ext cx="0" cy="0"/>
          <a:chOff x="0" y="0"/>
          <a:chExt cx="0" cy="0"/>
        </a:xfrm>
      </p:grpSpPr>
      <p:sp>
        <p:nvSpPr>
          <p:cNvPr id="852" name="Google Shape;852;p116"/>
          <p:cNvSpPr txBox="1"/>
          <p:nvPr/>
        </p:nvSpPr>
        <p:spPr>
          <a:xfrm>
            <a:off x="1096300" y="201900"/>
            <a:ext cx="6586800" cy="53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800" b="1">
              <a:latin typeface="Indie Flower"/>
              <a:ea typeface="Indie Flower"/>
              <a:cs typeface="Indie Flower"/>
              <a:sym typeface="Indie Flower"/>
            </a:endParaRPr>
          </a:p>
          <a:p>
            <a:pPr marL="0" lvl="0" indent="0" algn="ctr" rtl="0">
              <a:spcBef>
                <a:spcPts val="0"/>
              </a:spcBef>
              <a:spcAft>
                <a:spcPts val="0"/>
              </a:spcAft>
              <a:buNone/>
            </a:pPr>
            <a:endParaRPr sz="4800" b="1">
              <a:latin typeface="Indie Flower"/>
              <a:ea typeface="Indie Flower"/>
              <a:cs typeface="Indie Flower"/>
              <a:sym typeface="Indie Flower"/>
            </a:endParaRPr>
          </a:p>
          <a:p>
            <a:pPr marL="0" lvl="0" indent="0" algn="ctr" rtl="0">
              <a:spcBef>
                <a:spcPts val="0"/>
              </a:spcBef>
              <a:spcAft>
                <a:spcPts val="0"/>
              </a:spcAft>
              <a:buNone/>
            </a:pPr>
            <a:endParaRPr sz="4800" b="1">
              <a:latin typeface="Indie Flower"/>
              <a:ea typeface="Indie Flower"/>
              <a:cs typeface="Indie Flower"/>
              <a:sym typeface="Indie Flower"/>
            </a:endParaRPr>
          </a:p>
        </p:txBody>
      </p:sp>
      <p:sp>
        <p:nvSpPr>
          <p:cNvPr id="853" name="Google Shape;853;p116"/>
          <p:cNvSpPr/>
          <p:nvPr/>
        </p:nvSpPr>
        <p:spPr>
          <a:xfrm>
            <a:off x="3673050" y="1617050"/>
            <a:ext cx="1818600" cy="1562100"/>
          </a:xfrm>
          <a:prstGeom prst="ellipse">
            <a:avLst/>
          </a:prstGeom>
          <a:solidFill>
            <a:srgbClr val="6D9EEB"/>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854" name="Google Shape;854;p116"/>
          <p:cNvSpPr/>
          <p:nvPr/>
        </p:nvSpPr>
        <p:spPr>
          <a:xfrm>
            <a:off x="414850" y="145050"/>
            <a:ext cx="1900200" cy="792300"/>
          </a:xfrm>
          <a:prstGeom prst="roundRect">
            <a:avLst>
              <a:gd name="adj" fmla="val 16667"/>
            </a:avLst>
          </a:prstGeom>
          <a:solidFill>
            <a:srgbClr val="93C47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latin typeface="Indie Flower"/>
                <a:ea typeface="Indie Flower"/>
                <a:cs typeface="Indie Flower"/>
                <a:sym typeface="Indie Flower"/>
              </a:rPr>
              <a:t>Cortometrajes</a:t>
            </a:r>
            <a:endParaRPr sz="1800"/>
          </a:p>
        </p:txBody>
      </p:sp>
      <p:sp>
        <p:nvSpPr>
          <p:cNvPr id="855" name="Google Shape;855;p116"/>
          <p:cNvSpPr/>
          <p:nvPr/>
        </p:nvSpPr>
        <p:spPr>
          <a:xfrm>
            <a:off x="6934100" y="271150"/>
            <a:ext cx="1900200" cy="792300"/>
          </a:xfrm>
          <a:prstGeom prst="roundRect">
            <a:avLst>
              <a:gd name="adj" fmla="val 16667"/>
            </a:avLst>
          </a:prstGeom>
          <a:solidFill>
            <a:srgbClr val="93C47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latin typeface="Indie Flower"/>
                <a:ea typeface="Indie Flower"/>
                <a:cs typeface="Indie Flower"/>
                <a:sym typeface="Indie Flower"/>
              </a:rPr>
              <a:t>Programas de Tv</a:t>
            </a:r>
            <a:endParaRPr sz="800">
              <a:solidFill>
                <a:srgbClr val="0000FF"/>
              </a:solidFill>
              <a:latin typeface="Indie Flower"/>
              <a:ea typeface="Indie Flower"/>
              <a:cs typeface="Indie Flower"/>
              <a:sym typeface="Indie Flower"/>
            </a:endParaRPr>
          </a:p>
        </p:txBody>
      </p:sp>
      <p:sp>
        <p:nvSpPr>
          <p:cNvPr id="856" name="Google Shape;856;p116"/>
          <p:cNvSpPr/>
          <p:nvPr/>
        </p:nvSpPr>
        <p:spPr>
          <a:xfrm>
            <a:off x="414850" y="1755725"/>
            <a:ext cx="1900200" cy="792300"/>
          </a:xfrm>
          <a:prstGeom prst="roundRect">
            <a:avLst>
              <a:gd name="adj" fmla="val 16667"/>
            </a:avLst>
          </a:prstGeom>
          <a:solidFill>
            <a:srgbClr val="BF9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300">
                <a:latin typeface="Indie Flower"/>
                <a:ea typeface="Indie Flower"/>
                <a:cs typeface="Indie Flower"/>
                <a:sym typeface="Indie Flower"/>
              </a:rPr>
              <a:t>Teatro</a:t>
            </a:r>
            <a:endParaRPr sz="800">
              <a:solidFill>
                <a:srgbClr val="0000FF"/>
              </a:solidFill>
              <a:latin typeface="Indie Flower"/>
              <a:ea typeface="Indie Flower"/>
              <a:cs typeface="Indie Flower"/>
              <a:sym typeface="Indie Flower"/>
            </a:endParaRPr>
          </a:p>
        </p:txBody>
      </p:sp>
      <p:sp>
        <p:nvSpPr>
          <p:cNvPr id="857" name="Google Shape;857;p116"/>
          <p:cNvSpPr/>
          <p:nvPr/>
        </p:nvSpPr>
        <p:spPr>
          <a:xfrm>
            <a:off x="414850" y="3366388"/>
            <a:ext cx="1900200" cy="792300"/>
          </a:xfrm>
          <a:prstGeom prst="roundRect">
            <a:avLst>
              <a:gd name="adj" fmla="val 16667"/>
            </a:avLst>
          </a:prstGeom>
          <a:solidFill>
            <a:srgbClr val="B6D7A8"/>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latin typeface="Indie Flower"/>
                <a:ea typeface="Indie Flower"/>
                <a:cs typeface="Indie Flower"/>
                <a:sym typeface="Indie Flower"/>
              </a:rPr>
              <a:t>Doblajes</a:t>
            </a:r>
            <a:endParaRPr>
              <a:latin typeface="Indie Flower"/>
              <a:ea typeface="Indie Flower"/>
              <a:cs typeface="Indie Flower"/>
              <a:sym typeface="Indie Flower"/>
            </a:endParaRPr>
          </a:p>
        </p:txBody>
      </p:sp>
      <p:sp>
        <p:nvSpPr>
          <p:cNvPr id="858" name="Google Shape;858;p116"/>
          <p:cNvSpPr/>
          <p:nvPr/>
        </p:nvSpPr>
        <p:spPr>
          <a:xfrm>
            <a:off x="6934100" y="1994600"/>
            <a:ext cx="1900200" cy="792300"/>
          </a:xfrm>
          <a:prstGeom prst="roundRect">
            <a:avLst>
              <a:gd name="adj" fmla="val 16667"/>
            </a:avLst>
          </a:prstGeom>
          <a:solidFill>
            <a:srgbClr val="BF9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latin typeface="Indie Flower"/>
                <a:ea typeface="Indie Flower"/>
                <a:cs typeface="Indie Flower"/>
                <a:sym typeface="Indie Flower"/>
              </a:rPr>
              <a:t>Videoclips</a:t>
            </a:r>
            <a:endParaRPr>
              <a:latin typeface="Indie Flower"/>
              <a:ea typeface="Indie Flower"/>
              <a:cs typeface="Indie Flower"/>
              <a:sym typeface="Indie Flower"/>
            </a:endParaRPr>
          </a:p>
        </p:txBody>
      </p:sp>
      <p:cxnSp>
        <p:nvCxnSpPr>
          <p:cNvPr id="859" name="Google Shape;859;p116"/>
          <p:cNvCxnSpPr/>
          <p:nvPr/>
        </p:nvCxnSpPr>
        <p:spPr>
          <a:xfrm rot="10800000">
            <a:off x="2539900" y="712500"/>
            <a:ext cx="1379400" cy="959400"/>
          </a:xfrm>
          <a:prstGeom prst="straightConnector1">
            <a:avLst/>
          </a:prstGeom>
          <a:noFill/>
          <a:ln w="9525" cap="flat" cmpd="sng">
            <a:solidFill>
              <a:srgbClr val="303030"/>
            </a:solidFill>
            <a:prstDash val="solid"/>
            <a:round/>
            <a:headEnd type="none" w="med" len="med"/>
            <a:tailEnd type="triangle" w="med" len="med"/>
          </a:ln>
        </p:spPr>
      </p:cxnSp>
      <p:cxnSp>
        <p:nvCxnSpPr>
          <p:cNvPr id="860" name="Google Shape;860;p116"/>
          <p:cNvCxnSpPr/>
          <p:nvPr/>
        </p:nvCxnSpPr>
        <p:spPr>
          <a:xfrm rot="10800000">
            <a:off x="2484975" y="2539800"/>
            <a:ext cx="1107300" cy="0"/>
          </a:xfrm>
          <a:prstGeom prst="straightConnector1">
            <a:avLst/>
          </a:prstGeom>
          <a:noFill/>
          <a:ln w="9525" cap="flat" cmpd="sng">
            <a:solidFill>
              <a:srgbClr val="303030"/>
            </a:solidFill>
            <a:prstDash val="solid"/>
            <a:round/>
            <a:headEnd type="none" w="med" len="med"/>
            <a:tailEnd type="triangle" w="med" len="med"/>
          </a:ln>
        </p:spPr>
      </p:cxnSp>
      <p:cxnSp>
        <p:nvCxnSpPr>
          <p:cNvPr id="861" name="Google Shape;861;p116"/>
          <p:cNvCxnSpPr/>
          <p:nvPr/>
        </p:nvCxnSpPr>
        <p:spPr>
          <a:xfrm flipH="1">
            <a:off x="2539900" y="3270650"/>
            <a:ext cx="1863600" cy="1242600"/>
          </a:xfrm>
          <a:prstGeom prst="straightConnector1">
            <a:avLst/>
          </a:prstGeom>
          <a:noFill/>
          <a:ln w="9525" cap="flat" cmpd="sng">
            <a:solidFill>
              <a:srgbClr val="303030"/>
            </a:solidFill>
            <a:prstDash val="solid"/>
            <a:round/>
            <a:headEnd type="none" w="med" len="med"/>
            <a:tailEnd type="triangle" w="med" len="med"/>
          </a:ln>
        </p:spPr>
      </p:cxnSp>
      <p:cxnSp>
        <p:nvCxnSpPr>
          <p:cNvPr id="862" name="Google Shape;862;p116"/>
          <p:cNvCxnSpPr/>
          <p:nvPr/>
        </p:nvCxnSpPr>
        <p:spPr>
          <a:xfrm rot="10800000" flipH="1">
            <a:off x="5317075" y="703475"/>
            <a:ext cx="1434300" cy="968400"/>
          </a:xfrm>
          <a:prstGeom prst="straightConnector1">
            <a:avLst/>
          </a:prstGeom>
          <a:noFill/>
          <a:ln w="9525" cap="flat" cmpd="sng">
            <a:solidFill>
              <a:srgbClr val="303030"/>
            </a:solidFill>
            <a:prstDash val="solid"/>
            <a:round/>
            <a:headEnd type="none" w="med" len="med"/>
            <a:tailEnd type="triangle" w="med" len="med"/>
          </a:ln>
        </p:spPr>
      </p:cxnSp>
      <p:cxnSp>
        <p:nvCxnSpPr>
          <p:cNvPr id="863" name="Google Shape;863;p116"/>
          <p:cNvCxnSpPr/>
          <p:nvPr/>
        </p:nvCxnSpPr>
        <p:spPr>
          <a:xfrm rot="10800000" flipH="1">
            <a:off x="5636825" y="2494500"/>
            <a:ext cx="1105800" cy="27000"/>
          </a:xfrm>
          <a:prstGeom prst="straightConnector1">
            <a:avLst/>
          </a:prstGeom>
          <a:noFill/>
          <a:ln w="9525" cap="flat" cmpd="sng">
            <a:solidFill>
              <a:srgbClr val="303030"/>
            </a:solidFill>
            <a:prstDash val="solid"/>
            <a:round/>
            <a:headEnd type="none" w="med" len="med"/>
            <a:tailEnd type="triangle" w="med" len="med"/>
          </a:ln>
        </p:spPr>
      </p:cxnSp>
      <p:cxnSp>
        <p:nvCxnSpPr>
          <p:cNvPr id="864" name="Google Shape;864;p116"/>
          <p:cNvCxnSpPr/>
          <p:nvPr/>
        </p:nvCxnSpPr>
        <p:spPr>
          <a:xfrm>
            <a:off x="5006450" y="3252375"/>
            <a:ext cx="1699200" cy="1242600"/>
          </a:xfrm>
          <a:prstGeom prst="straightConnector1">
            <a:avLst/>
          </a:prstGeom>
          <a:noFill/>
          <a:ln w="9525" cap="flat" cmpd="sng">
            <a:solidFill>
              <a:srgbClr val="303030"/>
            </a:solidFill>
            <a:prstDash val="solid"/>
            <a:round/>
            <a:headEnd type="none" w="med" len="med"/>
            <a:tailEnd type="triangle" w="med" len="med"/>
          </a:ln>
        </p:spPr>
      </p:cxnSp>
      <p:sp>
        <p:nvSpPr>
          <p:cNvPr id="865" name="Google Shape;865;p116"/>
          <p:cNvSpPr txBox="1"/>
          <p:nvPr/>
        </p:nvSpPr>
        <p:spPr>
          <a:xfrm>
            <a:off x="3650550" y="1891088"/>
            <a:ext cx="1863600" cy="47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b="1">
                <a:latin typeface="Indie Flower"/>
                <a:ea typeface="Indie Flower"/>
                <a:cs typeface="Indie Flower"/>
                <a:sym typeface="Indie Flower"/>
              </a:rPr>
              <a:t>Posibilidades</a:t>
            </a:r>
            <a:r>
              <a:rPr lang="es" sz="1800" b="1">
                <a:latin typeface="Indie Flower"/>
                <a:ea typeface="Indie Flower"/>
                <a:cs typeface="Indie Flower"/>
                <a:sym typeface="Indie Flower"/>
              </a:rPr>
              <a:t> de la edición de vídeo</a:t>
            </a:r>
            <a:endParaRPr sz="1800" b="1">
              <a:latin typeface="Indie Flower"/>
              <a:ea typeface="Indie Flower"/>
              <a:cs typeface="Indie Flower"/>
              <a:sym typeface="Indie Flower"/>
            </a:endParaRPr>
          </a:p>
        </p:txBody>
      </p:sp>
      <p:pic>
        <p:nvPicPr>
          <p:cNvPr id="866" name="Google Shape;866;p116" descr="curso-edicion-video.png"/>
          <p:cNvPicPr preferRelativeResize="0"/>
          <p:nvPr/>
        </p:nvPicPr>
        <p:blipFill>
          <a:blip r:embed="rId3">
            <a:alphaModFix/>
          </a:blip>
          <a:stretch>
            <a:fillRect/>
          </a:stretch>
        </p:blipFill>
        <p:spPr>
          <a:xfrm>
            <a:off x="3103513" y="3252376"/>
            <a:ext cx="2936975" cy="1820925"/>
          </a:xfrm>
          <a:prstGeom prst="rect">
            <a:avLst/>
          </a:prstGeom>
          <a:noFill/>
          <a:ln>
            <a:noFill/>
          </a:ln>
        </p:spPr>
      </p:pic>
      <p:pic>
        <p:nvPicPr>
          <p:cNvPr id="867" name="Google Shape;867;p116" descr="cortometraje cine mudo salama y zeki" title="cortometraje mudo">
            <a:hlinkClick r:id="rId4"/>
          </p:cNvPr>
          <p:cNvPicPr preferRelativeResize="0"/>
          <p:nvPr/>
        </p:nvPicPr>
        <p:blipFill>
          <a:blip r:embed="rId5">
            <a:alphaModFix/>
          </a:blip>
          <a:stretch>
            <a:fillRect/>
          </a:stretch>
        </p:blipFill>
        <p:spPr>
          <a:xfrm>
            <a:off x="664300" y="712506"/>
            <a:ext cx="1496425" cy="1122319"/>
          </a:xfrm>
          <a:prstGeom prst="rect">
            <a:avLst/>
          </a:prstGeom>
          <a:noFill/>
          <a:ln>
            <a:noFill/>
          </a:ln>
        </p:spPr>
      </p:pic>
      <p:pic>
        <p:nvPicPr>
          <p:cNvPr id="868" name="Google Shape;868;p116" descr="Video con la recreación de la I Vuelta al Mundo realizado por alumnado de 2º de ESO del IES Cristóbal Colón como Producto Final del #ABP de música titulado &quot;La I Vuelta al Mundo en 500 Instrumentos&quot;. También, nos sirve como complemento para el Proyecto colaborativo #HistoriaEsPuroTeatro.&#10;Puede verse el proyecto en la siguiente dirección: https://sites.google.com/site/vueltamundo500instrumentos/" title="Proyecto Final #vueltamundo500instrumentos + #HistoriaEsPuroTeatro - #ABP de música">
            <a:hlinkClick r:id="rId6"/>
          </p:cNvPr>
          <p:cNvPicPr preferRelativeResize="0"/>
          <p:nvPr/>
        </p:nvPicPr>
        <p:blipFill>
          <a:blip r:embed="rId7">
            <a:alphaModFix/>
          </a:blip>
          <a:stretch>
            <a:fillRect/>
          </a:stretch>
        </p:blipFill>
        <p:spPr>
          <a:xfrm>
            <a:off x="695372" y="2374663"/>
            <a:ext cx="1434300" cy="1075745"/>
          </a:xfrm>
          <a:prstGeom prst="rect">
            <a:avLst/>
          </a:prstGeom>
          <a:noFill/>
          <a:ln>
            <a:noFill/>
          </a:ln>
        </p:spPr>
      </p:pic>
      <p:pic>
        <p:nvPicPr>
          <p:cNvPr id="869" name="Google Shape;869;p116" descr="Trabajo de música, doblaje" title="Doblaje de Salama y Ezequiel aula de música">
            <a:hlinkClick r:id="rId8"/>
          </p:cNvPr>
          <p:cNvPicPr preferRelativeResize="0"/>
          <p:nvPr/>
        </p:nvPicPr>
        <p:blipFill>
          <a:blip r:embed="rId9">
            <a:alphaModFix/>
          </a:blip>
          <a:stretch>
            <a:fillRect/>
          </a:stretch>
        </p:blipFill>
        <p:spPr>
          <a:xfrm>
            <a:off x="613950" y="3990256"/>
            <a:ext cx="1496425" cy="1122319"/>
          </a:xfrm>
          <a:prstGeom prst="rect">
            <a:avLst/>
          </a:prstGeom>
          <a:noFill/>
          <a:ln>
            <a:noFill/>
          </a:ln>
        </p:spPr>
      </p:pic>
      <p:pic>
        <p:nvPicPr>
          <p:cNvPr id="870" name="Google Shape;870;p116" descr="Producto final de un proyecto de aprendizaje sobre Edad Media y textos periodísticos para Ámbito Sociolingüístico de Diversificación Curricular (3º de ESO)" title="Telemedievo">
            <a:hlinkClick r:id="rId10"/>
          </p:cNvPr>
          <p:cNvPicPr preferRelativeResize="0"/>
          <p:nvPr/>
        </p:nvPicPr>
        <p:blipFill>
          <a:blip r:embed="rId11">
            <a:alphaModFix/>
          </a:blip>
          <a:stretch>
            <a:fillRect/>
          </a:stretch>
        </p:blipFill>
        <p:spPr>
          <a:xfrm>
            <a:off x="7027375" y="884350"/>
            <a:ext cx="1496425" cy="1122319"/>
          </a:xfrm>
          <a:prstGeom prst="rect">
            <a:avLst/>
          </a:prstGeom>
          <a:noFill/>
          <a:ln>
            <a:noFill/>
          </a:ln>
        </p:spPr>
      </p:pic>
      <p:pic>
        <p:nvPicPr>
          <p:cNvPr id="871" name="Google Shape;871;p116" descr="Creado por: Leire Delgado López." title="Te entiendo.">
            <a:hlinkClick r:id="rId12"/>
          </p:cNvPr>
          <p:cNvPicPr preferRelativeResize="0"/>
          <p:nvPr/>
        </p:nvPicPr>
        <p:blipFill>
          <a:blip r:embed="rId13">
            <a:alphaModFix/>
          </a:blip>
          <a:stretch>
            <a:fillRect/>
          </a:stretch>
        </p:blipFill>
        <p:spPr>
          <a:xfrm>
            <a:off x="7187175" y="2657288"/>
            <a:ext cx="1496425" cy="1122325"/>
          </a:xfrm>
          <a:prstGeom prst="rect">
            <a:avLst/>
          </a:prstGeom>
          <a:noFill/>
          <a:ln>
            <a:noFill/>
          </a:ln>
        </p:spPr>
      </p:pic>
      <p:sp>
        <p:nvSpPr>
          <p:cNvPr id="872" name="Google Shape;872;p116"/>
          <p:cNvSpPr/>
          <p:nvPr/>
        </p:nvSpPr>
        <p:spPr>
          <a:xfrm>
            <a:off x="6934100" y="4047988"/>
            <a:ext cx="1900200" cy="792300"/>
          </a:xfrm>
          <a:prstGeom prst="roundRect">
            <a:avLst>
              <a:gd name="adj" fmla="val 16667"/>
            </a:avLst>
          </a:prstGeom>
          <a:solidFill>
            <a:srgbClr val="B6D7A8"/>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latin typeface="Indie Flower"/>
                <a:ea typeface="Indie Flower"/>
                <a:cs typeface="Indie Flower"/>
                <a:sym typeface="Indie Flower"/>
              </a:rPr>
              <a:t>Mejora de la interpretación musical</a:t>
            </a:r>
            <a:endParaRPr>
              <a:latin typeface="Indie Flower"/>
              <a:ea typeface="Indie Flower"/>
              <a:cs typeface="Indie Flower"/>
              <a:sym typeface="Indie Flowe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876"/>
        <p:cNvGrpSpPr/>
        <p:nvPr/>
      </p:nvGrpSpPr>
      <p:grpSpPr>
        <a:xfrm>
          <a:off x="0" y="0"/>
          <a:ext cx="0" cy="0"/>
          <a:chOff x="0" y="0"/>
          <a:chExt cx="0" cy="0"/>
        </a:xfrm>
      </p:grpSpPr>
      <p:sp>
        <p:nvSpPr>
          <p:cNvPr id="877" name="Google Shape;877;p117"/>
          <p:cNvSpPr txBox="1"/>
          <p:nvPr/>
        </p:nvSpPr>
        <p:spPr>
          <a:xfrm>
            <a:off x="1653575" y="161900"/>
            <a:ext cx="5713800" cy="746700"/>
          </a:xfrm>
          <a:prstGeom prst="rect">
            <a:avLst/>
          </a:prstGeom>
          <a:solidFill>
            <a:srgbClr val="C9DAF8"/>
          </a:solidFill>
          <a:ln w="3810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Algunas técnicas audiovisuales</a:t>
            </a:r>
            <a:endParaRPr sz="3000" b="1">
              <a:latin typeface="Indie Flower"/>
              <a:ea typeface="Indie Flower"/>
              <a:cs typeface="Indie Flower"/>
              <a:sym typeface="Indie Flower"/>
            </a:endParaRPr>
          </a:p>
        </p:txBody>
      </p:sp>
      <p:sp>
        <p:nvSpPr>
          <p:cNvPr id="878" name="Google Shape;878;p117"/>
          <p:cNvSpPr txBox="1"/>
          <p:nvPr/>
        </p:nvSpPr>
        <p:spPr>
          <a:xfrm>
            <a:off x="1098075" y="1100413"/>
            <a:ext cx="2225700" cy="36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b="1">
                <a:latin typeface="Indie Flower"/>
                <a:ea typeface="Indie Flower"/>
                <a:cs typeface="Indie Flower"/>
                <a:sym typeface="Indie Flower"/>
              </a:rPr>
              <a:t>ChromaKey</a:t>
            </a:r>
            <a:endParaRPr sz="1800" b="1">
              <a:latin typeface="Indie Flower"/>
              <a:ea typeface="Indie Flower"/>
              <a:cs typeface="Indie Flower"/>
              <a:sym typeface="Indie Flower"/>
            </a:endParaRPr>
          </a:p>
        </p:txBody>
      </p:sp>
      <p:pic>
        <p:nvPicPr>
          <p:cNvPr id="879" name="Google Shape;879;p117" descr="IMG_7778.jpg"/>
          <p:cNvPicPr preferRelativeResize="0"/>
          <p:nvPr/>
        </p:nvPicPr>
        <p:blipFill>
          <a:blip r:embed="rId3">
            <a:alphaModFix/>
          </a:blip>
          <a:stretch>
            <a:fillRect/>
          </a:stretch>
        </p:blipFill>
        <p:spPr>
          <a:xfrm>
            <a:off x="897825" y="1529724"/>
            <a:ext cx="2626202" cy="2626202"/>
          </a:xfrm>
          <a:prstGeom prst="rect">
            <a:avLst/>
          </a:prstGeom>
          <a:noFill/>
          <a:ln w="28575" cap="flat" cmpd="sng">
            <a:solidFill>
              <a:srgbClr val="0000FF"/>
            </a:solidFill>
            <a:prstDash val="solid"/>
            <a:round/>
            <a:headEnd type="none" w="sm" len="sm"/>
            <a:tailEnd type="none" w="sm" len="sm"/>
          </a:ln>
        </p:spPr>
      </p:pic>
      <p:sp>
        <p:nvSpPr>
          <p:cNvPr id="880" name="Google Shape;880;p117"/>
          <p:cNvSpPr txBox="1"/>
          <p:nvPr/>
        </p:nvSpPr>
        <p:spPr>
          <a:xfrm>
            <a:off x="5234850" y="1100425"/>
            <a:ext cx="3161100" cy="4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latin typeface="Indie Flower"/>
                <a:ea typeface="Indie Flower"/>
                <a:cs typeface="Indie Flower"/>
                <a:sym typeface="Indie Flower"/>
              </a:rPr>
              <a:t>Efectos especiales</a:t>
            </a:r>
            <a:endParaRPr sz="1800" b="1">
              <a:latin typeface="Indie Flower"/>
              <a:ea typeface="Indie Flower"/>
              <a:cs typeface="Indie Flower"/>
              <a:sym typeface="Indie Flower"/>
            </a:endParaRPr>
          </a:p>
        </p:txBody>
      </p:sp>
      <p:sp>
        <p:nvSpPr>
          <p:cNvPr id="881" name="Google Shape;881;p117"/>
          <p:cNvSpPr/>
          <p:nvPr/>
        </p:nvSpPr>
        <p:spPr>
          <a:xfrm>
            <a:off x="7185375" y="3940000"/>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2" name="Google Shape;882;p117" descr="description" title="Fx guru all effects part 2">
            <a:hlinkClick r:id="rId4"/>
          </p:cNvPr>
          <p:cNvPicPr preferRelativeResize="0"/>
          <p:nvPr/>
        </p:nvPicPr>
        <p:blipFill>
          <a:blip r:embed="rId5">
            <a:alphaModFix/>
          </a:blip>
          <a:stretch>
            <a:fillRect/>
          </a:stretch>
        </p:blipFill>
        <p:spPr>
          <a:xfrm>
            <a:off x="4611125" y="1529725"/>
            <a:ext cx="3501600" cy="2626200"/>
          </a:xfrm>
          <a:prstGeom prst="rect">
            <a:avLst/>
          </a:prstGeom>
          <a:noFill/>
          <a:ln w="28575" cap="flat" cmpd="sng">
            <a:solidFill>
              <a:srgbClr val="1155CC"/>
            </a:solidFill>
            <a:prstDash val="solid"/>
            <a:round/>
            <a:headEnd type="none" w="sm" len="sm"/>
            <a:tailEnd type="none" w="sm" len="s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886"/>
        <p:cNvGrpSpPr/>
        <p:nvPr/>
      </p:nvGrpSpPr>
      <p:grpSpPr>
        <a:xfrm>
          <a:off x="0" y="0"/>
          <a:ext cx="0" cy="0"/>
          <a:chOff x="0" y="0"/>
          <a:chExt cx="0" cy="0"/>
        </a:xfrm>
      </p:grpSpPr>
      <p:sp>
        <p:nvSpPr>
          <p:cNvPr id="887" name="Google Shape;887;p118"/>
          <p:cNvSpPr txBox="1"/>
          <p:nvPr/>
        </p:nvSpPr>
        <p:spPr>
          <a:xfrm>
            <a:off x="1653575" y="161900"/>
            <a:ext cx="5713800" cy="746700"/>
          </a:xfrm>
          <a:prstGeom prst="rect">
            <a:avLst/>
          </a:prstGeom>
          <a:solidFill>
            <a:srgbClr val="C9DAF8"/>
          </a:solidFill>
          <a:ln w="3810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¿Qué necesitamos?</a:t>
            </a:r>
            <a:endParaRPr sz="3000" b="1">
              <a:latin typeface="Indie Flower"/>
              <a:ea typeface="Indie Flower"/>
              <a:cs typeface="Indie Flower"/>
              <a:sym typeface="Indie Flower"/>
            </a:endParaRPr>
          </a:p>
        </p:txBody>
      </p:sp>
      <p:pic>
        <p:nvPicPr>
          <p:cNvPr id="888" name="Google Shape;888;p118" descr="fondo-tela-chroma-key-3x6m-godox-mb120-cg.jpg"/>
          <p:cNvPicPr preferRelativeResize="0"/>
          <p:nvPr/>
        </p:nvPicPr>
        <p:blipFill rotWithShape="1">
          <a:blip r:embed="rId3">
            <a:alphaModFix/>
          </a:blip>
          <a:srcRect l="6194" t="7279" r="8013" b="14947"/>
          <a:stretch/>
        </p:blipFill>
        <p:spPr>
          <a:xfrm>
            <a:off x="152400" y="1159662"/>
            <a:ext cx="2109425" cy="1912325"/>
          </a:xfrm>
          <a:prstGeom prst="rect">
            <a:avLst/>
          </a:prstGeom>
          <a:noFill/>
          <a:ln>
            <a:noFill/>
          </a:ln>
        </p:spPr>
      </p:pic>
      <p:pic>
        <p:nvPicPr>
          <p:cNvPr id="889" name="Google Shape;889;p118" descr="RepsIgnitexChromaKey_11aa.jpg"/>
          <p:cNvPicPr preferRelativeResize="0"/>
          <p:nvPr/>
        </p:nvPicPr>
        <p:blipFill>
          <a:blip r:embed="rId4">
            <a:alphaModFix/>
          </a:blip>
          <a:stretch>
            <a:fillRect/>
          </a:stretch>
        </p:blipFill>
        <p:spPr>
          <a:xfrm>
            <a:off x="1356400" y="2253150"/>
            <a:ext cx="1976276" cy="1317525"/>
          </a:xfrm>
          <a:prstGeom prst="rect">
            <a:avLst/>
          </a:prstGeom>
          <a:noFill/>
          <a:ln>
            <a:noFill/>
          </a:ln>
        </p:spPr>
      </p:pic>
      <p:pic>
        <p:nvPicPr>
          <p:cNvPr id="890" name="Google Shape;890;p118" descr="Iluminación-cromakey.jpg"/>
          <p:cNvPicPr preferRelativeResize="0"/>
          <p:nvPr/>
        </p:nvPicPr>
        <p:blipFill rotWithShape="1">
          <a:blip r:embed="rId5">
            <a:alphaModFix/>
          </a:blip>
          <a:srcRect b="11237"/>
          <a:stretch/>
        </p:blipFill>
        <p:spPr>
          <a:xfrm>
            <a:off x="4727600" y="1526300"/>
            <a:ext cx="3276600" cy="1912325"/>
          </a:xfrm>
          <a:prstGeom prst="rect">
            <a:avLst/>
          </a:prstGeom>
          <a:noFill/>
          <a:ln>
            <a:noFill/>
          </a:ln>
        </p:spPr>
      </p:pic>
      <p:sp>
        <p:nvSpPr>
          <p:cNvPr id="891" name="Google Shape;891;p118"/>
          <p:cNvSpPr txBox="1"/>
          <p:nvPr/>
        </p:nvSpPr>
        <p:spPr>
          <a:xfrm>
            <a:off x="826650" y="1329200"/>
            <a:ext cx="1704900" cy="7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Indie Flower"/>
                <a:ea typeface="Indie Flower"/>
                <a:cs typeface="Indie Flower"/>
                <a:sym typeface="Indie Flower"/>
              </a:rPr>
              <a:t>Fondo</a:t>
            </a:r>
            <a:endParaRPr sz="2400">
              <a:latin typeface="Indie Flower"/>
              <a:ea typeface="Indie Flower"/>
              <a:cs typeface="Indie Flower"/>
              <a:sym typeface="Indie Flower"/>
            </a:endParaRPr>
          </a:p>
        </p:txBody>
      </p:sp>
      <p:sp>
        <p:nvSpPr>
          <p:cNvPr id="892" name="Google Shape;892;p118"/>
          <p:cNvSpPr txBox="1"/>
          <p:nvPr/>
        </p:nvSpPr>
        <p:spPr>
          <a:xfrm>
            <a:off x="5662475" y="1038525"/>
            <a:ext cx="1704900" cy="7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Indie Flower"/>
                <a:ea typeface="Indie Flower"/>
                <a:cs typeface="Indie Flower"/>
                <a:sym typeface="Indie Flower"/>
              </a:rPr>
              <a:t>Iluminación</a:t>
            </a:r>
            <a:endParaRPr sz="2400">
              <a:latin typeface="Indie Flower"/>
              <a:ea typeface="Indie Flower"/>
              <a:cs typeface="Indie Flower"/>
              <a:sym typeface="Indie Flower"/>
            </a:endParaRPr>
          </a:p>
        </p:txBody>
      </p:sp>
      <p:pic>
        <p:nvPicPr>
          <p:cNvPr id="893" name="Google Shape;893;p118" descr="img-203074-20160310044135.png"/>
          <p:cNvPicPr preferRelativeResize="0"/>
          <p:nvPr/>
        </p:nvPicPr>
        <p:blipFill>
          <a:blip r:embed="rId6">
            <a:alphaModFix/>
          </a:blip>
          <a:stretch>
            <a:fillRect/>
          </a:stretch>
        </p:blipFill>
        <p:spPr>
          <a:xfrm>
            <a:off x="2453273" y="4148938"/>
            <a:ext cx="788276" cy="789824"/>
          </a:xfrm>
          <a:prstGeom prst="rect">
            <a:avLst/>
          </a:prstGeom>
          <a:noFill/>
          <a:ln>
            <a:noFill/>
          </a:ln>
        </p:spPr>
      </p:pic>
      <p:sp>
        <p:nvSpPr>
          <p:cNvPr id="894" name="Google Shape;894;p118"/>
          <p:cNvSpPr txBox="1"/>
          <p:nvPr/>
        </p:nvSpPr>
        <p:spPr>
          <a:xfrm>
            <a:off x="2453275" y="3570675"/>
            <a:ext cx="3017700" cy="7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Indie Flower"/>
                <a:ea typeface="Indie Flower"/>
                <a:cs typeface="Indie Flower"/>
                <a:sym typeface="Indie Flower"/>
              </a:rPr>
              <a:t>App / Editor de video</a:t>
            </a:r>
            <a:endParaRPr sz="2400">
              <a:latin typeface="Indie Flower"/>
              <a:ea typeface="Indie Flower"/>
              <a:cs typeface="Indie Flower"/>
              <a:sym typeface="Indie Flower"/>
            </a:endParaRPr>
          </a:p>
        </p:txBody>
      </p:sp>
      <p:pic>
        <p:nvPicPr>
          <p:cNvPr id="895" name="Google Shape;895;p118" descr="imovie.png"/>
          <p:cNvPicPr preferRelativeResize="0"/>
          <p:nvPr/>
        </p:nvPicPr>
        <p:blipFill>
          <a:blip r:embed="rId7">
            <a:alphaModFix/>
          </a:blip>
          <a:stretch>
            <a:fillRect/>
          </a:stretch>
        </p:blipFill>
        <p:spPr>
          <a:xfrm>
            <a:off x="3560125" y="4006250"/>
            <a:ext cx="1075200" cy="1075200"/>
          </a:xfrm>
          <a:prstGeom prst="rect">
            <a:avLst/>
          </a:prstGeom>
          <a:noFill/>
          <a:ln>
            <a:noFill/>
          </a:ln>
        </p:spPr>
      </p:pic>
      <p:pic>
        <p:nvPicPr>
          <p:cNvPr id="896" name="Google Shape;896;p118" descr="c843abff1a92383f01657cb00470d863.jpg"/>
          <p:cNvPicPr preferRelativeResize="0"/>
          <p:nvPr/>
        </p:nvPicPr>
        <p:blipFill>
          <a:blip r:embed="rId8">
            <a:alphaModFix/>
          </a:blip>
          <a:stretch>
            <a:fillRect/>
          </a:stretch>
        </p:blipFill>
        <p:spPr>
          <a:xfrm>
            <a:off x="4999875" y="4149713"/>
            <a:ext cx="788275" cy="788275"/>
          </a:xfrm>
          <a:prstGeom prst="rect">
            <a:avLst/>
          </a:prstGeom>
          <a:noFill/>
          <a:ln>
            <a:noFill/>
          </a:ln>
        </p:spPr>
      </p:pic>
      <p:sp>
        <p:nvSpPr>
          <p:cNvPr id="897" name="Google Shape;897;p118"/>
          <p:cNvSpPr/>
          <p:nvPr/>
        </p:nvSpPr>
        <p:spPr>
          <a:xfrm>
            <a:off x="7185375" y="3940000"/>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901"/>
        <p:cNvGrpSpPr/>
        <p:nvPr/>
      </p:nvGrpSpPr>
      <p:grpSpPr>
        <a:xfrm>
          <a:off x="0" y="0"/>
          <a:ext cx="0" cy="0"/>
          <a:chOff x="0" y="0"/>
          <a:chExt cx="0" cy="0"/>
        </a:xfrm>
      </p:grpSpPr>
      <p:sp>
        <p:nvSpPr>
          <p:cNvPr id="902" name="Google Shape;902;p119"/>
          <p:cNvSpPr txBox="1"/>
          <p:nvPr/>
        </p:nvSpPr>
        <p:spPr>
          <a:xfrm>
            <a:off x="1653575" y="161900"/>
            <a:ext cx="5713800" cy="746700"/>
          </a:xfrm>
          <a:prstGeom prst="rect">
            <a:avLst/>
          </a:prstGeom>
          <a:solidFill>
            <a:srgbClr val="C9DAF8"/>
          </a:solidFill>
          <a:ln w="3810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RECURSOS</a:t>
            </a:r>
            <a:endParaRPr sz="3000" b="1">
              <a:latin typeface="Indie Flower"/>
              <a:ea typeface="Indie Flower"/>
              <a:cs typeface="Indie Flower"/>
              <a:sym typeface="Indie Flower"/>
            </a:endParaRPr>
          </a:p>
        </p:txBody>
      </p:sp>
      <p:sp>
        <p:nvSpPr>
          <p:cNvPr id="903" name="Google Shape;903;p119"/>
          <p:cNvSpPr/>
          <p:nvPr/>
        </p:nvSpPr>
        <p:spPr>
          <a:xfrm>
            <a:off x="7185375" y="3940000"/>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9"/>
          <p:cNvSpPr txBox="1"/>
          <p:nvPr/>
        </p:nvSpPr>
        <p:spPr>
          <a:xfrm>
            <a:off x="854050" y="1491725"/>
            <a:ext cx="2322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APPS</a:t>
            </a:r>
            <a:endParaRPr>
              <a:latin typeface="Indie Flower"/>
              <a:ea typeface="Indie Flower"/>
              <a:cs typeface="Indie Flower"/>
              <a:sym typeface="Indie Flower"/>
            </a:endParaRPr>
          </a:p>
        </p:txBody>
      </p:sp>
      <p:sp>
        <p:nvSpPr>
          <p:cNvPr id="905" name="Google Shape;905;p119"/>
          <p:cNvSpPr txBox="1"/>
          <p:nvPr/>
        </p:nvSpPr>
        <p:spPr>
          <a:xfrm>
            <a:off x="5625225" y="1491725"/>
            <a:ext cx="2322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PROGRAMAS ORDENADOR</a:t>
            </a:r>
            <a:endParaRPr>
              <a:latin typeface="Indie Flower"/>
              <a:ea typeface="Indie Flower"/>
              <a:cs typeface="Indie Flower"/>
              <a:sym typeface="Indie Flower"/>
            </a:endParaRPr>
          </a:p>
        </p:txBody>
      </p:sp>
      <p:pic>
        <p:nvPicPr>
          <p:cNvPr id="906" name="Google Shape;906;p119" descr="kinemaster-25-535x535.png"/>
          <p:cNvPicPr preferRelativeResize="0"/>
          <p:nvPr/>
        </p:nvPicPr>
        <p:blipFill>
          <a:blip r:embed="rId3">
            <a:alphaModFix/>
          </a:blip>
          <a:stretch>
            <a:fillRect/>
          </a:stretch>
        </p:blipFill>
        <p:spPr>
          <a:xfrm>
            <a:off x="435950" y="2082538"/>
            <a:ext cx="978425" cy="978425"/>
          </a:xfrm>
          <a:prstGeom prst="rect">
            <a:avLst/>
          </a:prstGeom>
          <a:noFill/>
          <a:ln>
            <a:noFill/>
          </a:ln>
        </p:spPr>
      </p:pic>
      <p:pic>
        <p:nvPicPr>
          <p:cNvPr id="907" name="Google Shape;907;p119" descr="TouchCastIcon.png"/>
          <p:cNvPicPr preferRelativeResize="0"/>
          <p:nvPr/>
        </p:nvPicPr>
        <p:blipFill>
          <a:blip r:embed="rId4">
            <a:alphaModFix/>
          </a:blip>
          <a:stretch>
            <a:fillRect/>
          </a:stretch>
        </p:blipFill>
        <p:spPr>
          <a:xfrm>
            <a:off x="564725" y="3495901"/>
            <a:ext cx="2402675" cy="1032400"/>
          </a:xfrm>
          <a:prstGeom prst="rect">
            <a:avLst/>
          </a:prstGeom>
          <a:noFill/>
          <a:ln>
            <a:noFill/>
          </a:ln>
        </p:spPr>
      </p:pic>
      <p:pic>
        <p:nvPicPr>
          <p:cNvPr id="908" name="Google Shape;908;p119" descr="mzl.gkvwnect.png"/>
          <p:cNvPicPr preferRelativeResize="0"/>
          <p:nvPr/>
        </p:nvPicPr>
        <p:blipFill>
          <a:blip r:embed="rId5">
            <a:alphaModFix/>
          </a:blip>
          <a:stretch>
            <a:fillRect/>
          </a:stretch>
        </p:blipFill>
        <p:spPr>
          <a:xfrm>
            <a:off x="2106325" y="1594200"/>
            <a:ext cx="1547651" cy="1547651"/>
          </a:xfrm>
          <a:prstGeom prst="rect">
            <a:avLst/>
          </a:prstGeom>
          <a:noFill/>
          <a:ln>
            <a:noFill/>
          </a:ln>
        </p:spPr>
      </p:pic>
      <p:pic>
        <p:nvPicPr>
          <p:cNvPr id="909" name="Google Shape;909;p119" descr="175x175bb.png"/>
          <p:cNvPicPr preferRelativeResize="0"/>
          <p:nvPr/>
        </p:nvPicPr>
        <p:blipFill>
          <a:blip r:embed="rId6">
            <a:alphaModFix/>
          </a:blip>
          <a:stretch>
            <a:fillRect/>
          </a:stretch>
        </p:blipFill>
        <p:spPr>
          <a:xfrm>
            <a:off x="4899575" y="2105650"/>
            <a:ext cx="1342875" cy="1342875"/>
          </a:xfrm>
          <a:prstGeom prst="rect">
            <a:avLst/>
          </a:prstGeom>
          <a:noFill/>
          <a:ln>
            <a:noFill/>
          </a:ln>
        </p:spPr>
      </p:pic>
      <p:pic>
        <p:nvPicPr>
          <p:cNvPr id="910" name="Google Shape;910;p119" descr="screenflow-02-535x535.png"/>
          <p:cNvPicPr preferRelativeResize="0"/>
          <p:nvPr/>
        </p:nvPicPr>
        <p:blipFill>
          <a:blip r:embed="rId7">
            <a:alphaModFix/>
          </a:blip>
          <a:stretch>
            <a:fillRect/>
          </a:stretch>
        </p:blipFill>
        <p:spPr>
          <a:xfrm>
            <a:off x="6784475" y="1897325"/>
            <a:ext cx="1163650" cy="1163650"/>
          </a:xfrm>
          <a:prstGeom prst="rect">
            <a:avLst/>
          </a:prstGeom>
          <a:noFill/>
          <a:ln>
            <a:noFill/>
          </a:ln>
        </p:spPr>
      </p:pic>
      <p:pic>
        <p:nvPicPr>
          <p:cNvPr id="911" name="Google Shape;911;p119" descr="4d59de_4ac792649c3c5d09e1f418851f0b9edf.png_512"/>
          <p:cNvPicPr preferRelativeResize="0"/>
          <p:nvPr/>
        </p:nvPicPr>
        <p:blipFill>
          <a:blip r:embed="rId8">
            <a:alphaModFix/>
          </a:blip>
          <a:stretch>
            <a:fillRect/>
          </a:stretch>
        </p:blipFill>
        <p:spPr>
          <a:xfrm>
            <a:off x="5906525" y="3468513"/>
            <a:ext cx="1278850" cy="1278850"/>
          </a:xfrm>
          <a:prstGeom prst="rect">
            <a:avLst/>
          </a:prstGeom>
          <a:noFill/>
          <a:ln>
            <a:noFill/>
          </a:ln>
        </p:spPr>
      </p:pic>
      <p:pic>
        <p:nvPicPr>
          <p:cNvPr id="912" name="Google Shape;912;p119" descr="TemplatesBySoftware_1-Separations_Camtasia.png"/>
          <p:cNvPicPr preferRelativeResize="0"/>
          <p:nvPr/>
        </p:nvPicPr>
        <p:blipFill>
          <a:blip r:embed="rId9">
            <a:alphaModFix/>
          </a:blip>
          <a:stretch>
            <a:fillRect/>
          </a:stretch>
        </p:blipFill>
        <p:spPr>
          <a:xfrm>
            <a:off x="7507127" y="3166550"/>
            <a:ext cx="978425" cy="978425"/>
          </a:xfrm>
          <a:prstGeom prst="rect">
            <a:avLst/>
          </a:prstGeom>
          <a:noFill/>
          <a:ln>
            <a:noFill/>
          </a:ln>
        </p:spPr>
      </p:pic>
      <p:pic>
        <p:nvPicPr>
          <p:cNvPr id="913" name="Google Shape;913;p119"/>
          <p:cNvPicPr preferRelativeResize="0"/>
          <p:nvPr/>
        </p:nvPicPr>
        <p:blipFill>
          <a:blip r:embed="rId10">
            <a:alphaModFix/>
          </a:blip>
          <a:stretch>
            <a:fillRect/>
          </a:stretch>
        </p:blipFill>
        <p:spPr>
          <a:xfrm>
            <a:off x="3339350" y="3249450"/>
            <a:ext cx="1278851" cy="12788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917"/>
        <p:cNvGrpSpPr/>
        <p:nvPr/>
      </p:nvGrpSpPr>
      <p:grpSpPr>
        <a:xfrm>
          <a:off x="0" y="0"/>
          <a:ext cx="0" cy="0"/>
          <a:chOff x="0" y="0"/>
          <a:chExt cx="0" cy="0"/>
        </a:xfrm>
      </p:grpSpPr>
      <p:sp>
        <p:nvSpPr>
          <p:cNvPr id="918" name="Google Shape;918;p120"/>
          <p:cNvSpPr txBox="1"/>
          <p:nvPr/>
        </p:nvSpPr>
        <p:spPr>
          <a:xfrm>
            <a:off x="1653575" y="161900"/>
            <a:ext cx="5713800" cy="746700"/>
          </a:xfrm>
          <a:prstGeom prst="rect">
            <a:avLst/>
          </a:prstGeom>
          <a:solidFill>
            <a:srgbClr val="C9DAF8"/>
          </a:solidFill>
          <a:ln w="3810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RECURSOS</a:t>
            </a:r>
            <a:endParaRPr sz="3000" b="1">
              <a:latin typeface="Indie Flower"/>
              <a:ea typeface="Indie Flower"/>
              <a:cs typeface="Indie Flower"/>
              <a:sym typeface="Indie Flower"/>
            </a:endParaRPr>
          </a:p>
        </p:txBody>
      </p:sp>
      <p:sp>
        <p:nvSpPr>
          <p:cNvPr id="919" name="Google Shape;919;p120"/>
          <p:cNvSpPr/>
          <p:nvPr/>
        </p:nvSpPr>
        <p:spPr>
          <a:xfrm>
            <a:off x="7185375" y="3940000"/>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20"/>
          <p:cNvSpPr txBox="1"/>
          <p:nvPr/>
        </p:nvSpPr>
        <p:spPr>
          <a:xfrm>
            <a:off x="797000" y="1070400"/>
            <a:ext cx="23229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TUTORIALES</a:t>
            </a:r>
            <a:endParaRPr>
              <a:latin typeface="Indie Flower"/>
              <a:ea typeface="Indie Flower"/>
              <a:cs typeface="Indie Flower"/>
              <a:sym typeface="Indie Flower"/>
            </a:endParaRPr>
          </a:p>
        </p:txBody>
      </p:sp>
      <p:pic>
        <p:nvPicPr>
          <p:cNvPr id="921" name="Google Shape;921;p120" descr="►►►► ÁBREME SOY IMPORTANTE ◄◄◄◄&#10;-------------------------------------------------&#10;▶Mi Pagina Web! : https://www.facebook.com/BreadESP/?fref=nf&#10;▶Mi Google+: https://goo.gl/rPPb3l&#10;--------------------------------------------------&#10;▶¿Cómo contactar conmigo?&#10;↪Twitter: @mcs_jesus&#10;↪Correo: right.responde@gmail.com&#10;--------------------------------------------------" title="Como hacer efecto Chroma Key en ANDROID - Kinemaster 3.5.4 - ¡Imágenes, vídeos con fondo verde!">
            <a:hlinkClick r:id="rId3"/>
          </p:cNvPr>
          <p:cNvPicPr preferRelativeResize="0"/>
          <p:nvPr/>
        </p:nvPicPr>
        <p:blipFill>
          <a:blip r:embed="rId4">
            <a:alphaModFix/>
          </a:blip>
          <a:stretch>
            <a:fillRect/>
          </a:stretch>
        </p:blipFill>
        <p:spPr>
          <a:xfrm>
            <a:off x="460700" y="1560000"/>
            <a:ext cx="1931476" cy="1448600"/>
          </a:xfrm>
          <a:prstGeom prst="rect">
            <a:avLst/>
          </a:prstGeom>
          <a:noFill/>
          <a:ln>
            <a:noFill/>
          </a:ln>
        </p:spPr>
      </p:pic>
      <p:pic>
        <p:nvPicPr>
          <p:cNvPr id="922" name="Google Shape;922;p120" descr="En este video tutorial te muestro como usar la aplicacion TouchCast para tu iPad&#10;&#10;-~-~~-~~~-~~-~-&#10;&quot;Gif para Presentaciones enVideo con PowerPoint &quot; &#10;¨ https://www.youtube.com/watch?v=mTgMpiFqzyY&#10;-~-~~-~~~-~~-~-" title="Tutorial en español,aplicacion TouchCast para iPad">
            <a:hlinkClick r:id="rId5"/>
          </p:cNvPr>
          <p:cNvPicPr preferRelativeResize="0"/>
          <p:nvPr/>
        </p:nvPicPr>
        <p:blipFill>
          <a:blip r:embed="rId6">
            <a:alphaModFix/>
          </a:blip>
          <a:stretch>
            <a:fillRect/>
          </a:stretch>
        </p:blipFill>
        <p:spPr>
          <a:xfrm>
            <a:off x="2521800" y="1560000"/>
            <a:ext cx="1931476" cy="1448607"/>
          </a:xfrm>
          <a:prstGeom prst="rect">
            <a:avLst/>
          </a:prstGeom>
          <a:noFill/>
          <a:ln>
            <a:noFill/>
          </a:ln>
        </p:spPr>
      </p:pic>
      <p:pic>
        <p:nvPicPr>
          <p:cNvPr id="923" name="Google Shape;923;p120" descr="Guía de cómo hacer un chroma key con iMovie 11. Para ello grabamos nuestro vídeo haciendo uso de Demon Cam, una aplicación que saca nuestro lado &quot;demoniaco&quot; desarrollada por los responsables de VideoCopilot." title="Cómo hacer chroma key con iMovie 11">
            <a:hlinkClick r:id="rId7"/>
          </p:cNvPr>
          <p:cNvPicPr preferRelativeResize="0"/>
          <p:nvPr/>
        </p:nvPicPr>
        <p:blipFill>
          <a:blip r:embed="rId8">
            <a:alphaModFix/>
          </a:blip>
          <a:stretch>
            <a:fillRect/>
          </a:stretch>
        </p:blipFill>
        <p:spPr>
          <a:xfrm>
            <a:off x="4582900" y="1559997"/>
            <a:ext cx="1931474" cy="1448603"/>
          </a:xfrm>
          <a:prstGeom prst="rect">
            <a:avLst/>
          </a:prstGeom>
          <a:noFill/>
          <a:ln>
            <a:noFill/>
          </a:ln>
        </p:spPr>
      </p:pic>
      <p:pic>
        <p:nvPicPr>
          <p:cNvPr id="924" name="Google Shape;924;p120" descr="Just a quick overview of why/how to use green screens in ScreenFlow!" title="Quick Tip - Using Chroma Key in ScreenFlow">
            <a:hlinkClick r:id="rId9"/>
          </p:cNvPr>
          <p:cNvPicPr preferRelativeResize="0"/>
          <p:nvPr/>
        </p:nvPicPr>
        <p:blipFill>
          <a:blip r:embed="rId10">
            <a:alphaModFix/>
          </a:blip>
          <a:stretch>
            <a:fillRect/>
          </a:stretch>
        </p:blipFill>
        <p:spPr>
          <a:xfrm>
            <a:off x="4582100" y="3387449"/>
            <a:ext cx="1931460" cy="1448600"/>
          </a:xfrm>
          <a:prstGeom prst="rect">
            <a:avLst/>
          </a:prstGeom>
          <a:noFill/>
          <a:ln>
            <a:noFill/>
          </a:ln>
        </p:spPr>
      </p:pic>
      <p:pic>
        <p:nvPicPr>
          <p:cNvPr id="925" name="Google Shape;925;p120" descr="Nueva manera de aplicar efecto chroma key &#10;A tus videos desde tu androd 5.0 resultados reales y garantizados &#10;Y no olviden de compartir este video si te sirvió de ayuda  ya q gracias a tu apoyo seguiremos creciendo &#10;&#10;¡¡Si este video llega alos 100 like subo mi apk  pro!!! &#10;KineMaster :https://play.google.com/store/apps/details?id=com.nexstreaming.app.kinemasterfree&#10;KineMaster pro gratis .&#10;https://drive.google.com/file/d/0B4sGrRWxKNIcMER6S2ZpYkJlc2s/view?usp=drivesdk&#10;&#10;&#10;Búscame en Facebook &#10;Cómo &#10;Larssen salazar lima&#10;https://m.facebook.com/larssen.salazar.lima.cr7/" title="Efecto Chroma key desde android /quitar fondo de pantalla  verde con  kine  master fácil y rápido">
            <a:hlinkClick r:id="rId11"/>
          </p:cNvPr>
          <p:cNvPicPr preferRelativeResize="0"/>
          <p:nvPr/>
        </p:nvPicPr>
        <p:blipFill>
          <a:blip r:embed="rId12">
            <a:alphaModFix/>
          </a:blip>
          <a:stretch>
            <a:fillRect/>
          </a:stretch>
        </p:blipFill>
        <p:spPr>
          <a:xfrm>
            <a:off x="460700" y="3387450"/>
            <a:ext cx="1931474" cy="1448600"/>
          </a:xfrm>
          <a:prstGeom prst="rect">
            <a:avLst/>
          </a:prstGeom>
          <a:noFill/>
          <a:ln>
            <a:noFill/>
          </a:ln>
        </p:spPr>
      </p:pic>
      <p:pic>
        <p:nvPicPr>
          <p:cNvPr id="926" name="Google Shape;926;p120" descr="Shoot amazing green screen/chroma keying with this free iOS App called Veescope Live.    &#10;Find out more at: http://www.DVDxDV.com.&#10;The free version will leave a small watermark on your video in the lower 3rd of your video.  To avoid the watermark, get Veescope Live full for $2.99. &#10;Veescope Live for iOS is an easy way to shoot and record green screen videos on an iPad, iPhone or iPod Touch.  The chroma key effect is recorded directly to the video in real time (requires an A5 or higher CPU).  Veescope Live can also record in non-real time allowing you to use the recorded video in iMovie, Final Cut Pro, Motion, After Effects, or any other green screen compositing software.&#10;Veescope Live for iOS is easy enough for students, yet powerful enough for video pros.  Use Veescope Live in the classroom, for live video blogging, or for website videos." title="How to Green Screen/Chroma Key on an iPhone, iPad, or iPod Touch">
            <a:hlinkClick r:id="rId13"/>
          </p:cNvPr>
          <p:cNvPicPr preferRelativeResize="0"/>
          <p:nvPr/>
        </p:nvPicPr>
        <p:blipFill>
          <a:blip r:embed="rId14">
            <a:alphaModFix/>
          </a:blip>
          <a:stretch>
            <a:fillRect/>
          </a:stretch>
        </p:blipFill>
        <p:spPr>
          <a:xfrm>
            <a:off x="2544575" y="3389600"/>
            <a:ext cx="1931450" cy="1448592"/>
          </a:xfrm>
          <a:prstGeom prst="rect">
            <a:avLst/>
          </a:prstGeom>
          <a:noFill/>
          <a:ln>
            <a:noFill/>
          </a:ln>
        </p:spPr>
      </p:pic>
      <p:sp>
        <p:nvSpPr>
          <p:cNvPr id="927" name="Google Shape;927;p120"/>
          <p:cNvSpPr txBox="1"/>
          <p:nvPr/>
        </p:nvSpPr>
        <p:spPr>
          <a:xfrm>
            <a:off x="460700" y="30086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KineMaster</a:t>
            </a:r>
            <a:endParaRPr>
              <a:latin typeface="Indie Flower"/>
              <a:ea typeface="Indie Flower"/>
              <a:cs typeface="Indie Flower"/>
              <a:sym typeface="Indie Flower"/>
            </a:endParaRPr>
          </a:p>
          <a:p>
            <a:pPr marL="0" lvl="0" indent="0" algn="l" rtl="0">
              <a:spcBef>
                <a:spcPts val="0"/>
              </a:spcBef>
              <a:spcAft>
                <a:spcPts val="0"/>
              </a:spcAft>
              <a:buNone/>
            </a:pPr>
            <a:endParaRPr>
              <a:latin typeface="Indie Flower"/>
              <a:ea typeface="Indie Flower"/>
              <a:cs typeface="Indie Flower"/>
              <a:sym typeface="Indie Flower"/>
            </a:endParaRPr>
          </a:p>
        </p:txBody>
      </p:sp>
      <p:sp>
        <p:nvSpPr>
          <p:cNvPr id="928" name="Google Shape;928;p120"/>
          <p:cNvSpPr txBox="1"/>
          <p:nvPr/>
        </p:nvSpPr>
        <p:spPr>
          <a:xfrm>
            <a:off x="2617275" y="30086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TouchCast</a:t>
            </a:r>
            <a:endParaRPr>
              <a:latin typeface="Indie Flower"/>
              <a:ea typeface="Indie Flower"/>
              <a:cs typeface="Indie Flower"/>
              <a:sym typeface="Indie Flower"/>
            </a:endParaRPr>
          </a:p>
        </p:txBody>
      </p:sp>
      <p:sp>
        <p:nvSpPr>
          <p:cNvPr id="929" name="Google Shape;929;p120"/>
          <p:cNvSpPr txBox="1"/>
          <p:nvPr/>
        </p:nvSpPr>
        <p:spPr>
          <a:xfrm>
            <a:off x="4773850" y="30086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iMOVIE</a:t>
            </a:r>
            <a:endParaRPr>
              <a:latin typeface="Indie Flower"/>
              <a:ea typeface="Indie Flower"/>
              <a:cs typeface="Indie Flower"/>
              <a:sym typeface="Indie Flower"/>
            </a:endParaRPr>
          </a:p>
        </p:txBody>
      </p:sp>
      <p:sp>
        <p:nvSpPr>
          <p:cNvPr id="930" name="Google Shape;930;p120"/>
          <p:cNvSpPr txBox="1"/>
          <p:nvPr/>
        </p:nvSpPr>
        <p:spPr>
          <a:xfrm>
            <a:off x="4763300" y="48064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ScreenFlow</a:t>
            </a:r>
            <a:endParaRPr>
              <a:latin typeface="Indie Flower"/>
              <a:ea typeface="Indie Flower"/>
              <a:cs typeface="Indie Flower"/>
              <a:sym typeface="Indie Flower"/>
            </a:endParaRPr>
          </a:p>
        </p:txBody>
      </p:sp>
      <p:sp>
        <p:nvSpPr>
          <p:cNvPr id="931" name="Google Shape;931;p120"/>
          <p:cNvSpPr txBox="1"/>
          <p:nvPr/>
        </p:nvSpPr>
        <p:spPr>
          <a:xfrm>
            <a:off x="755825" y="47762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Kinemaster</a:t>
            </a:r>
            <a:endParaRPr>
              <a:latin typeface="Indie Flower"/>
              <a:ea typeface="Indie Flower"/>
              <a:cs typeface="Indie Flower"/>
              <a:sym typeface="Indie Flower"/>
            </a:endParaRPr>
          </a:p>
        </p:txBody>
      </p:sp>
      <p:sp>
        <p:nvSpPr>
          <p:cNvPr id="932" name="Google Shape;932;p120"/>
          <p:cNvSpPr txBox="1"/>
          <p:nvPr/>
        </p:nvSpPr>
        <p:spPr>
          <a:xfrm>
            <a:off x="2841038" y="47620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Veescope Live</a:t>
            </a:r>
            <a:endParaRPr>
              <a:latin typeface="Indie Flower"/>
              <a:ea typeface="Indie Flower"/>
              <a:cs typeface="Indie Flower"/>
              <a:sym typeface="Indie Flower"/>
            </a:endParaRPr>
          </a:p>
        </p:txBody>
      </p:sp>
      <p:pic>
        <p:nvPicPr>
          <p:cNvPr id="933" name="Google Shape;933;p120" descr="➨ Información sobre vídeo:&#10;Hola amigos ahora veremos como quitar el fondo a un vídeo chroma key en camtasia studio, ademas de otros efectos: esto para añadir efectos a tus vídeos tales como poderes luces, objetos,etc. &#10;&#10;No te olvides de comentar,puntuar y suscribirte. Juntos seremos mas. Únete para enterarte de lo nuevo y lo mejor  para tu PC.&#10;&#10;████████████████████████████████████████­████████████████████████████████████████­███████&#10;&#10;Efectos para chroma|Green screen&#10;Efectos de pantalla verde CROMA KEY &#10;Como utilizar un Chroma Key en Camtasia Studio 8&#10;Como usar chroma key en camtasia studio 8&#10;Como aplicar el efecto chroma key en Camtasia Studio&#10;Elimina el fondo verde de un video con Camtasia Studio (Chroma Key)&#10;Eliminar fondo de un vídeo con camtasia en Windows 10&#10;chroma key en camtasia studio&#10;como hacer el efecto chroma&#10;Vídeo sin fondo&#10;video sin fondo en camtasia&#10;████████████████████████████████████████­████████████████████████████████████████­███████&#10;&#10;➨   ~~~~ MI EXTENSIÓN ~~~&#10;PARA CHROME y FIREFOX DE MI CANAL DE YOUTUBE:&#10;http://myapp.wips.com/ladypink-extension&#10;&#10;&#10;Voz y escritorio de Anny Pink&#10;&#10;SOLO ENCUENTRA A LADY PINK EN:&#10;YouTube, Google + , DeviantArt y Blogger. &#10;&#10;Indice de todo el contenido de mi blog y canal:&#10;http://adf.ly/UvVP4&#10;&#10;Todo sobre windows 8:&#10;http://adf.ly/UvVU5&#10;&#10;Todo sobre edición de imagen y vídeo:&#10;http://adf.ly/UvWlR&#10;&#10;Los mejores fondos de pantalla en excelente calidad:&#10;http://adf.ly/UvVRh&#10;&#10;Todo sobre ayuda en la PC y web:&#10;http://adf.ly/PEvjs&#10;&#10;Mi DA:&#10;http://adf.ly/PEzS4&#10;&#10;Mi canal:&#10;http://www.youtube.com/user/TutosLadyPink&#10;&#10;Google+:&#10;https://plus.google.com/u/0/109852134840542053803" title="Elimina el fondo de tu vídeo | Efecto Chroma Key">
            <a:hlinkClick r:id="rId15"/>
          </p:cNvPr>
          <p:cNvPicPr preferRelativeResize="0"/>
          <p:nvPr/>
        </p:nvPicPr>
        <p:blipFill>
          <a:blip r:embed="rId16">
            <a:alphaModFix/>
          </a:blip>
          <a:stretch>
            <a:fillRect/>
          </a:stretch>
        </p:blipFill>
        <p:spPr>
          <a:xfrm>
            <a:off x="6654025" y="1560000"/>
            <a:ext cx="1931450" cy="1448581"/>
          </a:xfrm>
          <a:prstGeom prst="rect">
            <a:avLst/>
          </a:prstGeom>
          <a:noFill/>
          <a:ln>
            <a:noFill/>
          </a:ln>
        </p:spPr>
      </p:pic>
      <p:sp>
        <p:nvSpPr>
          <p:cNvPr id="934" name="Google Shape;934;p120"/>
          <p:cNvSpPr txBox="1"/>
          <p:nvPr/>
        </p:nvSpPr>
        <p:spPr>
          <a:xfrm>
            <a:off x="6930425" y="30086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Camtasia</a:t>
            </a:r>
            <a:endParaRPr>
              <a:latin typeface="Indie Flower"/>
              <a:ea typeface="Indie Flower"/>
              <a:cs typeface="Indie Flower"/>
              <a:sym typeface="Indie Flower"/>
            </a:endParaRPr>
          </a:p>
        </p:txBody>
      </p:sp>
      <p:pic>
        <p:nvPicPr>
          <p:cNvPr id="935" name="Google Shape;935;p120" title="Tutorials Chromavid">
            <a:hlinkClick r:id="rId17"/>
          </p:cNvPr>
          <p:cNvPicPr preferRelativeResize="0"/>
          <p:nvPr/>
        </p:nvPicPr>
        <p:blipFill>
          <a:blip r:embed="rId18">
            <a:alphaModFix/>
          </a:blip>
          <a:stretch>
            <a:fillRect/>
          </a:stretch>
        </p:blipFill>
        <p:spPr>
          <a:xfrm>
            <a:off x="6651975" y="3387450"/>
            <a:ext cx="1931450" cy="1448588"/>
          </a:xfrm>
          <a:prstGeom prst="rect">
            <a:avLst/>
          </a:prstGeom>
          <a:noFill/>
          <a:ln>
            <a:noFill/>
          </a:ln>
        </p:spPr>
      </p:pic>
      <p:sp>
        <p:nvSpPr>
          <p:cNvPr id="936" name="Google Shape;936;p120"/>
          <p:cNvSpPr txBox="1"/>
          <p:nvPr/>
        </p:nvSpPr>
        <p:spPr>
          <a:xfrm>
            <a:off x="7190200" y="4806400"/>
            <a:ext cx="12930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Chromavid</a:t>
            </a:r>
            <a:endParaRPr>
              <a:latin typeface="Indie Flower"/>
              <a:ea typeface="Indie Flower"/>
              <a:cs typeface="Indie Flower"/>
              <a:sym typeface="Indie Flowe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940"/>
        <p:cNvGrpSpPr/>
        <p:nvPr/>
      </p:nvGrpSpPr>
      <p:grpSpPr>
        <a:xfrm>
          <a:off x="0" y="0"/>
          <a:ext cx="0" cy="0"/>
          <a:chOff x="0" y="0"/>
          <a:chExt cx="0" cy="0"/>
        </a:xfrm>
      </p:grpSpPr>
      <p:sp>
        <p:nvSpPr>
          <p:cNvPr id="941" name="Google Shape;941;p121"/>
          <p:cNvSpPr txBox="1"/>
          <p:nvPr/>
        </p:nvSpPr>
        <p:spPr>
          <a:xfrm>
            <a:off x="1653575" y="161900"/>
            <a:ext cx="5713800" cy="746700"/>
          </a:xfrm>
          <a:prstGeom prst="rect">
            <a:avLst/>
          </a:prstGeom>
          <a:solidFill>
            <a:srgbClr val="C9DAF8"/>
          </a:solidFill>
          <a:ln w="3810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RECURSOS</a:t>
            </a:r>
            <a:endParaRPr sz="3000" b="1">
              <a:latin typeface="Indie Flower"/>
              <a:ea typeface="Indie Flower"/>
              <a:cs typeface="Indie Flower"/>
              <a:sym typeface="Indie Flower"/>
            </a:endParaRPr>
          </a:p>
        </p:txBody>
      </p:sp>
      <p:sp>
        <p:nvSpPr>
          <p:cNvPr id="942" name="Google Shape;942;p121"/>
          <p:cNvSpPr/>
          <p:nvPr/>
        </p:nvSpPr>
        <p:spPr>
          <a:xfrm>
            <a:off x="7176475" y="3806525"/>
            <a:ext cx="1799100" cy="1203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21"/>
          <p:cNvSpPr txBox="1"/>
          <p:nvPr/>
        </p:nvSpPr>
        <p:spPr>
          <a:xfrm>
            <a:off x="460700" y="964688"/>
            <a:ext cx="31485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Indie Flower"/>
                <a:ea typeface="Indie Flower"/>
                <a:cs typeface="Indie Flower"/>
                <a:sym typeface="Indie Flower"/>
              </a:rPr>
              <a:t>Efectos en Chroma</a:t>
            </a:r>
            <a:endParaRPr sz="2400">
              <a:latin typeface="Indie Flower"/>
              <a:ea typeface="Indie Flower"/>
              <a:cs typeface="Indie Flower"/>
              <a:sym typeface="Indie Flower"/>
            </a:endParaRPr>
          </a:p>
        </p:txBody>
      </p:sp>
      <p:pic>
        <p:nvPicPr>
          <p:cNvPr id="944" name="Google Shape;944;p121" descr="43 efectos para usar en tus vídeos con pantalla verde" title="43 efectos para usar en tus vídeos con pantalla verde">
            <a:hlinkClick r:id="rId3"/>
          </p:cNvPr>
          <p:cNvPicPr preferRelativeResize="0"/>
          <p:nvPr/>
        </p:nvPicPr>
        <p:blipFill>
          <a:blip r:embed="rId4">
            <a:alphaModFix/>
          </a:blip>
          <a:stretch>
            <a:fillRect/>
          </a:stretch>
        </p:blipFill>
        <p:spPr>
          <a:xfrm>
            <a:off x="1267688" y="1648702"/>
            <a:ext cx="2753650" cy="2065225"/>
          </a:xfrm>
          <a:prstGeom prst="rect">
            <a:avLst/>
          </a:prstGeom>
          <a:noFill/>
          <a:ln>
            <a:noFill/>
          </a:ln>
        </p:spPr>
      </p:pic>
      <p:pic>
        <p:nvPicPr>
          <p:cNvPr id="945" name="Google Shape;945;p121" descr="3 kleine green screen effekte. Bad Dog, T-Rex, ZOO Escape&#10;&#10;Wenn es ihre Internetverbindung erlaubt, empfehlen wir die Videos im Vollbildmodus und in HD-Qualität (720p oder 1080p) anzuschauen. Dazu auf das kleine Zahnrad am unteren Bildschirmrand klicken." title="green screen effects">
            <a:hlinkClick r:id="rId5"/>
          </p:cNvPr>
          <p:cNvPicPr preferRelativeResize="0"/>
          <p:nvPr/>
        </p:nvPicPr>
        <p:blipFill>
          <a:blip r:embed="rId6">
            <a:alphaModFix/>
          </a:blip>
          <a:stretch>
            <a:fillRect/>
          </a:stretch>
        </p:blipFill>
        <p:spPr>
          <a:xfrm>
            <a:off x="4999615" y="1648700"/>
            <a:ext cx="2753647" cy="20652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949"/>
        <p:cNvGrpSpPr/>
        <p:nvPr/>
      </p:nvGrpSpPr>
      <p:grpSpPr>
        <a:xfrm>
          <a:off x="0" y="0"/>
          <a:ext cx="0" cy="0"/>
          <a:chOff x="0" y="0"/>
          <a:chExt cx="0" cy="0"/>
        </a:xfrm>
      </p:grpSpPr>
      <p:sp>
        <p:nvSpPr>
          <p:cNvPr id="950" name="Google Shape;950;p122"/>
          <p:cNvSpPr txBox="1"/>
          <p:nvPr/>
        </p:nvSpPr>
        <p:spPr>
          <a:xfrm rot="-2250301">
            <a:off x="-599623" y="233590"/>
            <a:ext cx="2554897" cy="662622"/>
          </a:xfrm>
          <a:prstGeom prst="rect">
            <a:avLst/>
          </a:prstGeom>
          <a:solidFill>
            <a:srgbClr val="FFE599"/>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3000">
                <a:latin typeface="Indie Flower"/>
                <a:ea typeface="Indie Flower"/>
                <a:cs typeface="Indie Flower"/>
                <a:sym typeface="Indie Flower"/>
              </a:rPr>
              <a:t>TALLER 2</a:t>
            </a:r>
            <a:endParaRPr sz="3000">
              <a:latin typeface="Indie Flower"/>
              <a:ea typeface="Indie Flower"/>
              <a:cs typeface="Indie Flower"/>
              <a:sym typeface="Indie Flower"/>
            </a:endParaRPr>
          </a:p>
        </p:txBody>
      </p:sp>
      <p:pic>
        <p:nvPicPr>
          <p:cNvPr id="951" name="Google Shape;951;p122" descr="340px-Animation_disc_stop_motion.png"/>
          <p:cNvPicPr preferRelativeResize="0"/>
          <p:nvPr/>
        </p:nvPicPr>
        <p:blipFill>
          <a:blip r:embed="rId3">
            <a:alphaModFix/>
          </a:blip>
          <a:stretch>
            <a:fillRect/>
          </a:stretch>
        </p:blipFill>
        <p:spPr>
          <a:xfrm>
            <a:off x="3142725" y="408675"/>
            <a:ext cx="2616350" cy="2462450"/>
          </a:xfrm>
          <a:prstGeom prst="rect">
            <a:avLst/>
          </a:prstGeom>
          <a:noFill/>
          <a:ln>
            <a:noFill/>
          </a:ln>
        </p:spPr>
      </p:pic>
      <p:pic>
        <p:nvPicPr>
          <p:cNvPr id="952" name="Google Shape;952;p122" descr="Stop-motionh.jpg"/>
          <p:cNvPicPr preferRelativeResize="0"/>
          <p:nvPr/>
        </p:nvPicPr>
        <p:blipFill>
          <a:blip r:embed="rId4">
            <a:alphaModFix/>
          </a:blip>
          <a:stretch>
            <a:fillRect/>
          </a:stretch>
        </p:blipFill>
        <p:spPr>
          <a:xfrm>
            <a:off x="2185525" y="2466700"/>
            <a:ext cx="4603850" cy="2209850"/>
          </a:xfrm>
          <a:prstGeom prst="rect">
            <a:avLst/>
          </a:prstGeom>
          <a:noFill/>
          <a:ln w="76200" cap="flat" cmpd="sng">
            <a:solidFill>
              <a:srgbClr val="FFD966"/>
            </a:solidFill>
            <a:prstDash val="solid"/>
            <a:round/>
            <a:headEnd type="none" w="sm" len="sm"/>
            <a:tailEnd type="none" w="sm" len="sm"/>
          </a:ln>
        </p:spPr>
      </p:pic>
      <p:sp>
        <p:nvSpPr>
          <p:cNvPr id="953" name="Google Shape;953;p122"/>
          <p:cNvSpPr txBox="1"/>
          <p:nvPr/>
        </p:nvSpPr>
        <p:spPr>
          <a:xfrm rot="-2114891">
            <a:off x="90281" y="41458"/>
            <a:ext cx="1242378" cy="2888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8E7CC3"/>
                </a:solidFill>
                <a:latin typeface="Short Stack"/>
                <a:ea typeface="Short Stack"/>
                <a:cs typeface="Short Stack"/>
                <a:sym typeface="Short Stack"/>
              </a:rPr>
              <a:t>mini</a:t>
            </a:r>
            <a:endParaRPr>
              <a:solidFill>
                <a:srgbClr val="8E7CC3"/>
              </a:solidFill>
              <a:latin typeface="Short Stack"/>
              <a:ea typeface="Short Stack"/>
              <a:cs typeface="Short Stack"/>
              <a:sym typeface="Short Stack"/>
            </a:endParaRPr>
          </a:p>
        </p:txBody>
      </p:sp>
      <p:sp>
        <p:nvSpPr>
          <p:cNvPr id="954" name="Google Shape;954;p122"/>
          <p:cNvSpPr/>
          <p:nvPr/>
        </p:nvSpPr>
        <p:spPr>
          <a:xfrm>
            <a:off x="7185375" y="3940000"/>
            <a:ext cx="1799100" cy="1203600"/>
          </a:xfrm>
          <a:prstGeom prst="rect">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958"/>
        <p:cNvGrpSpPr/>
        <p:nvPr/>
      </p:nvGrpSpPr>
      <p:grpSpPr>
        <a:xfrm>
          <a:off x="0" y="0"/>
          <a:ext cx="0" cy="0"/>
          <a:chOff x="0" y="0"/>
          <a:chExt cx="0" cy="0"/>
        </a:xfrm>
      </p:grpSpPr>
      <p:pic>
        <p:nvPicPr>
          <p:cNvPr id="959" name="Google Shape;959;p123" descr="StopMotion.jpg"/>
          <p:cNvPicPr preferRelativeResize="0"/>
          <p:nvPr/>
        </p:nvPicPr>
        <p:blipFill rotWithShape="1">
          <a:blip r:embed="rId3">
            <a:alphaModFix/>
          </a:blip>
          <a:srcRect t="11276" b="11276"/>
          <a:stretch/>
        </p:blipFill>
        <p:spPr>
          <a:xfrm>
            <a:off x="2181075" y="1536475"/>
            <a:ext cx="4654900" cy="3104574"/>
          </a:xfrm>
          <a:prstGeom prst="rect">
            <a:avLst/>
          </a:prstGeom>
          <a:noFill/>
          <a:ln w="76200" cap="flat" cmpd="sng">
            <a:solidFill>
              <a:srgbClr val="F1C232"/>
            </a:solidFill>
            <a:prstDash val="solid"/>
            <a:round/>
            <a:headEnd type="none" w="sm" len="sm"/>
            <a:tailEnd type="none" w="sm" len="sm"/>
          </a:ln>
        </p:spPr>
      </p:pic>
      <p:sp>
        <p:nvSpPr>
          <p:cNvPr id="960" name="Google Shape;960;p123"/>
          <p:cNvSpPr txBox="1"/>
          <p:nvPr/>
        </p:nvSpPr>
        <p:spPr>
          <a:xfrm>
            <a:off x="666450" y="493325"/>
            <a:ext cx="8241000" cy="5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Indie Flower"/>
                <a:ea typeface="Indie Flower"/>
                <a:cs typeface="Indie Flower"/>
                <a:sym typeface="Indie Flower"/>
              </a:rPr>
              <a:t>¿En qué consiste la técnica del </a:t>
            </a:r>
            <a:r>
              <a:rPr lang="es" sz="4000" b="1">
                <a:solidFill>
                  <a:srgbClr val="0B5394"/>
                </a:solidFill>
                <a:latin typeface="Indie Flower"/>
                <a:ea typeface="Indie Flower"/>
                <a:cs typeface="Indie Flower"/>
                <a:sym typeface="Indie Flower"/>
              </a:rPr>
              <a:t>Stop Motion</a:t>
            </a:r>
            <a:r>
              <a:rPr lang="es" sz="3000" b="1">
                <a:latin typeface="Indie Flower"/>
                <a:ea typeface="Indie Flower"/>
                <a:cs typeface="Indie Flower"/>
                <a:sym typeface="Indie Flower"/>
              </a:rPr>
              <a:t>?</a:t>
            </a:r>
            <a:endParaRPr sz="3000" b="1">
              <a:latin typeface="Indie Flower"/>
              <a:ea typeface="Indie Flower"/>
              <a:cs typeface="Indie Flower"/>
              <a:sym typeface="Indie Flower"/>
            </a:endParaRPr>
          </a:p>
        </p:txBody>
      </p:sp>
      <p:sp>
        <p:nvSpPr>
          <p:cNvPr id="961" name="Google Shape;961;p123"/>
          <p:cNvSpPr/>
          <p:nvPr/>
        </p:nvSpPr>
        <p:spPr>
          <a:xfrm>
            <a:off x="7185375" y="3940000"/>
            <a:ext cx="1799100" cy="1203600"/>
          </a:xfrm>
          <a:prstGeom prst="rect">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65"/>
        <p:cNvGrpSpPr/>
        <p:nvPr/>
      </p:nvGrpSpPr>
      <p:grpSpPr>
        <a:xfrm>
          <a:off x="0" y="0"/>
          <a:ext cx="0" cy="0"/>
          <a:chOff x="0" y="0"/>
          <a:chExt cx="0" cy="0"/>
        </a:xfrm>
      </p:grpSpPr>
      <p:sp>
        <p:nvSpPr>
          <p:cNvPr id="966" name="Google Shape;966;p124"/>
          <p:cNvSpPr txBox="1"/>
          <p:nvPr/>
        </p:nvSpPr>
        <p:spPr>
          <a:xfrm>
            <a:off x="648650" y="233950"/>
            <a:ext cx="77562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latin typeface="Indie Flower"/>
                <a:ea typeface="Indie Flower"/>
                <a:cs typeface="Indie Flower"/>
                <a:sym typeface="Indie Flower"/>
              </a:rPr>
              <a:t>Historia de la técnica del </a:t>
            </a:r>
            <a:r>
              <a:rPr lang="es" sz="3000" b="1">
                <a:solidFill>
                  <a:srgbClr val="073763"/>
                </a:solidFill>
                <a:latin typeface="Indie Flower"/>
                <a:ea typeface="Indie Flower"/>
                <a:cs typeface="Indie Flower"/>
                <a:sym typeface="Indie Flower"/>
              </a:rPr>
              <a:t>Stop Motion</a:t>
            </a:r>
            <a:r>
              <a:rPr lang="es" sz="2400" b="1">
                <a:latin typeface="Indie Flower"/>
                <a:ea typeface="Indie Flower"/>
                <a:cs typeface="Indie Flower"/>
                <a:sym typeface="Indie Flower"/>
              </a:rPr>
              <a:t> en 3 minutos</a:t>
            </a:r>
            <a:endParaRPr sz="2400" b="1">
              <a:latin typeface="Indie Flower"/>
              <a:ea typeface="Indie Flower"/>
              <a:cs typeface="Indie Flower"/>
              <a:sym typeface="Indie Flower"/>
            </a:endParaRPr>
          </a:p>
        </p:txBody>
      </p:sp>
      <p:pic>
        <p:nvPicPr>
          <p:cNvPr id="967" name="Google Shape;967;p124" title="Stop Motion Animation: A History">
            <a:hlinkClick r:id="rId3"/>
          </p:cNvPr>
          <p:cNvPicPr preferRelativeResize="0"/>
          <p:nvPr/>
        </p:nvPicPr>
        <p:blipFill>
          <a:blip r:embed="rId4">
            <a:alphaModFix/>
          </a:blip>
          <a:stretch>
            <a:fillRect/>
          </a:stretch>
        </p:blipFill>
        <p:spPr>
          <a:xfrm>
            <a:off x="2164237" y="1068900"/>
            <a:ext cx="4725025" cy="3543750"/>
          </a:xfrm>
          <a:prstGeom prst="rect">
            <a:avLst/>
          </a:prstGeom>
          <a:noFill/>
          <a:ln w="76200" cap="flat" cmpd="sng">
            <a:solidFill>
              <a:srgbClr val="FFD966"/>
            </a:solidFill>
            <a:prstDash val="solid"/>
            <a:round/>
            <a:headEnd type="none" w="sm" len="sm"/>
            <a:tailEnd type="none" w="sm" len="sm"/>
          </a:ln>
        </p:spPr>
      </p:pic>
      <p:sp>
        <p:nvSpPr>
          <p:cNvPr id="968" name="Google Shape;968;p124"/>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3"/>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¿Qué es el Flipped Learning?</a:t>
            </a:r>
            <a:endParaRPr>
              <a:latin typeface="Architects Daughter"/>
              <a:ea typeface="Architects Daughter"/>
              <a:cs typeface="Architects Daughter"/>
              <a:sym typeface="Architects Daughter"/>
            </a:endParaRPr>
          </a:p>
        </p:txBody>
      </p:sp>
      <p:pic>
        <p:nvPicPr>
          <p:cNvPr id="235" name="Google Shape;235;p53" descr="trad_vs_inv.jpg"/>
          <p:cNvPicPr preferRelativeResize="0"/>
          <p:nvPr/>
        </p:nvPicPr>
        <p:blipFill>
          <a:blip r:embed="rId3">
            <a:alphaModFix/>
          </a:blip>
          <a:stretch>
            <a:fillRect/>
          </a:stretch>
        </p:blipFill>
        <p:spPr>
          <a:xfrm>
            <a:off x="692675" y="1171900"/>
            <a:ext cx="7591750" cy="3645825"/>
          </a:xfrm>
          <a:prstGeom prst="rect">
            <a:avLst/>
          </a:prstGeom>
          <a:noFill/>
          <a:ln>
            <a:noFill/>
          </a:ln>
        </p:spPr>
      </p:pic>
      <p:pic>
        <p:nvPicPr>
          <p:cNvPr id="236" name="Google Shape;236;p53" descr="ESCUELA.png"/>
          <p:cNvPicPr preferRelativeResize="0"/>
          <p:nvPr/>
        </p:nvPicPr>
        <p:blipFill>
          <a:blip r:embed="rId4">
            <a:alphaModFix/>
          </a:blip>
          <a:stretch>
            <a:fillRect/>
          </a:stretch>
        </p:blipFill>
        <p:spPr>
          <a:xfrm>
            <a:off x="53097" y="2052775"/>
            <a:ext cx="1199751" cy="613625"/>
          </a:xfrm>
          <a:prstGeom prst="rect">
            <a:avLst/>
          </a:prstGeom>
          <a:noFill/>
          <a:ln>
            <a:noFill/>
          </a:ln>
        </p:spPr>
      </p:pic>
      <p:pic>
        <p:nvPicPr>
          <p:cNvPr id="237" name="Google Shape;237;p53" descr="home-97609_960_720.png"/>
          <p:cNvPicPr preferRelativeResize="0"/>
          <p:nvPr/>
        </p:nvPicPr>
        <p:blipFill>
          <a:blip r:embed="rId5">
            <a:alphaModFix/>
          </a:blip>
          <a:stretch>
            <a:fillRect/>
          </a:stretch>
        </p:blipFill>
        <p:spPr>
          <a:xfrm>
            <a:off x="248223" y="3602373"/>
            <a:ext cx="840601" cy="857300"/>
          </a:xfrm>
          <a:prstGeom prst="rect">
            <a:avLst/>
          </a:prstGeom>
          <a:noFill/>
          <a:ln>
            <a:noFill/>
          </a:ln>
        </p:spPr>
      </p:pic>
      <p:pic>
        <p:nvPicPr>
          <p:cNvPr id="238" name="Google Shape;238;p53" descr="ESCUELA.png"/>
          <p:cNvPicPr preferRelativeResize="0"/>
          <p:nvPr/>
        </p:nvPicPr>
        <p:blipFill>
          <a:blip r:embed="rId4">
            <a:alphaModFix/>
          </a:blip>
          <a:stretch>
            <a:fillRect/>
          </a:stretch>
        </p:blipFill>
        <p:spPr>
          <a:xfrm>
            <a:off x="7727247" y="3721875"/>
            <a:ext cx="1199751" cy="613625"/>
          </a:xfrm>
          <a:prstGeom prst="rect">
            <a:avLst/>
          </a:prstGeom>
          <a:noFill/>
          <a:ln>
            <a:noFill/>
          </a:ln>
        </p:spPr>
      </p:pic>
      <p:pic>
        <p:nvPicPr>
          <p:cNvPr id="239" name="Google Shape;239;p53" descr="home-97609_960_720.png"/>
          <p:cNvPicPr preferRelativeResize="0"/>
          <p:nvPr/>
        </p:nvPicPr>
        <p:blipFill>
          <a:blip r:embed="rId5">
            <a:alphaModFix/>
          </a:blip>
          <a:stretch>
            <a:fillRect/>
          </a:stretch>
        </p:blipFill>
        <p:spPr>
          <a:xfrm>
            <a:off x="7769960" y="1809098"/>
            <a:ext cx="840601" cy="8573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72"/>
        <p:cNvGrpSpPr/>
        <p:nvPr/>
      </p:nvGrpSpPr>
      <p:grpSpPr>
        <a:xfrm>
          <a:off x="0" y="0"/>
          <a:ext cx="0" cy="0"/>
          <a:chOff x="0" y="0"/>
          <a:chExt cx="0" cy="0"/>
        </a:xfrm>
      </p:grpSpPr>
      <p:pic>
        <p:nvPicPr>
          <p:cNvPr id="973" name="Google Shape;973;p125" descr="Student Film" title="Paper Motion Animation">
            <a:hlinkClick r:id="rId3"/>
          </p:cNvPr>
          <p:cNvPicPr preferRelativeResize="0"/>
          <p:nvPr/>
        </p:nvPicPr>
        <p:blipFill>
          <a:blip r:embed="rId4">
            <a:alphaModFix/>
          </a:blip>
          <a:stretch>
            <a:fillRect/>
          </a:stretch>
        </p:blipFill>
        <p:spPr>
          <a:xfrm>
            <a:off x="189175" y="1160525"/>
            <a:ext cx="2545600" cy="1909200"/>
          </a:xfrm>
          <a:prstGeom prst="rect">
            <a:avLst/>
          </a:prstGeom>
          <a:noFill/>
          <a:ln>
            <a:noFill/>
          </a:ln>
        </p:spPr>
      </p:pic>
      <p:pic>
        <p:nvPicPr>
          <p:cNvPr id="974" name="Google Shape;974;p125" descr="Este es un video de stop Motion realizado para un curso de Multimedia para docentes.... es el primero que hago y me manejo con este tipo de programas! espero les guste y noten nuestro esfuerzo! jaja está dirigido a niños de jardin de infantes, la temática tratada: colores primarios y secundarios directos.... una manera divertida y sencilla para mostrarles a nuestros pequeños..." title="Stop motion-colorines saltarines">
            <a:hlinkClick r:id="rId5"/>
          </p:cNvPr>
          <p:cNvPicPr preferRelativeResize="0"/>
          <p:nvPr/>
        </p:nvPicPr>
        <p:blipFill>
          <a:blip r:embed="rId6">
            <a:alphaModFix/>
          </a:blip>
          <a:stretch>
            <a:fillRect/>
          </a:stretch>
        </p:blipFill>
        <p:spPr>
          <a:xfrm>
            <a:off x="6428350" y="1134050"/>
            <a:ext cx="2616200" cy="1962150"/>
          </a:xfrm>
          <a:prstGeom prst="rect">
            <a:avLst/>
          </a:prstGeom>
          <a:noFill/>
          <a:ln>
            <a:noFill/>
          </a:ln>
        </p:spPr>
      </p:pic>
      <p:sp>
        <p:nvSpPr>
          <p:cNvPr id="975" name="Google Shape;975;p125"/>
          <p:cNvSpPr txBox="1"/>
          <p:nvPr/>
        </p:nvSpPr>
        <p:spPr>
          <a:xfrm>
            <a:off x="292375" y="328900"/>
            <a:ext cx="42939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Indie Flower"/>
                <a:ea typeface="Indie Flower"/>
                <a:cs typeface="Indie Flower"/>
                <a:sym typeface="Indie Flower"/>
              </a:rPr>
              <a:t>V</a:t>
            </a:r>
            <a:r>
              <a:rPr lang="es" sz="2400" b="1">
                <a:latin typeface="Indie Flower"/>
                <a:ea typeface="Indie Flower"/>
                <a:cs typeface="Indie Flower"/>
                <a:sym typeface="Indie Flower"/>
              </a:rPr>
              <a:t>eamos algunos ejemplos:</a:t>
            </a:r>
            <a:endParaRPr sz="2400" b="1">
              <a:latin typeface="Indie Flower"/>
              <a:ea typeface="Indie Flower"/>
              <a:cs typeface="Indie Flower"/>
              <a:sym typeface="Indie Flower"/>
            </a:endParaRPr>
          </a:p>
        </p:txBody>
      </p:sp>
      <p:pic>
        <p:nvPicPr>
          <p:cNvPr id="976" name="Google Shape;976;p125" descr="Trabajo de música realizado por Alejandro Vidal Sánchez con la ayuda de Rubén Saenz Silva." title="Trabajo de música STOPMOTION playmobil">
            <a:hlinkClick r:id="rId7"/>
          </p:cNvPr>
          <p:cNvPicPr preferRelativeResize="0"/>
          <p:nvPr/>
        </p:nvPicPr>
        <p:blipFill>
          <a:blip r:embed="rId8">
            <a:alphaModFix/>
          </a:blip>
          <a:stretch>
            <a:fillRect/>
          </a:stretch>
        </p:blipFill>
        <p:spPr>
          <a:xfrm>
            <a:off x="3189175" y="1563950"/>
            <a:ext cx="2956576" cy="2217425"/>
          </a:xfrm>
          <a:prstGeom prst="rect">
            <a:avLst/>
          </a:prstGeom>
          <a:noFill/>
          <a:ln>
            <a:noFill/>
          </a:ln>
        </p:spPr>
      </p:pic>
      <p:sp>
        <p:nvSpPr>
          <p:cNvPr id="977" name="Google Shape;977;p125"/>
          <p:cNvSpPr txBox="1"/>
          <p:nvPr/>
        </p:nvSpPr>
        <p:spPr>
          <a:xfrm>
            <a:off x="545475" y="4311450"/>
            <a:ext cx="6982500" cy="8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200" u="sng">
                <a:solidFill>
                  <a:srgbClr val="073763"/>
                </a:solidFill>
                <a:hlinkClick r:id="rId9"/>
              </a:rPr>
              <a:t>http://www.musikawa.es/trabajos-del-alumnado-con-stopmotion-flippedlearning-musikawa/</a:t>
            </a:r>
            <a:endParaRPr sz="1200">
              <a:solidFill>
                <a:srgbClr val="073763"/>
              </a:solidFill>
            </a:endParaRPr>
          </a:p>
        </p:txBody>
      </p:sp>
      <p:pic>
        <p:nvPicPr>
          <p:cNvPr id="978" name="Google Shape;978;p125" descr="Pincha-Aqui-263x300.png"/>
          <p:cNvPicPr preferRelativeResize="0"/>
          <p:nvPr/>
        </p:nvPicPr>
        <p:blipFill>
          <a:blip r:embed="rId10">
            <a:alphaModFix/>
          </a:blip>
          <a:stretch>
            <a:fillRect/>
          </a:stretch>
        </p:blipFill>
        <p:spPr>
          <a:xfrm>
            <a:off x="79533" y="4365388"/>
            <a:ext cx="631800" cy="720725"/>
          </a:xfrm>
          <a:prstGeom prst="rect">
            <a:avLst/>
          </a:prstGeom>
          <a:noFill/>
          <a:ln>
            <a:noFill/>
          </a:ln>
        </p:spPr>
      </p:pic>
      <p:sp>
        <p:nvSpPr>
          <p:cNvPr id="979" name="Google Shape;979;p125"/>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83"/>
        <p:cNvGrpSpPr/>
        <p:nvPr/>
      </p:nvGrpSpPr>
      <p:grpSpPr>
        <a:xfrm>
          <a:off x="0" y="0"/>
          <a:ext cx="0" cy="0"/>
          <a:chOff x="0" y="0"/>
          <a:chExt cx="0" cy="0"/>
        </a:xfrm>
      </p:grpSpPr>
      <p:sp>
        <p:nvSpPr>
          <p:cNvPr id="984" name="Google Shape;984;p126"/>
          <p:cNvSpPr txBox="1"/>
          <p:nvPr/>
        </p:nvSpPr>
        <p:spPr>
          <a:xfrm>
            <a:off x="1617075" y="219275"/>
            <a:ext cx="5746500" cy="7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600">
                <a:latin typeface="Indie Flower"/>
                <a:ea typeface="Indie Flower"/>
                <a:cs typeface="Indie Flower"/>
                <a:sym typeface="Indie Flower"/>
              </a:rPr>
              <a:t>¡Y ahora te toca a tí!</a:t>
            </a:r>
            <a:endParaRPr sz="3600">
              <a:latin typeface="Indie Flower"/>
              <a:ea typeface="Indie Flower"/>
              <a:cs typeface="Indie Flower"/>
              <a:sym typeface="Indie Flower"/>
            </a:endParaRPr>
          </a:p>
        </p:txBody>
      </p:sp>
      <p:sp>
        <p:nvSpPr>
          <p:cNvPr id="985" name="Google Shape;985;p126"/>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6" name="Google Shape;986;p126" descr="Captura de pantalla 2016-07-06 a las 19.41.43.png"/>
          <p:cNvPicPr preferRelativeResize="0"/>
          <p:nvPr/>
        </p:nvPicPr>
        <p:blipFill>
          <a:blip r:embed="rId3">
            <a:alphaModFix/>
          </a:blip>
          <a:stretch>
            <a:fillRect/>
          </a:stretch>
        </p:blipFill>
        <p:spPr>
          <a:xfrm>
            <a:off x="1212475" y="1026438"/>
            <a:ext cx="6505575" cy="34194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90"/>
        <p:cNvGrpSpPr/>
        <p:nvPr/>
      </p:nvGrpSpPr>
      <p:grpSpPr>
        <a:xfrm>
          <a:off x="0" y="0"/>
          <a:ext cx="0" cy="0"/>
          <a:chOff x="0" y="0"/>
          <a:chExt cx="0" cy="0"/>
        </a:xfrm>
      </p:grpSpPr>
      <p:sp>
        <p:nvSpPr>
          <p:cNvPr id="991" name="Google Shape;991;p127"/>
          <p:cNvSpPr txBox="1"/>
          <p:nvPr/>
        </p:nvSpPr>
        <p:spPr>
          <a:xfrm>
            <a:off x="1808900" y="219275"/>
            <a:ext cx="5554800" cy="7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000">
                <a:latin typeface="Indie Flower"/>
                <a:ea typeface="Indie Flower"/>
                <a:cs typeface="Indie Flower"/>
                <a:sym typeface="Indie Flower"/>
              </a:rPr>
              <a:t>¿Qué debemos tener en cuenta para hacer un Stop Motion?</a:t>
            </a:r>
            <a:endParaRPr sz="3000">
              <a:latin typeface="Indie Flower"/>
              <a:ea typeface="Indie Flower"/>
              <a:cs typeface="Indie Flower"/>
              <a:sym typeface="Indie Flower"/>
            </a:endParaRPr>
          </a:p>
        </p:txBody>
      </p:sp>
      <p:sp>
        <p:nvSpPr>
          <p:cNvPr id="992" name="Google Shape;992;p127"/>
          <p:cNvSpPr/>
          <p:nvPr/>
        </p:nvSpPr>
        <p:spPr>
          <a:xfrm>
            <a:off x="606075" y="1618200"/>
            <a:ext cx="2028300" cy="6213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latin typeface="Indie Flower"/>
                <a:ea typeface="Indie Flower"/>
                <a:cs typeface="Indie Flower"/>
                <a:sym typeface="Indie Flower"/>
              </a:rPr>
              <a:t>Trípode</a:t>
            </a:r>
            <a:endParaRPr sz="1800" b="1">
              <a:latin typeface="Indie Flower"/>
              <a:ea typeface="Indie Flower"/>
              <a:cs typeface="Indie Flower"/>
              <a:sym typeface="Indie Flower"/>
            </a:endParaRPr>
          </a:p>
        </p:txBody>
      </p:sp>
      <p:sp>
        <p:nvSpPr>
          <p:cNvPr id="993" name="Google Shape;993;p127"/>
          <p:cNvSpPr/>
          <p:nvPr/>
        </p:nvSpPr>
        <p:spPr>
          <a:xfrm>
            <a:off x="606075" y="2327900"/>
            <a:ext cx="2028300" cy="621300"/>
          </a:xfrm>
          <a:prstGeom prst="flowChartAlternateProcess">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latin typeface="Indie Flower"/>
                <a:ea typeface="Indie Flower"/>
                <a:cs typeface="Indie Flower"/>
                <a:sym typeface="Indie Flower"/>
              </a:rPr>
              <a:t>Encuadre</a:t>
            </a:r>
            <a:endParaRPr sz="1800" b="1">
              <a:latin typeface="Indie Flower"/>
              <a:ea typeface="Indie Flower"/>
              <a:cs typeface="Indie Flower"/>
              <a:sym typeface="Indie Flower"/>
            </a:endParaRPr>
          </a:p>
        </p:txBody>
      </p:sp>
      <p:sp>
        <p:nvSpPr>
          <p:cNvPr id="994" name="Google Shape;994;p127"/>
          <p:cNvSpPr/>
          <p:nvPr/>
        </p:nvSpPr>
        <p:spPr>
          <a:xfrm>
            <a:off x="606075" y="3062275"/>
            <a:ext cx="2028300" cy="621300"/>
          </a:xfrm>
          <a:prstGeom prst="flowChartAlternateProcess">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latin typeface="Indie Flower"/>
                <a:ea typeface="Indie Flower"/>
                <a:cs typeface="Indie Flower"/>
                <a:sym typeface="Indie Flower"/>
              </a:rPr>
              <a:t>Escenario</a:t>
            </a:r>
            <a:endParaRPr sz="1800" b="1">
              <a:latin typeface="Indie Flower"/>
              <a:ea typeface="Indie Flower"/>
              <a:cs typeface="Indie Flower"/>
              <a:sym typeface="Indie Flower"/>
            </a:endParaRPr>
          </a:p>
        </p:txBody>
      </p:sp>
      <p:sp>
        <p:nvSpPr>
          <p:cNvPr id="995" name="Google Shape;995;p127"/>
          <p:cNvSpPr/>
          <p:nvPr/>
        </p:nvSpPr>
        <p:spPr>
          <a:xfrm>
            <a:off x="606075" y="3796650"/>
            <a:ext cx="2028300" cy="621300"/>
          </a:xfrm>
          <a:prstGeom prst="flowChartAlternateProcess">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latin typeface="Indie Flower"/>
                <a:ea typeface="Indie Flower"/>
                <a:cs typeface="Indie Flower"/>
                <a:sym typeface="Indie Flower"/>
              </a:rPr>
              <a:t>Luz</a:t>
            </a:r>
            <a:endParaRPr sz="1800" b="1">
              <a:latin typeface="Indie Flower"/>
              <a:ea typeface="Indie Flower"/>
              <a:cs typeface="Indie Flower"/>
              <a:sym typeface="Indie Flower"/>
            </a:endParaRPr>
          </a:p>
        </p:txBody>
      </p:sp>
      <p:sp>
        <p:nvSpPr>
          <p:cNvPr id="996" name="Google Shape;996;p127"/>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7" name="Google Shape;997;p127" descr="Disc.png"/>
          <p:cNvPicPr preferRelativeResize="0"/>
          <p:nvPr/>
        </p:nvPicPr>
        <p:blipFill>
          <a:blip r:embed="rId3">
            <a:alphaModFix/>
          </a:blip>
          <a:stretch>
            <a:fillRect/>
          </a:stretch>
        </p:blipFill>
        <p:spPr>
          <a:xfrm>
            <a:off x="3705525" y="1618201"/>
            <a:ext cx="4892470" cy="25365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01"/>
        <p:cNvGrpSpPr/>
        <p:nvPr/>
      </p:nvGrpSpPr>
      <p:grpSpPr>
        <a:xfrm>
          <a:off x="0" y="0"/>
          <a:ext cx="0" cy="0"/>
          <a:chOff x="0" y="0"/>
          <a:chExt cx="0" cy="0"/>
        </a:xfrm>
      </p:grpSpPr>
      <p:pic>
        <p:nvPicPr>
          <p:cNvPr id="1002" name="Google Shape;1002;p128" descr="Grupo+3.jpg"/>
          <p:cNvPicPr preferRelativeResize="0"/>
          <p:nvPr/>
        </p:nvPicPr>
        <p:blipFill>
          <a:blip r:embed="rId3">
            <a:alphaModFix/>
          </a:blip>
          <a:stretch>
            <a:fillRect/>
          </a:stretch>
        </p:blipFill>
        <p:spPr>
          <a:xfrm>
            <a:off x="678625" y="1510300"/>
            <a:ext cx="3469076" cy="2601825"/>
          </a:xfrm>
          <a:prstGeom prst="rect">
            <a:avLst/>
          </a:prstGeom>
          <a:noFill/>
          <a:ln w="38100" cap="flat" cmpd="sng">
            <a:solidFill>
              <a:srgbClr val="F1C232"/>
            </a:solidFill>
            <a:prstDash val="solid"/>
            <a:round/>
            <a:headEnd type="none" w="sm" len="sm"/>
            <a:tailEnd type="none" w="sm" len="sm"/>
          </a:ln>
        </p:spPr>
      </p:pic>
      <p:sp>
        <p:nvSpPr>
          <p:cNvPr id="1003" name="Google Shape;1003;p128"/>
          <p:cNvSpPr/>
          <p:nvPr/>
        </p:nvSpPr>
        <p:spPr>
          <a:xfrm>
            <a:off x="3097075" y="429150"/>
            <a:ext cx="3042300" cy="6855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Trípode</a:t>
            </a:r>
            <a:endParaRPr sz="3000" b="1">
              <a:latin typeface="Indie Flower"/>
              <a:ea typeface="Indie Flower"/>
              <a:cs typeface="Indie Flower"/>
              <a:sym typeface="Indie Flower"/>
            </a:endParaRPr>
          </a:p>
        </p:txBody>
      </p:sp>
      <p:sp>
        <p:nvSpPr>
          <p:cNvPr id="1004" name="Google Shape;1004;p128"/>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5" name="Google Shape;1005;p128" descr="IMG_6640.JPG"/>
          <p:cNvPicPr preferRelativeResize="0"/>
          <p:nvPr/>
        </p:nvPicPr>
        <p:blipFill>
          <a:blip r:embed="rId4">
            <a:alphaModFix/>
          </a:blip>
          <a:stretch>
            <a:fillRect/>
          </a:stretch>
        </p:blipFill>
        <p:spPr>
          <a:xfrm>
            <a:off x="4761600" y="1510300"/>
            <a:ext cx="3469075" cy="2601824"/>
          </a:xfrm>
          <a:prstGeom prst="rect">
            <a:avLst/>
          </a:prstGeom>
          <a:noFill/>
          <a:ln w="38100" cap="flat" cmpd="sng">
            <a:solidFill>
              <a:srgbClr val="FFD966"/>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09"/>
        <p:cNvGrpSpPr/>
        <p:nvPr/>
      </p:nvGrpSpPr>
      <p:grpSpPr>
        <a:xfrm>
          <a:off x="0" y="0"/>
          <a:ext cx="0" cy="0"/>
          <a:chOff x="0" y="0"/>
          <a:chExt cx="0" cy="0"/>
        </a:xfrm>
      </p:grpSpPr>
      <p:pic>
        <p:nvPicPr>
          <p:cNvPr id="1010" name="Google Shape;1010;p129" descr="Grabar-stop-motion.jpg"/>
          <p:cNvPicPr preferRelativeResize="0"/>
          <p:nvPr/>
        </p:nvPicPr>
        <p:blipFill>
          <a:blip r:embed="rId3">
            <a:alphaModFix/>
          </a:blip>
          <a:stretch>
            <a:fillRect/>
          </a:stretch>
        </p:blipFill>
        <p:spPr>
          <a:xfrm>
            <a:off x="767425" y="1594300"/>
            <a:ext cx="3619423" cy="2703377"/>
          </a:xfrm>
          <a:prstGeom prst="rect">
            <a:avLst/>
          </a:prstGeom>
          <a:noFill/>
          <a:ln w="38100" cap="flat" cmpd="sng">
            <a:solidFill>
              <a:srgbClr val="134F5C"/>
            </a:solidFill>
            <a:prstDash val="solid"/>
            <a:round/>
            <a:headEnd type="none" w="sm" len="sm"/>
            <a:tailEnd type="none" w="sm" len="sm"/>
          </a:ln>
        </p:spPr>
      </p:pic>
      <p:sp>
        <p:nvSpPr>
          <p:cNvPr id="1011" name="Google Shape;1011;p129"/>
          <p:cNvSpPr/>
          <p:nvPr/>
        </p:nvSpPr>
        <p:spPr>
          <a:xfrm>
            <a:off x="3362000" y="400225"/>
            <a:ext cx="2311500" cy="621300"/>
          </a:xfrm>
          <a:prstGeom prst="flowChartAlternateProcess">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latin typeface="Indie Flower"/>
                <a:ea typeface="Indie Flower"/>
                <a:cs typeface="Indie Flower"/>
                <a:sym typeface="Indie Flower"/>
              </a:rPr>
              <a:t>Encuadre</a:t>
            </a:r>
            <a:endParaRPr sz="3000" b="1">
              <a:latin typeface="Indie Flower"/>
              <a:ea typeface="Indie Flower"/>
              <a:cs typeface="Indie Flower"/>
              <a:sym typeface="Indie Flower"/>
            </a:endParaRPr>
          </a:p>
        </p:txBody>
      </p:sp>
      <p:sp>
        <p:nvSpPr>
          <p:cNvPr id="1012" name="Google Shape;1012;p129"/>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3" name="Google Shape;1013;p129" descr="Wallace-Gromit.jpg"/>
          <p:cNvPicPr preferRelativeResize="0"/>
          <p:nvPr/>
        </p:nvPicPr>
        <p:blipFill>
          <a:blip r:embed="rId4">
            <a:alphaModFix/>
          </a:blip>
          <a:stretch>
            <a:fillRect/>
          </a:stretch>
        </p:blipFill>
        <p:spPr>
          <a:xfrm>
            <a:off x="4775500" y="1594300"/>
            <a:ext cx="3619425" cy="2703375"/>
          </a:xfrm>
          <a:prstGeom prst="rect">
            <a:avLst/>
          </a:prstGeom>
          <a:noFill/>
          <a:ln w="38100" cap="flat" cmpd="sng">
            <a:solidFill>
              <a:srgbClr val="134F5C"/>
            </a:solidFill>
            <a:prstDash val="solid"/>
            <a:round/>
            <a:headEnd type="none" w="sm" len="sm"/>
            <a:tailEnd type="none" w="sm" len="sm"/>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17"/>
        <p:cNvGrpSpPr/>
        <p:nvPr/>
      </p:nvGrpSpPr>
      <p:grpSpPr>
        <a:xfrm>
          <a:off x="0" y="0"/>
          <a:ext cx="0" cy="0"/>
          <a:chOff x="0" y="0"/>
          <a:chExt cx="0" cy="0"/>
        </a:xfrm>
      </p:grpSpPr>
      <p:pic>
        <p:nvPicPr>
          <p:cNvPr id="1018" name="Google Shape;1018;p130" descr="20150526IMG_1113.jpg"/>
          <p:cNvPicPr preferRelativeResize="0"/>
          <p:nvPr/>
        </p:nvPicPr>
        <p:blipFill>
          <a:blip r:embed="rId3">
            <a:alphaModFix/>
          </a:blip>
          <a:stretch>
            <a:fillRect/>
          </a:stretch>
        </p:blipFill>
        <p:spPr>
          <a:xfrm>
            <a:off x="633375" y="390177"/>
            <a:ext cx="2857500" cy="1905923"/>
          </a:xfrm>
          <a:prstGeom prst="rect">
            <a:avLst/>
          </a:prstGeom>
          <a:noFill/>
          <a:ln w="38100" cap="flat" cmpd="sng">
            <a:solidFill>
              <a:srgbClr val="E69138"/>
            </a:solidFill>
            <a:prstDash val="solid"/>
            <a:round/>
            <a:headEnd type="none" w="sm" len="sm"/>
            <a:tailEnd type="none" w="sm" len="sm"/>
          </a:ln>
        </p:spPr>
      </p:pic>
      <p:pic>
        <p:nvPicPr>
          <p:cNvPr id="1019" name="Google Shape;1019;p130" descr="c1.jpg"/>
          <p:cNvPicPr preferRelativeResize="0"/>
          <p:nvPr/>
        </p:nvPicPr>
        <p:blipFill>
          <a:blip r:embed="rId4">
            <a:alphaModFix/>
          </a:blip>
          <a:stretch>
            <a:fillRect/>
          </a:stretch>
        </p:blipFill>
        <p:spPr>
          <a:xfrm>
            <a:off x="3688788" y="444333"/>
            <a:ext cx="2197800" cy="1906592"/>
          </a:xfrm>
          <a:prstGeom prst="rect">
            <a:avLst/>
          </a:prstGeom>
          <a:noFill/>
          <a:ln w="38100" cap="flat" cmpd="sng">
            <a:solidFill>
              <a:schemeClr val="accent4"/>
            </a:solidFill>
            <a:prstDash val="solid"/>
            <a:round/>
            <a:headEnd type="none" w="sm" len="sm"/>
            <a:tailEnd type="none" w="sm" len="sm"/>
          </a:ln>
        </p:spPr>
      </p:pic>
      <p:pic>
        <p:nvPicPr>
          <p:cNvPr id="1020" name="Google Shape;1020;p130" descr="Shooting-20stop-motion-20animation_2051.jpg"/>
          <p:cNvPicPr preferRelativeResize="0"/>
          <p:nvPr/>
        </p:nvPicPr>
        <p:blipFill>
          <a:blip r:embed="rId5">
            <a:alphaModFix/>
          </a:blip>
          <a:stretch>
            <a:fillRect/>
          </a:stretch>
        </p:blipFill>
        <p:spPr>
          <a:xfrm>
            <a:off x="1026199" y="2523525"/>
            <a:ext cx="4683701" cy="2319050"/>
          </a:xfrm>
          <a:prstGeom prst="rect">
            <a:avLst/>
          </a:prstGeom>
          <a:noFill/>
          <a:ln w="38100" cap="flat" cmpd="sng">
            <a:solidFill>
              <a:srgbClr val="FF9900"/>
            </a:solidFill>
            <a:prstDash val="solid"/>
            <a:round/>
            <a:headEnd type="none" w="sm" len="sm"/>
            <a:tailEnd type="none" w="sm" len="sm"/>
          </a:ln>
        </p:spPr>
      </p:pic>
      <p:pic>
        <p:nvPicPr>
          <p:cNvPr id="1021" name="Google Shape;1021;p130" descr="iluminaci%25C3%25B3n+-+escenograf%25C3%25ADa+010.jpg"/>
          <p:cNvPicPr preferRelativeResize="0"/>
          <p:nvPr/>
        </p:nvPicPr>
        <p:blipFill>
          <a:blip r:embed="rId6">
            <a:alphaModFix/>
          </a:blip>
          <a:stretch>
            <a:fillRect/>
          </a:stretch>
        </p:blipFill>
        <p:spPr>
          <a:xfrm>
            <a:off x="6084525" y="1242675"/>
            <a:ext cx="2857500" cy="3810000"/>
          </a:xfrm>
          <a:prstGeom prst="rect">
            <a:avLst/>
          </a:prstGeom>
          <a:noFill/>
          <a:ln w="38100" cap="flat" cmpd="sng">
            <a:solidFill>
              <a:srgbClr val="FF9900"/>
            </a:solidFill>
            <a:prstDash val="solid"/>
            <a:round/>
            <a:headEnd type="none" w="sm" len="sm"/>
            <a:tailEnd type="none" w="sm" len="sm"/>
          </a:ln>
        </p:spPr>
      </p:pic>
      <p:sp>
        <p:nvSpPr>
          <p:cNvPr id="1022" name="Google Shape;1022;p130"/>
          <p:cNvSpPr/>
          <p:nvPr/>
        </p:nvSpPr>
        <p:spPr>
          <a:xfrm>
            <a:off x="6084500" y="131775"/>
            <a:ext cx="2802900" cy="800100"/>
          </a:xfrm>
          <a:prstGeom prst="flowChartAlternateProcess">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400" b="1">
                <a:latin typeface="Indie Flower"/>
                <a:ea typeface="Indie Flower"/>
                <a:cs typeface="Indie Flower"/>
                <a:sym typeface="Indie Flower"/>
              </a:rPr>
              <a:t>Escenario</a:t>
            </a:r>
            <a:endParaRPr sz="2400" b="1">
              <a:latin typeface="Indie Flower"/>
              <a:ea typeface="Indie Flower"/>
              <a:cs typeface="Indie Flower"/>
              <a:sym typeface="Indie Flowe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26"/>
        <p:cNvGrpSpPr/>
        <p:nvPr/>
      </p:nvGrpSpPr>
      <p:grpSpPr>
        <a:xfrm>
          <a:off x="0" y="0"/>
          <a:ext cx="0" cy="0"/>
          <a:chOff x="0" y="0"/>
          <a:chExt cx="0" cy="0"/>
        </a:xfrm>
      </p:grpSpPr>
      <p:pic>
        <p:nvPicPr>
          <p:cNvPr id="1027" name="Google Shape;1027;p131" descr="stop_motion_by_gerry_lee-d2d7gov.jpg"/>
          <p:cNvPicPr preferRelativeResize="0"/>
          <p:nvPr/>
        </p:nvPicPr>
        <p:blipFill>
          <a:blip r:embed="rId3">
            <a:alphaModFix/>
          </a:blip>
          <a:stretch>
            <a:fillRect/>
          </a:stretch>
        </p:blipFill>
        <p:spPr>
          <a:xfrm>
            <a:off x="622171" y="1808725"/>
            <a:ext cx="3605751" cy="2756400"/>
          </a:xfrm>
          <a:prstGeom prst="rect">
            <a:avLst/>
          </a:prstGeom>
          <a:noFill/>
          <a:ln w="38100" cap="flat" cmpd="sng">
            <a:solidFill>
              <a:srgbClr val="0B5394"/>
            </a:solidFill>
            <a:prstDash val="solid"/>
            <a:round/>
            <a:headEnd type="none" w="sm" len="sm"/>
            <a:tailEnd type="none" w="sm" len="sm"/>
          </a:ln>
        </p:spPr>
      </p:pic>
      <p:pic>
        <p:nvPicPr>
          <p:cNvPr id="1028" name="Google Shape;1028;p131" descr="motion1.jpg"/>
          <p:cNvPicPr preferRelativeResize="0"/>
          <p:nvPr/>
        </p:nvPicPr>
        <p:blipFill>
          <a:blip r:embed="rId4">
            <a:alphaModFix/>
          </a:blip>
          <a:stretch>
            <a:fillRect/>
          </a:stretch>
        </p:blipFill>
        <p:spPr>
          <a:xfrm>
            <a:off x="4387044" y="370875"/>
            <a:ext cx="4140224" cy="2709975"/>
          </a:xfrm>
          <a:prstGeom prst="rect">
            <a:avLst/>
          </a:prstGeom>
          <a:noFill/>
          <a:ln w="38100" cap="flat" cmpd="sng">
            <a:solidFill>
              <a:srgbClr val="1155CC"/>
            </a:solidFill>
            <a:prstDash val="solid"/>
            <a:round/>
            <a:headEnd type="none" w="sm" len="sm"/>
            <a:tailEnd type="none" w="sm" len="sm"/>
          </a:ln>
        </p:spPr>
      </p:pic>
      <p:sp>
        <p:nvSpPr>
          <p:cNvPr id="1029" name="Google Shape;1029;p131"/>
          <p:cNvSpPr/>
          <p:nvPr/>
        </p:nvSpPr>
        <p:spPr>
          <a:xfrm>
            <a:off x="1213500" y="370875"/>
            <a:ext cx="2423100" cy="956400"/>
          </a:xfrm>
          <a:prstGeom prst="flowChartAlternateProcess">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400" b="1">
                <a:latin typeface="Indie Flower"/>
                <a:ea typeface="Indie Flower"/>
                <a:cs typeface="Indie Flower"/>
                <a:sym typeface="Indie Flower"/>
              </a:rPr>
              <a:t>Luz</a:t>
            </a:r>
            <a:endParaRPr sz="2400" b="1">
              <a:latin typeface="Indie Flower"/>
              <a:ea typeface="Indie Flower"/>
              <a:cs typeface="Indie Flower"/>
              <a:sym typeface="Indie Flower"/>
            </a:endParaRPr>
          </a:p>
        </p:txBody>
      </p:sp>
      <p:sp>
        <p:nvSpPr>
          <p:cNvPr id="1030" name="Google Shape;1030;p131"/>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1" name="Google Shape;1031;p131" descr="DSC02439.jpg"/>
          <p:cNvPicPr preferRelativeResize="0"/>
          <p:nvPr/>
        </p:nvPicPr>
        <p:blipFill>
          <a:blip r:embed="rId5">
            <a:alphaModFix/>
          </a:blip>
          <a:stretch>
            <a:fillRect/>
          </a:stretch>
        </p:blipFill>
        <p:spPr>
          <a:xfrm>
            <a:off x="5045725" y="3424041"/>
            <a:ext cx="2423126" cy="1363009"/>
          </a:xfrm>
          <a:prstGeom prst="rect">
            <a:avLst/>
          </a:prstGeom>
          <a:noFill/>
          <a:ln w="38100" cap="flat" cmpd="sng">
            <a:solidFill>
              <a:srgbClr val="1155CC"/>
            </a:solidFill>
            <a:prstDash val="solid"/>
            <a:round/>
            <a:headEnd type="none" w="sm" len="sm"/>
            <a:tailEnd type="none" w="sm" len="sm"/>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35"/>
        <p:cNvGrpSpPr/>
        <p:nvPr/>
      </p:nvGrpSpPr>
      <p:grpSpPr>
        <a:xfrm>
          <a:off x="0" y="0"/>
          <a:ext cx="0" cy="0"/>
          <a:chOff x="0" y="0"/>
          <a:chExt cx="0" cy="0"/>
        </a:xfrm>
      </p:grpSpPr>
      <p:sp>
        <p:nvSpPr>
          <p:cNvPr id="1036" name="Google Shape;1036;p132"/>
          <p:cNvSpPr txBox="1"/>
          <p:nvPr/>
        </p:nvSpPr>
        <p:spPr>
          <a:xfrm>
            <a:off x="602950" y="250575"/>
            <a:ext cx="5262300" cy="7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Indie Flower"/>
                <a:ea typeface="Indie Flower"/>
                <a:cs typeface="Indie Flower"/>
                <a:sym typeface="Indie Flower"/>
              </a:rPr>
              <a:t>¿Cómo hacer un Stop Motion?</a:t>
            </a:r>
            <a:endParaRPr sz="3000" b="1">
              <a:latin typeface="Indie Flower"/>
              <a:ea typeface="Indie Flower"/>
              <a:cs typeface="Indie Flower"/>
              <a:sym typeface="Indie Flower"/>
            </a:endParaRPr>
          </a:p>
        </p:txBody>
      </p:sp>
      <p:sp>
        <p:nvSpPr>
          <p:cNvPr id="1037" name="Google Shape;1037;p132"/>
          <p:cNvSpPr txBox="1"/>
          <p:nvPr/>
        </p:nvSpPr>
        <p:spPr>
          <a:xfrm>
            <a:off x="1547100" y="3704850"/>
            <a:ext cx="1561800" cy="459300"/>
          </a:xfrm>
          <a:prstGeom prst="rect">
            <a:avLst/>
          </a:prstGeom>
          <a:solidFill>
            <a:srgbClr val="FFE599"/>
          </a:solid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a:latin typeface="Indie Flower"/>
                <a:ea typeface="Indie Flower"/>
                <a:cs typeface="Indie Flower"/>
                <a:sym typeface="Indie Flower"/>
              </a:rPr>
              <a:t>Edición de video</a:t>
            </a:r>
            <a:endParaRPr>
              <a:latin typeface="Indie Flower"/>
              <a:ea typeface="Indie Flower"/>
              <a:cs typeface="Indie Flower"/>
              <a:sym typeface="Indie Flower"/>
            </a:endParaRPr>
          </a:p>
        </p:txBody>
      </p:sp>
      <p:pic>
        <p:nvPicPr>
          <p:cNvPr id="1038" name="Google Shape;1038;p132" descr="programas-de-edicion-de-videos.jpg"/>
          <p:cNvPicPr preferRelativeResize="0"/>
          <p:nvPr/>
        </p:nvPicPr>
        <p:blipFill>
          <a:blip r:embed="rId3">
            <a:alphaModFix/>
          </a:blip>
          <a:stretch>
            <a:fillRect/>
          </a:stretch>
        </p:blipFill>
        <p:spPr>
          <a:xfrm>
            <a:off x="764750" y="1394250"/>
            <a:ext cx="2943750" cy="2355000"/>
          </a:xfrm>
          <a:prstGeom prst="rect">
            <a:avLst/>
          </a:prstGeom>
          <a:noFill/>
          <a:ln w="38100" cap="flat" cmpd="sng">
            <a:solidFill>
              <a:srgbClr val="434343"/>
            </a:solidFill>
            <a:prstDash val="solid"/>
            <a:round/>
            <a:headEnd type="none" w="sm" len="sm"/>
            <a:tailEnd type="none" w="sm" len="sm"/>
          </a:ln>
        </p:spPr>
      </p:pic>
      <p:sp>
        <p:nvSpPr>
          <p:cNvPr id="1039" name="Google Shape;1039;p132"/>
          <p:cNvSpPr/>
          <p:nvPr/>
        </p:nvSpPr>
        <p:spPr>
          <a:xfrm>
            <a:off x="7185375" y="3940000"/>
            <a:ext cx="1799100" cy="1203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2"/>
          <p:cNvSpPr txBox="1"/>
          <p:nvPr/>
        </p:nvSpPr>
        <p:spPr>
          <a:xfrm>
            <a:off x="5865250" y="3664200"/>
            <a:ext cx="1561800" cy="459300"/>
          </a:xfrm>
          <a:prstGeom prst="rect">
            <a:avLst/>
          </a:prstGeom>
          <a:solidFill>
            <a:srgbClr val="FFE599"/>
          </a:solidFill>
          <a:ln w="9525" cap="flat" cmpd="sng">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Indie Flower"/>
                <a:ea typeface="Indie Flower"/>
                <a:cs typeface="Indie Flower"/>
                <a:sym typeface="Indie Flower"/>
              </a:rPr>
              <a:t>Apps específicas</a:t>
            </a:r>
            <a:endParaRPr>
              <a:latin typeface="Indie Flower"/>
              <a:ea typeface="Indie Flower"/>
              <a:cs typeface="Indie Flower"/>
              <a:sym typeface="Indie Flower"/>
            </a:endParaRPr>
          </a:p>
        </p:txBody>
      </p:sp>
      <p:pic>
        <p:nvPicPr>
          <p:cNvPr id="1041" name="Google Shape;1041;p132" descr="screen640x640.jpeg"/>
          <p:cNvPicPr preferRelativeResize="0"/>
          <p:nvPr/>
        </p:nvPicPr>
        <p:blipFill>
          <a:blip r:embed="rId4">
            <a:alphaModFix/>
          </a:blip>
          <a:stretch>
            <a:fillRect/>
          </a:stretch>
        </p:blipFill>
        <p:spPr>
          <a:xfrm>
            <a:off x="4415550" y="1374276"/>
            <a:ext cx="4186702" cy="2355000"/>
          </a:xfrm>
          <a:prstGeom prst="rect">
            <a:avLst/>
          </a:prstGeom>
          <a:noFill/>
          <a:ln w="38100" cap="flat" cmpd="sng">
            <a:solidFill>
              <a:srgbClr val="434343"/>
            </a:solidFill>
            <a:prstDash val="solid"/>
            <a:round/>
            <a:headEnd type="none" w="sm" len="sm"/>
            <a:tailEnd type="none" w="sm" len="sm"/>
          </a:ln>
        </p:spPr>
      </p:pic>
      <p:pic>
        <p:nvPicPr>
          <p:cNvPr id="1042" name="Google Shape;1042;p132"/>
          <p:cNvPicPr preferRelativeResize="0"/>
          <p:nvPr/>
        </p:nvPicPr>
        <p:blipFill>
          <a:blip r:embed="rId5">
            <a:alphaModFix/>
          </a:blip>
          <a:stretch>
            <a:fillRect/>
          </a:stretch>
        </p:blipFill>
        <p:spPr>
          <a:xfrm>
            <a:off x="6249850" y="4268425"/>
            <a:ext cx="792600" cy="792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33"/>
          <p:cNvSpPr txBox="1"/>
          <p:nvPr/>
        </p:nvSpPr>
        <p:spPr>
          <a:xfrm>
            <a:off x="2581275" y="4093713"/>
            <a:ext cx="4038900" cy="4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CFIE de Palencia</a:t>
            </a:r>
            <a:endParaRPr>
              <a:solidFill>
                <a:srgbClr val="FFFFFF"/>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r>
              <a:rPr lang="es">
                <a:solidFill>
                  <a:srgbClr val="FFFFFF"/>
                </a:solidFill>
              </a:rPr>
              <a:t>28 y 29 de febrero de  2020</a:t>
            </a:r>
            <a:endParaRPr>
              <a:solidFill>
                <a:srgbClr val="FFFFFF"/>
              </a:solidFill>
            </a:endParaRPr>
          </a:p>
        </p:txBody>
      </p:sp>
      <p:sp>
        <p:nvSpPr>
          <p:cNvPr id="1048" name="Google Shape;1048;p133"/>
          <p:cNvSpPr txBox="1"/>
          <p:nvPr/>
        </p:nvSpPr>
        <p:spPr>
          <a:xfrm>
            <a:off x="6198450" y="3530775"/>
            <a:ext cx="2990700" cy="15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solidFill>
                  <a:srgbClr val="13ADFF"/>
                </a:solidFill>
              </a:rPr>
              <a:t>Antonio J. Calvillo</a:t>
            </a:r>
            <a:endParaRPr sz="1800">
              <a:solidFill>
                <a:srgbClr val="13ADFF"/>
              </a:solidFill>
            </a:endParaRPr>
          </a:p>
          <a:p>
            <a:pPr marL="0" lvl="0" indent="0" algn="ctr" rtl="0">
              <a:spcBef>
                <a:spcPts val="0"/>
              </a:spcBef>
              <a:spcAft>
                <a:spcPts val="0"/>
              </a:spcAft>
              <a:buNone/>
            </a:pPr>
            <a:endParaRPr sz="1800">
              <a:solidFill>
                <a:srgbClr val="13ADFF"/>
              </a:solidFill>
            </a:endParaRPr>
          </a:p>
          <a:p>
            <a:pPr marL="0" lvl="0" indent="0" algn="ctr" rtl="0">
              <a:spcBef>
                <a:spcPts val="0"/>
              </a:spcBef>
              <a:spcAft>
                <a:spcPts val="0"/>
              </a:spcAft>
              <a:buNone/>
            </a:pPr>
            <a:endParaRPr sz="1800">
              <a:solidFill>
                <a:srgbClr val="13ADFF"/>
              </a:solidFill>
            </a:endParaRPr>
          </a:p>
          <a:p>
            <a:pPr marL="0" lvl="0" indent="0" algn="ctr" rtl="0">
              <a:spcBef>
                <a:spcPts val="0"/>
              </a:spcBef>
              <a:spcAft>
                <a:spcPts val="0"/>
              </a:spcAft>
              <a:buNone/>
            </a:pPr>
            <a:r>
              <a:rPr lang="es" sz="1800">
                <a:solidFill>
                  <a:srgbClr val="13ADFF"/>
                </a:solidFill>
              </a:rPr>
              <a:t>caotico27@gmail.com</a:t>
            </a:r>
            <a:endParaRPr sz="1800">
              <a:solidFill>
                <a:srgbClr val="13ADFF"/>
              </a:solidFill>
            </a:endParaRPr>
          </a:p>
          <a:p>
            <a:pPr marL="0" lvl="0" indent="0" algn="ctr" rtl="0">
              <a:spcBef>
                <a:spcPts val="0"/>
              </a:spcBef>
              <a:spcAft>
                <a:spcPts val="0"/>
              </a:spcAft>
              <a:buNone/>
            </a:pPr>
            <a:endParaRPr sz="1800">
              <a:solidFill>
                <a:srgbClr val="FFFFFF"/>
              </a:solidFill>
            </a:endParaRPr>
          </a:p>
        </p:txBody>
      </p:sp>
      <p:pic>
        <p:nvPicPr>
          <p:cNvPr id="1049" name="Google Shape;1049;p133" descr="Deutsch: Facebook ist ein">
            <a:hlinkClick r:id="rId3"/>
          </p:cNvPr>
          <p:cNvPicPr preferRelativeResize="0"/>
          <p:nvPr/>
        </p:nvPicPr>
        <p:blipFill>
          <a:blip r:embed="rId4">
            <a:alphaModFix/>
          </a:blip>
          <a:stretch>
            <a:fillRect/>
          </a:stretch>
        </p:blipFill>
        <p:spPr>
          <a:xfrm>
            <a:off x="7283036" y="4016251"/>
            <a:ext cx="370220" cy="370225"/>
          </a:xfrm>
          <a:prstGeom prst="rect">
            <a:avLst/>
          </a:prstGeom>
          <a:noFill/>
          <a:ln>
            <a:noFill/>
          </a:ln>
        </p:spPr>
      </p:pic>
      <p:pic>
        <p:nvPicPr>
          <p:cNvPr id="1050" name="Google Shape;1050;p133" descr="Twitter">
            <a:hlinkClick r:id="rId5"/>
          </p:cNvPr>
          <p:cNvPicPr preferRelativeResize="0"/>
          <p:nvPr/>
        </p:nvPicPr>
        <p:blipFill>
          <a:blip r:embed="rId6">
            <a:alphaModFix/>
          </a:blip>
          <a:stretch>
            <a:fillRect/>
          </a:stretch>
        </p:blipFill>
        <p:spPr>
          <a:xfrm>
            <a:off x="6777389" y="4016251"/>
            <a:ext cx="370220" cy="370225"/>
          </a:xfrm>
          <a:prstGeom prst="rect">
            <a:avLst/>
          </a:prstGeom>
          <a:noFill/>
          <a:ln>
            <a:noFill/>
          </a:ln>
        </p:spPr>
      </p:pic>
      <p:pic>
        <p:nvPicPr>
          <p:cNvPr id="1051" name="Google Shape;1051;p133" descr="Large (1000 × 1000)">
            <a:hlinkClick r:id="rId7"/>
          </p:cNvPr>
          <p:cNvPicPr preferRelativeResize="0"/>
          <p:nvPr/>
        </p:nvPicPr>
        <p:blipFill>
          <a:blip r:embed="rId8">
            <a:alphaModFix/>
          </a:blip>
          <a:stretch>
            <a:fillRect/>
          </a:stretch>
        </p:blipFill>
        <p:spPr>
          <a:xfrm>
            <a:off x="7788683" y="4032924"/>
            <a:ext cx="336873" cy="336875"/>
          </a:xfrm>
          <a:prstGeom prst="rect">
            <a:avLst/>
          </a:prstGeom>
          <a:noFill/>
          <a:ln>
            <a:noFill/>
          </a:ln>
        </p:spPr>
      </p:pic>
      <p:pic>
        <p:nvPicPr>
          <p:cNvPr id="1052" name="Google Shape;1052;p133">
            <a:hlinkClick r:id="rId9"/>
          </p:cNvPr>
          <p:cNvPicPr preferRelativeResize="0"/>
          <p:nvPr/>
        </p:nvPicPr>
        <p:blipFill>
          <a:blip r:embed="rId10">
            <a:alphaModFix/>
          </a:blip>
          <a:stretch>
            <a:fillRect/>
          </a:stretch>
        </p:blipFill>
        <p:spPr>
          <a:xfrm>
            <a:off x="8125555" y="3869378"/>
            <a:ext cx="663986" cy="663989"/>
          </a:xfrm>
          <a:prstGeom prst="rect">
            <a:avLst/>
          </a:prstGeom>
          <a:noFill/>
          <a:ln>
            <a:noFill/>
          </a:ln>
        </p:spPr>
      </p:pic>
      <p:pic>
        <p:nvPicPr>
          <p:cNvPr id="1053" name="Google Shape;1053;p133"/>
          <p:cNvPicPr preferRelativeResize="0"/>
          <p:nvPr/>
        </p:nvPicPr>
        <p:blipFill>
          <a:blip r:embed="rId11">
            <a:alphaModFix/>
          </a:blip>
          <a:stretch>
            <a:fillRect/>
          </a:stretch>
        </p:blipFill>
        <p:spPr>
          <a:xfrm>
            <a:off x="445775" y="4611900"/>
            <a:ext cx="1050290" cy="370225"/>
          </a:xfrm>
          <a:prstGeom prst="rect">
            <a:avLst/>
          </a:prstGeom>
          <a:noFill/>
          <a:ln>
            <a:noFill/>
          </a:ln>
        </p:spPr>
      </p:pic>
      <p:sp>
        <p:nvSpPr>
          <p:cNvPr id="1054" name="Google Shape;1054;p133"/>
          <p:cNvSpPr txBox="1"/>
          <p:nvPr/>
        </p:nvSpPr>
        <p:spPr>
          <a:xfrm rot="-5400000">
            <a:off x="-1018700" y="1674750"/>
            <a:ext cx="4534800" cy="13395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s" sz="3000">
                <a:solidFill>
                  <a:srgbClr val="FFFFFF"/>
                </a:solidFill>
                <a:latin typeface="Architects Daughter"/>
                <a:ea typeface="Architects Daughter"/>
                <a:cs typeface="Architects Daughter"/>
                <a:sym typeface="Architects Daughter"/>
              </a:rPr>
              <a:t>Flipped LEARNING y otras metodologías activas en el aula </a:t>
            </a:r>
            <a:endParaRPr sz="3000">
              <a:solidFill>
                <a:srgbClr val="FFFFFF"/>
              </a:solidFill>
              <a:latin typeface="Architects Daughter"/>
              <a:ea typeface="Architects Daughter"/>
              <a:cs typeface="Architects Daughter"/>
              <a:sym typeface="Architects Daughter"/>
            </a:endParaRPr>
          </a:p>
        </p:txBody>
      </p:sp>
      <p:sp>
        <p:nvSpPr>
          <p:cNvPr id="1055" name="Google Shape;1055;p133"/>
          <p:cNvSpPr txBox="1"/>
          <p:nvPr/>
        </p:nvSpPr>
        <p:spPr>
          <a:xfrm rot="-5400000">
            <a:off x="37400" y="2123750"/>
            <a:ext cx="4528500" cy="6417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s" sz="1800">
                <a:solidFill>
                  <a:srgbClr val="13ADFF"/>
                </a:solidFill>
                <a:latin typeface="Architects Daughter"/>
                <a:ea typeface="Architects Daughter"/>
                <a:cs typeface="Architects Daughter"/>
                <a:sym typeface="Architects Daughter"/>
              </a:rPr>
              <a:t>ABP + flipped + Cooperativo + Gamificación</a:t>
            </a:r>
            <a:endParaRPr sz="1800">
              <a:solidFill>
                <a:srgbClr val="13ADFF"/>
              </a:solidFill>
              <a:latin typeface="Architects Daughter"/>
              <a:ea typeface="Architects Daughter"/>
              <a:cs typeface="Architects Daughter"/>
              <a:sym typeface="Architects Daughter"/>
            </a:endParaRPr>
          </a:p>
        </p:txBody>
      </p:sp>
      <p:pic>
        <p:nvPicPr>
          <p:cNvPr id="1056" name="Google Shape;1056;p133"/>
          <p:cNvPicPr preferRelativeResize="0"/>
          <p:nvPr/>
        </p:nvPicPr>
        <p:blipFill>
          <a:blip r:embed="rId12">
            <a:alphaModFix/>
          </a:blip>
          <a:stretch>
            <a:fillRect/>
          </a:stretch>
        </p:blipFill>
        <p:spPr>
          <a:xfrm>
            <a:off x="2965150" y="529175"/>
            <a:ext cx="3271148" cy="3271148"/>
          </a:xfrm>
          <a:prstGeom prst="rect">
            <a:avLst/>
          </a:prstGeom>
          <a:noFill/>
          <a:ln>
            <a:noFill/>
          </a:ln>
        </p:spPr>
      </p:pic>
      <p:pic>
        <p:nvPicPr>
          <p:cNvPr id="1057" name="Google Shape;1057;p133"/>
          <p:cNvPicPr preferRelativeResize="0"/>
          <p:nvPr/>
        </p:nvPicPr>
        <p:blipFill>
          <a:blip r:embed="rId13">
            <a:alphaModFix/>
          </a:blip>
          <a:stretch>
            <a:fillRect/>
          </a:stretch>
        </p:blipFill>
        <p:spPr>
          <a:xfrm>
            <a:off x="6902498" y="863639"/>
            <a:ext cx="1447800" cy="1152525"/>
          </a:xfrm>
          <a:prstGeom prst="rect">
            <a:avLst/>
          </a:prstGeom>
          <a:noFill/>
          <a:ln>
            <a:noFill/>
          </a:ln>
        </p:spPr>
      </p:pic>
      <p:pic>
        <p:nvPicPr>
          <p:cNvPr id="1058" name="Google Shape;1058;p133"/>
          <p:cNvPicPr preferRelativeResize="0"/>
          <p:nvPr/>
        </p:nvPicPr>
        <p:blipFill>
          <a:blip r:embed="rId14">
            <a:alphaModFix/>
          </a:blip>
          <a:stretch>
            <a:fillRect/>
          </a:stretch>
        </p:blipFill>
        <p:spPr>
          <a:xfrm>
            <a:off x="6797204" y="2393450"/>
            <a:ext cx="1658386" cy="984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134" title="28 de febrero de 2020">
            <a:hlinkClick r:id="rId3"/>
          </p:cNvPr>
          <p:cNvPicPr preferRelativeResize="0"/>
          <p:nvPr/>
        </p:nvPicPr>
        <p:blipFill>
          <a:blip r:embed="rId4">
            <a:alphaModFix/>
          </a:blip>
          <a:stretch>
            <a:fillRect/>
          </a:stretch>
        </p:blipFill>
        <p:spPr>
          <a:xfrm>
            <a:off x="340775" y="65625"/>
            <a:ext cx="3122650" cy="2341975"/>
          </a:xfrm>
          <a:prstGeom prst="rect">
            <a:avLst/>
          </a:prstGeom>
          <a:noFill/>
          <a:ln>
            <a:noFill/>
          </a:ln>
        </p:spPr>
      </p:pic>
      <p:pic>
        <p:nvPicPr>
          <p:cNvPr id="1064" name="Google Shape;1064;p134" title="Actividad Intergeneracional">
            <a:hlinkClick r:id="rId5"/>
          </p:cNvPr>
          <p:cNvPicPr preferRelativeResize="0"/>
          <p:nvPr/>
        </p:nvPicPr>
        <p:blipFill>
          <a:blip r:embed="rId6">
            <a:alphaModFix/>
          </a:blip>
          <a:stretch>
            <a:fillRect/>
          </a:stretch>
        </p:blipFill>
        <p:spPr>
          <a:xfrm>
            <a:off x="281363" y="2560000"/>
            <a:ext cx="3241466" cy="2431100"/>
          </a:xfrm>
          <a:prstGeom prst="rect">
            <a:avLst/>
          </a:prstGeom>
          <a:noFill/>
          <a:ln>
            <a:noFill/>
          </a:ln>
        </p:spPr>
      </p:pic>
      <p:pic>
        <p:nvPicPr>
          <p:cNvPr id="1065" name="Google Shape;1065;p134" title="Evidencias del cambio climático">
            <a:hlinkClick r:id="rId7"/>
          </p:cNvPr>
          <p:cNvPicPr preferRelativeResize="0"/>
          <p:nvPr/>
        </p:nvPicPr>
        <p:blipFill>
          <a:blip r:embed="rId8">
            <a:alphaModFix/>
          </a:blip>
          <a:stretch>
            <a:fillRect/>
          </a:stretch>
        </p:blipFill>
        <p:spPr>
          <a:xfrm>
            <a:off x="4853200" y="140650"/>
            <a:ext cx="3241475" cy="2431101"/>
          </a:xfrm>
          <a:prstGeom prst="rect">
            <a:avLst/>
          </a:prstGeom>
          <a:noFill/>
          <a:ln>
            <a:noFill/>
          </a:ln>
        </p:spPr>
      </p:pic>
      <p:pic>
        <p:nvPicPr>
          <p:cNvPr id="1066" name="Google Shape;1066;p134" title="Change the world">
            <a:hlinkClick r:id="rId9"/>
          </p:cNvPr>
          <p:cNvPicPr preferRelativeResize="0"/>
          <p:nvPr/>
        </p:nvPicPr>
        <p:blipFill>
          <a:blip r:embed="rId10">
            <a:alphaModFix/>
          </a:blip>
          <a:stretch>
            <a:fillRect/>
          </a:stretch>
        </p:blipFill>
        <p:spPr>
          <a:xfrm>
            <a:off x="4853225" y="2571751"/>
            <a:ext cx="3241450" cy="24310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4"/>
          <p:cNvSpPr txBox="1">
            <a:spLocks noGrp="1"/>
          </p:cNvSpPr>
          <p:nvPr>
            <p:ph type="title"/>
          </p:nvPr>
        </p:nvSpPr>
        <p:spPr>
          <a:xfrm>
            <a:off x="566038" y="-362699"/>
            <a:ext cx="7845000" cy="13395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
                <a:latin typeface="Architects Daughter"/>
                <a:ea typeface="Architects Daughter"/>
                <a:cs typeface="Architects Daughter"/>
                <a:sym typeface="Architects Daughter"/>
              </a:rPr>
              <a:t>Metodologías activas</a:t>
            </a:r>
            <a:endParaRPr>
              <a:latin typeface="Architects Daughter"/>
              <a:ea typeface="Architects Daughter"/>
              <a:cs typeface="Architects Daughter"/>
              <a:sym typeface="Architects Daughter"/>
            </a:endParaRPr>
          </a:p>
        </p:txBody>
      </p:sp>
      <p:pic>
        <p:nvPicPr>
          <p:cNvPr id="245" name="Google Shape;245;p54"/>
          <p:cNvPicPr preferRelativeResize="0"/>
          <p:nvPr/>
        </p:nvPicPr>
        <p:blipFill rotWithShape="1">
          <a:blip r:embed="rId3">
            <a:alphaModFix/>
          </a:blip>
          <a:srcRect/>
          <a:stretch/>
        </p:blipFill>
        <p:spPr>
          <a:xfrm>
            <a:off x="2944669" y="1571937"/>
            <a:ext cx="3087600" cy="1892400"/>
          </a:xfrm>
          <a:prstGeom prst="rect">
            <a:avLst/>
          </a:prstGeom>
          <a:noFill/>
          <a:ln>
            <a:noFill/>
          </a:ln>
        </p:spPr>
      </p:pic>
      <p:sp>
        <p:nvSpPr>
          <p:cNvPr id="246" name="Google Shape;246;p54"/>
          <p:cNvSpPr/>
          <p:nvPr/>
        </p:nvSpPr>
        <p:spPr>
          <a:xfrm>
            <a:off x="1054365" y="1414169"/>
            <a:ext cx="1734300" cy="935400"/>
          </a:xfrm>
          <a:prstGeom prst="roundRect">
            <a:avLst>
              <a:gd name="adj" fmla="val 15000"/>
            </a:avLst>
          </a:prstGeom>
          <a:gradFill>
            <a:gsLst>
              <a:gs pos="0">
                <a:srgbClr val="FFEFBF"/>
              </a:gs>
              <a:gs pos="100000">
                <a:srgbClr val="92FBA1"/>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47" name="Google Shape;247;p54"/>
          <p:cNvSpPr/>
          <p:nvPr/>
        </p:nvSpPr>
        <p:spPr>
          <a:xfrm>
            <a:off x="1054365" y="3014816"/>
            <a:ext cx="1734300" cy="935400"/>
          </a:xfrm>
          <a:prstGeom prst="roundRect">
            <a:avLst>
              <a:gd name="adj" fmla="val 15000"/>
            </a:avLst>
          </a:prstGeom>
          <a:gradFill>
            <a:gsLst>
              <a:gs pos="0">
                <a:srgbClr val="FFEFBF"/>
              </a:gs>
              <a:gs pos="100000">
                <a:srgbClr val="C28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48" name="Google Shape;248;p54"/>
          <p:cNvSpPr/>
          <p:nvPr/>
        </p:nvSpPr>
        <p:spPr>
          <a:xfrm>
            <a:off x="3768991" y="3770561"/>
            <a:ext cx="1944300" cy="935400"/>
          </a:xfrm>
          <a:prstGeom prst="roundRect">
            <a:avLst>
              <a:gd name="adj" fmla="val 15000"/>
            </a:avLst>
          </a:prstGeom>
          <a:gradFill>
            <a:gsLst>
              <a:gs pos="0">
                <a:srgbClr val="FFEFBF"/>
              </a:gs>
              <a:gs pos="100000">
                <a:srgbClr val="FFBBCB"/>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49" name="Google Shape;249;p54"/>
          <p:cNvSpPr/>
          <p:nvPr/>
        </p:nvSpPr>
        <p:spPr>
          <a:xfrm>
            <a:off x="6493553" y="3014816"/>
            <a:ext cx="1734300" cy="935400"/>
          </a:xfrm>
          <a:prstGeom prst="roundRect">
            <a:avLst>
              <a:gd name="adj" fmla="val 15000"/>
            </a:avLst>
          </a:prstGeom>
          <a:gradFill>
            <a:gsLst>
              <a:gs pos="0">
                <a:srgbClr val="FFEFBF"/>
              </a:gs>
              <a:gs pos="100000">
                <a:srgbClr val="E4FB6C"/>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50" name="Google Shape;250;p54"/>
          <p:cNvSpPr/>
          <p:nvPr/>
        </p:nvSpPr>
        <p:spPr>
          <a:xfrm>
            <a:off x="6425187" y="1414169"/>
            <a:ext cx="1734300" cy="935400"/>
          </a:xfrm>
          <a:prstGeom prst="roundRect">
            <a:avLst>
              <a:gd name="adj" fmla="val 15000"/>
            </a:avLst>
          </a:prstGeom>
          <a:gradFill>
            <a:gsLst>
              <a:gs pos="0">
                <a:srgbClr val="FFEFBF"/>
              </a:gs>
              <a:gs pos="100000">
                <a:srgbClr val="6A63FF"/>
              </a:gs>
            </a:gsLst>
            <a:lin ang="5400012" scaled="0"/>
          </a:gradFill>
          <a:ln>
            <a:noFill/>
          </a:ln>
          <a:effectLst>
            <a:outerShdw blurRad="63500" rotWithShape="0">
              <a:srgbClr val="000000">
                <a:alpha val="498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2100" b="0" i="0" u="none" strike="noStrike" cap="none">
              <a:solidFill>
                <a:srgbClr val="FFFFFF"/>
              </a:solidFill>
              <a:latin typeface="Short Stack"/>
              <a:ea typeface="Short Stack"/>
              <a:cs typeface="Short Stack"/>
              <a:sym typeface="Short Stack"/>
            </a:endParaRPr>
          </a:p>
        </p:txBody>
      </p:sp>
      <p:sp>
        <p:nvSpPr>
          <p:cNvPr id="251" name="Google Shape;251;p54"/>
          <p:cNvSpPr/>
          <p:nvPr/>
        </p:nvSpPr>
        <p:spPr>
          <a:xfrm>
            <a:off x="1105646" y="1440755"/>
            <a:ext cx="16317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1</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Basado en Proyectos </a:t>
            </a:r>
            <a:endParaRPr sz="1200">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(ABP - PBL)</a:t>
            </a:r>
            <a:endParaRPr sz="900"/>
          </a:p>
        </p:txBody>
      </p:sp>
      <p:sp>
        <p:nvSpPr>
          <p:cNvPr id="252" name="Google Shape;252;p54"/>
          <p:cNvSpPr/>
          <p:nvPr/>
        </p:nvSpPr>
        <p:spPr>
          <a:xfrm>
            <a:off x="1294339" y="3165301"/>
            <a:ext cx="12543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2</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Flipped Learning</a:t>
            </a:r>
            <a:endParaRPr sz="900"/>
          </a:p>
        </p:txBody>
      </p:sp>
      <p:sp>
        <p:nvSpPr>
          <p:cNvPr id="253" name="Google Shape;253;p54"/>
          <p:cNvSpPr/>
          <p:nvPr/>
        </p:nvSpPr>
        <p:spPr>
          <a:xfrm>
            <a:off x="3834085" y="3741133"/>
            <a:ext cx="1814400" cy="849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3</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Gamificación</a:t>
            </a:r>
            <a:endParaRPr sz="1200"/>
          </a:p>
        </p:txBody>
      </p:sp>
      <p:sp>
        <p:nvSpPr>
          <p:cNvPr id="254" name="Google Shape;254;p54"/>
          <p:cNvSpPr/>
          <p:nvPr/>
        </p:nvSpPr>
        <p:spPr>
          <a:xfrm>
            <a:off x="6493553" y="3068191"/>
            <a:ext cx="1734300" cy="7350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4</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cooperativo</a:t>
            </a:r>
            <a:endParaRPr sz="900"/>
          </a:p>
        </p:txBody>
      </p:sp>
      <p:sp>
        <p:nvSpPr>
          <p:cNvPr id="255" name="Google Shape;255;p54"/>
          <p:cNvSpPr/>
          <p:nvPr/>
        </p:nvSpPr>
        <p:spPr>
          <a:xfrm>
            <a:off x="6536285" y="1537866"/>
            <a:ext cx="1508100" cy="5406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900" b="0" i="0" u="none" strike="noStrike" cap="none">
                <a:solidFill>
                  <a:srgbClr val="8C2A24"/>
                </a:solidFill>
                <a:latin typeface="Short Stack"/>
                <a:ea typeface="Short Stack"/>
                <a:cs typeface="Short Stack"/>
                <a:sym typeface="Short Stack"/>
              </a:rPr>
              <a:t>5</a:t>
            </a:r>
            <a:endParaRPr sz="1900" b="0" i="0" u="none" strike="noStrike" cap="none">
              <a:solidFill>
                <a:srgbClr val="8C2A24"/>
              </a:solidFill>
              <a:latin typeface="Short Stack"/>
              <a:ea typeface="Short Stack"/>
              <a:cs typeface="Short Stack"/>
              <a:sym typeface="Short Stack"/>
            </a:endParaRPr>
          </a:p>
          <a:p>
            <a:pPr marL="0" marR="0" lvl="0" indent="0" algn="ctr" rtl="0">
              <a:spcBef>
                <a:spcPts val="0"/>
              </a:spcBef>
              <a:spcAft>
                <a:spcPts val="0"/>
              </a:spcAft>
              <a:buNone/>
            </a:pPr>
            <a:r>
              <a:rPr lang="es" sz="1200">
                <a:latin typeface="Short Stack"/>
                <a:ea typeface="Short Stack"/>
                <a:cs typeface="Short Stack"/>
                <a:sym typeface="Short Stack"/>
              </a:rPr>
              <a:t>Aprendizaje - servicio</a:t>
            </a:r>
            <a:endParaRPr sz="9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135" descr="Creado con Stop Motion Studio." title="Mi primera película">
            <a:hlinkClick r:id="rId3"/>
          </p:cNvPr>
          <p:cNvPicPr preferRelativeResize="0"/>
          <p:nvPr/>
        </p:nvPicPr>
        <p:blipFill>
          <a:blip r:embed="rId4">
            <a:alphaModFix/>
          </a:blip>
          <a:stretch>
            <a:fillRect/>
          </a:stretch>
        </p:blipFill>
        <p:spPr>
          <a:xfrm>
            <a:off x="268325" y="152400"/>
            <a:ext cx="3051900" cy="2288925"/>
          </a:xfrm>
          <a:prstGeom prst="rect">
            <a:avLst/>
          </a:prstGeom>
          <a:noFill/>
          <a:ln>
            <a:noFill/>
          </a:ln>
        </p:spPr>
      </p:pic>
      <p:pic>
        <p:nvPicPr>
          <p:cNvPr id="1072" name="Google Shape;1072;p135" title="Osito y mariposa">
            <a:hlinkClick r:id="rId5"/>
          </p:cNvPr>
          <p:cNvPicPr preferRelativeResize="0"/>
          <p:nvPr/>
        </p:nvPicPr>
        <p:blipFill>
          <a:blip r:embed="rId6">
            <a:alphaModFix/>
          </a:blip>
          <a:stretch>
            <a:fillRect/>
          </a:stretch>
        </p:blipFill>
        <p:spPr>
          <a:xfrm>
            <a:off x="5765800" y="152400"/>
            <a:ext cx="3225800" cy="2419350"/>
          </a:xfrm>
          <a:prstGeom prst="rect">
            <a:avLst/>
          </a:prstGeom>
          <a:noFill/>
          <a:ln>
            <a:noFill/>
          </a:ln>
        </p:spPr>
      </p:pic>
      <p:pic>
        <p:nvPicPr>
          <p:cNvPr id="1073" name="Google Shape;1073;p135" title="28 de febrero de 2020">
            <a:hlinkClick r:id="rId7"/>
          </p:cNvPr>
          <p:cNvPicPr preferRelativeResize="0"/>
          <p:nvPr/>
        </p:nvPicPr>
        <p:blipFill>
          <a:blip r:embed="rId8">
            <a:alphaModFix/>
          </a:blip>
          <a:stretch>
            <a:fillRect/>
          </a:stretch>
        </p:blipFill>
        <p:spPr>
          <a:xfrm>
            <a:off x="2688350" y="2571750"/>
            <a:ext cx="3241466" cy="24311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136" descr="¡Echa un vistazo a mi video de FxGuru!" title="FxGuru Video">
            <a:hlinkClick r:id="rId3"/>
          </p:cNvPr>
          <p:cNvPicPr preferRelativeResize="0"/>
          <p:nvPr/>
        </p:nvPicPr>
        <p:blipFill>
          <a:blip r:embed="rId4">
            <a:alphaModFix/>
          </a:blip>
          <a:stretch>
            <a:fillRect/>
          </a:stretch>
        </p:blipFill>
        <p:spPr>
          <a:xfrm>
            <a:off x="152400" y="152400"/>
            <a:ext cx="2991625" cy="2243719"/>
          </a:xfrm>
          <a:prstGeom prst="rect">
            <a:avLst/>
          </a:prstGeom>
          <a:noFill/>
          <a:ln>
            <a:noFill/>
          </a:ln>
        </p:spPr>
      </p:pic>
      <p:pic>
        <p:nvPicPr>
          <p:cNvPr id="1079" name="Google Shape;1079;p136" title="Fx Gurú">
            <a:hlinkClick r:id="rId5"/>
          </p:cNvPr>
          <p:cNvPicPr preferRelativeResize="0"/>
          <p:nvPr/>
        </p:nvPicPr>
        <p:blipFill>
          <a:blip r:embed="rId6">
            <a:alphaModFix/>
          </a:blip>
          <a:stretch>
            <a:fillRect/>
          </a:stretch>
        </p:blipFill>
        <p:spPr>
          <a:xfrm>
            <a:off x="2725675" y="2571750"/>
            <a:ext cx="3107900" cy="2330925"/>
          </a:xfrm>
          <a:prstGeom prst="rect">
            <a:avLst/>
          </a:prstGeom>
          <a:noFill/>
          <a:ln>
            <a:noFill/>
          </a:ln>
        </p:spPr>
      </p:pic>
      <p:pic>
        <p:nvPicPr>
          <p:cNvPr id="1080" name="Google Shape;1080;p136" title="28 de febrero de 2020">
            <a:hlinkClick r:id="rId7"/>
          </p:cNvPr>
          <p:cNvPicPr preferRelativeResize="0"/>
          <p:nvPr/>
        </p:nvPicPr>
        <p:blipFill>
          <a:blip r:embed="rId8">
            <a:alphaModFix/>
          </a:blip>
          <a:stretch>
            <a:fillRect/>
          </a:stretch>
        </p:blipFill>
        <p:spPr>
          <a:xfrm>
            <a:off x="5833575" y="152400"/>
            <a:ext cx="2991625" cy="22437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084"/>
        <p:cNvGrpSpPr/>
        <p:nvPr/>
      </p:nvGrpSpPr>
      <p:grpSpPr>
        <a:xfrm>
          <a:off x="0" y="0"/>
          <a:ext cx="0" cy="0"/>
          <a:chOff x="0" y="0"/>
          <a:chExt cx="0" cy="0"/>
        </a:xfrm>
      </p:grpSpPr>
      <p:sp>
        <p:nvSpPr>
          <p:cNvPr id="1085" name="Google Shape;1085;p137"/>
          <p:cNvSpPr txBox="1">
            <a:spLocks noGrp="1"/>
          </p:cNvSpPr>
          <p:nvPr>
            <p:ph type="title"/>
          </p:nvPr>
        </p:nvSpPr>
        <p:spPr>
          <a:xfrm>
            <a:off x="642000" y="-287000"/>
            <a:ext cx="78600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TALLER EVALUACIÓN</a:t>
            </a:r>
            <a:endParaRPr/>
          </a:p>
        </p:txBody>
      </p:sp>
      <p:pic>
        <p:nvPicPr>
          <p:cNvPr id="1086" name="Google Shape;1086;p137" descr="man-with-bars-1024x1024.png"/>
          <p:cNvPicPr preferRelativeResize="0"/>
          <p:nvPr/>
        </p:nvPicPr>
        <p:blipFill>
          <a:blip r:embed="rId3">
            <a:alphaModFix/>
          </a:blip>
          <a:stretch>
            <a:fillRect/>
          </a:stretch>
        </p:blipFill>
        <p:spPr>
          <a:xfrm>
            <a:off x="2678900" y="1204900"/>
            <a:ext cx="3786202" cy="378620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090"/>
        <p:cNvGrpSpPr/>
        <p:nvPr/>
      </p:nvGrpSpPr>
      <p:grpSpPr>
        <a:xfrm>
          <a:off x="0" y="0"/>
          <a:ext cx="0" cy="0"/>
          <a:chOff x="0" y="0"/>
          <a:chExt cx="0" cy="0"/>
        </a:xfrm>
      </p:grpSpPr>
      <p:sp>
        <p:nvSpPr>
          <p:cNvPr id="1091" name="Google Shape;1091;p138"/>
          <p:cNvSpPr txBox="1">
            <a:spLocks noGrp="1"/>
          </p:cNvSpPr>
          <p:nvPr>
            <p:ph type="title"/>
          </p:nvPr>
        </p:nvSpPr>
        <p:spPr>
          <a:xfrm>
            <a:off x="824769" y="-238763"/>
            <a:ext cx="73581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Evaluación</a:t>
            </a:r>
            <a:endParaRPr/>
          </a:p>
        </p:txBody>
      </p:sp>
      <p:sp>
        <p:nvSpPr>
          <p:cNvPr id="1092" name="Google Shape;1092;p138"/>
          <p:cNvSpPr txBox="1">
            <a:spLocks noGrp="1"/>
          </p:cNvSpPr>
          <p:nvPr>
            <p:ph type="body" idx="1"/>
          </p:nvPr>
        </p:nvSpPr>
        <p:spPr>
          <a:xfrm>
            <a:off x="701400" y="990100"/>
            <a:ext cx="7741200" cy="1252800"/>
          </a:xfrm>
          <a:prstGeom prst="rect">
            <a:avLst/>
          </a:prstGeom>
        </p:spPr>
        <p:txBody>
          <a:bodyPr spcFirstLastPara="1" wrap="square" lIns="58925" tIns="58925" rIns="58925" bIns="58925" anchor="t" anchorCtr="0">
            <a:noAutofit/>
          </a:bodyPr>
          <a:lstStyle/>
          <a:p>
            <a:pPr marL="0" lvl="0" indent="0" algn="ctr" rtl="0">
              <a:spcBef>
                <a:spcPts val="0"/>
              </a:spcBef>
              <a:spcAft>
                <a:spcPts val="0"/>
              </a:spcAft>
              <a:buNone/>
            </a:pPr>
            <a:r>
              <a:rPr lang="es" sz="3000"/>
              <a:t>¿Calificación = Evaluación?</a:t>
            </a:r>
            <a:endParaRPr sz="3000"/>
          </a:p>
        </p:txBody>
      </p:sp>
      <p:sp>
        <p:nvSpPr>
          <p:cNvPr id="1093" name="Google Shape;1093;p138"/>
          <p:cNvSpPr txBox="1"/>
          <p:nvPr/>
        </p:nvSpPr>
        <p:spPr>
          <a:xfrm>
            <a:off x="5188500" y="2022725"/>
            <a:ext cx="3737100" cy="200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rgbClr val="FFFFFF"/>
                </a:solidFill>
              </a:rPr>
              <a:t>- Rúbricas</a:t>
            </a:r>
            <a:endParaRPr sz="2400">
              <a:solidFill>
                <a:srgbClr val="FFFFFF"/>
              </a:solidFill>
            </a:endParaRPr>
          </a:p>
          <a:p>
            <a:pPr marL="0" lvl="0" indent="0" algn="ctr" rtl="0">
              <a:spcBef>
                <a:spcPts val="0"/>
              </a:spcBef>
              <a:spcAft>
                <a:spcPts val="0"/>
              </a:spcAft>
              <a:buNone/>
            </a:pPr>
            <a:r>
              <a:rPr lang="es" sz="2400">
                <a:solidFill>
                  <a:srgbClr val="FFFFFF"/>
                </a:solidFill>
              </a:rPr>
              <a:t>- Portfolio</a:t>
            </a:r>
            <a:endParaRPr sz="2400">
              <a:solidFill>
                <a:srgbClr val="FFFFFF"/>
              </a:solidFill>
            </a:endParaRPr>
          </a:p>
          <a:p>
            <a:pPr marL="0" lvl="0" indent="0" algn="ctr" rtl="0">
              <a:spcBef>
                <a:spcPts val="0"/>
              </a:spcBef>
              <a:spcAft>
                <a:spcPts val="0"/>
              </a:spcAft>
              <a:buNone/>
            </a:pPr>
            <a:r>
              <a:rPr lang="es" sz="2400">
                <a:solidFill>
                  <a:srgbClr val="FFFFFF"/>
                </a:solidFill>
              </a:rPr>
              <a:t>- Listas de cotejo</a:t>
            </a:r>
            <a:endParaRPr sz="2400">
              <a:solidFill>
                <a:srgbClr val="FFFFFF"/>
              </a:solidFill>
            </a:endParaRPr>
          </a:p>
          <a:p>
            <a:pPr marL="0" lvl="0" indent="0" algn="ctr" rtl="0">
              <a:spcBef>
                <a:spcPts val="0"/>
              </a:spcBef>
              <a:spcAft>
                <a:spcPts val="0"/>
              </a:spcAft>
              <a:buNone/>
            </a:pPr>
            <a:r>
              <a:rPr lang="es" sz="2400">
                <a:solidFill>
                  <a:srgbClr val="FFFFFF"/>
                </a:solidFill>
              </a:rPr>
              <a:t>- Listas de requisitos</a:t>
            </a:r>
            <a:endParaRPr sz="2400">
              <a:solidFill>
                <a:srgbClr val="FFFFFF"/>
              </a:solidFill>
            </a:endParaRPr>
          </a:p>
          <a:p>
            <a:pPr marL="0" lvl="0" indent="0" algn="ctr" rtl="0">
              <a:spcBef>
                <a:spcPts val="0"/>
              </a:spcBef>
              <a:spcAft>
                <a:spcPts val="0"/>
              </a:spcAft>
              <a:buNone/>
            </a:pPr>
            <a:r>
              <a:rPr lang="es" sz="2400">
                <a:solidFill>
                  <a:schemeClr val="lt1"/>
                </a:solidFill>
              </a:rPr>
              <a:t>- Insignias o badges</a:t>
            </a:r>
            <a:endParaRPr sz="2400">
              <a:solidFill>
                <a:schemeClr val="lt1"/>
              </a:solidFill>
            </a:endParaRPr>
          </a:p>
          <a:p>
            <a:pPr marL="0" lvl="0" indent="0" algn="ctr" rtl="0">
              <a:spcBef>
                <a:spcPts val="0"/>
              </a:spcBef>
              <a:spcAft>
                <a:spcPts val="0"/>
              </a:spcAft>
              <a:buNone/>
            </a:pPr>
            <a:r>
              <a:rPr lang="es" sz="2400">
                <a:solidFill>
                  <a:schemeClr val="lt1"/>
                </a:solidFill>
              </a:rPr>
              <a:t>- Observación directa</a:t>
            </a:r>
            <a:endParaRPr sz="2400">
              <a:solidFill>
                <a:schemeClr val="lt1"/>
              </a:solidFill>
            </a:endParaRPr>
          </a:p>
          <a:p>
            <a:pPr marL="0" lvl="0" indent="0" algn="ctr" rtl="0">
              <a:spcBef>
                <a:spcPts val="0"/>
              </a:spcBef>
              <a:spcAft>
                <a:spcPts val="0"/>
              </a:spcAft>
              <a:buNone/>
            </a:pPr>
            <a:endParaRPr sz="2400">
              <a:solidFill>
                <a:srgbClr val="FFFFFF"/>
              </a:solidFill>
            </a:endParaRPr>
          </a:p>
          <a:p>
            <a:pPr marL="0" lvl="0" indent="0" algn="ctr" rtl="0">
              <a:spcBef>
                <a:spcPts val="0"/>
              </a:spcBef>
              <a:spcAft>
                <a:spcPts val="0"/>
              </a:spcAft>
              <a:buNone/>
            </a:pPr>
            <a:endParaRPr sz="2400">
              <a:solidFill>
                <a:srgbClr val="FFFFFF"/>
              </a:solidFill>
            </a:endParaRPr>
          </a:p>
          <a:p>
            <a:pPr marL="0" lvl="0" indent="0" algn="ctr" rtl="0">
              <a:spcBef>
                <a:spcPts val="0"/>
              </a:spcBef>
              <a:spcAft>
                <a:spcPts val="0"/>
              </a:spcAft>
              <a:buNone/>
            </a:pPr>
            <a:endParaRPr sz="2400">
              <a:solidFill>
                <a:srgbClr val="FFFFFF"/>
              </a:solidFill>
            </a:endParaRPr>
          </a:p>
        </p:txBody>
      </p:sp>
      <p:sp>
        <p:nvSpPr>
          <p:cNvPr id="1094" name="Google Shape;1094;p138"/>
          <p:cNvSpPr txBox="1"/>
          <p:nvPr/>
        </p:nvSpPr>
        <p:spPr>
          <a:xfrm>
            <a:off x="172500" y="1992950"/>
            <a:ext cx="5361900" cy="24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lt1"/>
                </a:solidFill>
              </a:rPr>
              <a:t>- Evaluación colegiada: otros profes</a:t>
            </a:r>
            <a:endParaRPr sz="2400">
              <a:solidFill>
                <a:schemeClr val="lt1"/>
              </a:solidFill>
            </a:endParaRPr>
          </a:p>
          <a:p>
            <a:pPr marL="0" lvl="0" indent="0" algn="ctr" rtl="0">
              <a:spcBef>
                <a:spcPts val="0"/>
              </a:spcBef>
              <a:spcAft>
                <a:spcPts val="0"/>
              </a:spcAft>
              <a:buNone/>
            </a:pPr>
            <a:r>
              <a:rPr lang="es" sz="2400">
                <a:solidFill>
                  <a:schemeClr val="lt1"/>
                </a:solidFill>
              </a:rPr>
              <a:t>- Autoevaluación del propio alumno/a</a:t>
            </a:r>
            <a:endParaRPr sz="2400">
              <a:solidFill>
                <a:schemeClr val="lt1"/>
              </a:solidFill>
            </a:endParaRPr>
          </a:p>
          <a:p>
            <a:pPr marL="0" lvl="0" indent="0" algn="ctr" rtl="0">
              <a:spcBef>
                <a:spcPts val="0"/>
              </a:spcBef>
              <a:spcAft>
                <a:spcPts val="0"/>
              </a:spcAft>
              <a:buNone/>
            </a:pPr>
            <a:r>
              <a:rPr lang="es" sz="2400">
                <a:solidFill>
                  <a:schemeClr val="lt1"/>
                </a:solidFill>
              </a:rPr>
              <a:t>- Evaluación por pares</a:t>
            </a:r>
            <a:endParaRPr sz="2400">
              <a:solidFill>
                <a:schemeClr val="lt1"/>
              </a:solidFill>
            </a:endParaRPr>
          </a:p>
          <a:p>
            <a:pPr marL="0" lvl="0" indent="0" algn="ctr" rtl="0">
              <a:spcBef>
                <a:spcPts val="0"/>
              </a:spcBef>
              <a:spcAft>
                <a:spcPts val="0"/>
              </a:spcAft>
              <a:buNone/>
            </a:pPr>
            <a:r>
              <a:rPr lang="es" sz="2400">
                <a:solidFill>
                  <a:schemeClr val="lt1"/>
                </a:solidFill>
              </a:rPr>
              <a:t>- Evaluación de estándares, destrezas y capacidades</a:t>
            </a:r>
            <a:endParaRPr sz="2400">
              <a:solidFill>
                <a:srgbClr val="FFFFFF"/>
              </a:solidFill>
            </a:endParaRPr>
          </a:p>
          <a:p>
            <a:pPr marL="0" lvl="0" indent="0" algn="ctr" rtl="0">
              <a:spcBef>
                <a:spcPts val="0"/>
              </a:spcBef>
              <a:spcAft>
                <a:spcPts val="0"/>
              </a:spcAft>
              <a:buNone/>
            </a:pPr>
            <a:endParaRPr sz="2400">
              <a:solidFill>
                <a:srgbClr val="FFFFFF"/>
              </a:solidFill>
            </a:endParaRPr>
          </a:p>
          <a:p>
            <a:pPr marL="0" lvl="0" indent="0" algn="ctr" rtl="0">
              <a:spcBef>
                <a:spcPts val="0"/>
              </a:spcBef>
              <a:spcAft>
                <a:spcPts val="0"/>
              </a:spcAft>
              <a:buNone/>
            </a:pPr>
            <a:endParaRPr sz="2400">
              <a:solidFill>
                <a:srgbClr val="FFFFFF"/>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098"/>
        <p:cNvGrpSpPr/>
        <p:nvPr/>
      </p:nvGrpSpPr>
      <p:grpSpPr>
        <a:xfrm>
          <a:off x="0" y="0"/>
          <a:ext cx="0" cy="0"/>
          <a:chOff x="0" y="0"/>
          <a:chExt cx="0" cy="0"/>
        </a:xfrm>
      </p:grpSpPr>
      <p:sp>
        <p:nvSpPr>
          <p:cNvPr id="1099" name="Google Shape;1099;p1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FFFFFF"/>
                </a:solidFill>
                <a:latin typeface="Indie Flower"/>
                <a:ea typeface="Indie Flower"/>
                <a:cs typeface="Indie Flower"/>
                <a:sym typeface="Indie Flower"/>
              </a:rPr>
              <a:t>Apps</a:t>
            </a:r>
            <a:endParaRPr>
              <a:solidFill>
                <a:srgbClr val="FFFFFF"/>
              </a:solidFill>
              <a:latin typeface="Indie Flower"/>
              <a:ea typeface="Indie Flower"/>
              <a:cs typeface="Indie Flower"/>
              <a:sym typeface="Indie Flower"/>
            </a:endParaRPr>
          </a:p>
        </p:txBody>
      </p:sp>
      <p:sp>
        <p:nvSpPr>
          <p:cNvPr id="1100" name="Google Shape;1100;p139"/>
          <p:cNvSpPr txBox="1">
            <a:spLocks noGrp="1"/>
          </p:cNvSpPr>
          <p:nvPr>
            <p:ph type="body" idx="1"/>
          </p:nvPr>
        </p:nvSpPr>
        <p:spPr>
          <a:xfrm>
            <a:off x="538325" y="4370225"/>
            <a:ext cx="3723600" cy="51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u="sng">
                <a:solidFill>
                  <a:schemeClr val="hlink"/>
                </a:solidFill>
                <a:hlinkClick r:id="rId3"/>
              </a:rPr>
              <a:t>https://www.classdojo.com/es-es/</a:t>
            </a:r>
            <a:endParaRPr/>
          </a:p>
        </p:txBody>
      </p:sp>
      <p:sp>
        <p:nvSpPr>
          <p:cNvPr id="1101" name="Google Shape;1101;p139"/>
          <p:cNvSpPr txBox="1"/>
          <p:nvPr/>
        </p:nvSpPr>
        <p:spPr>
          <a:xfrm>
            <a:off x="5177350" y="4370225"/>
            <a:ext cx="3425400" cy="2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u="sng">
                <a:solidFill>
                  <a:schemeClr val="hlink"/>
                </a:solidFill>
                <a:hlinkClick r:id="rId4"/>
              </a:rPr>
              <a:t>https://www.classcraft.com/es/</a:t>
            </a:r>
            <a:endParaRPr sz="1800"/>
          </a:p>
        </p:txBody>
      </p:sp>
      <p:pic>
        <p:nvPicPr>
          <p:cNvPr id="1102" name="Google Shape;1102;p139" descr="INQRB55szx3z-dWshR7IbpirUIGUpX7sXIeximxpru4olulN_opPtui2MAEZbZ8XeII=w300"/>
          <p:cNvPicPr preferRelativeResize="0"/>
          <p:nvPr/>
        </p:nvPicPr>
        <p:blipFill>
          <a:blip r:embed="rId5">
            <a:alphaModFix/>
          </a:blip>
          <a:stretch>
            <a:fillRect/>
          </a:stretch>
        </p:blipFill>
        <p:spPr>
          <a:xfrm>
            <a:off x="693750" y="1307925"/>
            <a:ext cx="2857500" cy="2857500"/>
          </a:xfrm>
          <a:prstGeom prst="rect">
            <a:avLst/>
          </a:prstGeom>
          <a:noFill/>
          <a:ln>
            <a:noFill/>
          </a:ln>
        </p:spPr>
      </p:pic>
      <p:pic>
        <p:nvPicPr>
          <p:cNvPr id="1103" name="Google Shape;1103;p139" descr="content_Cover.jpg"/>
          <p:cNvPicPr preferRelativeResize="0"/>
          <p:nvPr/>
        </p:nvPicPr>
        <p:blipFill>
          <a:blip r:embed="rId6">
            <a:alphaModFix/>
          </a:blip>
          <a:stretch>
            <a:fillRect/>
          </a:stretch>
        </p:blipFill>
        <p:spPr>
          <a:xfrm>
            <a:off x="4613425" y="1403975"/>
            <a:ext cx="4218874" cy="2580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07"/>
        <p:cNvGrpSpPr/>
        <p:nvPr/>
      </p:nvGrpSpPr>
      <p:grpSpPr>
        <a:xfrm>
          <a:off x="0" y="0"/>
          <a:ext cx="0" cy="0"/>
          <a:chOff x="0" y="0"/>
          <a:chExt cx="0" cy="0"/>
        </a:xfrm>
      </p:grpSpPr>
      <p:pic>
        <p:nvPicPr>
          <p:cNvPr id="1108" name="Google Shape;1108;p140" descr="Captura de pantalla 2015-08-29 a la(s) 23.27.14.png"/>
          <p:cNvPicPr preferRelativeResize="0"/>
          <p:nvPr/>
        </p:nvPicPr>
        <p:blipFill rotWithShape="1">
          <a:blip r:embed="rId3">
            <a:alphaModFix/>
          </a:blip>
          <a:srcRect l="13414" t="10359" r="31199" b="17297"/>
          <a:stretch/>
        </p:blipFill>
        <p:spPr>
          <a:xfrm>
            <a:off x="169650" y="1301525"/>
            <a:ext cx="3850710" cy="2827851"/>
          </a:xfrm>
          <a:prstGeom prst="rect">
            <a:avLst/>
          </a:prstGeom>
          <a:noFill/>
          <a:ln>
            <a:noFill/>
          </a:ln>
        </p:spPr>
      </p:pic>
      <p:pic>
        <p:nvPicPr>
          <p:cNvPr id="1109" name="Google Shape;1109;p140" descr="Captura de pantalla 2015-08-29 a la(s) 23.31.41.png"/>
          <p:cNvPicPr preferRelativeResize="0"/>
          <p:nvPr/>
        </p:nvPicPr>
        <p:blipFill rotWithShape="1">
          <a:blip r:embed="rId4">
            <a:alphaModFix/>
          </a:blip>
          <a:srcRect l="20121" t="17481" r="18005" b="12870"/>
          <a:stretch/>
        </p:blipFill>
        <p:spPr>
          <a:xfrm>
            <a:off x="4625975" y="1053798"/>
            <a:ext cx="4280976" cy="2709270"/>
          </a:xfrm>
          <a:prstGeom prst="rect">
            <a:avLst/>
          </a:prstGeom>
          <a:noFill/>
          <a:ln>
            <a:noFill/>
          </a:ln>
        </p:spPr>
      </p:pic>
      <p:sp>
        <p:nvSpPr>
          <p:cNvPr id="1110" name="Google Shape;1110;p140"/>
          <p:cNvSpPr txBox="1">
            <a:spLocks noGrp="1"/>
          </p:cNvSpPr>
          <p:nvPr>
            <p:ph type="title"/>
          </p:nvPr>
        </p:nvSpPr>
        <p:spPr>
          <a:xfrm>
            <a:off x="892944" y="-339638"/>
            <a:ext cx="73581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Rúbricas</a:t>
            </a:r>
            <a:endParaRPr/>
          </a:p>
        </p:txBody>
      </p:sp>
      <p:sp>
        <p:nvSpPr>
          <p:cNvPr id="1111" name="Google Shape;1111;p140"/>
          <p:cNvSpPr txBox="1"/>
          <p:nvPr/>
        </p:nvSpPr>
        <p:spPr>
          <a:xfrm>
            <a:off x="1833250" y="4431050"/>
            <a:ext cx="49437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D9D9D9"/>
                </a:solidFill>
              </a:rPr>
              <a:t>Colección de +100 Rúbricas para todos los niveles:</a:t>
            </a:r>
            <a:endParaRPr>
              <a:solidFill>
                <a:srgbClr val="D9D9D9"/>
              </a:solidFill>
            </a:endParaRPr>
          </a:p>
          <a:p>
            <a:pPr marL="0" lvl="0" indent="0" algn="l" rtl="0">
              <a:spcBef>
                <a:spcPts val="0"/>
              </a:spcBef>
              <a:spcAft>
                <a:spcPts val="0"/>
              </a:spcAft>
              <a:buNone/>
            </a:pPr>
            <a:r>
              <a:rPr lang="es" sz="1000" u="sng">
                <a:solidFill>
                  <a:srgbClr val="FFFFFF"/>
                </a:solidFill>
                <a:hlinkClick r:id="rId5"/>
              </a:rPr>
              <a:t>http://www.orientacionandujar.es/2015/08/31/coleccion-100-rubricas-de-evaluacion-para-primaria-secundaria-y-bachillerato/</a:t>
            </a:r>
            <a:endParaRPr sz="1000">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15"/>
        <p:cNvGrpSpPr/>
        <p:nvPr/>
      </p:nvGrpSpPr>
      <p:grpSpPr>
        <a:xfrm>
          <a:off x="0" y="0"/>
          <a:ext cx="0" cy="0"/>
          <a:chOff x="0" y="0"/>
          <a:chExt cx="0" cy="0"/>
        </a:xfrm>
      </p:grpSpPr>
      <p:sp>
        <p:nvSpPr>
          <p:cNvPr id="1116" name="Google Shape;1116;p141"/>
          <p:cNvSpPr txBox="1">
            <a:spLocks noGrp="1"/>
          </p:cNvSpPr>
          <p:nvPr>
            <p:ph type="title"/>
          </p:nvPr>
        </p:nvSpPr>
        <p:spPr>
          <a:xfrm>
            <a:off x="892944" y="-339638"/>
            <a:ext cx="7358100" cy="13395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Rúbricas</a:t>
            </a:r>
            <a:endParaRPr/>
          </a:p>
        </p:txBody>
      </p:sp>
      <p:sp>
        <p:nvSpPr>
          <p:cNvPr id="1117" name="Google Shape;1117;p141"/>
          <p:cNvSpPr txBox="1"/>
          <p:nvPr/>
        </p:nvSpPr>
        <p:spPr>
          <a:xfrm>
            <a:off x="1833250" y="4431050"/>
            <a:ext cx="49437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D9D9D9"/>
                </a:solidFill>
              </a:rPr>
              <a:t>Colección de +100 Rúbricas para todos los niveles:</a:t>
            </a:r>
            <a:endParaRPr>
              <a:solidFill>
                <a:srgbClr val="D9D9D9"/>
              </a:solidFill>
            </a:endParaRPr>
          </a:p>
          <a:p>
            <a:pPr marL="0" lvl="0" indent="0" algn="l" rtl="0">
              <a:spcBef>
                <a:spcPts val="0"/>
              </a:spcBef>
              <a:spcAft>
                <a:spcPts val="0"/>
              </a:spcAft>
              <a:buNone/>
            </a:pPr>
            <a:r>
              <a:rPr lang="es" sz="1000" u="sng">
                <a:solidFill>
                  <a:srgbClr val="FFFFFF"/>
                </a:solidFill>
                <a:hlinkClick r:id="rId3"/>
              </a:rPr>
              <a:t>http://www.orientacionandujar.es/2015/08/31/coleccion-100-rubricas-de-evaluacion-para-primaria-secundaria-y-bachillerato/</a:t>
            </a:r>
            <a:endParaRPr sz="1000">
              <a:solidFill>
                <a:srgbClr val="FFFFFF"/>
              </a:solidFill>
            </a:endParaRPr>
          </a:p>
        </p:txBody>
      </p:sp>
      <p:pic>
        <p:nvPicPr>
          <p:cNvPr id="1118" name="Google Shape;1118;p141"/>
          <p:cNvPicPr preferRelativeResize="0"/>
          <p:nvPr/>
        </p:nvPicPr>
        <p:blipFill>
          <a:blip r:embed="rId4">
            <a:alphaModFix/>
          </a:blip>
          <a:stretch>
            <a:fillRect/>
          </a:stretch>
        </p:blipFill>
        <p:spPr>
          <a:xfrm>
            <a:off x="2741900" y="1075137"/>
            <a:ext cx="3126389" cy="3126389"/>
          </a:xfrm>
          <a:prstGeom prst="rect">
            <a:avLst/>
          </a:prstGeom>
          <a:noFill/>
          <a:ln>
            <a:noFill/>
          </a:ln>
        </p:spPr>
      </p:pic>
      <p:sp>
        <p:nvSpPr>
          <p:cNvPr id="1119" name="Google Shape;1119;p141">
            <a:hlinkClick r:id="rId5"/>
          </p:cNvPr>
          <p:cNvSpPr txBox="1"/>
          <p:nvPr/>
        </p:nvSpPr>
        <p:spPr>
          <a:xfrm>
            <a:off x="6257575" y="1531350"/>
            <a:ext cx="2423700" cy="8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FFFFFF"/>
                </a:solidFill>
                <a:latin typeface="Short Stack"/>
                <a:ea typeface="Short Stack"/>
                <a:cs typeface="Short Stack"/>
                <a:sym typeface="Short Stack"/>
              </a:rPr>
              <a:t>https://docs.google.com/document/d/1fpmxcGzd2pT2Og5a-lers3xywgDAg3WtMXcWZQEBgcI/edit?usp=sharing</a:t>
            </a:r>
            <a:endParaRPr>
              <a:solidFill>
                <a:srgbClr val="FFFFFF"/>
              </a:solidFill>
              <a:latin typeface="Short Stack"/>
              <a:ea typeface="Short Stack"/>
              <a:cs typeface="Short Stack"/>
              <a:sym typeface="Short Stack"/>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23"/>
        <p:cNvGrpSpPr/>
        <p:nvPr/>
      </p:nvGrpSpPr>
      <p:grpSpPr>
        <a:xfrm>
          <a:off x="0" y="0"/>
          <a:ext cx="0" cy="0"/>
          <a:chOff x="0" y="0"/>
          <a:chExt cx="0" cy="0"/>
        </a:xfrm>
      </p:grpSpPr>
      <p:sp>
        <p:nvSpPr>
          <p:cNvPr id="1124" name="Google Shape;1124;p142"/>
          <p:cNvSpPr txBox="1">
            <a:spLocks noGrp="1"/>
          </p:cNvSpPr>
          <p:nvPr>
            <p:ph type="title"/>
          </p:nvPr>
        </p:nvSpPr>
        <p:spPr>
          <a:xfrm>
            <a:off x="457200" y="205978"/>
            <a:ext cx="8229600" cy="8574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Portfolio</a:t>
            </a:r>
            <a:endParaRPr/>
          </a:p>
        </p:txBody>
      </p:sp>
      <p:pic>
        <p:nvPicPr>
          <p:cNvPr id="1125" name="Google Shape;1125;p142" descr="portfolio.jpg"/>
          <p:cNvPicPr preferRelativeResize="0"/>
          <p:nvPr/>
        </p:nvPicPr>
        <p:blipFill>
          <a:blip r:embed="rId3">
            <a:alphaModFix/>
          </a:blip>
          <a:stretch>
            <a:fillRect/>
          </a:stretch>
        </p:blipFill>
        <p:spPr>
          <a:xfrm>
            <a:off x="7195400" y="82238"/>
            <a:ext cx="1858475" cy="1104875"/>
          </a:xfrm>
          <a:prstGeom prst="rect">
            <a:avLst/>
          </a:prstGeom>
          <a:noFill/>
          <a:ln>
            <a:noFill/>
          </a:ln>
        </p:spPr>
      </p:pic>
      <p:pic>
        <p:nvPicPr>
          <p:cNvPr id="1126" name="Google Shape;1126;p142" descr="wpid-20130321_154752.jpg"/>
          <p:cNvPicPr preferRelativeResize="0"/>
          <p:nvPr/>
        </p:nvPicPr>
        <p:blipFill>
          <a:blip r:embed="rId4">
            <a:alphaModFix/>
          </a:blip>
          <a:stretch>
            <a:fillRect/>
          </a:stretch>
        </p:blipFill>
        <p:spPr>
          <a:xfrm>
            <a:off x="2190750" y="1272062"/>
            <a:ext cx="4762500" cy="35718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30"/>
        <p:cNvGrpSpPr/>
        <p:nvPr/>
      </p:nvGrpSpPr>
      <p:grpSpPr>
        <a:xfrm>
          <a:off x="0" y="0"/>
          <a:ext cx="0" cy="0"/>
          <a:chOff x="0" y="0"/>
          <a:chExt cx="0" cy="0"/>
        </a:xfrm>
      </p:grpSpPr>
      <p:sp>
        <p:nvSpPr>
          <p:cNvPr id="1131" name="Google Shape;1131;p143"/>
          <p:cNvSpPr txBox="1">
            <a:spLocks noGrp="1"/>
          </p:cNvSpPr>
          <p:nvPr>
            <p:ph type="title"/>
          </p:nvPr>
        </p:nvSpPr>
        <p:spPr>
          <a:xfrm>
            <a:off x="457200" y="620153"/>
            <a:ext cx="8229600" cy="8574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Listas de cotejo</a:t>
            </a:r>
            <a:endParaRPr/>
          </a:p>
          <a:p>
            <a:pPr marL="0" lvl="0" indent="0" algn="ctr" rtl="0">
              <a:spcBef>
                <a:spcPts val="0"/>
              </a:spcBef>
              <a:spcAft>
                <a:spcPts val="0"/>
              </a:spcAft>
              <a:buNone/>
            </a:pPr>
            <a:r>
              <a:rPr lang="es"/>
              <a:t>y Lista de requisitos</a:t>
            </a:r>
            <a:endParaRPr/>
          </a:p>
        </p:txBody>
      </p:sp>
      <p:pic>
        <p:nvPicPr>
          <p:cNvPr id="1132" name="Google Shape;1132;p143" descr="lista-ticks.jpg"/>
          <p:cNvPicPr preferRelativeResize="0"/>
          <p:nvPr/>
        </p:nvPicPr>
        <p:blipFill>
          <a:blip r:embed="rId3">
            <a:alphaModFix/>
          </a:blip>
          <a:stretch>
            <a:fillRect/>
          </a:stretch>
        </p:blipFill>
        <p:spPr>
          <a:xfrm>
            <a:off x="1114350" y="1648876"/>
            <a:ext cx="3342300" cy="2904625"/>
          </a:xfrm>
          <a:prstGeom prst="rect">
            <a:avLst/>
          </a:prstGeom>
          <a:noFill/>
          <a:ln>
            <a:noFill/>
          </a:ln>
        </p:spPr>
      </p:pic>
      <p:pic>
        <p:nvPicPr>
          <p:cNvPr id="1133" name="Google Shape;1133;p143"/>
          <p:cNvPicPr preferRelativeResize="0"/>
          <p:nvPr/>
        </p:nvPicPr>
        <p:blipFill>
          <a:blip r:embed="rId4">
            <a:alphaModFix/>
          </a:blip>
          <a:stretch>
            <a:fillRect/>
          </a:stretch>
        </p:blipFill>
        <p:spPr>
          <a:xfrm>
            <a:off x="4864250" y="1764261"/>
            <a:ext cx="3342300" cy="267384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3D9AD1"/>
        </a:solidFill>
        <a:effectLst/>
      </p:bgPr>
    </p:bg>
    <p:spTree>
      <p:nvGrpSpPr>
        <p:cNvPr id="1" name="Shape 1137"/>
        <p:cNvGrpSpPr/>
        <p:nvPr/>
      </p:nvGrpSpPr>
      <p:grpSpPr>
        <a:xfrm>
          <a:off x="0" y="0"/>
          <a:ext cx="0" cy="0"/>
          <a:chOff x="0" y="0"/>
          <a:chExt cx="0" cy="0"/>
        </a:xfrm>
      </p:grpSpPr>
      <p:sp>
        <p:nvSpPr>
          <p:cNvPr id="1138" name="Google Shape;1138;p144"/>
          <p:cNvSpPr txBox="1">
            <a:spLocks noGrp="1"/>
          </p:cNvSpPr>
          <p:nvPr>
            <p:ph type="title"/>
          </p:nvPr>
        </p:nvSpPr>
        <p:spPr>
          <a:xfrm>
            <a:off x="457200" y="620153"/>
            <a:ext cx="8229600" cy="857400"/>
          </a:xfrm>
          <a:prstGeom prst="rect">
            <a:avLst/>
          </a:prstGeom>
        </p:spPr>
        <p:txBody>
          <a:bodyPr spcFirstLastPara="1" wrap="square" lIns="58925" tIns="58925" rIns="58925" bIns="58925" anchor="b" anchorCtr="0">
            <a:noAutofit/>
          </a:bodyPr>
          <a:lstStyle/>
          <a:p>
            <a:pPr marL="0" lvl="0" indent="0" algn="ctr" rtl="0">
              <a:spcBef>
                <a:spcPts val="0"/>
              </a:spcBef>
              <a:spcAft>
                <a:spcPts val="0"/>
              </a:spcAft>
              <a:buNone/>
            </a:pPr>
            <a:r>
              <a:rPr lang="es"/>
              <a:t>Listas de cotejo</a:t>
            </a:r>
            <a:endParaRPr/>
          </a:p>
          <a:p>
            <a:pPr marL="0" lvl="0" indent="0" algn="ctr" rtl="0">
              <a:spcBef>
                <a:spcPts val="0"/>
              </a:spcBef>
              <a:spcAft>
                <a:spcPts val="0"/>
              </a:spcAft>
              <a:buNone/>
            </a:pPr>
            <a:r>
              <a:rPr lang="es"/>
              <a:t>y Lista de requisitos</a:t>
            </a:r>
            <a:endParaRPr/>
          </a:p>
        </p:txBody>
      </p:sp>
      <p:pic>
        <p:nvPicPr>
          <p:cNvPr id="1139" name="Google Shape;1139;p144"/>
          <p:cNvPicPr preferRelativeResize="0"/>
          <p:nvPr/>
        </p:nvPicPr>
        <p:blipFill rotWithShape="1">
          <a:blip r:embed="rId3">
            <a:alphaModFix/>
          </a:blip>
          <a:srcRect l="11622" t="27084" r="17070" b="34725"/>
          <a:stretch/>
        </p:blipFill>
        <p:spPr>
          <a:xfrm>
            <a:off x="1005350" y="1620975"/>
            <a:ext cx="3195624" cy="1283650"/>
          </a:xfrm>
          <a:prstGeom prst="rect">
            <a:avLst/>
          </a:prstGeom>
          <a:noFill/>
          <a:ln>
            <a:noFill/>
          </a:ln>
        </p:spPr>
      </p:pic>
      <p:pic>
        <p:nvPicPr>
          <p:cNvPr id="1140" name="Google Shape;1140;p144"/>
          <p:cNvPicPr preferRelativeResize="0"/>
          <p:nvPr/>
        </p:nvPicPr>
        <p:blipFill>
          <a:blip r:embed="rId4">
            <a:alphaModFix/>
          </a:blip>
          <a:stretch>
            <a:fillRect/>
          </a:stretch>
        </p:blipFill>
        <p:spPr>
          <a:xfrm>
            <a:off x="4640624" y="1620978"/>
            <a:ext cx="3361146" cy="3361146"/>
          </a:xfrm>
          <a:prstGeom prst="rect">
            <a:avLst/>
          </a:prstGeom>
          <a:noFill/>
          <a:ln>
            <a:noFill/>
          </a:ln>
        </p:spPr>
      </p:pic>
      <p:pic>
        <p:nvPicPr>
          <p:cNvPr id="1141" name="Google Shape;1141;p144"/>
          <p:cNvPicPr preferRelativeResize="0"/>
          <p:nvPr/>
        </p:nvPicPr>
        <p:blipFill rotWithShape="1">
          <a:blip r:embed="rId5">
            <a:alphaModFix/>
          </a:blip>
          <a:srcRect l="11147" t="33611" r="32808" b="28795"/>
          <a:stretch/>
        </p:blipFill>
        <p:spPr>
          <a:xfrm>
            <a:off x="1086600" y="3294350"/>
            <a:ext cx="3033122" cy="15260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Presentación en pantalla (16:9)</PresentationFormat>
  <Slides>162</Slides>
  <Notes>162</Notes>
  <HiddenSlides>0</HiddenSlides>
  <ScaleCrop>false</ScaleCrop>
  <HeadingPairs>
    <vt:vector size="4" baseType="variant">
      <vt:variant>
        <vt:lpstr>Tema</vt:lpstr>
      </vt:variant>
      <vt:variant>
        <vt:i4>3</vt:i4>
      </vt:variant>
      <vt:variant>
        <vt:lpstr>Títulos de diapositiva</vt:lpstr>
      </vt:variant>
      <vt:variant>
        <vt:i4>162</vt:i4>
      </vt:variant>
    </vt:vector>
  </HeadingPairs>
  <TitlesOfParts>
    <vt:vector size="165" baseType="lpstr">
      <vt:lpstr>Simple Light</vt:lpstr>
      <vt:lpstr>Chalkboard</vt:lpstr>
      <vt:lpstr>Simple Light</vt:lpstr>
      <vt:lpstr>Presentación de PowerPoint</vt:lpstr>
      <vt:lpstr>Presentación de PowerPoint</vt:lpstr>
      <vt:lpstr>Metodologías activas</vt:lpstr>
      <vt:lpstr>¿Qué es el ABP?</vt:lpstr>
      <vt:lpstr>Presentación de PowerPoint</vt:lpstr>
      <vt:lpstr>Presentación de PowerPoint</vt:lpstr>
      <vt:lpstr>Metodologías activas</vt:lpstr>
      <vt:lpstr>¿Qué es el Flipped Learning?</vt:lpstr>
      <vt:lpstr>Metodologías activas</vt:lpstr>
      <vt:lpstr>¿Qué es la Gamificación?</vt:lpstr>
      <vt:lpstr>Metodologías activas</vt:lpstr>
      <vt:lpstr>¿Qué es el Aprendizaje Cooperativo?</vt:lpstr>
      <vt:lpstr>Metodologías activas</vt:lpstr>
      <vt:lpstr>¿Qué es el Aprendizaje-Servicio?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ScratchDay</vt:lpstr>
      <vt:lpstr>Concurso de cortos</vt:lpstr>
      <vt:lpstr>Escaperoom / BreakOut / Gymkanas / Juegos</vt:lpstr>
      <vt:lpstr>UKEReto</vt:lpstr>
      <vt:lpstr>Presentación de PowerPoint</vt:lpstr>
      <vt:lpstr>Presentación de PowerPoint</vt:lpstr>
      <vt:lpstr>Presentación de PowerPoint</vt:lpstr>
      <vt:lpstr>Mine-Cathedral</vt:lpstr>
      <vt:lpstr>Ejemplo de ABP en Bachillerato</vt:lpstr>
      <vt:lpstr>Algunos ejemplos más</vt:lpstr>
      <vt:lpstr>CANVAS</vt:lpstr>
      <vt:lpstr>Presentación de PowerPoint</vt:lpstr>
      <vt:lpstr>Presentación de PowerPoint</vt:lpstr>
      <vt:lpstr>Herramientas de la WEB 2.0</vt:lpstr>
      <vt:lpstr>CANVAS</vt:lpstr>
      <vt:lpstr>Presentación de PowerPoint</vt:lpstr>
      <vt:lpstr>Presentación de PowerPoint</vt:lpstr>
      <vt:lpstr>CANVAS</vt:lpstr>
      <vt:lpstr>Presentación de PowerPoint</vt:lpstr>
      <vt:lpstr>CANVAS</vt:lpstr>
      <vt:lpstr>TALLER FLIPPED</vt:lpstr>
      <vt:lpstr>Flipped</vt:lpstr>
      <vt:lpstr>Tipos de vídeos</vt:lpstr>
      <vt:lpstr>Tipos de vídeos</vt:lpstr>
      <vt:lpstr>Tipos de vídeos</vt:lpstr>
      <vt:lpstr>Tipos de vídeos</vt:lpstr>
      <vt:lpstr>Tipos de vídeos</vt:lpstr>
      <vt:lpstr>Tipos de vídeos</vt:lpstr>
      <vt:lpstr>Tipos de vídeos</vt:lpstr>
      <vt:lpstr>Tipos de vídeos</vt:lpstr>
      <vt:lpstr>Tipos de vídeos</vt:lpstr>
      <vt:lpstr>Tipos de vídeos</vt:lpstr>
      <vt:lpstr>Tipos de vídeos</vt:lpstr>
      <vt:lpstr>Los Cuestionarios</vt:lpstr>
      <vt:lpstr>Los Cuestionarios</vt:lpstr>
      <vt:lpstr>Los Cuestionarios</vt:lpstr>
      <vt:lpstr>Los Cuestionarios</vt:lpstr>
      <vt:lpstr>EDICIÓN DE VÍDEO PARA EL AULA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TALLER EVALUACIÓN</vt:lpstr>
      <vt:lpstr>Evaluación</vt:lpstr>
      <vt:lpstr>Apps</vt:lpstr>
      <vt:lpstr>Rúbricas</vt:lpstr>
      <vt:lpstr>Rúbricas</vt:lpstr>
      <vt:lpstr>Portfolio</vt:lpstr>
      <vt:lpstr>Listas de cotejo y Lista de requisitos</vt:lpstr>
      <vt:lpstr>Listas de cotejo y Lista de requisitos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EscapeRoom vs BreakOutEdu</vt:lpstr>
      <vt:lpstr>Presentación de PowerPoint</vt:lpstr>
      <vt:lpstr>Para saber más sobre mi EscapeRoom / BreakOut</vt:lpstr>
      <vt:lpstr>Tutorial y ayudas de Javi Quil</vt:lpstr>
      <vt:lpstr>Revista Comunicación y Pedagogía. Especial Escaperoom</vt:lpstr>
      <vt:lpstr>Guía definitiva de AppleJux (Christian Negré)</vt:lpstr>
      <vt:lpstr>Presentación de PowerPoint</vt:lpstr>
      <vt:lpstr>Presentación de PowerPoint</vt:lpstr>
      <vt:lpstr>Presentación de PowerPoint</vt:lpstr>
      <vt:lpstr>Presentación de PowerPoint</vt:lpstr>
      <vt:lpstr>Presentación de PowerPoint</vt:lpstr>
      <vt:lpstr>Cajas</vt:lpstr>
      <vt:lpstr>Cajas</vt:lpstr>
      <vt:lpstr>Cajas</vt:lpstr>
      <vt:lpstr>Cajas</vt:lpstr>
      <vt:lpstr>Cajas</vt:lpstr>
      <vt:lpstr>Cajas</vt:lpstr>
      <vt:lpstr>Cajas</vt:lpstr>
      <vt:lpstr>Cajas</vt:lpstr>
      <vt:lpstr>Candados</vt:lpstr>
      <vt:lpstr>Candados</vt:lpstr>
      <vt:lpstr>Candados</vt:lpstr>
      <vt:lpstr>Candados</vt:lpstr>
      <vt:lpstr>Candados</vt:lpstr>
      <vt:lpstr>Candados</vt:lpstr>
      <vt:lpstr>Candados</vt:lpstr>
      <vt:lpstr>Candados</vt:lpstr>
      <vt:lpstr>Candados</vt:lpstr>
      <vt:lpstr>Candados</vt:lpstr>
      <vt:lpstr>Candados</vt:lpstr>
      <vt:lpstr>Candados</vt:lpstr>
      <vt:lpstr>Candados</vt:lpstr>
      <vt:lpstr>Mi tablero de Pinterest con ideas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https://photos.app.goo.gl/ZcRAmy8tMSMziph77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revision>2</cp:revision>
  <dcterms:modified xsi:type="dcterms:W3CDTF">2020-03-03T15:39:38Z</dcterms:modified>
</cp:coreProperties>
</file>