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2E4FB-2BC0-4BD2-9242-BB2DDB4EB35E}"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s-ES"/>
        </a:p>
      </dgm:t>
    </dgm:pt>
    <dgm:pt modelId="{873F6211-326D-429B-A6BD-68A3A26C0D6C}">
      <dgm:prSet phldrT="[Texto]"/>
      <dgm:spPr/>
      <dgm:t>
        <a:bodyPr/>
        <a:lstStyle/>
        <a:p>
          <a:pPr algn="ctr"/>
          <a:r>
            <a:rPr lang="es-ES" dirty="0" smtClean="0"/>
            <a:t>TICS</a:t>
          </a:r>
          <a:endParaRPr lang="es-ES" dirty="0"/>
        </a:p>
      </dgm:t>
    </dgm:pt>
    <dgm:pt modelId="{B73618BC-F7F2-415E-86EB-543A50A30BFB}" type="parTrans" cxnId="{0F954F83-C39A-44BB-AE0D-D5EBBE92622F}">
      <dgm:prSet/>
      <dgm:spPr/>
      <dgm:t>
        <a:bodyPr/>
        <a:lstStyle/>
        <a:p>
          <a:pPr algn="ctr"/>
          <a:endParaRPr lang="es-ES"/>
        </a:p>
      </dgm:t>
    </dgm:pt>
    <dgm:pt modelId="{B47178F0-FF4A-4B3E-8C27-FCE8E9334D6F}" type="sibTrans" cxnId="{0F954F83-C39A-44BB-AE0D-D5EBBE92622F}">
      <dgm:prSet/>
      <dgm:spPr/>
      <dgm:t>
        <a:bodyPr/>
        <a:lstStyle/>
        <a:p>
          <a:pPr algn="ctr"/>
          <a:endParaRPr lang="es-ES"/>
        </a:p>
      </dgm:t>
    </dgm:pt>
    <dgm:pt modelId="{67BC165F-F1A4-45C3-8D97-BED8709F70AF}">
      <dgm:prSet phldrT="[Texto]" custT="1"/>
      <dgm:spPr/>
      <dgm:t>
        <a:bodyPr/>
        <a:lstStyle/>
        <a:p>
          <a:pPr algn="ctr"/>
          <a:r>
            <a:rPr lang="es-ES" sz="1600" dirty="0" smtClean="0"/>
            <a:t>Motivación </a:t>
          </a:r>
          <a:endParaRPr lang="es-ES" sz="1600" dirty="0"/>
        </a:p>
      </dgm:t>
    </dgm:pt>
    <dgm:pt modelId="{C27628EE-95D5-4D70-B143-ABE0D9347909}" type="parTrans" cxnId="{F673BF6D-E7F5-4D0A-A2D0-DCAFF8FA73D4}">
      <dgm:prSet/>
      <dgm:spPr/>
      <dgm:t>
        <a:bodyPr/>
        <a:lstStyle/>
        <a:p>
          <a:pPr algn="ctr"/>
          <a:endParaRPr lang="es-ES"/>
        </a:p>
      </dgm:t>
    </dgm:pt>
    <dgm:pt modelId="{CDD96E4D-7D11-4F03-8DD2-2F4DE853C282}" type="sibTrans" cxnId="{F673BF6D-E7F5-4D0A-A2D0-DCAFF8FA73D4}">
      <dgm:prSet/>
      <dgm:spPr/>
      <dgm:t>
        <a:bodyPr/>
        <a:lstStyle/>
        <a:p>
          <a:pPr algn="ctr"/>
          <a:endParaRPr lang="es-ES" dirty="0"/>
        </a:p>
      </dgm:t>
    </dgm:pt>
    <dgm:pt modelId="{5D880588-00FA-46E8-A6D3-C4C51CDCBFDA}">
      <dgm:prSet phldrT="[Texto]" custT="1"/>
      <dgm:spPr/>
      <dgm:t>
        <a:bodyPr/>
        <a:lstStyle/>
        <a:p>
          <a:pPr algn="ctr" defTabSz="800100">
            <a:lnSpc>
              <a:spcPct val="90000"/>
            </a:lnSpc>
            <a:spcBef>
              <a:spcPct val="0"/>
            </a:spcBef>
            <a:spcAft>
              <a:spcPct val="35000"/>
            </a:spcAft>
          </a:pPr>
          <a:endParaRPr lang="es-ES" sz="1800" dirty="0" smtClean="0"/>
        </a:p>
        <a:p>
          <a:pPr algn="ctr" defTabSz="800100">
            <a:lnSpc>
              <a:spcPct val="90000"/>
            </a:lnSpc>
            <a:spcBef>
              <a:spcPct val="0"/>
            </a:spcBef>
            <a:spcAft>
              <a:spcPct val="35000"/>
            </a:spcAft>
          </a:pPr>
          <a:r>
            <a:rPr lang="es-ES" sz="1400" dirty="0" smtClean="0"/>
            <a:t>Comunicación</a:t>
          </a:r>
        </a:p>
        <a:p>
          <a:pPr marL="0" marR="0" indent="0" algn="ctr" defTabSz="914400" eaLnBrk="1" fontAlgn="auto" latinLnBrk="0" hangingPunct="1">
            <a:lnSpc>
              <a:spcPct val="100000"/>
            </a:lnSpc>
            <a:spcBef>
              <a:spcPts val="0"/>
            </a:spcBef>
            <a:spcAft>
              <a:spcPts val="0"/>
            </a:spcAft>
            <a:buClrTx/>
            <a:buSzTx/>
            <a:buFontTx/>
            <a:buNone/>
            <a:tabLst/>
            <a:defRPr/>
          </a:pPr>
          <a:r>
            <a:rPr lang="es-ES" sz="1400" dirty="0" smtClean="0"/>
            <a:t>profesor/</a:t>
          </a:r>
        </a:p>
        <a:p>
          <a:pPr marL="0" marR="0" indent="0" algn="ctr" defTabSz="914400" eaLnBrk="1" fontAlgn="auto" latinLnBrk="0" hangingPunct="1">
            <a:lnSpc>
              <a:spcPct val="100000"/>
            </a:lnSpc>
            <a:spcBef>
              <a:spcPts val="0"/>
            </a:spcBef>
            <a:spcAft>
              <a:spcPts val="0"/>
            </a:spcAft>
            <a:buClrTx/>
            <a:buSzTx/>
            <a:buFontTx/>
            <a:buNone/>
            <a:tabLst/>
            <a:defRPr/>
          </a:pPr>
          <a:r>
            <a:rPr lang="es-ES" sz="1400" dirty="0" smtClean="0"/>
            <a:t>Alumno/</a:t>
          </a:r>
        </a:p>
        <a:p>
          <a:pPr algn="ctr" defTabSz="800100">
            <a:lnSpc>
              <a:spcPct val="90000"/>
            </a:lnSpc>
            <a:spcBef>
              <a:spcPct val="0"/>
            </a:spcBef>
            <a:spcAft>
              <a:spcPct val="35000"/>
            </a:spcAft>
          </a:pPr>
          <a:r>
            <a:rPr lang="es-ES" sz="1400" dirty="0" smtClean="0"/>
            <a:t>familia</a:t>
          </a:r>
        </a:p>
        <a:p>
          <a:pPr algn="ctr" defTabSz="800100">
            <a:lnSpc>
              <a:spcPct val="90000"/>
            </a:lnSpc>
            <a:spcBef>
              <a:spcPct val="0"/>
            </a:spcBef>
            <a:spcAft>
              <a:spcPct val="35000"/>
            </a:spcAft>
          </a:pPr>
          <a:endParaRPr lang="es-ES" sz="1200" dirty="0"/>
        </a:p>
      </dgm:t>
    </dgm:pt>
    <dgm:pt modelId="{EC1F4E92-A59C-4BDD-9FA8-7B97AE115D01}" type="parTrans" cxnId="{2FF60BBE-062C-420B-BEA6-7061BEF567E1}">
      <dgm:prSet/>
      <dgm:spPr/>
      <dgm:t>
        <a:bodyPr/>
        <a:lstStyle/>
        <a:p>
          <a:pPr algn="ctr"/>
          <a:endParaRPr lang="es-ES"/>
        </a:p>
      </dgm:t>
    </dgm:pt>
    <dgm:pt modelId="{43E340DD-DD16-460B-98F8-D2FF382489AE}" type="sibTrans" cxnId="{2FF60BBE-062C-420B-BEA6-7061BEF567E1}">
      <dgm:prSet/>
      <dgm:spPr/>
      <dgm:t>
        <a:bodyPr/>
        <a:lstStyle/>
        <a:p>
          <a:pPr algn="ctr"/>
          <a:endParaRPr lang="es-ES" dirty="0"/>
        </a:p>
      </dgm:t>
    </dgm:pt>
    <dgm:pt modelId="{8EEA53A4-30A6-47B1-B19B-87CCEEFC6AF1}">
      <dgm:prSet phldrT="[Texto]"/>
      <dgm:spPr/>
      <dgm:t>
        <a:bodyPr/>
        <a:lstStyle/>
        <a:p>
          <a:pPr algn="ctr"/>
          <a:r>
            <a:rPr lang="es-ES" dirty="0" smtClean="0"/>
            <a:t>Mejora de resultados</a:t>
          </a:r>
          <a:endParaRPr lang="es-ES" dirty="0"/>
        </a:p>
      </dgm:t>
    </dgm:pt>
    <dgm:pt modelId="{92363268-F032-4C67-A836-E8818207B10E}" type="parTrans" cxnId="{11834FF4-1D11-43AD-99E9-26B30C55A374}">
      <dgm:prSet/>
      <dgm:spPr/>
      <dgm:t>
        <a:bodyPr/>
        <a:lstStyle/>
        <a:p>
          <a:pPr algn="ctr"/>
          <a:endParaRPr lang="es-ES"/>
        </a:p>
      </dgm:t>
    </dgm:pt>
    <dgm:pt modelId="{5E298704-0F06-45E6-B4F9-37867C485BC1}" type="sibTrans" cxnId="{11834FF4-1D11-43AD-99E9-26B30C55A374}">
      <dgm:prSet/>
      <dgm:spPr/>
      <dgm:t>
        <a:bodyPr/>
        <a:lstStyle/>
        <a:p>
          <a:pPr algn="ctr"/>
          <a:endParaRPr lang="es-ES" dirty="0"/>
        </a:p>
      </dgm:t>
    </dgm:pt>
    <dgm:pt modelId="{129ADC2A-7AB6-4021-B1EB-F8B1C23F747C}">
      <dgm:prSet phldrT="[Texto]" custT="1"/>
      <dgm:spPr/>
      <dgm:t>
        <a:bodyPr/>
        <a:lstStyle/>
        <a:p>
          <a:pPr algn="ctr"/>
          <a:r>
            <a:rPr lang="es-ES" sz="1400" dirty="0" smtClean="0"/>
            <a:t>Fuente de información</a:t>
          </a:r>
          <a:endParaRPr lang="es-ES" sz="1400" dirty="0"/>
        </a:p>
      </dgm:t>
    </dgm:pt>
    <dgm:pt modelId="{DCA49CB2-796E-447F-8B0A-6175BF147CFD}" type="parTrans" cxnId="{530749B3-DCAA-48E6-AFAC-E0EA2CF54843}">
      <dgm:prSet/>
      <dgm:spPr/>
      <dgm:t>
        <a:bodyPr/>
        <a:lstStyle/>
        <a:p>
          <a:pPr algn="ctr"/>
          <a:endParaRPr lang="es-ES"/>
        </a:p>
      </dgm:t>
    </dgm:pt>
    <dgm:pt modelId="{8E8F3BBF-6EDD-4EC2-A211-205B85EED9CC}" type="sibTrans" cxnId="{530749B3-DCAA-48E6-AFAC-E0EA2CF54843}">
      <dgm:prSet/>
      <dgm:spPr/>
      <dgm:t>
        <a:bodyPr/>
        <a:lstStyle/>
        <a:p>
          <a:pPr algn="ctr"/>
          <a:endParaRPr lang="es-ES" dirty="0"/>
        </a:p>
      </dgm:t>
    </dgm:pt>
    <dgm:pt modelId="{961B02E2-6853-4477-B1EE-42CF6353CD05}">
      <dgm:prSet custT="1"/>
      <dgm:spPr/>
      <dgm:t>
        <a:bodyPr/>
        <a:lstStyle/>
        <a:p>
          <a:pPr algn="ctr"/>
          <a:endParaRPr lang="es-ES" sz="2800" b="0" dirty="0" smtClean="0"/>
        </a:p>
        <a:p>
          <a:pPr algn="ctr"/>
          <a:r>
            <a:rPr lang="es-ES" sz="1400" b="0" dirty="0" smtClean="0"/>
            <a:t>Instrumento lúdico -formativo</a:t>
          </a:r>
          <a:endParaRPr lang="es-ES" sz="1400" b="0" dirty="0"/>
        </a:p>
      </dgm:t>
    </dgm:pt>
    <dgm:pt modelId="{E281E55D-A8B3-4D17-B45A-ACDCF974AEDC}" type="parTrans" cxnId="{F248E367-8CAB-46C7-B9E4-709A5AB80633}">
      <dgm:prSet/>
      <dgm:spPr/>
      <dgm:t>
        <a:bodyPr/>
        <a:lstStyle/>
        <a:p>
          <a:pPr algn="ctr"/>
          <a:endParaRPr lang="es-ES"/>
        </a:p>
      </dgm:t>
    </dgm:pt>
    <dgm:pt modelId="{06094093-9FFC-4C3A-B47F-8E6005F399CE}" type="sibTrans" cxnId="{F248E367-8CAB-46C7-B9E4-709A5AB80633}">
      <dgm:prSet/>
      <dgm:spPr/>
      <dgm:t>
        <a:bodyPr/>
        <a:lstStyle/>
        <a:p>
          <a:pPr algn="ctr"/>
          <a:endParaRPr lang="es-ES" dirty="0"/>
        </a:p>
      </dgm:t>
    </dgm:pt>
    <dgm:pt modelId="{9123A32C-0361-432C-96CC-D37399BFAE4B}">
      <dgm:prSet/>
      <dgm:spPr/>
      <dgm:t>
        <a:bodyPr/>
        <a:lstStyle/>
        <a:p>
          <a:pPr algn="ctr"/>
          <a:endParaRPr lang="es-ES" sz="2000" dirty="0"/>
        </a:p>
      </dgm:t>
    </dgm:pt>
    <dgm:pt modelId="{6C966045-6F90-415B-B7A7-066A96B4CC83}" type="parTrans" cxnId="{0B0D4CD8-F1D8-4C7A-ABC9-1485C2A1C3E1}">
      <dgm:prSet/>
      <dgm:spPr/>
      <dgm:t>
        <a:bodyPr/>
        <a:lstStyle/>
        <a:p>
          <a:pPr algn="ctr"/>
          <a:endParaRPr lang="es-ES"/>
        </a:p>
      </dgm:t>
    </dgm:pt>
    <dgm:pt modelId="{A7B1A77B-27BC-44F8-9CE3-1116DD685B3E}" type="sibTrans" cxnId="{0B0D4CD8-F1D8-4C7A-ABC9-1485C2A1C3E1}">
      <dgm:prSet/>
      <dgm:spPr/>
      <dgm:t>
        <a:bodyPr/>
        <a:lstStyle/>
        <a:p>
          <a:pPr algn="ctr"/>
          <a:endParaRPr lang="es-ES"/>
        </a:p>
      </dgm:t>
    </dgm:pt>
    <dgm:pt modelId="{85F6F1E9-F81B-4B26-9ECE-5EE631E57741}">
      <dgm:prSet/>
      <dgm:spPr/>
      <dgm:t>
        <a:bodyPr/>
        <a:lstStyle/>
        <a:p>
          <a:pPr algn="ctr"/>
          <a:endParaRPr lang="es-ES" sz="2000" dirty="0"/>
        </a:p>
      </dgm:t>
    </dgm:pt>
    <dgm:pt modelId="{B5FCAD3E-21CC-4940-B015-7774A901A114}" type="parTrans" cxnId="{E85DE92C-2FF6-4E73-A8F8-69D15C3D288F}">
      <dgm:prSet/>
      <dgm:spPr/>
      <dgm:t>
        <a:bodyPr/>
        <a:lstStyle/>
        <a:p>
          <a:pPr algn="ctr"/>
          <a:endParaRPr lang="es-ES"/>
        </a:p>
      </dgm:t>
    </dgm:pt>
    <dgm:pt modelId="{D5E1397E-2952-4416-AB2A-DAB92836CA4A}" type="sibTrans" cxnId="{E85DE92C-2FF6-4E73-A8F8-69D15C3D288F}">
      <dgm:prSet/>
      <dgm:spPr/>
      <dgm:t>
        <a:bodyPr/>
        <a:lstStyle/>
        <a:p>
          <a:pPr algn="ctr"/>
          <a:endParaRPr lang="es-ES"/>
        </a:p>
      </dgm:t>
    </dgm:pt>
    <dgm:pt modelId="{7290E2EA-4852-4111-A818-69541FE07117}" type="pres">
      <dgm:prSet presAssocID="{2582E4FB-2BC0-4BD2-9242-BB2DDB4EB35E}" presName="Name0" presStyleCnt="0">
        <dgm:presLayoutVars>
          <dgm:chMax val="1"/>
          <dgm:dir val="rev"/>
          <dgm:animLvl val="ctr"/>
          <dgm:resizeHandles val="exact"/>
        </dgm:presLayoutVars>
      </dgm:prSet>
      <dgm:spPr/>
      <dgm:t>
        <a:bodyPr/>
        <a:lstStyle/>
        <a:p>
          <a:endParaRPr lang="es-ES"/>
        </a:p>
      </dgm:t>
    </dgm:pt>
    <dgm:pt modelId="{3FF9F012-A1A8-4ABC-B001-BBA7CEDE2D07}" type="pres">
      <dgm:prSet presAssocID="{873F6211-326D-429B-A6BD-68A3A26C0D6C}" presName="centerShape" presStyleLbl="node0" presStyleIdx="0" presStyleCnt="1"/>
      <dgm:spPr/>
      <dgm:t>
        <a:bodyPr/>
        <a:lstStyle/>
        <a:p>
          <a:endParaRPr lang="es-ES"/>
        </a:p>
      </dgm:t>
    </dgm:pt>
    <dgm:pt modelId="{8C44D7AB-6951-404E-8D8A-ABE435DC179D}" type="pres">
      <dgm:prSet presAssocID="{67BC165F-F1A4-45C3-8D97-BED8709F70AF}" presName="node" presStyleLbl="node1" presStyleIdx="0" presStyleCnt="5" custRadScaleRad="102128" custRadScaleInc="554">
        <dgm:presLayoutVars>
          <dgm:bulletEnabled val="1"/>
        </dgm:presLayoutVars>
      </dgm:prSet>
      <dgm:spPr/>
      <dgm:t>
        <a:bodyPr/>
        <a:lstStyle/>
        <a:p>
          <a:endParaRPr lang="es-ES"/>
        </a:p>
      </dgm:t>
    </dgm:pt>
    <dgm:pt modelId="{D211A444-45F9-41EF-85D6-6332E86D36FE}" type="pres">
      <dgm:prSet presAssocID="{67BC165F-F1A4-45C3-8D97-BED8709F70AF}" presName="dummy" presStyleCnt="0"/>
      <dgm:spPr/>
    </dgm:pt>
    <dgm:pt modelId="{3A604BF3-0141-49D3-9C76-7D146DCBE954}" type="pres">
      <dgm:prSet presAssocID="{CDD96E4D-7D11-4F03-8DD2-2F4DE853C282}" presName="sibTrans" presStyleLbl="sibTrans2D1" presStyleIdx="0" presStyleCnt="5"/>
      <dgm:spPr/>
      <dgm:t>
        <a:bodyPr/>
        <a:lstStyle/>
        <a:p>
          <a:endParaRPr lang="es-ES"/>
        </a:p>
      </dgm:t>
    </dgm:pt>
    <dgm:pt modelId="{3E16C27D-B823-40D8-905C-8AC0249939A1}" type="pres">
      <dgm:prSet presAssocID="{5D880588-00FA-46E8-A6D3-C4C51CDCBFDA}" presName="node" presStyleLbl="node1" presStyleIdx="1" presStyleCnt="5" custScaleX="116148" custScaleY="105590">
        <dgm:presLayoutVars>
          <dgm:bulletEnabled val="1"/>
        </dgm:presLayoutVars>
      </dgm:prSet>
      <dgm:spPr/>
      <dgm:t>
        <a:bodyPr/>
        <a:lstStyle/>
        <a:p>
          <a:endParaRPr lang="es-ES"/>
        </a:p>
      </dgm:t>
    </dgm:pt>
    <dgm:pt modelId="{96745B3F-C3FF-4618-9E3A-063102F22A6F}" type="pres">
      <dgm:prSet presAssocID="{5D880588-00FA-46E8-A6D3-C4C51CDCBFDA}" presName="dummy" presStyleCnt="0"/>
      <dgm:spPr/>
    </dgm:pt>
    <dgm:pt modelId="{5B5C90AE-10F0-493E-95C0-0512008F1B59}" type="pres">
      <dgm:prSet presAssocID="{43E340DD-DD16-460B-98F8-D2FF382489AE}" presName="sibTrans" presStyleLbl="sibTrans2D1" presStyleIdx="1" presStyleCnt="5"/>
      <dgm:spPr/>
      <dgm:t>
        <a:bodyPr/>
        <a:lstStyle/>
        <a:p>
          <a:endParaRPr lang="es-ES"/>
        </a:p>
      </dgm:t>
    </dgm:pt>
    <dgm:pt modelId="{F95080E5-D918-473D-B8A9-723C4AB8B63B}" type="pres">
      <dgm:prSet presAssocID="{8EEA53A4-30A6-47B1-B19B-87CCEEFC6AF1}" presName="node" presStyleLbl="node1" presStyleIdx="2" presStyleCnt="5">
        <dgm:presLayoutVars>
          <dgm:bulletEnabled val="1"/>
        </dgm:presLayoutVars>
      </dgm:prSet>
      <dgm:spPr/>
      <dgm:t>
        <a:bodyPr/>
        <a:lstStyle/>
        <a:p>
          <a:endParaRPr lang="es-ES"/>
        </a:p>
      </dgm:t>
    </dgm:pt>
    <dgm:pt modelId="{9CFF559F-F21F-4FB7-A25D-3C44968912A8}" type="pres">
      <dgm:prSet presAssocID="{8EEA53A4-30A6-47B1-B19B-87CCEEFC6AF1}" presName="dummy" presStyleCnt="0"/>
      <dgm:spPr/>
    </dgm:pt>
    <dgm:pt modelId="{5B86B056-737B-43D3-8E5D-92E412E9B007}" type="pres">
      <dgm:prSet presAssocID="{5E298704-0F06-45E6-B4F9-37867C485BC1}" presName="sibTrans" presStyleLbl="sibTrans2D1" presStyleIdx="2" presStyleCnt="5"/>
      <dgm:spPr/>
      <dgm:t>
        <a:bodyPr/>
        <a:lstStyle/>
        <a:p>
          <a:endParaRPr lang="es-ES"/>
        </a:p>
      </dgm:t>
    </dgm:pt>
    <dgm:pt modelId="{858D2E79-A8C3-4CAB-A9AC-08E7A6C7CED3}" type="pres">
      <dgm:prSet presAssocID="{129ADC2A-7AB6-4021-B1EB-F8B1C23F747C}" presName="node" presStyleLbl="node1" presStyleIdx="3" presStyleCnt="5">
        <dgm:presLayoutVars>
          <dgm:bulletEnabled val="1"/>
        </dgm:presLayoutVars>
      </dgm:prSet>
      <dgm:spPr/>
      <dgm:t>
        <a:bodyPr/>
        <a:lstStyle/>
        <a:p>
          <a:endParaRPr lang="es-ES"/>
        </a:p>
      </dgm:t>
    </dgm:pt>
    <dgm:pt modelId="{B3B20423-BA6E-4E9D-A53F-D6C590A8BB3A}" type="pres">
      <dgm:prSet presAssocID="{129ADC2A-7AB6-4021-B1EB-F8B1C23F747C}" presName="dummy" presStyleCnt="0"/>
      <dgm:spPr/>
    </dgm:pt>
    <dgm:pt modelId="{58F922E0-B66E-4FDB-897F-B946FDD2F430}" type="pres">
      <dgm:prSet presAssocID="{8E8F3BBF-6EDD-4EC2-A211-205B85EED9CC}" presName="sibTrans" presStyleLbl="sibTrans2D1" presStyleIdx="3" presStyleCnt="5"/>
      <dgm:spPr/>
      <dgm:t>
        <a:bodyPr/>
        <a:lstStyle/>
        <a:p>
          <a:endParaRPr lang="es-ES"/>
        </a:p>
      </dgm:t>
    </dgm:pt>
    <dgm:pt modelId="{12D78555-61F4-435A-8202-827C3FE7DFC3}" type="pres">
      <dgm:prSet presAssocID="{961B02E2-6853-4477-B1EE-42CF6353CD05}" presName="node" presStyleLbl="node1" presStyleIdx="4" presStyleCnt="5">
        <dgm:presLayoutVars>
          <dgm:bulletEnabled val="1"/>
        </dgm:presLayoutVars>
      </dgm:prSet>
      <dgm:spPr/>
      <dgm:t>
        <a:bodyPr/>
        <a:lstStyle/>
        <a:p>
          <a:endParaRPr lang="es-ES"/>
        </a:p>
      </dgm:t>
    </dgm:pt>
    <dgm:pt modelId="{B24FD474-B8D6-42A8-9F86-9F1C0176DD41}" type="pres">
      <dgm:prSet presAssocID="{961B02E2-6853-4477-B1EE-42CF6353CD05}" presName="dummy" presStyleCnt="0"/>
      <dgm:spPr/>
    </dgm:pt>
    <dgm:pt modelId="{8C1FCE23-F76C-45BB-837B-8A0499302739}" type="pres">
      <dgm:prSet presAssocID="{06094093-9FFC-4C3A-B47F-8E6005F399CE}" presName="sibTrans" presStyleLbl="sibTrans2D1" presStyleIdx="4" presStyleCnt="5"/>
      <dgm:spPr/>
      <dgm:t>
        <a:bodyPr/>
        <a:lstStyle/>
        <a:p>
          <a:endParaRPr lang="es-ES"/>
        </a:p>
      </dgm:t>
    </dgm:pt>
  </dgm:ptLst>
  <dgm:cxnLst>
    <dgm:cxn modelId="{031E6318-D9BF-4A06-89E5-F6E8553B0EEC}" type="presOf" srcId="{5E298704-0F06-45E6-B4F9-37867C485BC1}" destId="{5B86B056-737B-43D3-8E5D-92E412E9B007}" srcOrd="0" destOrd="0" presId="urn:microsoft.com/office/officeart/2005/8/layout/radial6"/>
    <dgm:cxn modelId="{1B488233-B093-4794-B53C-C44FDC0079EF}" type="presOf" srcId="{961B02E2-6853-4477-B1EE-42CF6353CD05}" destId="{12D78555-61F4-435A-8202-827C3FE7DFC3}" srcOrd="0" destOrd="0" presId="urn:microsoft.com/office/officeart/2005/8/layout/radial6"/>
    <dgm:cxn modelId="{D01891FC-3260-465F-87ED-C6723E0D9D93}" type="presOf" srcId="{CDD96E4D-7D11-4F03-8DD2-2F4DE853C282}" destId="{3A604BF3-0141-49D3-9C76-7D146DCBE954}" srcOrd="0" destOrd="0" presId="urn:microsoft.com/office/officeart/2005/8/layout/radial6"/>
    <dgm:cxn modelId="{E85DE92C-2FF6-4E73-A8F8-69D15C3D288F}" srcId="{961B02E2-6853-4477-B1EE-42CF6353CD05}" destId="{85F6F1E9-F81B-4B26-9ECE-5EE631E57741}" srcOrd="1" destOrd="0" parTransId="{B5FCAD3E-21CC-4940-B015-7774A901A114}" sibTransId="{D5E1397E-2952-4416-AB2A-DAB92836CA4A}"/>
    <dgm:cxn modelId="{C8DAAF74-8CC7-4D2F-A932-49633BC83A35}" type="presOf" srcId="{9123A32C-0361-432C-96CC-D37399BFAE4B}" destId="{12D78555-61F4-435A-8202-827C3FE7DFC3}" srcOrd="0" destOrd="1" presId="urn:microsoft.com/office/officeart/2005/8/layout/radial6"/>
    <dgm:cxn modelId="{11834FF4-1D11-43AD-99E9-26B30C55A374}" srcId="{873F6211-326D-429B-A6BD-68A3A26C0D6C}" destId="{8EEA53A4-30A6-47B1-B19B-87CCEEFC6AF1}" srcOrd="2" destOrd="0" parTransId="{92363268-F032-4C67-A836-E8818207B10E}" sibTransId="{5E298704-0F06-45E6-B4F9-37867C485BC1}"/>
    <dgm:cxn modelId="{7944E77F-51C4-488F-99A3-EE2C0331EA9D}" type="presOf" srcId="{43E340DD-DD16-460B-98F8-D2FF382489AE}" destId="{5B5C90AE-10F0-493E-95C0-0512008F1B59}" srcOrd="0" destOrd="0" presId="urn:microsoft.com/office/officeart/2005/8/layout/radial6"/>
    <dgm:cxn modelId="{C117D866-2275-4581-BFCD-793000012764}" type="presOf" srcId="{8E8F3BBF-6EDD-4EC2-A211-205B85EED9CC}" destId="{58F922E0-B66E-4FDB-897F-B946FDD2F430}" srcOrd="0" destOrd="0" presId="urn:microsoft.com/office/officeart/2005/8/layout/radial6"/>
    <dgm:cxn modelId="{13E18DF6-0F2F-4C92-AC17-FF17B959352E}" type="presOf" srcId="{873F6211-326D-429B-A6BD-68A3A26C0D6C}" destId="{3FF9F012-A1A8-4ABC-B001-BBA7CEDE2D07}" srcOrd="0" destOrd="0" presId="urn:microsoft.com/office/officeart/2005/8/layout/radial6"/>
    <dgm:cxn modelId="{530749B3-DCAA-48E6-AFAC-E0EA2CF54843}" srcId="{873F6211-326D-429B-A6BD-68A3A26C0D6C}" destId="{129ADC2A-7AB6-4021-B1EB-F8B1C23F747C}" srcOrd="3" destOrd="0" parTransId="{DCA49CB2-796E-447F-8B0A-6175BF147CFD}" sibTransId="{8E8F3BBF-6EDD-4EC2-A211-205B85EED9CC}"/>
    <dgm:cxn modelId="{0819CBA5-9BFC-4147-8C8C-AF04729BFBE7}" type="presOf" srcId="{67BC165F-F1A4-45C3-8D97-BED8709F70AF}" destId="{8C44D7AB-6951-404E-8D8A-ABE435DC179D}" srcOrd="0" destOrd="0" presId="urn:microsoft.com/office/officeart/2005/8/layout/radial6"/>
    <dgm:cxn modelId="{1CA04476-5DD5-4BC7-8D93-2BD86330DD57}" type="presOf" srcId="{85F6F1E9-F81B-4B26-9ECE-5EE631E57741}" destId="{12D78555-61F4-435A-8202-827C3FE7DFC3}" srcOrd="0" destOrd="2" presId="urn:microsoft.com/office/officeart/2005/8/layout/radial6"/>
    <dgm:cxn modelId="{2FF60BBE-062C-420B-BEA6-7061BEF567E1}" srcId="{873F6211-326D-429B-A6BD-68A3A26C0D6C}" destId="{5D880588-00FA-46E8-A6D3-C4C51CDCBFDA}" srcOrd="1" destOrd="0" parTransId="{EC1F4E92-A59C-4BDD-9FA8-7B97AE115D01}" sibTransId="{43E340DD-DD16-460B-98F8-D2FF382489AE}"/>
    <dgm:cxn modelId="{5D3DDAE1-05C2-40C6-9C88-C9BA67C787FA}" type="presOf" srcId="{5D880588-00FA-46E8-A6D3-C4C51CDCBFDA}" destId="{3E16C27D-B823-40D8-905C-8AC0249939A1}" srcOrd="0" destOrd="0" presId="urn:microsoft.com/office/officeart/2005/8/layout/radial6"/>
    <dgm:cxn modelId="{0F954F83-C39A-44BB-AE0D-D5EBBE92622F}" srcId="{2582E4FB-2BC0-4BD2-9242-BB2DDB4EB35E}" destId="{873F6211-326D-429B-A6BD-68A3A26C0D6C}" srcOrd="0" destOrd="0" parTransId="{B73618BC-F7F2-415E-86EB-543A50A30BFB}" sibTransId="{B47178F0-FF4A-4B3E-8C27-FCE8E9334D6F}"/>
    <dgm:cxn modelId="{F673BF6D-E7F5-4D0A-A2D0-DCAFF8FA73D4}" srcId="{873F6211-326D-429B-A6BD-68A3A26C0D6C}" destId="{67BC165F-F1A4-45C3-8D97-BED8709F70AF}" srcOrd="0" destOrd="0" parTransId="{C27628EE-95D5-4D70-B143-ABE0D9347909}" sibTransId="{CDD96E4D-7D11-4F03-8DD2-2F4DE853C282}"/>
    <dgm:cxn modelId="{88BFCC04-85BD-46C3-9B6A-2050167B901F}" type="presOf" srcId="{129ADC2A-7AB6-4021-B1EB-F8B1C23F747C}" destId="{858D2E79-A8C3-4CAB-A9AC-08E7A6C7CED3}" srcOrd="0" destOrd="0" presId="urn:microsoft.com/office/officeart/2005/8/layout/radial6"/>
    <dgm:cxn modelId="{FB0E47DD-9D29-4B5C-B612-3CDDFDB57823}" type="presOf" srcId="{06094093-9FFC-4C3A-B47F-8E6005F399CE}" destId="{8C1FCE23-F76C-45BB-837B-8A0499302739}" srcOrd="0" destOrd="0" presId="urn:microsoft.com/office/officeart/2005/8/layout/radial6"/>
    <dgm:cxn modelId="{0B0D4CD8-F1D8-4C7A-ABC9-1485C2A1C3E1}" srcId="{961B02E2-6853-4477-B1EE-42CF6353CD05}" destId="{9123A32C-0361-432C-96CC-D37399BFAE4B}" srcOrd="0" destOrd="0" parTransId="{6C966045-6F90-415B-B7A7-066A96B4CC83}" sibTransId="{A7B1A77B-27BC-44F8-9CE3-1116DD685B3E}"/>
    <dgm:cxn modelId="{F248E367-8CAB-46C7-B9E4-709A5AB80633}" srcId="{873F6211-326D-429B-A6BD-68A3A26C0D6C}" destId="{961B02E2-6853-4477-B1EE-42CF6353CD05}" srcOrd="4" destOrd="0" parTransId="{E281E55D-A8B3-4D17-B45A-ACDCF974AEDC}" sibTransId="{06094093-9FFC-4C3A-B47F-8E6005F399CE}"/>
    <dgm:cxn modelId="{E06B9DD9-1C58-424D-A800-E9217227B6BC}" type="presOf" srcId="{8EEA53A4-30A6-47B1-B19B-87CCEEFC6AF1}" destId="{F95080E5-D918-473D-B8A9-723C4AB8B63B}" srcOrd="0" destOrd="0" presId="urn:microsoft.com/office/officeart/2005/8/layout/radial6"/>
    <dgm:cxn modelId="{35047767-06DD-49D2-BED3-680A0E3AF067}" type="presOf" srcId="{2582E4FB-2BC0-4BD2-9242-BB2DDB4EB35E}" destId="{7290E2EA-4852-4111-A818-69541FE07117}" srcOrd="0" destOrd="0" presId="urn:microsoft.com/office/officeart/2005/8/layout/radial6"/>
    <dgm:cxn modelId="{11221084-7F4F-4491-A740-E86C805716D6}" type="presParOf" srcId="{7290E2EA-4852-4111-A818-69541FE07117}" destId="{3FF9F012-A1A8-4ABC-B001-BBA7CEDE2D07}" srcOrd="0" destOrd="0" presId="urn:microsoft.com/office/officeart/2005/8/layout/radial6"/>
    <dgm:cxn modelId="{22D5D551-F671-4900-8535-2DF825A54956}" type="presParOf" srcId="{7290E2EA-4852-4111-A818-69541FE07117}" destId="{8C44D7AB-6951-404E-8D8A-ABE435DC179D}" srcOrd="1" destOrd="0" presId="urn:microsoft.com/office/officeart/2005/8/layout/radial6"/>
    <dgm:cxn modelId="{2B7B06BC-3F85-4395-AF0D-A5A640C3227E}" type="presParOf" srcId="{7290E2EA-4852-4111-A818-69541FE07117}" destId="{D211A444-45F9-41EF-85D6-6332E86D36FE}" srcOrd="2" destOrd="0" presId="urn:microsoft.com/office/officeart/2005/8/layout/radial6"/>
    <dgm:cxn modelId="{87113EDF-232F-47F7-99FF-CF45A38A3278}" type="presParOf" srcId="{7290E2EA-4852-4111-A818-69541FE07117}" destId="{3A604BF3-0141-49D3-9C76-7D146DCBE954}" srcOrd="3" destOrd="0" presId="urn:microsoft.com/office/officeart/2005/8/layout/radial6"/>
    <dgm:cxn modelId="{520C1D75-F06D-4369-B41A-77737BAD141E}" type="presParOf" srcId="{7290E2EA-4852-4111-A818-69541FE07117}" destId="{3E16C27D-B823-40D8-905C-8AC0249939A1}" srcOrd="4" destOrd="0" presId="urn:microsoft.com/office/officeart/2005/8/layout/radial6"/>
    <dgm:cxn modelId="{4DF170B3-3C08-4F1F-976D-DE37418B812A}" type="presParOf" srcId="{7290E2EA-4852-4111-A818-69541FE07117}" destId="{96745B3F-C3FF-4618-9E3A-063102F22A6F}" srcOrd="5" destOrd="0" presId="urn:microsoft.com/office/officeart/2005/8/layout/radial6"/>
    <dgm:cxn modelId="{71B673D3-BCD4-454A-A6BB-1A68FD742FE9}" type="presParOf" srcId="{7290E2EA-4852-4111-A818-69541FE07117}" destId="{5B5C90AE-10F0-493E-95C0-0512008F1B59}" srcOrd="6" destOrd="0" presId="urn:microsoft.com/office/officeart/2005/8/layout/radial6"/>
    <dgm:cxn modelId="{BFB66D0A-769A-413F-BA86-9E1AFDF93285}" type="presParOf" srcId="{7290E2EA-4852-4111-A818-69541FE07117}" destId="{F95080E5-D918-473D-B8A9-723C4AB8B63B}" srcOrd="7" destOrd="0" presId="urn:microsoft.com/office/officeart/2005/8/layout/radial6"/>
    <dgm:cxn modelId="{479751B0-47AF-42B2-9377-1730505A2619}" type="presParOf" srcId="{7290E2EA-4852-4111-A818-69541FE07117}" destId="{9CFF559F-F21F-4FB7-A25D-3C44968912A8}" srcOrd="8" destOrd="0" presId="urn:microsoft.com/office/officeart/2005/8/layout/radial6"/>
    <dgm:cxn modelId="{F8D0A0CF-D49C-441C-9EFA-67222C4BCDA3}" type="presParOf" srcId="{7290E2EA-4852-4111-A818-69541FE07117}" destId="{5B86B056-737B-43D3-8E5D-92E412E9B007}" srcOrd="9" destOrd="0" presId="urn:microsoft.com/office/officeart/2005/8/layout/radial6"/>
    <dgm:cxn modelId="{E0DB8638-5083-4905-85A6-31960F1D11F9}" type="presParOf" srcId="{7290E2EA-4852-4111-A818-69541FE07117}" destId="{858D2E79-A8C3-4CAB-A9AC-08E7A6C7CED3}" srcOrd="10" destOrd="0" presId="urn:microsoft.com/office/officeart/2005/8/layout/radial6"/>
    <dgm:cxn modelId="{70315246-2560-4E7A-A3D0-74E200AAC184}" type="presParOf" srcId="{7290E2EA-4852-4111-A818-69541FE07117}" destId="{B3B20423-BA6E-4E9D-A53F-D6C590A8BB3A}" srcOrd="11" destOrd="0" presId="urn:microsoft.com/office/officeart/2005/8/layout/radial6"/>
    <dgm:cxn modelId="{7A60FA99-3AF4-46EA-90CD-E84755FF40EC}" type="presParOf" srcId="{7290E2EA-4852-4111-A818-69541FE07117}" destId="{58F922E0-B66E-4FDB-897F-B946FDD2F430}" srcOrd="12" destOrd="0" presId="urn:microsoft.com/office/officeart/2005/8/layout/radial6"/>
    <dgm:cxn modelId="{C0AF4C33-D01A-457E-A808-D19A9C90F6F7}" type="presParOf" srcId="{7290E2EA-4852-4111-A818-69541FE07117}" destId="{12D78555-61F4-435A-8202-827C3FE7DFC3}" srcOrd="13" destOrd="0" presId="urn:microsoft.com/office/officeart/2005/8/layout/radial6"/>
    <dgm:cxn modelId="{C12479C6-7A64-4EC0-B673-A4928428E680}" type="presParOf" srcId="{7290E2EA-4852-4111-A818-69541FE07117}" destId="{B24FD474-B8D6-42A8-9F86-9F1C0176DD41}" srcOrd="14" destOrd="0" presId="urn:microsoft.com/office/officeart/2005/8/layout/radial6"/>
    <dgm:cxn modelId="{95C7DB12-F373-44EA-862D-CE2D4EF7861B}" type="presParOf" srcId="{7290E2EA-4852-4111-A818-69541FE07117}" destId="{8C1FCE23-F76C-45BB-837B-8A0499302739}"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1FCE23-F76C-45BB-837B-8A0499302739}">
      <dsp:nvSpPr>
        <dsp:cNvPr id="0" name=""/>
        <dsp:cNvSpPr/>
      </dsp:nvSpPr>
      <dsp:spPr>
        <a:xfrm>
          <a:off x="2223284" y="654638"/>
          <a:ext cx="4374795" cy="4374795"/>
        </a:xfrm>
        <a:prstGeom prst="blockArc">
          <a:avLst>
            <a:gd name="adj1" fmla="val 16208966"/>
            <a:gd name="adj2" fmla="val 20522653"/>
            <a:gd name="adj3" fmla="val 4644"/>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F922E0-B66E-4FDB-897F-B946FDD2F430}">
      <dsp:nvSpPr>
        <dsp:cNvPr id="0" name=""/>
        <dsp:cNvSpPr/>
      </dsp:nvSpPr>
      <dsp:spPr>
        <a:xfrm>
          <a:off x="2223793" y="656206"/>
          <a:ext cx="4374795" cy="4374795"/>
        </a:xfrm>
        <a:prstGeom prst="blockArc">
          <a:avLst>
            <a:gd name="adj1" fmla="val 20520000"/>
            <a:gd name="adj2" fmla="val 3240000"/>
            <a:gd name="adj3" fmla="val 4644"/>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86B056-737B-43D3-8E5D-92E412E9B007}">
      <dsp:nvSpPr>
        <dsp:cNvPr id="0" name=""/>
        <dsp:cNvSpPr/>
      </dsp:nvSpPr>
      <dsp:spPr>
        <a:xfrm>
          <a:off x="2223793" y="656206"/>
          <a:ext cx="4374795" cy="4374795"/>
        </a:xfrm>
        <a:prstGeom prst="blockArc">
          <a:avLst>
            <a:gd name="adj1" fmla="val 3240000"/>
            <a:gd name="adj2" fmla="val 7560000"/>
            <a:gd name="adj3" fmla="val 4644"/>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5C90AE-10F0-493E-95C0-0512008F1B59}">
      <dsp:nvSpPr>
        <dsp:cNvPr id="0" name=""/>
        <dsp:cNvSpPr/>
      </dsp:nvSpPr>
      <dsp:spPr>
        <a:xfrm>
          <a:off x="2223793" y="656206"/>
          <a:ext cx="4374795" cy="4374795"/>
        </a:xfrm>
        <a:prstGeom prst="blockArc">
          <a:avLst>
            <a:gd name="adj1" fmla="val 7560000"/>
            <a:gd name="adj2" fmla="val 11880000"/>
            <a:gd name="adj3" fmla="val 4644"/>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604BF3-0141-49D3-9C76-7D146DCBE954}">
      <dsp:nvSpPr>
        <dsp:cNvPr id="0" name=""/>
        <dsp:cNvSpPr/>
      </dsp:nvSpPr>
      <dsp:spPr>
        <a:xfrm>
          <a:off x="2224301" y="654640"/>
          <a:ext cx="4374795" cy="4374795"/>
        </a:xfrm>
        <a:prstGeom prst="blockArc">
          <a:avLst>
            <a:gd name="adj1" fmla="val 11877351"/>
            <a:gd name="adj2" fmla="val 1620733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F9F012-A1A8-4ABC-B001-BBA7CEDE2D07}">
      <dsp:nvSpPr>
        <dsp:cNvPr id="0" name=""/>
        <dsp:cNvSpPr/>
      </dsp:nvSpPr>
      <dsp:spPr>
        <a:xfrm>
          <a:off x="3403423" y="1835837"/>
          <a:ext cx="2015534" cy="20155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s-ES" sz="5800" kern="1200" dirty="0" smtClean="0"/>
            <a:t>TICS</a:t>
          </a:r>
          <a:endParaRPr lang="es-ES" sz="5800" kern="1200" dirty="0"/>
        </a:p>
      </dsp:txBody>
      <dsp:txXfrm>
        <a:off x="3403423" y="1835837"/>
        <a:ext cx="2015534" cy="2015534"/>
      </dsp:txXfrm>
    </dsp:sp>
    <dsp:sp modelId="{8C44D7AB-6951-404E-8D8A-ABE435DC179D}">
      <dsp:nvSpPr>
        <dsp:cNvPr id="0" name=""/>
        <dsp:cNvSpPr/>
      </dsp:nvSpPr>
      <dsp:spPr>
        <a:xfrm>
          <a:off x="3710817" y="0"/>
          <a:ext cx="1410873" cy="14108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Motivación </a:t>
          </a:r>
          <a:endParaRPr lang="es-ES" sz="1600" kern="1200" dirty="0"/>
        </a:p>
      </dsp:txBody>
      <dsp:txXfrm>
        <a:off x="3710817" y="0"/>
        <a:ext cx="1410873" cy="1410873"/>
      </dsp:txXfrm>
    </dsp:sp>
    <dsp:sp modelId="{3E16C27D-B823-40D8-905C-8AC0249939A1}">
      <dsp:nvSpPr>
        <dsp:cNvPr id="0" name=""/>
        <dsp:cNvSpPr/>
      </dsp:nvSpPr>
      <dsp:spPr>
        <a:xfrm>
          <a:off x="1559806" y="1438486"/>
          <a:ext cx="1638701" cy="1489741"/>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r>
            <a:rPr lang="es-ES" sz="1400" kern="1200" dirty="0" smtClean="0"/>
            <a:t>Comunicación</a:t>
          </a:r>
        </a:p>
        <a:p>
          <a:pPr marL="0" marR="0" lvl="0" indent="0" algn="ctr" defTabSz="914400" eaLnBrk="1" fontAlgn="auto" latinLnBrk="0" hangingPunct="1">
            <a:lnSpc>
              <a:spcPct val="100000"/>
            </a:lnSpc>
            <a:spcBef>
              <a:spcPct val="0"/>
            </a:spcBef>
            <a:spcAft>
              <a:spcPts val="0"/>
            </a:spcAft>
            <a:buClrTx/>
            <a:buSzTx/>
            <a:buFontTx/>
            <a:buNone/>
            <a:tabLst/>
            <a:defRPr/>
          </a:pPr>
          <a:r>
            <a:rPr lang="es-ES" sz="1400" kern="1200" dirty="0" smtClean="0"/>
            <a:t>profesor/</a:t>
          </a:r>
        </a:p>
        <a:p>
          <a:pPr marL="0" marR="0" lvl="0" indent="0" algn="ctr" defTabSz="914400" eaLnBrk="1" fontAlgn="auto" latinLnBrk="0" hangingPunct="1">
            <a:lnSpc>
              <a:spcPct val="100000"/>
            </a:lnSpc>
            <a:spcBef>
              <a:spcPct val="0"/>
            </a:spcBef>
            <a:spcAft>
              <a:spcPts val="0"/>
            </a:spcAft>
            <a:buClrTx/>
            <a:buSzTx/>
            <a:buFontTx/>
            <a:buNone/>
            <a:tabLst/>
            <a:defRPr/>
          </a:pPr>
          <a:r>
            <a:rPr lang="es-ES" sz="1400" kern="1200" dirty="0" smtClean="0"/>
            <a:t>Alumno/</a:t>
          </a:r>
        </a:p>
        <a:p>
          <a:pPr lvl="0" algn="ctr" defTabSz="800100">
            <a:lnSpc>
              <a:spcPct val="90000"/>
            </a:lnSpc>
            <a:spcBef>
              <a:spcPct val="0"/>
            </a:spcBef>
            <a:spcAft>
              <a:spcPct val="35000"/>
            </a:spcAft>
          </a:pPr>
          <a:r>
            <a:rPr lang="es-ES" sz="1400" kern="1200" dirty="0" smtClean="0"/>
            <a:t>familia</a:t>
          </a:r>
        </a:p>
        <a:p>
          <a:pPr lvl="0" algn="ctr" defTabSz="800100">
            <a:lnSpc>
              <a:spcPct val="90000"/>
            </a:lnSpc>
            <a:spcBef>
              <a:spcPct val="0"/>
            </a:spcBef>
            <a:spcAft>
              <a:spcPct val="35000"/>
            </a:spcAft>
          </a:pPr>
          <a:endParaRPr lang="es-ES" sz="1200" kern="1200" dirty="0"/>
        </a:p>
      </dsp:txBody>
      <dsp:txXfrm>
        <a:off x="1559806" y="1438486"/>
        <a:ext cx="1638701" cy="1489741"/>
      </dsp:txXfrm>
    </dsp:sp>
    <dsp:sp modelId="{F95080E5-D918-473D-B8A9-723C4AB8B63B}">
      <dsp:nvSpPr>
        <dsp:cNvPr id="0" name=""/>
        <dsp:cNvSpPr/>
      </dsp:nvSpPr>
      <dsp:spPr>
        <a:xfrm>
          <a:off x="2449888" y="3866718"/>
          <a:ext cx="1410873" cy="1410873"/>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t>Mejora de resultados</a:t>
          </a:r>
          <a:endParaRPr lang="es-ES" sz="1700" kern="1200" dirty="0"/>
        </a:p>
      </dsp:txBody>
      <dsp:txXfrm>
        <a:off x="2449888" y="3866718"/>
        <a:ext cx="1410873" cy="1410873"/>
      </dsp:txXfrm>
    </dsp:sp>
    <dsp:sp modelId="{858D2E79-A8C3-4CAB-A9AC-08E7A6C7CED3}">
      <dsp:nvSpPr>
        <dsp:cNvPr id="0" name=""/>
        <dsp:cNvSpPr/>
      </dsp:nvSpPr>
      <dsp:spPr>
        <a:xfrm>
          <a:off x="4961619" y="3866718"/>
          <a:ext cx="1410873" cy="1410873"/>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Fuente de información</a:t>
          </a:r>
          <a:endParaRPr lang="es-ES" sz="1400" kern="1200" dirty="0"/>
        </a:p>
      </dsp:txBody>
      <dsp:txXfrm>
        <a:off x="4961619" y="3866718"/>
        <a:ext cx="1410873" cy="1410873"/>
      </dsp:txXfrm>
    </dsp:sp>
    <dsp:sp modelId="{12D78555-61F4-435A-8202-827C3FE7DFC3}">
      <dsp:nvSpPr>
        <dsp:cNvPr id="0" name=""/>
        <dsp:cNvSpPr/>
      </dsp:nvSpPr>
      <dsp:spPr>
        <a:xfrm>
          <a:off x="5737787" y="1477919"/>
          <a:ext cx="1410873" cy="1410873"/>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b="0" kern="1200" dirty="0" smtClean="0"/>
        </a:p>
        <a:p>
          <a:pPr lvl="0" algn="ctr" defTabSz="1244600">
            <a:lnSpc>
              <a:spcPct val="90000"/>
            </a:lnSpc>
            <a:spcBef>
              <a:spcPct val="0"/>
            </a:spcBef>
            <a:spcAft>
              <a:spcPct val="35000"/>
            </a:spcAft>
          </a:pPr>
          <a:r>
            <a:rPr lang="es-ES" sz="1400" b="0" kern="1200" dirty="0" smtClean="0"/>
            <a:t>Instrumento lúdico -formativo</a:t>
          </a:r>
          <a:endParaRPr lang="es-ES" sz="1400" b="0" kern="1200" dirty="0"/>
        </a:p>
        <a:p>
          <a:pPr marL="228600" lvl="1" indent="-228600" algn="ctr" defTabSz="889000">
            <a:lnSpc>
              <a:spcPct val="90000"/>
            </a:lnSpc>
            <a:spcBef>
              <a:spcPct val="0"/>
            </a:spcBef>
            <a:spcAft>
              <a:spcPct val="15000"/>
            </a:spcAft>
            <a:buChar char="••"/>
          </a:pPr>
          <a:endParaRPr lang="es-ES" sz="2000" kern="1200" dirty="0"/>
        </a:p>
        <a:p>
          <a:pPr marL="228600" lvl="1" indent="-228600" algn="ctr" defTabSz="889000">
            <a:lnSpc>
              <a:spcPct val="90000"/>
            </a:lnSpc>
            <a:spcBef>
              <a:spcPct val="0"/>
            </a:spcBef>
            <a:spcAft>
              <a:spcPct val="15000"/>
            </a:spcAft>
            <a:buChar char="••"/>
          </a:pPr>
          <a:endParaRPr lang="es-ES" sz="2000" kern="1200" dirty="0"/>
        </a:p>
      </dsp:txBody>
      <dsp:txXfrm>
        <a:off x="5737787" y="1477919"/>
        <a:ext cx="1410873" cy="14108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ítulo y viñeta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Texto del título</a:t>
            </a:r>
          </a:p>
        </p:txBody>
      </p:sp>
      <p:sp>
        <p:nvSpPr>
          <p:cNvPr id="57" name="Shape 57"/>
          <p:cNvSpPr>
            <a:spLocks noGrp="1"/>
          </p:cNvSpPr>
          <p:nvPr>
            <p:ph type="body" idx="1"/>
          </p:nvPr>
        </p:nvSpPr>
        <p:spPr>
          <a:xfrm>
            <a:off x="553641" y="1964531"/>
            <a:ext cx="8036719" cy="401835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‹Nº›</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ítulo (arriba)">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Texto del título</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‹Nº›</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D043BA0-E639-4969-A648-A0C726F07B8E}" type="datetimeFigureOut">
              <a:rPr lang="es-ES" smtClean="0"/>
              <a:pPr/>
              <a:t>25/11/2016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BD3C68-D96E-40C2-9161-A5A38D8E497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43BA0-E639-4969-A648-A0C726F07B8E}" type="datetimeFigureOut">
              <a:rPr lang="es-ES" smtClean="0"/>
              <a:pPr/>
              <a:t>25/11/2016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D3C68-D96E-40C2-9161-A5A38D8E497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esarsantacatalin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intl/es_es/chromecast/tv/?gclid=CM2alpfMp8kCFcvpwgod6hIA4A" TargetMode="External"/><Relationship Id="rId2" Type="http://schemas.openxmlformats.org/officeDocument/2006/relationships/hyperlink" Target="http://www.tronsmart.com/products/miracastadapter" TargetMode="Externa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www.apple.com/es/shop/product/H9139VC/B/kanex-atv-pro-x-duplicaci%C3%B3n-de-airplay-para-proyectores-vga" TargetMode="External"/><Relationship Id="rId4" Type="http://schemas.openxmlformats.org/officeDocument/2006/relationships/hyperlink" Target="http://www.airsquirrels.com/reflecto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play.google.com/store/apps/details?id=com.rsupport.mobizen.sec&amp;hl=es" TargetMode="External"/><Relationship Id="rId3" Type="http://schemas.openxmlformats.org/officeDocument/2006/relationships/hyperlink" Target="https://play.google.com/store/apps/details?id=com.sand.airdroid&amp;hl=es" TargetMode="External"/><Relationship Id="rId7" Type="http://schemas.openxmlformats.org/officeDocument/2006/relationships/hyperlink" Target="https://play.google.com/store/apps/details?id=com.domobile.applock&amp;hl=es" TargetMode="External"/><Relationship Id="rId2" Type="http://schemas.openxmlformats.org/officeDocument/2006/relationships/hyperlink" Target="https://play.google.com/store/apps/details?id=com.estrongs.android.pop&amp;hl=es" TargetMode="External"/><Relationship Id="rId1" Type="http://schemas.openxmlformats.org/officeDocument/2006/relationships/slideLayout" Target="../slideLayouts/slideLayout12.xml"/><Relationship Id="rId6" Type="http://schemas.openxmlformats.org/officeDocument/2006/relationships/hyperlink" Target="https://www.mindomo.com/es/mindmap/tutorial-de-mindomo-aprende-practicando-396f5150a90e6b0c61f7684980792be9" TargetMode="External"/><Relationship Id="rId11" Type="http://schemas.openxmlformats.org/officeDocument/2006/relationships/hyperlink" Target="https://play.google.com/store/apps/details?id=com.google.android.youtube&amp;hl=es" TargetMode="External"/><Relationship Id="rId5" Type="http://schemas.openxmlformats.org/officeDocument/2006/relationships/hyperlink" Target="https://play.google.com/store/apps/details?id=com.modelmakertools.simplemindfree&amp;hl=es" TargetMode="External"/><Relationship Id="rId10" Type="http://schemas.openxmlformats.org/officeDocument/2006/relationships/hyperlink" Target="https://play.google.com/store/apps/details?id=com.actionsmicro.ezcast&amp;hl=es" TargetMode="External"/><Relationship Id="rId4" Type="http://schemas.openxmlformats.org/officeDocument/2006/relationships/hyperlink" Target="https://play.google.com/store/apps/details?id=air.com.EXswap.Mindomo&amp;hl=es" TargetMode="External"/><Relationship Id="rId9" Type="http://schemas.openxmlformats.org/officeDocument/2006/relationships/hyperlink" Target="https://play.google.com/store/search?q=mirrorop&amp;c=apps&amp;hl=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educa.jcyl.es/es/cambio-claves" TargetMode="External"/><Relationship Id="rId2" Type="http://schemas.openxmlformats.org/officeDocument/2006/relationships/hyperlink" Target="http://widget.smartycenter.com/video/los-complices-imprescindibles-en-la-innovacion-educativa-alfredo-corell-tedxvalladolid/1944451/10250/1"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mailto:cesarsantacatalina@g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unesco.org/new/es/unesco/themes/icts/e-learning/" TargetMode="Externa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 name="Shape 130"/>
          <p:cNvSpPr>
            <a:spLocks noGrp="1"/>
          </p:cNvSpPr>
          <p:nvPr>
            <p:ph type="ctrTitle"/>
          </p:nvPr>
        </p:nvSpPr>
        <p:spPr>
          <a:prstGeom prst="rect">
            <a:avLst/>
          </a:prstGeom>
        </p:spPr>
        <p:txBody>
          <a:bodyPr>
            <a:normAutofit fontScale="90000"/>
          </a:bodyPr>
          <a:lstStyle/>
          <a:p>
            <a:pPr defTabSz="176623">
              <a:defRPr sz="5418">
                <a:effectLst>
                  <a:outerShdw blurRad="16383" dist="21844" dir="3000000" rotWithShape="0">
                    <a:srgbClr val="FFFFFF">
                      <a:alpha val="60000"/>
                    </a:srgbClr>
                  </a:outerShdw>
                </a:effectLst>
              </a:defRPr>
            </a:pPr>
            <a:r>
              <a:rPr dirty="0"/>
              <a:t>INICIACIÓN A LA FUNCIÓN </a:t>
            </a:r>
            <a:r>
              <a:rPr dirty="0" smtClean="0"/>
              <a:t>DOCENTE</a:t>
            </a:r>
            <a:endParaRPr dirty="0"/>
          </a:p>
          <a:p>
            <a:pPr defTabSz="176623">
              <a:defRPr sz="5418">
                <a:effectLst>
                  <a:outerShdw blurRad="16383" dist="21844" dir="3000000" rotWithShape="0">
                    <a:srgbClr val="FFFFFF">
                      <a:alpha val="60000"/>
                    </a:srgbClr>
                  </a:outerShdw>
                </a:effectLst>
              </a:defRPr>
            </a:pPr>
            <a:endParaRPr dirty="0"/>
          </a:p>
          <a:p>
            <a:pPr defTabSz="176623">
              <a:defRPr sz="4300" u="sng">
                <a:effectLst>
                  <a:outerShdw blurRad="16383" dist="21844" dir="3000000" rotWithShape="0">
                    <a:srgbClr val="FFFFFF">
                      <a:alpha val="60000"/>
                    </a:srgbClr>
                  </a:outerShdw>
                </a:effectLst>
              </a:defRPr>
            </a:pPr>
            <a:r>
              <a:rPr dirty="0"/>
              <a:t>“INTEGRACIÓN DIDÁCTICA DE LAS TIC”</a:t>
            </a:r>
          </a:p>
        </p:txBody>
      </p:sp>
      <p:sp>
        <p:nvSpPr>
          <p:cNvPr id="131" name="Shape 131"/>
          <p:cNvSpPr>
            <a:spLocks noGrp="1"/>
          </p:cNvSpPr>
          <p:nvPr>
            <p:ph type="subTitle" sz="half" idx="1"/>
          </p:nvPr>
        </p:nvSpPr>
        <p:spPr>
          <a:xfrm>
            <a:off x="553641" y="4846658"/>
            <a:ext cx="8036719" cy="1225705"/>
          </a:xfrm>
          <a:prstGeom prst="rect">
            <a:avLst/>
          </a:prstGeom>
        </p:spPr>
        <p:txBody>
          <a:bodyPr/>
          <a:lstStyle/>
          <a:p>
            <a:r>
              <a:rPr sz="2500" u="sng" dirty="0">
                <a:hlinkClick r:id="rId2"/>
              </a:rPr>
              <a:t>cesarsantacatalina@gmail.com</a:t>
            </a:r>
          </a:p>
          <a:p>
            <a:pPr>
              <a:defRPr sz="3000"/>
            </a:pPr>
            <a:r>
              <a:rPr sz="1700" dirty="0"/>
              <a:t>CEIP FUENTECILLAS</a:t>
            </a:r>
          </a:p>
        </p:txBody>
      </p:sp>
      <p:sp>
        <p:nvSpPr>
          <p:cNvPr id="4" name="3 CuadroTexto"/>
          <p:cNvSpPr txBox="1"/>
          <p:nvPr/>
        </p:nvSpPr>
        <p:spPr>
          <a:xfrm>
            <a:off x="6344072" y="5653143"/>
            <a:ext cx="2329009" cy="533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r>
              <a:rPr lang="es-ES" sz="3000" smtClean="0">
                <a:solidFill>
                  <a:srgbClr val="515151"/>
                </a:solidFill>
                <a:sym typeface="Cochin"/>
              </a:rPr>
              <a:t>21/11/2016</a:t>
            </a:r>
            <a:endParaRPr lang="es-ES" sz="3000" dirty="0">
              <a:solidFill>
                <a:srgbClr val="515151"/>
              </a:solidFill>
              <a:sym typeface="Cochi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 name="Shape 294"/>
          <p:cNvSpPr>
            <a:spLocks noGrp="1"/>
          </p:cNvSpPr>
          <p:nvPr>
            <p:ph type="title"/>
          </p:nvPr>
        </p:nvSpPr>
        <p:spPr>
          <a:prstGeom prst="rect">
            <a:avLst/>
          </a:prstGeom>
        </p:spPr>
        <p:txBody>
          <a:bodyPr/>
          <a:lstStyle/>
          <a:p>
            <a:r>
              <a:rPr dirty="0"/>
              <a:t>SERVIDOR DE AULA</a:t>
            </a:r>
          </a:p>
        </p:txBody>
      </p:sp>
      <p:sp>
        <p:nvSpPr>
          <p:cNvPr id="295" name="Shape 295"/>
          <p:cNvSpPr>
            <a:spLocks noGrp="1"/>
          </p:cNvSpPr>
          <p:nvPr>
            <p:ph type="body" idx="1"/>
          </p:nvPr>
        </p:nvSpPr>
        <p:spPr>
          <a:xfrm>
            <a:off x="553641" y="3056695"/>
            <a:ext cx="8036719" cy="4018360"/>
          </a:xfrm>
          <a:prstGeom prst="rect">
            <a:avLst/>
          </a:prstGeom>
        </p:spPr>
        <p:txBody>
          <a:bodyPr/>
          <a:lstStyle/>
          <a:p>
            <a:r>
              <a:rPr dirty="0"/>
              <a:t>Sistema para compartir archivos con los alumnos de manera bidireccional.</a:t>
            </a:r>
          </a:p>
          <a:p>
            <a:r>
              <a:rPr dirty="0"/>
              <a:t>Igual que el servidor de centro pero este servidor depende del ordenador del profesor.</a:t>
            </a:r>
          </a:p>
          <a:p>
            <a:r>
              <a:rPr dirty="0"/>
              <a:t>Funciona con todos los dispositivos.</a:t>
            </a:r>
          </a:p>
        </p:txBody>
      </p:sp>
      <p:pic>
        <p:nvPicPr>
          <p:cNvPr id="296" name="servidor de aula.png"/>
          <p:cNvPicPr>
            <a:picLocks noChangeAspect="1"/>
          </p:cNvPicPr>
          <p:nvPr/>
        </p:nvPicPr>
        <p:blipFill>
          <a:blip r:embed="rId2" cstate="print">
            <a:extLst/>
          </a:blip>
          <a:stretch>
            <a:fillRect/>
          </a:stretch>
        </p:blipFill>
        <p:spPr>
          <a:xfrm>
            <a:off x="91560" y="1422747"/>
            <a:ext cx="8960880" cy="176859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8" name="Shape 298"/>
          <p:cNvSpPr>
            <a:spLocks noGrp="1"/>
          </p:cNvSpPr>
          <p:nvPr>
            <p:ph type="title"/>
          </p:nvPr>
        </p:nvSpPr>
        <p:spPr>
          <a:prstGeom prst="rect">
            <a:avLst/>
          </a:prstGeom>
        </p:spPr>
        <p:txBody>
          <a:bodyPr/>
          <a:lstStyle/>
          <a:p>
            <a:r>
              <a:rPr dirty="0"/>
              <a:t>BLINKLEARNING</a:t>
            </a:r>
          </a:p>
        </p:txBody>
      </p:sp>
      <p:pic>
        <p:nvPicPr>
          <p:cNvPr id="299" name="image14.png"/>
          <p:cNvPicPr>
            <a:picLocks noChangeAspect="1"/>
          </p:cNvPicPr>
          <p:nvPr/>
        </p:nvPicPr>
        <p:blipFill>
          <a:blip r:embed="rId2" cstate="print">
            <a:extLst/>
          </a:blip>
          <a:srcRect l="8818" r="28657"/>
          <a:stretch>
            <a:fillRect/>
          </a:stretch>
        </p:blipFill>
        <p:spPr>
          <a:xfrm>
            <a:off x="4788024" y="1124744"/>
            <a:ext cx="3800045" cy="4793953"/>
          </a:xfrm>
          <a:prstGeom prst="rect">
            <a:avLst/>
          </a:prstGeom>
          <a:ln w="12700">
            <a:miter lim="400000"/>
          </a:ln>
          <a:effectLst>
            <a:outerShdw blurRad="127000" dir="2700000" rotWithShape="0">
              <a:srgbClr val="000000">
                <a:alpha val="75000"/>
              </a:srgbClr>
            </a:outerShdw>
          </a:effectLst>
        </p:spPr>
      </p:pic>
      <p:pic>
        <p:nvPicPr>
          <p:cNvPr id="300" name="image15.png"/>
          <p:cNvPicPr>
            <a:picLocks noChangeAspect="1"/>
          </p:cNvPicPr>
          <p:nvPr/>
        </p:nvPicPr>
        <p:blipFill>
          <a:blip r:embed="rId3" cstate="print">
            <a:extLst/>
          </a:blip>
          <a:stretch>
            <a:fillRect/>
          </a:stretch>
        </p:blipFill>
        <p:spPr>
          <a:xfrm>
            <a:off x="179512" y="3068960"/>
            <a:ext cx="4295220" cy="3274876"/>
          </a:xfrm>
          <a:prstGeom prst="rect">
            <a:avLst/>
          </a:prstGeom>
          <a:ln w="12700">
            <a:miter lim="400000"/>
          </a:ln>
          <a:effectLst>
            <a:outerShdw blurRad="381000" dist="119618" rotWithShape="0">
              <a:srgbClr val="000000">
                <a:alpha val="75000"/>
              </a:srgbClr>
            </a:outerShdw>
          </a:effectLst>
        </p:spPr>
      </p:pic>
      <p:sp>
        <p:nvSpPr>
          <p:cNvPr id="301" name="Shape 301"/>
          <p:cNvSpPr/>
          <p:nvPr/>
        </p:nvSpPr>
        <p:spPr>
          <a:xfrm>
            <a:off x="4786994" y="5901995"/>
            <a:ext cx="3587302" cy="927878"/>
          </a:xfrm>
          <a:prstGeom prst="rect">
            <a:avLst/>
          </a:prstGeom>
          <a:ln w="12700">
            <a:miter lim="400000"/>
          </a:ln>
          <a:extLst>
            <a:ext uri="{C572A759-6A51-4108-AA02-DFA0A04FC94B}">
              <ma14:wrappingTextBoxFlag xmlns="" xmlns:ma14="http://schemas.microsoft.com/office/mac/drawingml/2011/main" val="1"/>
            </a:ext>
          </a:extLst>
        </p:spPr>
        <p:txBody>
          <a:bodyPr lIns="25112" tIns="25112" rIns="25112" bIns="25112" anchor="ctr">
            <a:spAutoFit/>
          </a:bodyPr>
          <a:lstStyle>
            <a:lvl1pPr algn="l" defTabSz="914400">
              <a:defRPr sz="1900">
                <a:solidFill>
                  <a:srgbClr val="000000"/>
                </a:solidFill>
                <a:latin typeface="Arial"/>
                <a:ea typeface="Arial"/>
                <a:cs typeface="Arial"/>
                <a:sym typeface="Arial"/>
              </a:defRPr>
            </a:lvl1pPr>
          </a:lstStyle>
          <a:p>
            <a:r>
              <a:rPr dirty="0"/>
              <a:t>Hay opción gratuita con funciones básicas y  la opción premium ( de pago) </a:t>
            </a:r>
          </a:p>
        </p:txBody>
      </p:sp>
      <p:sp>
        <p:nvSpPr>
          <p:cNvPr id="302" name="Shape 302"/>
          <p:cNvSpPr/>
          <p:nvPr/>
        </p:nvSpPr>
        <p:spPr>
          <a:xfrm>
            <a:off x="292272" y="1436383"/>
            <a:ext cx="3942671" cy="1287698"/>
          </a:xfrm>
          <a:prstGeom prst="rect">
            <a:avLst/>
          </a:prstGeom>
          <a:ln w="12700">
            <a:miter lim="400000"/>
          </a:ln>
          <a:extLst>
            <a:ext uri="{C572A759-6A51-4108-AA02-DFA0A04FC94B}">
              <ma14:wrappingTextBoxFlag xmlns="" xmlns:ma14="http://schemas.microsoft.com/office/mac/drawingml/2011/main" val="1"/>
            </a:ext>
          </a:extLst>
        </p:spPr>
        <p:txBody>
          <a:bodyPr lIns="22601" tIns="22601" rIns="22601" bIns="22601">
            <a:normAutofit fontScale="92500" lnSpcReduction="20000"/>
          </a:bodyPr>
          <a:lstStyle>
            <a:lvl1pPr defTabSz="914400">
              <a:defRPr sz="2200">
                <a:solidFill>
                  <a:srgbClr val="000000"/>
                </a:solidFill>
                <a:latin typeface="Arial"/>
                <a:ea typeface="Arial"/>
                <a:cs typeface="Arial"/>
                <a:sym typeface="Arial"/>
              </a:defRPr>
            </a:lvl1pPr>
          </a:lstStyle>
          <a:p>
            <a:r>
              <a:rPr dirty="0"/>
              <a:t>Plataforma que te permite tener tus libros digitales y crear tus clases con tus alumnos/as así como mandarles tareas y poder llevar el control de ellas.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 name="Shape 304"/>
          <p:cNvSpPr>
            <a:spLocks noGrp="1"/>
          </p:cNvSpPr>
          <p:nvPr>
            <p:ph type="title" idx="4294967295"/>
          </p:nvPr>
        </p:nvSpPr>
        <p:spPr>
          <a:xfrm>
            <a:off x="735051" y="4905191"/>
            <a:ext cx="6184908" cy="634147"/>
          </a:xfrm>
          <a:prstGeom prst="rect">
            <a:avLst/>
          </a:prstGeom>
        </p:spPr>
        <p:txBody>
          <a:bodyPr lIns="22601" tIns="22601" rIns="22601" bIns="22601" anchor="b">
            <a:normAutofit fontScale="90000"/>
          </a:bodyPr>
          <a:lstStyle>
            <a:lvl1pPr algn="l" defTabSz="327152">
              <a:defRPr sz="2800">
                <a:solidFill>
                  <a:srgbClr val="212121"/>
                </a:solidFill>
                <a:latin typeface="Franklin Gothic Book"/>
                <a:ea typeface="Franklin Gothic Book"/>
                <a:cs typeface="Franklin Gothic Book"/>
                <a:sym typeface="Franklin Gothic Book"/>
              </a:defRPr>
            </a:lvl1pPr>
          </a:lstStyle>
          <a:p>
            <a:pPr>
              <a:defRPr>
                <a:effectLst/>
              </a:defRPr>
            </a:pPr>
            <a:r>
              <a:rPr dirty="0"/>
              <a:t>PERMITE CREAR CLASES CON LOS ALUMNOS</a:t>
            </a:r>
          </a:p>
        </p:txBody>
      </p:sp>
      <p:pic>
        <p:nvPicPr>
          <p:cNvPr id="305" name="image16.png"/>
          <p:cNvPicPr>
            <a:picLocks noChangeAspect="1"/>
          </p:cNvPicPr>
          <p:nvPr/>
        </p:nvPicPr>
        <p:blipFill>
          <a:blip r:embed="rId2" cstate="print">
            <a:extLst/>
          </a:blip>
          <a:srcRect b="12552"/>
          <a:stretch>
            <a:fillRect/>
          </a:stretch>
        </p:blipFill>
        <p:spPr>
          <a:xfrm>
            <a:off x="646705" y="486637"/>
            <a:ext cx="6986230" cy="4185574"/>
          </a:xfrm>
          <a:prstGeom prst="rect">
            <a:avLst/>
          </a:prstGeom>
          <a:ln>
            <a:solidFill>
              <a:srgbClr val="000000"/>
            </a:solidFill>
          </a:ln>
          <a:effectLst>
            <a:outerShdw blurRad="381000" dist="119618" rotWithShape="0">
              <a:srgbClr val="000000">
                <a:alpha val="75000"/>
              </a:srgbClr>
            </a:outerShdw>
          </a:effectLst>
        </p:spPr>
      </p:pic>
      <p:sp>
        <p:nvSpPr>
          <p:cNvPr id="306" name="Shape 306"/>
          <p:cNvSpPr/>
          <p:nvPr/>
        </p:nvSpPr>
        <p:spPr>
          <a:xfrm>
            <a:off x="2608210" y="5762728"/>
            <a:ext cx="5723341" cy="974044"/>
          </a:xfrm>
          <a:prstGeom prst="rect">
            <a:avLst/>
          </a:prstGeom>
          <a:ln w="12700">
            <a:miter lim="400000"/>
          </a:ln>
          <a:extLst>
            <a:ext uri="{C572A759-6A51-4108-AA02-DFA0A04FC94B}">
              <ma14:wrappingTextBoxFlag xmlns="" xmlns:ma14="http://schemas.microsoft.com/office/mac/drawingml/2011/main" val="1"/>
            </a:ext>
          </a:extLst>
        </p:spPr>
        <p:txBody>
          <a:bodyPr lIns="25112" tIns="25112" rIns="25112" bIns="25112" anchor="ctr">
            <a:spAutoFit/>
          </a:bodyPr>
          <a:lstStyle>
            <a:lvl1pPr algn="l" defTabSz="914400">
              <a:defRPr sz="2000">
                <a:solidFill>
                  <a:srgbClr val="000000"/>
                </a:solidFill>
                <a:latin typeface="Arial"/>
                <a:ea typeface="Arial"/>
                <a:cs typeface="Arial"/>
                <a:sym typeface="Arial"/>
              </a:defRPr>
            </a:lvl1pPr>
          </a:lstStyle>
          <a:p>
            <a:r>
              <a:rPr dirty="0"/>
              <a:t>También tiene la opción del espacio “Claustro” donde compartir contenidos con los compañeros/as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 name="image17.png"/>
          <p:cNvPicPr>
            <a:picLocks noChangeAspect="1"/>
          </p:cNvPicPr>
          <p:nvPr/>
        </p:nvPicPr>
        <p:blipFill>
          <a:blip r:embed="rId2" cstate="print">
            <a:extLst/>
          </a:blip>
          <a:stretch>
            <a:fillRect/>
          </a:stretch>
        </p:blipFill>
        <p:spPr>
          <a:xfrm>
            <a:off x="4654658" y="3434986"/>
            <a:ext cx="4275067" cy="3208487"/>
          </a:xfrm>
          <a:prstGeom prst="rect">
            <a:avLst/>
          </a:prstGeom>
          <a:ln w="12700">
            <a:miter lim="400000"/>
          </a:ln>
          <a:effectLst>
            <a:outerShdw blurRad="190500" dist="8455" dir="5400000" rotWithShape="0">
              <a:srgbClr val="000000"/>
            </a:outerShdw>
          </a:effectLst>
        </p:spPr>
      </p:pic>
      <p:pic>
        <p:nvPicPr>
          <p:cNvPr id="309" name="image18.png"/>
          <p:cNvPicPr>
            <a:picLocks noChangeAspect="1"/>
          </p:cNvPicPr>
          <p:nvPr/>
        </p:nvPicPr>
        <p:blipFill>
          <a:blip r:embed="rId3" cstate="print">
            <a:extLst/>
          </a:blip>
          <a:stretch>
            <a:fillRect/>
          </a:stretch>
        </p:blipFill>
        <p:spPr>
          <a:xfrm>
            <a:off x="4608242" y="330373"/>
            <a:ext cx="4367900" cy="2993346"/>
          </a:xfrm>
          <a:prstGeom prst="rect">
            <a:avLst/>
          </a:prstGeom>
          <a:ln w="12700">
            <a:miter lim="400000"/>
          </a:ln>
          <a:effectLst>
            <a:outerShdw blurRad="190500" dist="8455" dir="5400000" rotWithShape="0">
              <a:srgbClr val="000000"/>
            </a:outerShdw>
          </a:effectLst>
        </p:spPr>
      </p:pic>
      <p:pic>
        <p:nvPicPr>
          <p:cNvPr id="310" name="image19.png"/>
          <p:cNvPicPr>
            <a:picLocks noChangeAspect="1"/>
          </p:cNvPicPr>
          <p:nvPr/>
        </p:nvPicPr>
        <p:blipFill>
          <a:blip r:embed="rId4" cstate="print">
            <a:extLst/>
          </a:blip>
          <a:stretch>
            <a:fillRect/>
          </a:stretch>
        </p:blipFill>
        <p:spPr>
          <a:xfrm>
            <a:off x="129800" y="384770"/>
            <a:ext cx="4238708" cy="6262678"/>
          </a:xfrm>
          <a:prstGeom prst="rect">
            <a:avLst/>
          </a:prstGeom>
          <a:ln w="12700">
            <a:miter lim="400000"/>
          </a:ln>
          <a:effectLst>
            <a:outerShdw blurRad="190500" dist="8455" dir="5400000" rotWithShape="0">
              <a:srgbClr val="000000"/>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2" name="image20.png"/>
          <p:cNvPicPr>
            <a:picLocks noChangeAspect="1"/>
          </p:cNvPicPr>
          <p:nvPr/>
        </p:nvPicPr>
        <p:blipFill>
          <a:blip r:embed="rId2" cstate="print">
            <a:extLst/>
          </a:blip>
          <a:stretch>
            <a:fillRect/>
          </a:stretch>
        </p:blipFill>
        <p:spPr>
          <a:xfrm>
            <a:off x="323528" y="1124744"/>
            <a:ext cx="4218351" cy="2634683"/>
          </a:xfrm>
          <a:prstGeom prst="rect">
            <a:avLst/>
          </a:prstGeom>
          <a:ln w="12700">
            <a:miter lim="400000"/>
          </a:ln>
        </p:spPr>
      </p:pic>
      <p:sp>
        <p:nvSpPr>
          <p:cNvPr id="313" name="Shape 313"/>
          <p:cNvSpPr/>
          <p:nvPr/>
        </p:nvSpPr>
        <p:spPr>
          <a:xfrm>
            <a:off x="4760469" y="1289211"/>
            <a:ext cx="2155182" cy="604712"/>
          </a:xfrm>
          <a:prstGeom prst="rect">
            <a:avLst/>
          </a:prstGeom>
          <a:ln w="12700">
            <a:miter lim="400000"/>
          </a:ln>
          <a:extLst>
            <a:ext uri="{C572A759-6A51-4108-AA02-DFA0A04FC94B}">
              <ma14:wrappingTextBoxFlag xmlns="" xmlns:ma14="http://schemas.microsoft.com/office/mac/drawingml/2011/main" val="1"/>
            </a:ext>
          </a:extLst>
        </p:spPr>
        <p:txBody>
          <a:bodyPr lIns="25112" tIns="25112" rIns="25112" bIns="25112" anchor="ctr">
            <a:spAutoFit/>
          </a:bodyPr>
          <a:lstStyle>
            <a:lvl1pPr algn="l" defTabSz="914400">
              <a:defRPr sz="1800">
                <a:solidFill>
                  <a:srgbClr val="000000"/>
                </a:solidFill>
                <a:latin typeface="Arial"/>
                <a:ea typeface="Arial"/>
                <a:cs typeface="Arial"/>
                <a:sym typeface="Arial"/>
              </a:defRPr>
            </a:lvl1pPr>
          </a:lstStyle>
          <a:p>
            <a:r>
              <a:rPr dirty="0"/>
              <a:t>LIBRO DE QUINTO DE PRIMARIA</a:t>
            </a:r>
          </a:p>
        </p:txBody>
      </p:sp>
      <p:pic>
        <p:nvPicPr>
          <p:cNvPr id="314" name="image20.png"/>
          <p:cNvPicPr>
            <a:picLocks noChangeAspect="1"/>
          </p:cNvPicPr>
          <p:nvPr/>
        </p:nvPicPr>
        <p:blipFill>
          <a:blip r:embed="rId2" cstate="print">
            <a:extLst/>
          </a:blip>
          <a:stretch>
            <a:fillRect/>
          </a:stretch>
        </p:blipFill>
        <p:spPr>
          <a:xfrm>
            <a:off x="3967146" y="3497080"/>
            <a:ext cx="5068361" cy="3165579"/>
          </a:xfrm>
          <a:prstGeom prst="rect">
            <a:avLst/>
          </a:prstGeom>
          <a:ln w="12700">
            <a:miter lim="400000"/>
          </a:ln>
        </p:spPr>
      </p:pic>
      <p:sp>
        <p:nvSpPr>
          <p:cNvPr id="315" name="Shape 315"/>
          <p:cNvSpPr/>
          <p:nvPr/>
        </p:nvSpPr>
        <p:spPr>
          <a:xfrm>
            <a:off x="1386189" y="4738023"/>
            <a:ext cx="2101179" cy="604712"/>
          </a:xfrm>
          <a:prstGeom prst="rect">
            <a:avLst/>
          </a:prstGeom>
          <a:ln w="12700">
            <a:miter lim="400000"/>
          </a:ln>
          <a:extLst>
            <a:ext uri="{C572A759-6A51-4108-AA02-DFA0A04FC94B}">
              <ma14:wrappingTextBoxFlag xmlns="" xmlns:ma14="http://schemas.microsoft.com/office/mac/drawingml/2011/main" val="1"/>
            </a:ext>
          </a:extLst>
        </p:spPr>
        <p:txBody>
          <a:bodyPr lIns="25112" tIns="25112" rIns="25112" bIns="25112" anchor="ctr">
            <a:spAutoFit/>
          </a:bodyPr>
          <a:lstStyle>
            <a:lvl1pPr algn="l" defTabSz="914400">
              <a:defRPr sz="1800">
                <a:solidFill>
                  <a:srgbClr val="000000"/>
                </a:solidFill>
                <a:latin typeface="Arial"/>
                <a:ea typeface="Arial"/>
                <a:cs typeface="Arial"/>
                <a:sym typeface="Arial"/>
              </a:defRPr>
            </a:lvl1pPr>
          </a:lstStyle>
          <a:p>
            <a:r>
              <a:rPr dirty="0"/>
              <a:t>LIBRO DE SEXTO DE PRIMARIA</a:t>
            </a:r>
          </a:p>
        </p:txBody>
      </p:sp>
      <p:sp>
        <p:nvSpPr>
          <p:cNvPr id="316" name="Shape 316"/>
          <p:cNvSpPr/>
          <p:nvPr/>
        </p:nvSpPr>
        <p:spPr>
          <a:xfrm>
            <a:off x="1360199" y="-86646"/>
            <a:ext cx="6792340" cy="1158710"/>
          </a:xfrm>
          <a:prstGeom prst="rect">
            <a:avLst/>
          </a:prstGeom>
          <a:ln w="12700">
            <a:miter lim="400000"/>
          </a:ln>
          <a:extLst>
            <a:ext uri="{C572A759-6A51-4108-AA02-DFA0A04FC94B}">
              <ma14:wrappingTextBoxFlag xmlns="" xmlns:ma14="http://schemas.microsoft.com/office/mac/drawingml/2011/main" val="1"/>
            </a:ext>
          </a:extLst>
        </p:spPr>
        <p:txBody>
          <a:bodyPr lIns="25112" tIns="25112" rIns="25112" bIns="25112" anchor="ctr">
            <a:spAutoFit/>
          </a:bodyPr>
          <a:lstStyle/>
          <a:p>
            <a:pPr defTabSz="642915">
              <a:defRPr sz="2400">
                <a:solidFill>
                  <a:srgbClr val="212121"/>
                </a:solidFill>
                <a:latin typeface="Arial"/>
                <a:ea typeface="Arial"/>
                <a:cs typeface="Arial"/>
                <a:sym typeface="Arial"/>
              </a:defRPr>
            </a:pPr>
            <a:r>
              <a:rPr dirty="0"/>
              <a:t>LAS POSIBILIDADES DIGITALES SOLUCIONAN PROBLEMAS</a:t>
            </a:r>
          </a:p>
          <a:p>
            <a:pPr defTabSz="642915">
              <a:defRPr sz="2400">
                <a:solidFill>
                  <a:srgbClr val="212121"/>
                </a:solidFill>
                <a:latin typeface="Arial"/>
                <a:ea typeface="Arial"/>
                <a:cs typeface="Arial"/>
                <a:sym typeface="Arial"/>
              </a:defRPr>
            </a:pPr>
            <a:r>
              <a:rPr dirty="0"/>
              <a:t> CON LOS LIBROS DE TEXTO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 name="Shape 318"/>
          <p:cNvSpPr/>
          <p:nvPr/>
        </p:nvSpPr>
        <p:spPr>
          <a:xfrm>
            <a:off x="885589" y="4015638"/>
            <a:ext cx="6351799" cy="78001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r" defTabSz="914400">
              <a:defRPr sz="4600" b="1" cap="all">
                <a:ln w="5000">
                  <a:solidFill>
                    <a:srgbClr val="5CD4FF"/>
                  </a:solidFill>
                </a:ln>
                <a:solidFill>
                  <a:srgbClr val="9FD4E8"/>
                </a:solidFill>
                <a:effectLst>
                  <a:outerShdw blurRad="50800" dist="38100" dir="5400000" rotWithShape="0">
                    <a:srgbClr val="000000">
                      <a:alpha val="50000"/>
                    </a:srgbClr>
                  </a:outerShdw>
                </a:effectLst>
                <a:latin typeface="Franklin Gothic Book"/>
                <a:ea typeface="Franklin Gothic Book"/>
                <a:cs typeface="Franklin Gothic Book"/>
                <a:sym typeface="Franklin Gothic Book"/>
              </a:defRPr>
            </a:lvl1pPr>
          </a:lstStyle>
          <a:p>
            <a:r>
              <a:rPr dirty="0"/>
              <a:t>LAS TABLETS EN EL AULA</a:t>
            </a:r>
          </a:p>
        </p:txBody>
      </p:sp>
      <p:pic>
        <p:nvPicPr>
          <p:cNvPr id="319" name="image1.png" descr="tablet-pc-550-300.png"/>
          <p:cNvPicPr>
            <a:picLocks noChangeAspect="1"/>
          </p:cNvPicPr>
          <p:nvPr/>
        </p:nvPicPr>
        <p:blipFill>
          <a:blip r:embed="rId2" cstate="print">
            <a:extLst/>
          </a:blip>
          <a:stretch>
            <a:fillRect/>
          </a:stretch>
        </p:blipFill>
        <p:spPr>
          <a:xfrm>
            <a:off x="2246933" y="1157275"/>
            <a:ext cx="4650135" cy="25403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1" name="Shape 321"/>
          <p:cNvSpPr>
            <a:spLocks noGrp="1"/>
          </p:cNvSpPr>
          <p:nvPr>
            <p:ph type="title"/>
          </p:nvPr>
        </p:nvSpPr>
        <p:spPr>
          <a:prstGeom prst="rect">
            <a:avLst/>
          </a:prstGeom>
        </p:spPr>
        <p:txBody>
          <a:bodyPr/>
          <a:lstStyle/>
          <a:p>
            <a:r>
              <a:rPr dirty="0"/>
              <a:t>PRIMEROS PASOS</a:t>
            </a:r>
          </a:p>
        </p:txBody>
      </p:sp>
      <p:sp>
        <p:nvSpPr>
          <p:cNvPr id="322" name="Shape 322"/>
          <p:cNvSpPr/>
          <p:nvPr/>
        </p:nvSpPr>
        <p:spPr>
          <a:xfrm>
            <a:off x="561738" y="699309"/>
            <a:ext cx="7373038" cy="5761253"/>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marL="138291" indent="-129431" defTabSz="315016">
              <a:lnSpc>
                <a:spcPct val="64000"/>
              </a:lnSpc>
              <a:spcBef>
                <a:spcPts val="141"/>
              </a:spcBef>
              <a:buClr>
                <a:srgbClr val="6EA0B0"/>
              </a:buClr>
              <a:buSzPct val="80000"/>
              <a:buFont typeface="Wingdings 2"/>
              <a:buChar char="⦿"/>
              <a:defRPr sz="1900">
                <a:solidFill>
                  <a:srgbClr val="000000"/>
                </a:solidFill>
                <a:latin typeface="Arial"/>
                <a:ea typeface="Arial"/>
                <a:cs typeface="Arial"/>
                <a:sym typeface="Arial"/>
              </a:defRPr>
            </a:pPr>
            <a:endParaRPr dirty="0"/>
          </a:p>
          <a:p>
            <a:pPr marL="295740" indent="-270023" algn="just" defTabSz="141511">
              <a:lnSpc>
                <a:spcPct val="80000"/>
              </a:lnSpc>
              <a:spcBef>
                <a:spcPts val="1055"/>
              </a:spcBef>
              <a:buClr>
                <a:srgbClr val="6EA0B0"/>
              </a:buClr>
              <a:buSzPct val="80000"/>
              <a:buFont typeface="Courier New"/>
              <a:buChar char="o"/>
              <a:defRPr sz="2200">
                <a:solidFill>
                  <a:srgbClr val="000000"/>
                </a:solidFill>
                <a:latin typeface="Arial"/>
                <a:ea typeface="Arial"/>
                <a:cs typeface="Arial"/>
                <a:sym typeface="Arial"/>
              </a:defRPr>
            </a:pPr>
            <a:r>
              <a:rPr dirty="0"/>
              <a:t>Antes de comenzar con las tablet hay que reflexionar sobre el cambio que supone introducirlas en el  Centro. </a:t>
            </a:r>
          </a:p>
          <a:p>
            <a:pPr marL="295740" indent="-270023" algn="just" defTabSz="141511">
              <a:lnSpc>
                <a:spcPct val="80000"/>
              </a:lnSpc>
              <a:spcBef>
                <a:spcPts val="1055"/>
              </a:spcBef>
              <a:buClr>
                <a:srgbClr val="6EA0B0"/>
              </a:buClr>
              <a:buSzPct val="80000"/>
              <a:buFont typeface="Courier New"/>
              <a:buChar char="o"/>
              <a:defRPr sz="2200">
                <a:solidFill>
                  <a:srgbClr val="000000"/>
                </a:solidFill>
                <a:latin typeface="Arial"/>
                <a:ea typeface="Arial"/>
                <a:cs typeface="Arial"/>
                <a:sym typeface="Arial"/>
              </a:defRPr>
            </a:pPr>
            <a:r>
              <a:rPr dirty="0"/>
              <a:t>Decidir que sistema operativo o por qué dispositivos digitales se apuesta en el Centro.Intentar unificar al máximo los dispositivos (S.O, Ram, Capacidad etc)</a:t>
            </a:r>
          </a:p>
          <a:p>
            <a:pPr marL="295740" indent="-270023" algn="just" defTabSz="141511">
              <a:lnSpc>
                <a:spcPct val="80000"/>
              </a:lnSpc>
              <a:spcBef>
                <a:spcPts val="1055"/>
              </a:spcBef>
              <a:buClr>
                <a:srgbClr val="6EA0B0"/>
              </a:buClr>
              <a:buSzPct val="80000"/>
              <a:buFont typeface="Courier New"/>
              <a:buChar char="o"/>
              <a:defRPr sz="2200">
                <a:solidFill>
                  <a:srgbClr val="000000"/>
                </a:solidFill>
                <a:latin typeface="Arial"/>
                <a:ea typeface="Arial"/>
                <a:cs typeface="Arial"/>
                <a:sym typeface="Arial"/>
              </a:defRPr>
            </a:pPr>
            <a:r>
              <a:rPr dirty="0"/>
              <a:t>Tomarse tiempo para realizar cambios en el RRI y modificar el Plan TIC ( cuanto mejor estén recogidas las normas y las posibles sanciones mejor funcionara todo tanto para los alumnos/as como para las familias).</a:t>
            </a:r>
          </a:p>
          <a:p>
            <a:pPr marL="295740" indent="-270023" algn="just" defTabSz="141511">
              <a:lnSpc>
                <a:spcPct val="80000"/>
              </a:lnSpc>
              <a:spcBef>
                <a:spcPts val="1055"/>
              </a:spcBef>
              <a:buClr>
                <a:srgbClr val="6EA0B0"/>
              </a:buClr>
              <a:buSzPct val="80000"/>
              <a:buFont typeface="Courier New"/>
              <a:buChar char="o"/>
              <a:defRPr sz="2200">
                <a:solidFill>
                  <a:srgbClr val="000000"/>
                </a:solidFill>
                <a:latin typeface="Arial"/>
                <a:ea typeface="Arial"/>
                <a:cs typeface="Arial"/>
                <a:sym typeface="Arial"/>
              </a:defRPr>
            </a:pPr>
            <a:r>
              <a:rPr dirty="0"/>
              <a:t>Intentar que no sea una decisión aislada y que involucre a la mayor parte del Claustro posible (Equipo Directivo,Tutores, Especialistas…)</a:t>
            </a:r>
          </a:p>
          <a:p>
            <a:pPr marL="295740" indent="-270023" algn="just" defTabSz="141511">
              <a:lnSpc>
                <a:spcPct val="80000"/>
              </a:lnSpc>
              <a:spcBef>
                <a:spcPts val="1055"/>
              </a:spcBef>
              <a:buClr>
                <a:srgbClr val="6EA0B0"/>
              </a:buClr>
              <a:buSzPct val="80000"/>
              <a:buFont typeface="Courier New"/>
              <a:buChar char="o"/>
              <a:defRPr sz="2200">
                <a:solidFill>
                  <a:srgbClr val="000000"/>
                </a:solidFill>
                <a:latin typeface="Arial"/>
                <a:ea typeface="Arial"/>
                <a:cs typeface="Arial"/>
                <a:sym typeface="Arial"/>
              </a:defRPr>
            </a:pPr>
            <a:r>
              <a:rPr dirty="0"/>
              <a:t>Explicar a las familias el proyecto para que se sumen a la iniciativa el mayor número de alumnos/as.</a:t>
            </a:r>
          </a:p>
          <a:p>
            <a:pPr marL="295740" indent="-270023" algn="just" defTabSz="141511">
              <a:lnSpc>
                <a:spcPct val="80000"/>
              </a:lnSpc>
              <a:spcBef>
                <a:spcPts val="1055"/>
              </a:spcBef>
              <a:buClr>
                <a:srgbClr val="6EA0B0"/>
              </a:buClr>
              <a:buSzPct val="80000"/>
              <a:buFont typeface="Courier New"/>
              <a:buChar char="o"/>
              <a:defRPr sz="2200">
                <a:solidFill>
                  <a:srgbClr val="000000"/>
                </a:solidFill>
                <a:latin typeface="Arial"/>
                <a:ea typeface="Arial"/>
                <a:cs typeface="Arial"/>
                <a:sym typeface="Arial"/>
              </a:defRPr>
            </a:pPr>
            <a:r>
              <a:rPr dirty="0"/>
              <a:t>Decidir cuando comenzar a pesar de que todos los alumnos no tengan las tablets. Luego se irán sumando más así que hay que empezar en algún momento.</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 name="Shape 324"/>
          <p:cNvSpPr>
            <a:spLocks noGrp="1"/>
          </p:cNvSpPr>
          <p:nvPr>
            <p:ph type="title"/>
          </p:nvPr>
        </p:nvSpPr>
        <p:spPr>
          <a:prstGeom prst="rect">
            <a:avLst/>
          </a:prstGeom>
        </p:spPr>
        <p:txBody>
          <a:bodyPr>
            <a:normAutofit fontScale="90000"/>
          </a:bodyPr>
          <a:lstStyle>
            <a:lvl1pPr defTabSz="461518">
              <a:defRPr sz="5846">
                <a:effectLst>
                  <a:outerShdw blurRad="30099" dist="40132" dir="3000000" rotWithShape="0">
                    <a:srgbClr val="FFFFFF">
                      <a:alpha val="60000"/>
                    </a:srgbClr>
                  </a:outerShdw>
                </a:effectLst>
              </a:defRPr>
            </a:lvl1pPr>
          </a:lstStyle>
          <a:p>
            <a:r>
              <a:rPr dirty="0"/>
              <a:t>REQUISITOS TÉCNICOS PARA TRABAJAR CON LAS TABLETS</a:t>
            </a:r>
          </a:p>
        </p:txBody>
      </p:sp>
      <p:sp>
        <p:nvSpPr>
          <p:cNvPr id="325" name="Shape 325"/>
          <p:cNvSpPr>
            <a:spLocks noGrp="1"/>
          </p:cNvSpPr>
          <p:nvPr>
            <p:ph type="body" idx="1"/>
          </p:nvPr>
        </p:nvSpPr>
        <p:spPr>
          <a:prstGeom prst="rect">
            <a:avLst/>
          </a:prstGeom>
        </p:spPr>
        <p:txBody>
          <a:bodyPr>
            <a:normAutofit fontScale="92500" lnSpcReduction="20000"/>
          </a:bodyPr>
          <a:lstStyle/>
          <a:p>
            <a:pPr marL="282226" indent="-264143" defTabSz="642891">
              <a:lnSpc>
                <a:spcPct val="80000"/>
              </a:lnSpc>
              <a:spcBef>
                <a:spcPts val="281"/>
              </a:spcBef>
              <a:buClr>
                <a:srgbClr val="6EA0B0"/>
              </a:buClr>
              <a:buSzPct val="80000"/>
              <a:buFont typeface="Courier New"/>
              <a:buChar char="o"/>
              <a:defRPr sz="2800">
                <a:solidFill>
                  <a:srgbClr val="000000"/>
                </a:solidFill>
                <a:latin typeface="Arial"/>
                <a:ea typeface="Arial"/>
                <a:cs typeface="Arial"/>
                <a:sym typeface="Arial"/>
              </a:defRPr>
            </a:pPr>
            <a:r>
              <a:rPr dirty="0"/>
              <a:t>Tener internet en el Centro. </a:t>
            </a:r>
          </a:p>
          <a:p>
            <a:pPr marL="282226" indent="-264143" defTabSz="642891">
              <a:lnSpc>
                <a:spcPct val="80000"/>
              </a:lnSpc>
              <a:spcBef>
                <a:spcPts val="281"/>
              </a:spcBef>
              <a:buClr>
                <a:srgbClr val="6EA0B0"/>
              </a:buClr>
              <a:buSzPct val="80000"/>
              <a:buFont typeface="Courier New"/>
              <a:buChar char="o"/>
              <a:defRPr sz="2800">
                <a:solidFill>
                  <a:srgbClr val="000000"/>
                </a:solidFill>
                <a:latin typeface="Arial"/>
                <a:ea typeface="Arial"/>
                <a:cs typeface="Arial"/>
                <a:sym typeface="Arial"/>
              </a:defRPr>
            </a:pPr>
            <a:r>
              <a:rPr dirty="0"/>
              <a:t>Instalar el ordenador y la PDI en el aula. (Si se va a instalar un proyector nuevo asegurarse al comprarlo que tenga salida HDMI para facilitar las conexiones con dispositivos miracast).</a:t>
            </a:r>
          </a:p>
          <a:p>
            <a:pPr marL="282226" indent="-264143" defTabSz="642891">
              <a:lnSpc>
                <a:spcPct val="80000"/>
              </a:lnSpc>
              <a:spcBef>
                <a:spcPts val="281"/>
              </a:spcBef>
              <a:buClr>
                <a:srgbClr val="6EA0B0"/>
              </a:buClr>
              <a:buSzPct val="80000"/>
              <a:buFont typeface="Courier New"/>
              <a:buChar char="o"/>
              <a:defRPr sz="2800">
                <a:solidFill>
                  <a:srgbClr val="000000"/>
                </a:solidFill>
                <a:latin typeface="Arial"/>
                <a:ea typeface="Arial"/>
                <a:cs typeface="Arial"/>
                <a:sym typeface="Arial"/>
              </a:defRPr>
            </a:pPr>
            <a:r>
              <a:rPr dirty="0"/>
              <a:t>Instalar un router en el aula. </a:t>
            </a:r>
          </a:p>
          <a:p>
            <a:pPr marL="282226" indent="-264143" defTabSz="642891">
              <a:lnSpc>
                <a:spcPct val="80000"/>
              </a:lnSpc>
              <a:spcBef>
                <a:spcPts val="281"/>
              </a:spcBef>
              <a:buClr>
                <a:srgbClr val="6EA0B0"/>
              </a:buClr>
              <a:buSzPct val="80000"/>
              <a:buFont typeface="Courier New"/>
              <a:buChar char="o"/>
              <a:defRPr sz="2800">
                <a:solidFill>
                  <a:srgbClr val="000000"/>
                </a:solidFill>
                <a:latin typeface="Arial"/>
                <a:ea typeface="Arial"/>
                <a:cs typeface="Arial"/>
                <a:sym typeface="Arial"/>
              </a:defRPr>
            </a:pPr>
            <a:r>
              <a:rPr dirty="0"/>
              <a:t>Asegurarse que el router admite la suficiente concurrencia para todas las tabletas en el aula (conectar el ordenador del profesor por cable)</a:t>
            </a:r>
          </a:p>
          <a:p>
            <a:pPr marL="282226" indent="-264143" defTabSz="642891">
              <a:lnSpc>
                <a:spcPct val="80000"/>
              </a:lnSpc>
              <a:spcBef>
                <a:spcPts val="281"/>
              </a:spcBef>
              <a:buClr>
                <a:srgbClr val="6EA0B0"/>
              </a:buClr>
              <a:buSzPct val="80000"/>
              <a:buFont typeface="Courier New"/>
              <a:buChar char="o"/>
              <a:defRPr sz="2800">
                <a:solidFill>
                  <a:srgbClr val="000000"/>
                </a:solidFill>
                <a:latin typeface="Arial"/>
                <a:ea typeface="Arial"/>
                <a:cs typeface="Arial"/>
                <a:sym typeface="Arial"/>
              </a:defRPr>
            </a:pPr>
            <a:r>
              <a:rPr dirty="0"/>
              <a:t>Filtrar las DNS para controlar las webs no aptas para los alumnos/as.</a:t>
            </a:r>
          </a:p>
          <a:p>
            <a:pPr marL="282226" indent="-264143" defTabSz="642891">
              <a:lnSpc>
                <a:spcPct val="80000"/>
              </a:lnSpc>
              <a:spcBef>
                <a:spcPts val="281"/>
              </a:spcBef>
              <a:buClr>
                <a:srgbClr val="6EA0B0"/>
              </a:buClr>
              <a:buSzPct val="80000"/>
              <a:buFont typeface="Courier New"/>
              <a:buChar char="o"/>
              <a:defRPr sz="2800">
                <a:solidFill>
                  <a:srgbClr val="000000"/>
                </a:solidFill>
                <a:latin typeface="Arial"/>
                <a:ea typeface="Arial"/>
                <a:cs typeface="Arial"/>
                <a:sym typeface="Arial"/>
              </a:defRPr>
            </a:pPr>
            <a:r>
              <a:rPr dirty="0"/>
              <a:t>Configurar el ordenador del profesor:</a:t>
            </a:r>
          </a:p>
          <a:p>
            <a:pPr marL="485640" lvl="1" indent="-264143" defTabSz="642891">
              <a:lnSpc>
                <a:spcPct val="80000"/>
              </a:lnSpc>
              <a:spcBef>
                <a:spcPts val="281"/>
              </a:spcBef>
              <a:buClr>
                <a:srgbClr val="6EA0B0"/>
              </a:buClr>
              <a:buSzPct val="80000"/>
              <a:buFont typeface="Courier New"/>
              <a:buChar char="o"/>
              <a:defRPr sz="2800">
                <a:solidFill>
                  <a:srgbClr val="000000"/>
                </a:solidFill>
                <a:latin typeface="Arial"/>
                <a:ea typeface="Arial"/>
                <a:cs typeface="Arial"/>
                <a:sym typeface="Arial"/>
              </a:defRPr>
            </a:pPr>
            <a:r>
              <a:rPr dirty="0"/>
              <a:t>Servidor de aula</a:t>
            </a:r>
          </a:p>
          <a:p>
            <a:pPr marL="485640" lvl="1" indent="-264143" defTabSz="642891">
              <a:lnSpc>
                <a:spcPct val="80000"/>
              </a:lnSpc>
              <a:spcBef>
                <a:spcPts val="281"/>
              </a:spcBef>
              <a:buClr>
                <a:srgbClr val="6EA0B0"/>
              </a:buClr>
              <a:buSzPct val="80000"/>
              <a:buFont typeface="Courier New"/>
              <a:buChar char="o"/>
              <a:defRPr sz="2800">
                <a:solidFill>
                  <a:srgbClr val="000000"/>
                </a:solidFill>
                <a:latin typeface="Arial"/>
                <a:ea typeface="Arial"/>
                <a:cs typeface="Arial"/>
                <a:sym typeface="Arial"/>
              </a:defRPr>
            </a:pPr>
            <a:r>
              <a:rPr dirty="0"/>
              <a:t>Máquina virtual para simular el funcionamiento de una tablet.</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 name="Shape 327"/>
          <p:cNvSpPr>
            <a:spLocks noGrp="1"/>
          </p:cNvSpPr>
          <p:nvPr>
            <p:ph type="title"/>
          </p:nvPr>
        </p:nvSpPr>
        <p:spPr>
          <a:prstGeom prst="rect">
            <a:avLst/>
          </a:prstGeom>
        </p:spPr>
        <p:txBody>
          <a:bodyPr>
            <a:normAutofit fontScale="90000"/>
          </a:bodyPr>
          <a:lstStyle>
            <a:lvl1pPr defTabSz="461518">
              <a:defRPr sz="5846">
                <a:effectLst>
                  <a:outerShdw blurRad="30099" dist="40132" dir="3000000" rotWithShape="0">
                    <a:srgbClr val="FFFFFF">
                      <a:alpha val="60000"/>
                    </a:srgbClr>
                  </a:outerShdw>
                </a:effectLst>
              </a:defRPr>
            </a:lvl1pPr>
          </a:lstStyle>
          <a:p>
            <a:r>
              <a:rPr dirty="0"/>
              <a:t>REQUISITOS TÉCNICOS PARA TRABAJAR CON LAS TABLETS</a:t>
            </a:r>
          </a:p>
        </p:txBody>
      </p:sp>
      <p:sp>
        <p:nvSpPr>
          <p:cNvPr id="328" name="Shape 328"/>
          <p:cNvSpPr>
            <a:spLocks noGrp="1"/>
          </p:cNvSpPr>
          <p:nvPr>
            <p:ph type="body" idx="1"/>
          </p:nvPr>
        </p:nvSpPr>
        <p:spPr>
          <a:xfrm>
            <a:off x="553641" y="1722995"/>
            <a:ext cx="8036719" cy="4018360"/>
          </a:xfrm>
          <a:prstGeom prst="rect">
            <a:avLst/>
          </a:prstGeom>
        </p:spPr>
        <p:txBody>
          <a:bodyPr/>
          <a:lstStyle/>
          <a:p>
            <a:pPr marL="244098" indent="-226016" algn="just" defTabSz="452034">
              <a:lnSpc>
                <a:spcPct val="80000"/>
              </a:lnSpc>
              <a:spcBef>
                <a:spcPts val="281"/>
              </a:spcBef>
              <a:buClr>
                <a:srgbClr val="6EA0B0"/>
              </a:buClr>
              <a:buSzPct val="80000"/>
              <a:buFont typeface="Courier New"/>
              <a:buChar char="o"/>
              <a:defRPr sz="2400">
                <a:solidFill>
                  <a:srgbClr val="000000"/>
                </a:solidFill>
                <a:latin typeface="Arial"/>
                <a:ea typeface="Arial"/>
                <a:cs typeface="Arial"/>
                <a:sym typeface="Arial"/>
              </a:defRPr>
            </a:pPr>
            <a:r>
              <a:rPr dirty="0"/>
              <a:t>Adquirir un dispositivo </a:t>
            </a:r>
            <a:r>
              <a:rPr u="sng" dirty="0">
                <a:solidFill>
                  <a:srgbClr val="00C8C3"/>
                </a:solidFill>
                <a:uFill>
                  <a:solidFill>
                    <a:srgbClr val="00C8C3"/>
                  </a:solidFill>
                </a:uFill>
                <a:hlinkClick r:id="rId2"/>
              </a:rPr>
              <a:t>miracast </a:t>
            </a:r>
            <a:r>
              <a:rPr dirty="0"/>
              <a:t>(protocolo que nos permitirá transmitir audio y vídeo mediante WiFi entre distintos dispositivos) y ajustar las conexiones al pc y al proyector (salvo que se decida utilizar webs como Mobizen)</a:t>
            </a:r>
            <a:endParaRPr sz="2000" dirty="0"/>
          </a:p>
          <a:p>
            <a:pPr marL="447512" lvl="1" indent="-226016" algn="just" defTabSz="452034">
              <a:lnSpc>
                <a:spcPct val="80000"/>
              </a:lnSpc>
              <a:spcBef>
                <a:spcPts val="211"/>
              </a:spcBef>
              <a:buClr>
                <a:srgbClr val="6EA0B0"/>
              </a:buClr>
              <a:buSzPct val="90000"/>
              <a:buFont typeface="Courier New"/>
              <a:buChar char="o"/>
              <a:defRPr sz="2400">
                <a:solidFill>
                  <a:srgbClr val="000000"/>
                </a:solidFill>
                <a:latin typeface="Arial"/>
                <a:ea typeface="Arial"/>
                <a:cs typeface="Arial"/>
                <a:sym typeface="Arial"/>
              </a:defRPr>
            </a:pPr>
            <a:r>
              <a:rPr dirty="0"/>
              <a:t>Otras posibilidades: </a:t>
            </a:r>
            <a:endParaRPr sz="2000" dirty="0"/>
          </a:p>
          <a:p>
            <a:pPr marL="596684" lvl="2" indent="-226016" algn="just" defTabSz="452034">
              <a:lnSpc>
                <a:spcPct val="80000"/>
              </a:lnSpc>
              <a:spcBef>
                <a:spcPts val="211"/>
              </a:spcBef>
              <a:buClr>
                <a:srgbClr val="CCAF0A"/>
              </a:buClr>
              <a:buSzPct val="85000"/>
              <a:buFont typeface="Courier New"/>
              <a:buChar char="o"/>
              <a:defRPr sz="2400" u="sng">
                <a:solidFill>
                  <a:srgbClr val="00C8C3"/>
                </a:solidFill>
                <a:uFill>
                  <a:solidFill>
                    <a:srgbClr val="00C8C3"/>
                  </a:solidFill>
                </a:uFill>
                <a:latin typeface="Arial"/>
                <a:ea typeface="Arial"/>
                <a:cs typeface="Arial"/>
                <a:sym typeface="Arial"/>
              </a:defRPr>
            </a:pPr>
            <a:r>
              <a:rPr dirty="0">
                <a:hlinkClick r:id="rId3"/>
              </a:rPr>
              <a:t>Chromecast</a:t>
            </a:r>
            <a:endParaRPr sz="2000" dirty="0"/>
          </a:p>
          <a:p>
            <a:pPr marL="596684" lvl="2" indent="-226016" algn="just" defTabSz="452034">
              <a:lnSpc>
                <a:spcPct val="80000"/>
              </a:lnSpc>
              <a:spcBef>
                <a:spcPts val="211"/>
              </a:spcBef>
              <a:buClr>
                <a:srgbClr val="CCAF0A"/>
              </a:buClr>
              <a:buSzPct val="85000"/>
              <a:buFont typeface="Courier New"/>
              <a:buChar char="o"/>
              <a:defRPr sz="2400" u="sng">
                <a:solidFill>
                  <a:srgbClr val="00C8C3"/>
                </a:solidFill>
                <a:uFill>
                  <a:solidFill>
                    <a:srgbClr val="00C8C3"/>
                  </a:solidFill>
                </a:uFill>
                <a:latin typeface="Arial"/>
                <a:ea typeface="Arial"/>
                <a:cs typeface="Arial"/>
                <a:sym typeface="Arial"/>
              </a:defRPr>
            </a:pPr>
            <a:r>
              <a:rPr dirty="0">
                <a:hlinkClick r:id="rId4"/>
              </a:rPr>
              <a:t>Reflector</a:t>
            </a:r>
            <a:endParaRPr sz="2000" dirty="0"/>
          </a:p>
          <a:p>
            <a:pPr marL="596684" lvl="2" indent="-226016" algn="just" defTabSz="452034">
              <a:lnSpc>
                <a:spcPct val="80000"/>
              </a:lnSpc>
              <a:spcBef>
                <a:spcPts val="211"/>
              </a:spcBef>
              <a:buClr>
                <a:srgbClr val="CCAF0A"/>
              </a:buClr>
              <a:buSzPct val="85000"/>
              <a:buFont typeface="Courier New"/>
              <a:buChar char="o"/>
              <a:defRPr sz="2400">
                <a:solidFill>
                  <a:srgbClr val="000000"/>
                </a:solidFill>
                <a:latin typeface="Arial"/>
                <a:ea typeface="Arial"/>
                <a:cs typeface="Arial"/>
                <a:sym typeface="Arial"/>
              </a:defRPr>
            </a:pPr>
            <a:r>
              <a:rPr dirty="0"/>
              <a:t>AppleTV  / </a:t>
            </a:r>
            <a:r>
              <a:rPr u="sng" dirty="0">
                <a:solidFill>
                  <a:srgbClr val="00C8C3"/>
                </a:solidFill>
                <a:uFill>
                  <a:solidFill>
                    <a:srgbClr val="00C8C3"/>
                  </a:solidFill>
                </a:uFill>
                <a:hlinkClick r:id="rId5"/>
              </a:rPr>
              <a:t>(duplicador para proyectores VGA)</a:t>
            </a:r>
            <a:endParaRPr sz="2000" dirty="0"/>
          </a:p>
          <a:p>
            <a:pPr marL="0" indent="0" algn="just" defTabSz="452034">
              <a:lnSpc>
                <a:spcPct val="80000"/>
              </a:lnSpc>
              <a:spcBef>
                <a:spcPts val="211"/>
              </a:spcBef>
              <a:buNone/>
              <a:defRPr sz="2200" u="sng">
                <a:solidFill>
                  <a:srgbClr val="00C8C3"/>
                </a:solidFill>
                <a:uFill>
                  <a:solidFill>
                    <a:srgbClr val="00C8C3"/>
                  </a:solidFill>
                </a:uFill>
                <a:latin typeface="Arial"/>
                <a:ea typeface="Arial"/>
                <a:cs typeface="Arial"/>
                <a:sym typeface="Arial"/>
              </a:defRPr>
            </a:pPr>
            <a:endParaRPr dirty="0"/>
          </a:p>
          <a:p>
            <a:pPr marL="0" indent="0" algn="just" defTabSz="452034">
              <a:lnSpc>
                <a:spcPct val="80000"/>
              </a:lnSpc>
              <a:spcBef>
                <a:spcPts val="211"/>
              </a:spcBef>
              <a:buNone/>
              <a:defRPr sz="2200" u="sng">
                <a:solidFill>
                  <a:srgbClr val="00C8C3"/>
                </a:solidFill>
                <a:uFill>
                  <a:solidFill>
                    <a:srgbClr val="00C8C3"/>
                  </a:solidFill>
                </a:uFill>
                <a:latin typeface="Arial"/>
                <a:ea typeface="Arial"/>
                <a:cs typeface="Arial"/>
                <a:sym typeface="Arial"/>
              </a:defRPr>
            </a:pPr>
            <a:endParaRPr dirty="0"/>
          </a:p>
          <a:p>
            <a:pPr marL="0" indent="0" algn="just" defTabSz="452034">
              <a:lnSpc>
                <a:spcPct val="80000"/>
              </a:lnSpc>
              <a:spcBef>
                <a:spcPts val="211"/>
              </a:spcBef>
              <a:buNone/>
              <a:defRPr sz="2200" u="sng">
                <a:solidFill>
                  <a:srgbClr val="00C8C3"/>
                </a:solidFill>
                <a:uFill>
                  <a:solidFill>
                    <a:srgbClr val="00C8C3"/>
                  </a:solidFill>
                </a:uFill>
                <a:latin typeface="Arial"/>
                <a:ea typeface="Arial"/>
                <a:cs typeface="Arial"/>
                <a:sym typeface="Arial"/>
              </a:defRPr>
            </a:pPr>
            <a:endParaRPr dirty="0"/>
          </a:p>
          <a:p>
            <a:pPr marL="0" indent="0" algn="just" defTabSz="452034">
              <a:lnSpc>
                <a:spcPct val="80000"/>
              </a:lnSpc>
              <a:spcBef>
                <a:spcPts val="211"/>
              </a:spcBef>
              <a:buNone/>
              <a:defRPr sz="2200" u="sng">
                <a:solidFill>
                  <a:srgbClr val="00C8C3"/>
                </a:solidFill>
                <a:uFill>
                  <a:solidFill>
                    <a:srgbClr val="00C8C3"/>
                  </a:solidFill>
                </a:uFill>
                <a:latin typeface="Arial"/>
                <a:ea typeface="Arial"/>
                <a:cs typeface="Arial"/>
                <a:sym typeface="Arial"/>
              </a:defRPr>
            </a:pPr>
            <a:endParaRPr dirty="0"/>
          </a:p>
        </p:txBody>
      </p:sp>
      <p:pic>
        <p:nvPicPr>
          <p:cNvPr id="329" name="image13.png"/>
          <p:cNvPicPr>
            <a:picLocks noChangeAspect="1"/>
          </p:cNvPicPr>
          <p:nvPr/>
        </p:nvPicPr>
        <p:blipFill>
          <a:blip r:embed="rId6" cstate="print">
            <a:extLst/>
          </a:blip>
          <a:stretch>
            <a:fillRect/>
          </a:stretch>
        </p:blipFill>
        <p:spPr>
          <a:xfrm>
            <a:off x="2051720" y="4485350"/>
            <a:ext cx="3951871" cy="2372650"/>
          </a:xfrm>
          <a:prstGeom prst="rect">
            <a:avLst/>
          </a:prstGeom>
          <a:ln w="12700">
            <a:miter lim="400000"/>
          </a:ln>
          <a:effectLst>
            <a:outerShdw blurRad="381000" dist="119618" rotWithShape="0">
              <a:srgbClr val="000000">
                <a:alpha val="75000"/>
              </a:srgbClr>
            </a:outerShdw>
          </a:effec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 name="Shape 331"/>
          <p:cNvSpPr>
            <a:spLocks noGrp="1"/>
          </p:cNvSpPr>
          <p:nvPr>
            <p:ph type="title"/>
          </p:nvPr>
        </p:nvSpPr>
        <p:spPr>
          <a:prstGeom prst="rect">
            <a:avLst/>
          </a:prstGeom>
        </p:spPr>
        <p:txBody>
          <a:bodyPr>
            <a:normAutofit fontScale="90000"/>
          </a:bodyPr>
          <a:lstStyle>
            <a:lvl1pPr defTabSz="484886">
              <a:defRPr sz="6142">
                <a:effectLst>
                  <a:outerShdw blurRad="31623" dist="42164" dir="3000000" rotWithShape="0">
                    <a:srgbClr val="FFFFFF">
                      <a:alpha val="60000"/>
                    </a:srgbClr>
                  </a:outerShdw>
                </a:effectLst>
              </a:defRPr>
            </a:lvl1pPr>
          </a:lstStyle>
          <a:p>
            <a:r>
              <a:rPr dirty="0"/>
              <a:t>NORMAS DE USO EN EL AULA</a:t>
            </a:r>
          </a:p>
        </p:txBody>
      </p:sp>
      <p:sp>
        <p:nvSpPr>
          <p:cNvPr id="332" name="Shape 332"/>
          <p:cNvSpPr>
            <a:spLocks noGrp="1"/>
          </p:cNvSpPr>
          <p:nvPr>
            <p:ph type="body" idx="1"/>
          </p:nvPr>
        </p:nvSpPr>
        <p:spPr>
          <a:prstGeom prst="rect">
            <a:avLst/>
          </a:prstGeom>
        </p:spPr>
        <p:txBody>
          <a:bodyPr>
            <a:normAutofit fontScale="77500" lnSpcReduction="20000"/>
          </a:bodyPr>
          <a:lstStyle/>
          <a:p>
            <a:pPr marL="279404" indent="-261503" algn="just" defTabSz="636463">
              <a:lnSpc>
                <a:spcPct val="80000"/>
              </a:lnSpc>
              <a:spcBef>
                <a:spcPts val="281"/>
              </a:spcBef>
              <a:buClr>
                <a:srgbClr val="6EA0B0"/>
              </a:buClr>
              <a:buSzPct val="80000"/>
              <a:buFont typeface="Courier New"/>
              <a:buChar char="o"/>
              <a:defRPr sz="2700">
                <a:solidFill>
                  <a:srgbClr val="000000"/>
                </a:solidFill>
                <a:latin typeface="Arial"/>
                <a:ea typeface="Arial"/>
                <a:cs typeface="Arial"/>
                <a:sym typeface="Arial"/>
              </a:defRPr>
            </a:pPr>
            <a:r>
              <a:rPr dirty="0"/>
              <a:t>Dedicar tiempo suficiente para explicar a los alumnos el uso correcto de las tabletas en el aula. Sugerir el uso del applock a las familias para evitar tentaciones</a:t>
            </a:r>
          </a:p>
          <a:p>
            <a:pPr marL="279404" indent="-261503" algn="just" defTabSz="636463">
              <a:lnSpc>
                <a:spcPct val="80000"/>
              </a:lnSpc>
              <a:spcBef>
                <a:spcPts val="281"/>
              </a:spcBef>
              <a:buClr>
                <a:srgbClr val="6EA0B0"/>
              </a:buClr>
              <a:buSzPct val="80000"/>
              <a:buFont typeface="Courier New"/>
              <a:buChar char="o"/>
              <a:defRPr sz="2700">
                <a:solidFill>
                  <a:srgbClr val="000000"/>
                </a:solidFill>
                <a:latin typeface="Arial"/>
                <a:ea typeface="Arial"/>
                <a:cs typeface="Arial"/>
                <a:sym typeface="Arial"/>
              </a:defRPr>
            </a:pPr>
            <a:r>
              <a:rPr dirty="0"/>
              <a:t>No permitir visualizar fotos, videos ,juegos etc durante las clases.</a:t>
            </a:r>
          </a:p>
          <a:p>
            <a:pPr marL="279404" indent="-261503" algn="just" defTabSz="636463">
              <a:lnSpc>
                <a:spcPct val="80000"/>
              </a:lnSpc>
              <a:spcBef>
                <a:spcPts val="281"/>
              </a:spcBef>
              <a:buClr>
                <a:srgbClr val="6EA0B0"/>
              </a:buClr>
              <a:buSzPct val="80000"/>
              <a:buFont typeface="Courier New"/>
              <a:buChar char="o"/>
              <a:defRPr sz="2700">
                <a:solidFill>
                  <a:srgbClr val="000000"/>
                </a:solidFill>
                <a:latin typeface="Arial"/>
                <a:ea typeface="Arial"/>
                <a:cs typeface="Arial"/>
                <a:sym typeface="Arial"/>
              </a:defRPr>
            </a:pPr>
            <a:r>
              <a:rPr dirty="0"/>
              <a:t>No permitir el uso de redes sociales durante las clases</a:t>
            </a:r>
          </a:p>
          <a:p>
            <a:pPr marL="279404" indent="-261503" algn="just" defTabSz="636463">
              <a:lnSpc>
                <a:spcPct val="80000"/>
              </a:lnSpc>
              <a:spcBef>
                <a:spcPts val="281"/>
              </a:spcBef>
              <a:buClr>
                <a:srgbClr val="6EA0B0"/>
              </a:buClr>
              <a:buSzPct val="80000"/>
              <a:buFont typeface="Courier New"/>
              <a:buChar char="o"/>
              <a:defRPr sz="2700">
                <a:solidFill>
                  <a:srgbClr val="000000"/>
                </a:solidFill>
                <a:latin typeface="Arial"/>
                <a:ea typeface="Arial"/>
                <a:cs typeface="Arial"/>
                <a:sym typeface="Arial"/>
              </a:defRPr>
            </a:pPr>
            <a:r>
              <a:rPr dirty="0"/>
              <a:t>En las primeras sesiones con las tabletas no pretender ir deprisa.</a:t>
            </a:r>
          </a:p>
          <a:p>
            <a:pPr marL="279404" indent="-261503" algn="just" defTabSz="636463">
              <a:lnSpc>
                <a:spcPct val="80000"/>
              </a:lnSpc>
              <a:spcBef>
                <a:spcPts val="281"/>
              </a:spcBef>
              <a:buClr>
                <a:srgbClr val="6EA0B0"/>
              </a:buClr>
              <a:buSzPct val="80000"/>
              <a:buFont typeface="Courier New"/>
              <a:buChar char="o"/>
              <a:defRPr sz="2700">
                <a:solidFill>
                  <a:srgbClr val="000000"/>
                </a:solidFill>
                <a:latin typeface="Arial"/>
                <a:ea typeface="Arial"/>
                <a:cs typeface="Arial"/>
                <a:sym typeface="Arial"/>
              </a:defRPr>
            </a:pPr>
            <a:r>
              <a:rPr dirty="0"/>
              <a:t>Aclarar a los alumnos que el profesor no puede estar en todos los sitios a la vez. Que levanten la mano y esperen su turno.</a:t>
            </a:r>
          </a:p>
          <a:p>
            <a:pPr marL="279404" indent="-261503" algn="just" defTabSz="636463">
              <a:lnSpc>
                <a:spcPct val="80000"/>
              </a:lnSpc>
              <a:spcBef>
                <a:spcPts val="281"/>
              </a:spcBef>
              <a:buClr>
                <a:srgbClr val="6EA0B0"/>
              </a:buClr>
              <a:buSzPct val="80000"/>
              <a:buFont typeface="Courier New"/>
              <a:buChar char="o"/>
              <a:defRPr sz="2700">
                <a:solidFill>
                  <a:srgbClr val="000000"/>
                </a:solidFill>
                <a:latin typeface="Arial"/>
                <a:ea typeface="Arial"/>
                <a:cs typeface="Arial"/>
                <a:sym typeface="Arial"/>
              </a:defRPr>
            </a:pPr>
            <a:r>
              <a:rPr dirty="0"/>
              <a:t>No levantarse del sitio en sesiones con tabletas para evitar accidentes.</a:t>
            </a:r>
          </a:p>
          <a:p>
            <a:pPr marL="279404" indent="-261503" algn="just" defTabSz="636463">
              <a:lnSpc>
                <a:spcPct val="80000"/>
              </a:lnSpc>
              <a:spcBef>
                <a:spcPts val="281"/>
              </a:spcBef>
              <a:buClr>
                <a:srgbClr val="6EA0B0"/>
              </a:buClr>
              <a:buSzPct val="80000"/>
              <a:buFont typeface="Courier New"/>
              <a:buChar char="o"/>
              <a:defRPr sz="2700">
                <a:solidFill>
                  <a:srgbClr val="000000"/>
                </a:solidFill>
                <a:latin typeface="Arial"/>
                <a:ea typeface="Arial"/>
                <a:cs typeface="Arial"/>
                <a:sym typeface="Arial"/>
              </a:defRPr>
            </a:pPr>
            <a:r>
              <a:rPr dirty="0"/>
              <a:t>Decidir apps esenciales y programar sesiones de configuración en bloque para no perder luego tiempo en las clases instalando las aplicaciones. Pasadas estas sesiones las instalaciones se realizarán durante los recreos.</a:t>
            </a:r>
          </a:p>
          <a:p>
            <a:pPr marL="279404" indent="-261503" algn="just" defTabSz="636463">
              <a:lnSpc>
                <a:spcPct val="80000"/>
              </a:lnSpc>
              <a:spcBef>
                <a:spcPts val="281"/>
              </a:spcBef>
              <a:buClr>
                <a:srgbClr val="6EA0B0"/>
              </a:buClr>
              <a:buSzPct val="80000"/>
              <a:buFont typeface="Courier New"/>
              <a:buChar char="o"/>
              <a:defRPr sz="2700">
                <a:solidFill>
                  <a:srgbClr val="000000"/>
                </a:solidFill>
                <a:latin typeface="Arial"/>
                <a:ea typeface="Arial"/>
                <a:cs typeface="Arial"/>
                <a:sym typeface="Arial"/>
              </a:defRPr>
            </a:pPr>
            <a:r>
              <a:rPr dirty="0"/>
              <a:t>Terminar la sesión con cinco minutos de margen para apagar las tablets y que las guarden correctamente.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r>
              <a:rPr dirty="0"/>
              <a:t>LOMCE</a:t>
            </a:r>
          </a:p>
        </p:txBody>
      </p:sp>
      <p:sp>
        <p:nvSpPr>
          <p:cNvPr id="134" name="Shape 134"/>
          <p:cNvSpPr>
            <a:spLocks noGrp="1"/>
          </p:cNvSpPr>
          <p:nvPr>
            <p:ph type="body" idx="1"/>
          </p:nvPr>
        </p:nvSpPr>
        <p:spPr>
          <a:xfrm>
            <a:off x="830461" y="1964531"/>
            <a:ext cx="8036719" cy="4018359"/>
          </a:xfrm>
          <a:prstGeom prst="rect">
            <a:avLst/>
          </a:prstGeom>
        </p:spPr>
        <p:txBody>
          <a:bodyPr>
            <a:normAutofit fontScale="70000" lnSpcReduction="20000"/>
          </a:bodyPr>
          <a:lstStyle/>
          <a:p>
            <a:pPr marL="206447" indent="-206447" defTabSz="279311">
              <a:spcBef>
                <a:spcPts val="1898"/>
              </a:spcBef>
              <a:defRPr sz="2720"/>
            </a:pPr>
            <a:r>
              <a:rPr dirty="0"/>
              <a:t>COMPETENCIAS</a:t>
            </a:r>
          </a:p>
          <a:p>
            <a:pPr marL="412894" lvl="1" indent="-206447" defTabSz="279311">
              <a:spcBef>
                <a:spcPts val="1898"/>
              </a:spcBef>
              <a:defRPr sz="2720"/>
            </a:pPr>
            <a:r>
              <a:rPr dirty="0"/>
              <a:t>Comunicación lingüística</a:t>
            </a:r>
          </a:p>
          <a:p>
            <a:pPr marL="412894" lvl="1" indent="-206447" defTabSz="279311">
              <a:spcBef>
                <a:spcPts val="1898"/>
              </a:spcBef>
              <a:defRPr sz="2720"/>
            </a:pPr>
            <a:r>
              <a:rPr dirty="0"/>
              <a:t>Competencia matemática y competencias básicas en ciencia y tecnología.</a:t>
            </a:r>
          </a:p>
          <a:p>
            <a:pPr marL="412894" lvl="1" indent="-206447" defTabSz="279311">
              <a:spcBef>
                <a:spcPts val="1898"/>
              </a:spcBef>
              <a:defRPr sz="2720" b="1" u="sng"/>
            </a:pPr>
            <a:r>
              <a:rPr dirty="0"/>
              <a:t>Competencia digital</a:t>
            </a:r>
          </a:p>
          <a:p>
            <a:pPr marL="412894" lvl="1" indent="-206447" defTabSz="279311">
              <a:spcBef>
                <a:spcPts val="1898"/>
              </a:spcBef>
              <a:defRPr sz="2720"/>
            </a:pPr>
            <a:r>
              <a:rPr dirty="0"/>
              <a:t>Aprender a aprender</a:t>
            </a:r>
          </a:p>
          <a:p>
            <a:pPr marL="412894" lvl="1" indent="-206447" defTabSz="279311">
              <a:spcBef>
                <a:spcPts val="1898"/>
              </a:spcBef>
              <a:defRPr sz="2720"/>
            </a:pPr>
            <a:r>
              <a:rPr dirty="0"/>
              <a:t>Competencias sociales y cívicas</a:t>
            </a:r>
          </a:p>
          <a:p>
            <a:pPr marL="412894" lvl="1" indent="-206447" defTabSz="279311">
              <a:spcBef>
                <a:spcPts val="1898"/>
              </a:spcBef>
              <a:defRPr sz="2720"/>
            </a:pPr>
            <a:r>
              <a:rPr dirty="0"/>
              <a:t>Sentido de iniciativa y espíritu emprendedor</a:t>
            </a:r>
          </a:p>
          <a:p>
            <a:pPr marL="412894" lvl="1" indent="-206447" defTabSz="279311">
              <a:spcBef>
                <a:spcPts val="1898"/>
              </a:spcBef>
              <a:defRPr sz="2720"/>
            </a:pPr>
            <a:r>
              <a:rPr dirty="0"/>
              <a:t>Conciencia y expresiones culturales</a:t>
            </a:r>
          </a:p>
        </p:txBody>
      </p:sp>
      <p:sp>
        <p:nvSpPr>
          <p:cNvPr id="135" name="Shape 135"/>
          <p:cNvSpPr/>
          <p:nvPr/>
        </p:nvSpPr>
        <p:spPr>
          <a:xfrm>
            <a:off x="0" y="3068960"/>
            <a:ext cx="892969" cy="892969"/>
          </a:xfrm>
          <a:prstGeom prst="rightArrow">
            <a:avLst>
              <a:gd name="adj1" fmla="val 32000"/>
              <a:gd name="adj2" fmla="val 64000"/>
            </a:avLst>
          </a:prstGeom>
          <a:blipFill>
            <a:blip r:embed="rId2" cstate="print"/>
          </a:blipFill>
          <a:ln w="12700">
            <a:miter lim="400000"/>
          </a:ln>
        </p:spPr>
        <p:txBody>
          <a:bodyPr lIns="35717" tIns="35717" rIns="35717" bIns="35717" anchor="ctr"/>
          <a:lstStyle/>
          <a:p>
            <a:pPr>
              <a:defRPr sz="4000">
                <a:solidFill>
                  <a:srgbClr val="FFFFFF"/>
                </a:solidFill>
              </a:defRPr>
            </a:pPr>
            <a:endParaRPr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 name="Shape 334"/>
          <p:cNvSpPr>
            <a:spLocks noGrp="1"/>
          </p:cNvSpPr>
          <p:nvPr>
            <p:ph type="title"/>
          </p:nvPr>
        </p:nvSpPr>
        <p:spPr>
          <a:prstGeom prst="rect">
            <a:avLst/>
          </a:prstGeom>
        </p:spPr>
        <p:txBody>
          <a:bodyPr/>
          <a:lstStyle/>
          <a:p>
            <a:r>
              <a:rPr dirty="0"/>
              <a:t>APKS ESENCIALES</a:t>
            </a:r>
          </a:p>
        </p:txBody>
      </p:sp>
      <p:sp>
        <p:nvSpPr>
          <p:cNvPr id="335" name="Shape 335"/>
          <p:cNvSpPr/>
          <p:nvPr/>
        </p:nvSpPr>
        <p:spPr>
          <a:xfrm>
            <a:off x="698707" y="1250728"/>
            <a:ext cx="3797832" cy="3440233"/>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marL="295740" indent="-270023" defTabSz="642915">
              <a:lnSpc>
                <a:spcPct val="80000"/>
              </a:lnSpc>
              <a:spcBef>
                <a:spcPts val="352"/>
              </a:spcBef>
              <a:buClr>
                <a:srgbClr val="6EA0B0"/>
              </a:buClr>
              <a:buSzPct val="80000"/>
              <a:buFont typeface="Wingdings 2"/>
              <a:buChar char="⦿"/>
              <a:defRPr sz="2600">
                <a:solidFill>
                  <a:srgbClr val="000000"/>
                </a:solidFill>
                <a:latin typeface="Arial"/>
                <a:ea typeface="Arial"/>
                <a:cs typeface="Arial"/>
                <a:sym typeface="Arial"/>
              </a:defRPr>
            </a:pPr>
            <a:r>
              <a:rPr u="sng" dirty="0">
                <a:solidFill>
                  <a:srgbClr val="00C8C3"/>
                </a:solidFill>
                <a:uFill>
                  <a:solidFill>
                    <a:srgbClr val="00C8C3"/>
                  </a:solidFill>
                </a:uFill>
                <a:hlinkClick r:id="rId2"/>
              </a:rPr>
              <a:t>Es File Explorer</a:t>
            </a:r>
          </a:p>
          <a:p>
            <a:pPr marL="295740" indent="-270023" defTabSz="642915">
              <a:lnSpc>
                <a:spcPct val="80000"/>
              </a:lnSpc>
              <a:spcBef>
                <a:spcPts val="352"/>
              </a:spcBef>
              <a:buClr>
                <a:srgbClr val="6EA0B0"/>
              </a:buClr>
              <a:buSzPct val="80000"/>
              <a:buFont typeface="Wingdings 2"/>
              <a:buChar char="⦿"/>
              <a:defRPr sz="2600">
                <a:solidFill>
                  <a:srgbClr val="000000"/>
                </a:solidFill>
                <a:latin typeface="Arial"/>
                <a:ea typeface="Arial"/>
                <a:cs typeface="Arial"/>
                <a:sym typeface="Arial"/>
              </a:defRPr>
            </a:pPr>
            <a:r>
              <a:rPr u="sng" dirty="0">
                <a:solidFill>
                  <a:srgbClr val="00C8C3"/>
                </a:solidFill>
                <a:uFill>
                  <a:solidFill>
                    <a:srgbClr val="00C8C3"/>
                  </a:solidFill>
                </a:uFill>
                <a:hlinkClick r:id="rId3"/>
              </a:rPr>
              <a:t>Airdroid</a:t>
            </a:r>
          </a:p>
          <a:p>
            <a:pPr marL="295740" indent="-270023" defTabSz="642915">
              <a:lnSpc>
                <a:spcPct val="80000"/>
              </a:lnSpc>
              <a:spcBef>
                <a:spcPts val="352"/>
              </a:spcBef>
              <a:buClr>
                <a:srgbClr val="6EA0B0"/>
              </a:buClr>
              <a:buSzPct val="80000"/>
              <a:buFont typeface="Wingdings 2"/>
              <a:buChar char="⦿"/>
              <a:defRPr sz="2600">
                <a:solidFill>
                  <a:srgbClr val="000000"/>
                </a:solidFill>
                <a:latin typeface="Arial"/>
                <a:ea typeface="Arial"/>
                <a:cs typeface="Arial"/>
                <a:sym typeface="Arial"/>
              </a:defRPr>
            </a:pPr>
            <a:r>
              <a:rPr u="sng" dirty="0">
                <a:solidFill>
                  <a:srgbClr val="00C8C3"/>
                </a:solidFill>
                <a:uFill>
                  <a:solidFill>
                    <a:srgbClr val="00C8C3"/>
                  </a:solidFill>
                </a:uFill>
                <a:hlinkClick r:id="rId4"/>
              </a:rPr>
              <a:t>Mindomo</a:t>
            </a:r>
            <a:r>
              <a:rPr dirty="0"/>
              <a:t>/ </a:t>
            </a:r>
            <a:r>
              <a:rPr u="sng" dirty="0">
                <a:solidFill>
                  <a:srgbClr val="00C8C3"/>
                </a:solidFill>
                <a:uFill>
                  <a:solidFill>
                    <a:srgbClr val="00C8C3"/>
                  </a:solidFill>
                </a:uFill>
                <a:hlinkClick r:id="rId5"/>
              </a:rPr>
              <a:t>Simplemind</a:t>
            </a:r>
          </a:p>
          <a:p>
            <a:pPr marL="507903" lvl="1" indent="-192874" defTabSz="642915">
              <a:lnSpc>
                <a:spcPct val="80000"/>
              </a:lnSpc>
              <a:spcBef>
                <a:spcPts val="281"/>
              </a:spcBef>
              <a:buClr>
                <a:srgbClr val="6EA0B0"/>
              </a:buClr>
              <a:buSzPct val="90000"/>
              <a:buFont typeface="Wingdings 2"/>
              <a:buChar char="●"/>
              <a:defRPr sz="2600">
                <a:solidFill>
                  <a:srgbClr val="000000"/>
                </a:solidFill>
                <a:latin typeface="Arial"/>
                <a:ea typeface="Arial"/>
                <a:cs typeface="Arial"/>
                <a:sym typeface="Arial"/>
              </a:defRPr>
            </a:pPr>
            <a:r>
              <a:rPr u="sng" dirty="0">
                <a:solidFill>
                  <a:srgbClr val="00C8C3"/>
                </a:solidFill>
                <a:uFill>
                  <a:solidFill>
                    <a:srgbClr val="00C8C3"/>
                  </a:solidFill>
                </a:uFill>
                <a:hlinkClick r:id="rId6"/>
              </a:rPr>
              <a:t>Tutorial</a:t>
            </a:r>
            <a:r>
              <a:rPr dirty="0"/>
              <a:t> </a:t>
            </a:r>
          </a:p>
          <a:p>
            <a:pPr marL="295740" indent="-270023" defTabSz="642915">
              <a:lnSpc>
                <a:spcPct val="80000"/>
              </a:lnSpc>
              <a:spcBef>
                <a:spcPts val="352"/>
              </a:spcBef>
              <a:buClr>
                <a:srgbClr val="6EA0B0"/>
              </a:buClr>
              <a:buSzPct val="80000"/>
              <a:buFont typeface="Wingdings 2"/>
              <a:buChar char="⦿"/>
              <a:defRPr sz="2600">
                <a:solidFill>
                  <a:srgbClr val="000000"/>
                </a:solidFill>
                <a:latin typeface="Arial"/>
                <a:ea typeface="Arial"/>
                <a:cs typeface="Arial"/>
                <a:sym typeface="Arial"/>
              </a:defRPr>
            </a:pPr>
            <a:r>
              <a:rPr u="sng" dirty="0">
                <a:solidFill>
                  <a:srgbClr val="00C8C3"/>
                </a:solidFill>
                <a:uFill>
                  <a:solidFill>
                    <a:srgbClr val="00C8C3"/>
                  </a:solidFill>
                </a:uFill>
                <a:hlinkClick r:id="rId7"/>
              </a:rPr>
              <a:t>Applock</a:t>
            </a:r>
          </a:p>
          <a:p>
            <a:pPr marL="295740" indent="-270023" defTabSz="642915">
              <a:lnSpc>
                <a:spcPct val="80000"/>
              </a:lnSpc>
              <a:spcBef>
                <a:spcPts val="352"/>
              </a:spcBef>
              <a:buClr>
                <a:srgbClr val="6EA0B0"/>
              </a:buClr>
              <a:buSzPct val="80000"/>
              <a:buFont typeface="Wingdings 2"/>
              <a:buChar char="⦿"/>
              <a:defRPr sz="2600">
                <a:solidFill>
                  <a:srgbClr val="000000"/>
                </a:solidFill>
                <a:latin typeface="Arial"/>
                <a:ea typeface="Arial"/>
                <a:cs typeface="Arial"/>
                <a:sym typeface="Arial"/>
              </a:defRPr>
            </a:pPr>
            <a:r>
              <a:rPr u="sng" dirty="0">
                <a:solidFill>
                  <a:srgbClr val="00C8C3"/>
                </a:solidFill>
                <a:uFill>
                  <a:solidFill>
                    <a:srgbClr val="00C8C3"/>
                  </a:solidFill>
                </a:uFill>
                <a:hlinkClick r:id="rId8"/>
              </a:rPr>
              <a:t>Mobizen</a:t>
            </a:r>
          </a:p>
          <a:p>
            <a:pPr marL="507903" lvl="1" indent="-192874" defTabSz="642915">
              <a:lnSpc>
                <a:spcPct val="80000"/>
              </a:lnSpc>
              <a:spcBef>
                <a:spcPts val="281"/>
              </a:spcBef>
              <a:buClr>
                <a:srgbClr val="6EA0B0"/>
              </a:buClr>
              <a:buSzPct val="90000"/>
              <a:buFont typeface="Wingdings 2"/>
              <a:buChar char="●"/>
              <a:defRPr sz="2600">
                <a:solidFill>
                  <a:srgbClr val="000000"/>
                </a:solidFill>
                <a:latin typeface="Arial"/>
                <a:ea typeface="Arial"/>
                <a:cs typeface="Arial"/>
                <a:sym typeface="Arial"/>
              </a:defRPr>
            </a:pPr>
            <a:r>
              <a:rPr u="sng" dirty="0">
                <a:solidFill>
                  <a:srgbClr val="00C8C3"/>
                </a:solidFill>
                <a:uFill>
                  <a:solidFill>
                    <a:srgbClr val="00C8C3"/>
                  </a:solidFill>
                </a:uFill>
                <a:hlinkClick r:id="rId9"/>
              </a:rPr>
              <a:t>MirrorOp</a:t>
            </a:r>
          </a:p>
          <a:p>
            <a:pPr marL="295740" indent="-270023" defTabSz="642915">
              <a:lnSpc>
                <a:spcPct val="80000"/>
              </a:lnSpc>
              <a:spcBef>
                <a:spcPts val="352"/>
              </a:spcBef>
              <a:buClr>
                <a:srgbClr val="6EA0B0"/>
              </a:buClr>
              <a:buSzPct val="80000"/>
              <a:buFont typeface="Wingdings 2"/>
              <a:buChar char="⦿"/>
              <a:defRPr sz="2600">
                <a:solidFill>
                  <a:srgbClr val="000000"/>
                </a:solidFill>
                <a:latin typeface="Arial"/>
                <a:ea typeface="Arial"/>
                <a:cs typeface="Arial"/>
                <a:sym typeface="Arial"/>
              </a:defRPr>
            </a:pPr>
            <a:r>
              <a:rPr u="sng" dirty="0">
                <a:solidFill>
                  <a:srgbClr val="00C8C3"/>
                </a:solidFill>
                <a:uFill>
                  <a:solidFill>
                    <a:srgbClr val="00C8C3"/>
                  </a:solidFill>
                </a:uFill>
                <a:hlinkClick r:id="rId10"/>
              </a:rPr>
              <a:t>EZCast</a:t>
            </a:r>
          </a:p>
          <a:p>
            <a:pPr marL="295740" indent="-270023" defTabSz="642915">
              <a:lnSpc>
                <a:spcPct val="80000"/>
              </a:lnSpc>
              <a:spcBef>
                <a:spcPts val="352"/>
              </a:spcBef>
              <a:buClr>
                <a:srgbClr val="6EA0B0"/>
              </a:buClr>
              <a:buSzPct val="80000"/>
              <a:buFont typeface="Wingdings 2"/>
              <a:buChar char="⦿"/>
              <a:defRPr sz="2600">
                <a:solidFill>
                  <a:srgbClr val="000000"/>
                </a:solidFill>
                <a:latin typeface="Arial"/>
                <a:ea typeface="Arial"/>
                <a:cs typeface="Arial"/>
                <a:sym typeface="Arial"/>
              </a:defRPr>
            </a:pPr>
            <a:r>
              <a:rPr u="sng" dirty="0">
                <a:solidFill>
                  <a:srgbClr val="00C8C3"/>
                </a:solidFill>
                <a:uFill>
                  <a:solidFill>
                    <a:srgbClr val="00C8C3"/>
                  </a:solidFill>
                </a:uFill>
                <a:hlinkClick r:id="rId11"/>
              </a:rPr>
              <a:t>Youtube</a:t>
            </a:r>
          </a:p>
        </p:txBody>
      </p:sp>
      <p:sp>
        <p:nvSpPr>
          <p:cNvPr id="336" name="Shape 336"/>
          <p:cNvSpPr/>
          <p:nvPr/>
        </p:nvSpPr>
        <p:spPr>
          <a:xfrm>
            <a:off x="4255739" y="957139"/>
            <a:ext cx="5570753" cy="494372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marL="295740" indent="-270023" defTabSz="642915">
              <a:lnSpc>
                <a:spcPct val="80000"/>
              </a:lnSpc>
              <a:spcBef>
                <a:spcPts val="352"/>
              </a:spcBef>
              <a:buClr>
                <a:srgbClr val="6EA0B0"/>
              </a:buClr>
              <a:buSzPct val="80000"/>
              <a:buFont typeface="Wingdings 2"/>
              <a:buChar char="⦿"/>
              <a:defRPr sz="2600">
                <a:solidFill>
                  <a:srgbClr val="000000"/>
                </a:solidFill>
                <a:latin typeface="Arial"/>
                <a:ea typeface="Arial"/>
                <a:cs typeface="Arial"/>
                <a:sym typeface="Arial"/>
              </a:defRPr>
            </a:pPr>
            <a:r>
              <a:rPr dirty="0"/>
              <a:t>Office</a:t>
            </a:r>
          </a:p>
          <a:p>
            <a:pPr marL="295740" indent="-270023" defTabSz="642915">
              <a:lnSpc>
                <a:spcPct val="80000"/>
              </a:lnSpc>
              <a:spcBef>
                <a:spcPts val="352"/>
              </a:spcBef>
              <a:buClr>
                <a:srgbClr val="6EA0B0"/>
              </a:buClr>
              <a:buSzPct val="80000"/>
              <a:buFont typeface="Wingdings 2"/>
              <a:buChar char="⦿"/>
              <a:defRPr sz="2600">
                <a:solidFill>
                  <a:srgbClr val="000000"/>
                </a:solidFill>
                <a:latin typeface="Arial"/>
                <a:ea typeface="Arial"/>
                <a:cs typeface="Arial"/>
                <a:sym typeface="Arial"/>
              </a:defRPr>
            </a:pPr>
            <a:r>
              <a:rPr dirty="0"/>
              <a:t>Blinklearning</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Adobe Acrobat</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Real Academia Española</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Diccionario de Sinonimos y antónimos.</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Photon Browser</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VivaVideo</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VideoFX Music Video Maker</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Piano+</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Kids Piano</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Leer notas</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Dibujar para los niños</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Draw</a:t>
            </a:r>
          </a:p>
          <a:p>
            <a:pPr marL="295740" indent="-270023" defTabSz="642915">
              <a:lnSpc>
                <a:spcPct val="80000"/>
              </a:lnSpc>
              <a:spcBef>
                <a:spcPts val="352"/>
              </a:spcBef>
              <a:buClr>
                <a:srgbClr val="6EA0B0"/>
              </a:buClr>
              <a:buSzPct val="80000"/>
              <a:buFont typeface="Wingdings 2"/>
              <a:buChar char="⦿"/>
              <a:defRPr sz="2300">
                <a:solidFill>
                  <a:srgbClr val="000000"/>
                </a:solidFill>
                <a:latin typeface="Arial"/>
                <a:ea typeface="Arial"/>
                <a:cs typeface="Arial"/>
                <a:sym typeface="Arial"/>
              </a:defRPr>
            </a:pPr>
            <a:r>
              <a:rPr dirty="0"/>
              <a:t>Amazon Kindle</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 name="Shape 338"/>
          <p:cNvSpPr>
            <a:spLocks noGrp="1"/>
          </p:cNvSpPr>
          <p:nvPr>
            <p:ph type="title"/>
          </p:nvPr>
        </p:nvSpPr>
        <p:spPr>
          <a:prstGeom prst="rect">
            <a:avLst/>
          </a:prstGeom>
        </p:spPr>
        <p:txBody>
          <a:bodyPr/>
          <a:lstStyle/>
          <a:p>
            <a:r>
              <a:rPr dirty="0"/>
              <a:t>RRI </a:t>
            </a:r>
          </a:p>
        </p:txBody>
      </p:sp>
      <p:sp>
        <p:nvSpPr>
          <p:cNvPr id="339" name="Shape 339"/>
          <p:cNvSpPr>
            <a:spLocks noGrp="1"/>
          </p:cNvSpPr>
          <p:nvPr>
            <p:ph type="body" idx="4294967295"/>
          </p:nvPr>
        </p:nvSpPr>
        <p:spPr>
          <a:xfrm>
            <a:off x="310967" y="1744733"/>
            <a:ext cx="7938116" cy="3182318"/>
          </a:xfrm>
          <a:prstGeom prst="rect">
            <a:avLst/>
          </a:prstGeom>
        </p:spPr>
        <p:txBody>
          <a:bodyPr lIns="32145" tIns="32145" rIns="32145" bIns="32145" anchor="t">
            <a:normAutofit fontScale="85000" lnSpcReduction="20000"/>
          </a:bodyPr>
          <a:lstStyle/>
          <a:p>
            <a:pPr marL="295740" indent="-270023" algn="just" defTabSz="642915">
              <a:spcBef>
                <a:spcPts val="492"/>
              </a:spcBef>
              <a:buClr>
                <a:srgbClr val="6EA0B0"/>
              </a:buClr>
              <a:buSzPct val="80000"/>
              <a:buFont typeface="Wingdings 2"/>
              <a:buChar char="⦿"/>
              <a:defRPr sz="3000">
                <a:solidFill>
                  <a:srgbClr val="000000"/>
                </a:solidFill>
                <a:latin typeface="Arial"/>
                <a:ea typeface="Arial"/>
                <a:cs typeface="Arial"/>
                <a:sym typeface="Arial"/>
              </a:defRPr>
            </a:pPr>
            <a:endParaRPr dirty="0"/>
          </a:p>
          <a:p>
            <a:pPr marL="295740" indent="-270023" algn="just" defTabSz="642915">
              <a:spcBef>
                <a:spcPts val="492"/>
              </a:spcBef>
              <a:buClr>
                <a:srgbClr val="6EA0B0"/>
              </a:buClr>
              <a:buSzPct val="80000"/>
              <a:buFont typeface="Wingdings 2"/>
              <a:buChar char="⦿"/>
              <a:defRPr sz="3000">
                <a:solidFill>
                  <a:srgbClr val="000000"/>
                </a:solidFill>
                <a:latin typeface="Arial"/>
                <a:ea typeface="Arial"/>
                <a:cs typeface="Arial"/>
                <a:sym typeface="Arial"/>
              </a:defRPr>
            </a:pPr>
            <a:r>
              <a:rPr dirty="0"/>
              <a:t>Hay que modificar toda la normativa del centro para reflejar los nuevos cambios en relación con las Tics .En concreto la  introducción de las tablet en el aula implica la aceptación de una serie de normas por parte de los alumnos.</a:t>
            </a:r>
          </a:p>
          <a:p>
            <a:pPr marL="295740" indent="-270023" algn="just" defTabSz="642915">
              <a:spcBef>
                <a:spcPts val="492"/>
              </a:spcBef>
              <a:buClr>
                <a:srgbClr val="6EA0B0"/>
              </a:buClr>
              <a:buSzPct val="80000"/>
              <a:buFont typeface="Wingdings 2"/>
              <a:buChar char="⦿"/>
              <a:defRPr sz="3000">
                <a:solidFill>
                  <a:srgbClr val="000000"/>
                </a:solidFill>
                <a:latin typeface="Arial"/>
                <a:ea typeface="Arial"/>
                <a:cs typeface="Arial"/>
                <a:sym typeface="Arial"/>
              </a:defRPr>
            </a:pPr>
            <a:r>
              <a:rPr dirty="0"/>
              <a:t>Recoger dichas normas así como las posibles sanciones para evitar problemas en el aula tanto con los alumnos como con las familias.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1" name="Shape 341"/>
          <p:cNvSpPr>
            <a:spLocks noGrp="1"/>
          </p:cNvSpPr>
          <p:nvPr>
            <p:ph type="title"/>
          </p:nvPr>
        </p:nvSpPr>
        <p:spPr>
          <a:prstGeom prst="rect">
            <a:avLst/>
          </a:prstGeom>
        </p:spPr>
        <p:txBody>
          <a:bodyPr>
            <a:normAutofit fontScale="90000"/>
          </a:bodyPr>
          <a:lstStyle>
            <a:lvl1pPr defTabSz="578358">
              <a:defRPr sz="7326">
                <a:effectLst>
                  <a:outerShdw blurRad="37719" dist="50292" dir="3000000" rotWithShape="0">
                    <a:srgbClr val="FFFFFF">
                      <a:alpha val="60000"/>
                    </a:srgbClr>
                  </a:outerShdw>
                </a:effectLst>
              </a:defRPr>
            </a:lvl1pPr>
          </a:lstStyle>
          <a:p>
            <a:r>
              <a:rPr dirty="0"/>
              <a:t>REFLEXIONES FINALES</a:t>
            </a:r>
          </a:p>
        </p:txBody>
      </p:sp>
      <p:sp>
        <p:nvSpPr>
          <p:cNvPr id="342" name="Shape 342"/>
          <p:cNvSpPr>
            <a:spLocks noGrp="1"/>
          </p:cNvSpPr>
          <p:nvPr>
            <p:ph type="body" idx="1"/>
          </p:nvPr>
        </p:nvSpPr>
        <p:spPr>
          <a:xfrm>
            <a:off x="102073" y="1323935"/>
            <a:ext cx="8036719" cy="4687227"/>
          </a:xfrm>
          <a:prstGeom prst="rect">
            <a:avLst/>
          </a:prstGeom>
        </p:spPr>
        <p:txBody>
          <a:bodyPr>
            <a:normAutofit fontScale="77500" lnSpcReduction="20000"/>
          </a:bodyPr>
          <a:lstStyle/>
          <a:p>
            <a:pPr marL="700134" lvl="2" indent="-178215" algn="just" defTabSz="636462">
              <a:lnSpc>
                <a:spcPct val="80000"/>
              </a:lnSpc>
              <a:spcBef>
                <a:spcPts val="211"/>
              </a:spcBef>
              <a:buClr>
                <a:srgbClr val="CCAF0A"/>
              </a:buClr>
              <a:buSzPct val="85000"/>
              <a:buFont typeface="Courier New"/>
              <a:buChar char="o"/>
              <a:defRPr sz="2574">
                <a:solidFill>
                  <a:srgbClr val="000000"/>
                </a:solidFill>
                <a:latin typeface="Arial"/>
                <a:ea typeface="Arial"/>
                <a:cs typeface="Arial"/>
                <a:sym typeface="Arial"/>
              </a:defRPr>
            </a:pPr>
            <a:r>
              <a:rPr dirty="0"/>
              <a:t>El error de muchas personas es pensar que los dispositivos digitales son parte del futuro cuando en realidad son el presente.</a:t>
            </a:r>
          </a:p>
          <a:p>
            <a:pPr marL="700134" lvl="2" indent="-178215" algn="just" defTabSz="636462">
              <a:lnSpc>
                <a:spcPct val="80000"/>
              </a:lnSpc>
              <a:spcBef>
                <a:spcPts val="211"/>
              </a:spcBef>
              <a:buClr>
                <a:srgbClr val="CCAF0A"/>
              </a:buClr>
              <a:buSzPct val="85000"/>
              <a:buFont typeface="Courier New"/>
              <a:buChar char="o"/>
              <a:defRPr sz="2574">
                <a:solidFill>
                  <a:srgbClr val="000000"/>
                </a:solidFill>
                <a:latin typeface="Arial"/>
                <a:ea typeface="Arial"/>
                <a:cs typeface="Arial"/>
                <a:sym typeface="Arial"/>
              </a:defRPr>
            </a:pPr>
            <a:r>
              <a:rPr dirty="0"/>
              <a:t>Hay que asumir que la metodología con la que nosotros estudiamos no es la que necesitan los alumnos hoy en día. Hay que aceptarlo y adaptarse al cambio.</a:t>
            </a:r>
          </a:p>
          <a:p>
            <a:pPr marL="700134" lvl="2" indent="-178215" algn="just" defTabSz="636462">
              <a:lnSpc>
                <a:spcPct val="80000"/>
              </a:lnSpc>
              <a:spcBef>
                <a:spcPts val="211"/>
              </a:spcBef>
              <a:buClr>
                <a:srgbClr val="CCAF0A"/>
              </a:buClr>
              <a:buSzPct val="85000"/>
              <a:buFont typeface="Courier New"/>
              <a:buChar char="o"/>
              <a:defRPr sz="2574">
                <a:solidFill>
                  <a:srgbClr val="000000"/>
                </a:solidFill>
                <a:latin typeface="Arial"/>
                <a:ea typeface="Arial"/>
                <a:cs typeface="Arial"/>
                <a:sym typeface="Arial"/>
              </a:defRPr>
            </a:pPr>
            <a:r>
              <a:rPr dirty="0"/>
              <a:t>Con el desarrollo digital los alumnos no es que aprendan más que antes sino que aprenden diferente, pero lo verdaderamente importante es que  se parte desde el inicio con  la motivación de los alumnos.</a:t>
            </a:r>
          </a:p>
          <a:p>
            <a:pPr marL="700134" lvl="2" indent="-178215" algn="just" defTabSz="636462">
              <a:lnSpc>
                <a:spcPct val="80000"/>
              </a:lnSpc>
              <a:spcBef>
                <a:spcPts val="211"/>
              </a:spcBef>
              <a:buClr>
                <a:srgbClr val="CCAF0A"/>
              </a:buClr>
              <a:buSzPct val="85000"/>
              <a:buFont typeface="Courier New"/>
              <a:buChar char="o"/>
              <a:defRPr sz="2574">
                <a:solidFill>
                  <a:srgbClr val="000000"/>
                </a:solidFill>
                <a:latin typeface="Arial"/>
                <a:ea typeface="Arial"/>
                <a:cs typeface="Arial"/>
                <a:sym typeface="Arial"/>
              </a:defRPr>
            </a:pPr>
            <a:r>
              <a:rPr dirty="0"/>
              <a:t>Los dispositivos digitales nos permiten ampliar los contenidos a tiempo real y salvar las carencias de los libros de texto.</a:t>
            </a:r>
          </a:p>
          <a:p>
            <a:pPr marL="700134" lvl="2" indent="-178215" algn="just" defTabSz="636462">
              <a:lnSpc>
                <a:spcPct val="80000"/>
              </a:lnSpc>
              <a:spcBef>
                <a:spcPts val="211"/>
              </a:spcBef>
              <a:buClr>
                <a:srgbClr val="CCAF0A"/>
              </a:buClr>
              <a:buSzPct val="85000"/>
              <a:buFont typeface="Courier New"/>
              <a:buChar char="o"/>
              <a:defRPr sz="2574">
                <a:solidFill>
                  <a:srgbClr val="000000"/>
                </a:solidFill>
                <a:latin typeface="Arial"/>
                <a:ea typeface="Arial"/>
                <a:cs typeface="Arial"/>
                <a:sym typeface="Arial"/>
              </a:defRPr>
            </a:pPr>
            <a:r>
              <a:rPr dirty="0"/>
              <a:t>No hay que desanimarse y no dudar del potencial que tiene cada maestro aunque sea de manera individual. Lo importante es empezar y  poder ver cómo poco a poco se nos va uniendo gente a nuestro proyecto.</a:t>
            </a:r>
          </a:p>
          <a:p>
            <a:pPr marL="700134" lvl="2" indent="-178215" algn="just" defTabSz="636462">
              <a:lnSpc>
                <a:spcPct val="80000"/>
              </a:lnSpc>
              <a:spcBef>
                <a:spcPts val="211"/>
              </a:spcBef>
              <a:buClr>
                <a:srgbClr val="CCAF0A"/>
              </a:buClr>
              <a:buSzPct val="85000"/>
              <a:buFont typeface="Courier New"/>
              <a:buChar char="o"/>
              <a:defRPr sz="2574">
                <a:solidFill>
                  <a:srgbClr val="000000"/>
                </a:solidFill>
                <a:latin typeface="Arial"/>
                <a:ea typeface="Arial"/>
                <a:cs typeface="Arial"/>
                <a:sym typeface="Arial"/>
              </a:defRPr>
            </a:pPr>
            <a:endParaRPr dirty="0"/>
          </a:p>
          <a:p>
            <a:pPr marL="700134" lvl="2" indent="-178215" algn="just" defTabSz="636462">
              <a:lnSpc>
                <a:spcPct val="80000"/>
              </a:lnSpc>
              <a:spcBef>
                <a:spcPts val="211"/>
              </a:spcBef>
              <a:buClr>
                <a:srgbClr val="CCAF0A"/>
              </a:buClr>
              <a:buSzPct val="85000"/>
              <a:buFont typeface="Courier New"/>
              <a:buChar char="o"/>
              <a:defRPr sz="2574">
                <a:solidFill>
                  <a:srgbClr val="000000"/>
                </a:solidFill>
                <a:latin typeface="Arial"/>
                <a:ea typeface="Arial"/>
                <a:cs typeface="Arial"/>
                <a:sym typeface="Arial"/>
              </a:defRPr>
            </a:pPr>
            <a:r>
              <a:rPr u="sng" dirty="0" smtClean="0">
                <a:hlinkClick r:id="rId2"/>
              </a:rPr>
              <a:t>VIDEO</a:t>
            </a:r>
            <a:endParaRPr lang="es-ES" u="sng" dirty="0" smtClean="0">
              <a:hlinkClick r:id="rId2"/>
            </a:endParaRPr>
          </a:p>
          <a:p>
            <a:pPr marL="700134" lvl="2" indent="-178215" algn="just" defTabSz="636462">
              <a:lnSpc>
                <a:spcPct val="80000"/>
              </a:lnSpc>
              <a:spcBef>
                <a:spcPts val="211"/>
              </a:spcBef>
              <a:buClr>
                <a:srgbClr val="CCAF0A"/>
              </a:buClr>
              <a:buSzPct val="85000"/>
              <a:buFont typeface="Courier New"/>
              <a:buChar char="o"/>
              <a:defRPr sz="2574">
                <a:solidFill>
                  <a:srgbClr val="000000"/>
                </a:solidFill>
                <a:latin typeface="Arial"/>
                <a:ea typeface="Arial"/>
                <a:cs typeface="Arial"/>
                <a:sym typeface="Arial"/>
              </a:defRPr>
            </a:pPr>
            <a:endParaRPr lang="es-ES" u="sng" dirty="0" smtClean="0">
              <a:hlinkClick r:id="rId2"/>
            </a:endParaRPr>
          </a:p>
          <a:p>
            <a:pPr marL="2521725" lvl="8" indent="-178215" algn="just" defTabSz="636462">
              <a:lnSpc>
                <a:spcPct val="80000"/>
              </a:lnSpc>
              <a:spcBef>
                <a:spcPts val="211"/>
              </a:spcBef>
              <a:buClr>
                <a:srgbClr val="CCAF0A"/>
              </a:buClr>
              <a:buSzPct val="85000"/>
              <a:buFont typeface="Courier New"/>
              <a:buChar char="o"/>
              <a:defRPr sz="2574">
                <a:solidFill>
                  <a:srgbClr val="000000"/>
                </a:solidFill>
                <a:latin typeface="Arial"/>
                <a:ea typeface="Arial"/>
                <a:cs typeface="Arial"/>
                <a:sym typeface="Arial"/>
              </a:defRPr>
            </a:pPr>
            <a:r>
              <a:rPr lang="es-ES" dirty="0" smtClean="0">
                <a:hlinkClick r:id="rId3"/>
              </a:rPr>
              <a:t>NOTA: CAMBIAR CONTRASEÑA EDUCA </a:t>
            </a:r>
          </a:p>
          <a:p>
            <a:pPr marL="2521725" lvl="8" indent="-178215" algn="just" defTabSz="636462">
              <a:lnSpc>
                <a:spcPct val="80000"/>
              </a:lnSpc>
              <a:spcBef>
                <a:spcPts val="211"/>
              </a:spcBef>
              <a:buClr>
                <a:srgbClr val="CCAF0A"/>
              </a:buClr>
              <a:buSzPct val="85000"/>
              <a:buNone/>
              <a:defRPr sz="2574">
                <a:solidFill>
                  <a:srgbClr val="000000"/>
                </a:solidFill>
                <a:latin typeface="Arial"/>
                <a:ea typeface="Arial"/>
                <a:cs typeface="Arial"/>
                <a:sym typeface="Arial"/>
              </a:defRPr>
            </a:pPr>
            <a:r>
              <a:rPr lang="es-ES" dirty="0">
                <a:hlinkClick r:id="rId3"/>
              </a:rPr>
              <a:t> </a:t>
            </a:r>
            <a:r>
              <a:rPr lang="es-ES" dirty="0" smtClean="0">
                <a:hlinkClick r:id="rId3"/>
              </a:rPr>
              <a:t>  ANTES DEL 30 DE NOVIEMBRE</a:t>
            </a:r>
            <a:endParaRPr dirty="0">
              <a:hlinkClick r:id="rId2"/>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 name="Shape 130"/>
          <p:cNvSpPr>
            <a:spLocks noGrp="1"/>
          </p:cNvSpPr>
          <p:nvPr>
            <p:ph type="ctrTitle"/>
          </p:nvPr>
        </p:nvSpPr>
        <p:spPr>
          <a:prstGeom prst="rect">
            <a:avLst/>
          </a:prstGeom>
        </p:spPr>
        <p:txBody>
          <a:bodyPr>
            <a:normAutofit fontScale="90000"/>
          </a:bodyPr>
          <a:lstStyle/>
          <a:p>
            <a:pPr defTabSz="176623">
              <a:defRPr sz="5418">
                <a:effectLst>
                  <a:outerShdw blurRad="16383" dist="21844" dir="3000000" rotWithShape="0">
                    <a:srgbClr val="FFFFFF">
                      <a:alpha val="60000"/>
                    </a:srgbClr>
                  </a:outerShdw>
                </a:effectLst>
              </a:defRPr>
            </a:pPr>
            <a:r>
              <a:rPr lang="es-ES" dirty="0" smtClean="0"/>
              <a:t>MUCHAS GRACIAS POR VUESTRA ATENCIÓN.</a:t>
            </a:r>
            <a:endParaRPr dirty="0"/>
          </a:p>
        </p:txBody>
      </p:sp>
      <p:sp>
        <p:nvSpPr>
          <p:cNvPr id="131" name="Shape 131"/>
          <p:cNvSpPr>
            <a:spLocks noGrp="1"/>
          </p:cNvSpPr>
          <p:nvPr>
            <p:ph type="subTitle" sz="half" idx="1"/>
          </p:nvPr>
        </p:nvSpPr>
        <p:spPr>
          <a:xfrm>
            <a:off x="553641" y="4846658"/>
            <a:ext cx="8036719" cy="1225705"/>
          </a:xfrm>
          <a:prstGeom prst="rect">
            <a:avLst/>
          </a:prstGeom>
        </p:spPr>
        <p:txBody>
          <a:bodyPr/>
          <a:lstStyle/>
          <a:p>
            <a:r>
              <a:rPr sz="2500" u="sng" dirty="0">
                <a:hlinkClick r:id="rId2"/>
              </a:rPr>
              <a:t>cesarsantacatalina@gmail.com</a:t>
            </a:r>
          </a:p>
          <a:p>
            <a:pPr>
              <a:defRPr sz="3000"/>
            </a:pPr>
            <a:r>
              <a:rPr sz="1700" dirty="0"/>
              <a:t>CEIP FUENTECILLAS</a:t>
            </a:r>
          </a:p>
        </p:txBody>
      </p:sp>
      <p:sp>
        <p:nvSpPr>
          <p:cNvPr id="4" name="3 CuadroTexto"/>
          <p:cNvSpPr txBox="1"/>
          <p:nvPr/>
        </p:nvSpPr>
        <p:spPr>
          <a:xfrm>
            <a:off x="6344072" y="5653143"/>
            <a:ext cx="2329009" cy="533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r>
              <a:rPr lang="es-ES" sz="3000" dirty="0">
                <a:solidFill>
                  <a:srgbClr val="515151"/>
                </a:solidFill>
                <a:sym typeface="Cochin"/>
              </a:rPr>
              <a:t>14/11/2016</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rPr dirty="0"/>
              <a:t>LAS TICS</a:t>
            </a:r>
          </a:p>
        </p:txBody>
      </p:sp>
      <p:sp>
        <p:nvSpPr>
          <p:cNvPr id="138" name="Shape 138"/>
          <p:cNvSpPr>
            <a:spLocks noGrp="1"/>
          </p:cNvSpPr>
          <p:nvPr>
            <p:ph type="body" sz="half" idx="1"/>
          </p:nvPr>
        </p:nvSpPr>
        <p:spPr>
          <a:xfrm>
            <a:off x="553641" y="1050894"/>
            <a:ext cx="8036719" cy="2722359"/>
          </a:xfrm>
          <a:prstGeom prst="rect">
            <a:avLst/>
          </a:prstGeom>
        </p:spPr>
        <p:txBody>
          <a:bodyPr/>
          <a:lstStyle>
            <a:lvl1pPr marL="431800" indent="-431800">
              <a:defRPr sz="4400"/>
            </a:lvl1pPr>
          </a:lstStyle>
          <a:p>
            <a:r>
              <a:rPr dirty="0"/>
              <a:t>TECNOLOGÍAS DE LA INFORMACIÓN Y LA COMUNICACIÓN</a:t>
            </a:r>
          </a:p>
        </p:txBody>
      </p:sp>
      <p:pic>
        <p:nvPicPr>
          <p:cNvPr id="139" name="Captura de pantalla 2016-11-13 a las 19.04.12.png"/>
          <p:cNvPicPr>
            <a:picLocks noChangeAspect="1"/>
          </p:cNvPicPr>
          <p:nvPr/>
        </p:nvPicPr>
        <p:blipFill>
          <a:blip r:embed="rId2" cstate="print">
            <a:extLst/>
          </a:blip>
          <a:stretch>
            <a:fillRect/>
          </a:stretch>
        </p:blipFill>
        <p:spPr>
          <a:xfrm>
            <a:off x="1821656" y="3227463"/>
            <a:ext cx="5500688" cy="2571751"/>
          </a:xfrm>
          <a:prstGeom prst="rect">
            <a:avLst/>
          </a:prstGeom>
          <a:ln w="12700">
            <a:miter lim="400000"/>
          </a:ln>
        </p:spPr>
      </p:pic>
      <p:sp>
        <p:nvSpPr>
          <p:cNvPr id="140" name="Shape 140"/>
          <p:cNvSpPr/>
          <p:nvPr/>
        </p:nvSpPr>
        <p:spPr>
          <a:xfrm>
            <a:off x="1691680" y="6165304"/>
            <a:ext cx="7145478" cy="4568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500"/>
            </a:lvl1pPr>
          </a:lstStyle>
          <a:p>
            <a:r>
              <a:rPr dirty="0"/>
              <a:t>imagen de : https://miclase.wordpress.com/aulas-2-0/</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normAutofit fontScale="90000"/>
          </a:bodyPr>
          <a:lstStyle>
            <a:lvl1pPr defTabSz="554990">
              <a:defRPr sz="7029">
                <a:effectLst>
                  <a:outerShdw blurRad="36195" dist="48260" dir="3000000" rotWithShape="0">
                    <a:srgbClr val="FFFFFF">
                      <a:alpha val="60000"/>
                    </a:srgbClr>
                  </a:outerShdw>
                </a:effectLst>
              </a:defRPr>
            </a:lvl1pPr>
          </a:lstStyle>
          <a:p>
            <a:r>
              <a:rPr dirty="0"/>
              <a:t>EVOLUCIÓN EDUCATIVA </a:t>
            </a:r>
          </a:p>
        </p:txBody>
      </p:sp>
      <p:sp>
        <p:nvSpPr>
          <p:cNvPr id="143" name="Shape 143"/>
          <p:cNvSpPr/>
          <p:nvPr/>
        </p:nvSpPr>
        <p:spPr>
          <a:xfrm>
            <a:off x="590643" y="3254435"/>
            <a:ext cx="1378964" cy="349131"/>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r>
              <a:rPr dirty="0"/>
              <a:t>Pizarra de tiza</a:t>
            </a:r>
          </a:p>
        </p:txBody>
      </p:sp>
      <p:sp>
        <p:nvSpPr>
          <p:cNvPr id="144" name="Shape 144"/>
          <p:cNvSpPr/>
          <p:nvPr/>
        </p:nvSpPr>
        <p:spPr>
          <a:xfrm>
            <a:off x="539552" y="4653136"/>
            <a:ext cx="1498291" cy="349131"/>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r>
              <a:rPr dirty="0"/>
              <a:t>Clases antiguas</a:t>
            </a:r>
          </a:p>
        </p:txBody>
      </p:sp>
      <p:sp>
        <p:nvSpPr>
          <p:cNvPr id="145" name="Shape 145"/>
          <p:cNvSpPr/>
          <p:nvPr/>
        </p:nvSpPr>
        <p:spPr>
          <a:xfrm>
            <a:off x="5146501" y="4620677"/>
            <a:ext cx="1486365" cy="349131"/>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r>
              <a:rPr dirty="0"/>
              <a:t>Clases digitales</a:t>
            </a:r>
          </a:p>
        </p:txBody>
      </p:sp>
      <p:sp>
        <p:nvSpPr>
          <p:cNvPr id="146" name="Shape 146"/>
          <p:cNvSpPr/>
          <p:nvPr/>
        </p:nvSpPr>
        <p:spPr>
          <a:xfrm>
            <a:off x="5148064" y="3284984"/>
            <a:ext cx="391130" cy="349131"/>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r>
              <a:rPr dirty="0"/>
              <a:t>PDI</a:t>
            </a:r>
          </a:p>
        </p:txBody>
      </p:sp>
      <p:sp>
        <p:nvSpPr>
          <p:cNvPr id="147" name="Shape 147"/>
          <p:cNvSpPr/>
          <p:nvPr/>
        </p:nvSpPr>
        <p:spPr>
          <a:xfrm>
            <a:off x="1251513" y="2031068"/>
            <a:ext cx="632670" cy="349131"/>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r>
              <a:rPr dirty="0"/>
              <a:t>Libros</a:t>
            </a:r>
          </a:p>
        </p:txBody>
      </p:sp>
      <p:sp>
        <p:nvSpPr>
          <p:cNvPr id="148" name="Shape 148"/>
          <p:cNvSpPr/>
          <p:nvPr/>
        </p:nvSpPr>
        <p:spPr>
          <a:xfrm>
            <a:off x="5076056" y="2060848"/>
            <a:ext cx="2407130" cy="349131"/>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r>
              <a:rPr dirty="0"/>
              <a:t>Ordenadores, Tablets etc</a:t>
            </a:r>
          </a:p>
        </p:txBody>
      </p:sp>
      <p:sp>
        <p:nvSpPr>
          <p:cNvPr id="149" name="Shape 149"/>
          <p:cNvSpPr/>
          <p:nvPr/>
        </p:nvSpPr>
        <p:spPr>
          <a:xfrm flipV="1">
            <a:off x="4374933" y="1729711"/>
            <a:ext cx="1" cy="3713283"/>
          </a:xfrm>
          <a:prstGeom prst="line">
            <a:avLst/>
          </a:prstGeom>
          <a:ln w="38100" cap="rnd">
            <a:solidFill>
              <a:srgbClr val="53585F"/>
            </a:solidFill>
            <a:custDash>
              <a:ds d="100000" sp="200000"/>
            </a:custDash>
            <a:miter lim="400000"/>
          </a:ln>
        </p:spPr>
        <p:txBody>
          <a:bodyPr lIns="35717" tIns="35717" rIns="35717" bIns="35717" anchor="ctr"/>
          <a:lstStyle/>
          <a:p>
            <a:pPr>
              <a:defRPr sz="4000"/>
            </a:pPr>
            <a:endParaRPr dirty="0"/>
          </a:p>
        </p:txBody>
      </p:sp>
      <p:pic>
        <p:nvPicPr>
          <p:cNvPr id="150" name="149 Imagen"/>
          <p:cNvPicPr>
            <a:picLocks/>
          </p:cNvPicPr>
          <p:nvPr/>
        </p:nvPicPr>
        <p:blipFill>
          <a:blip r:embed="rId2" cstate="print">
            <a:extLst/>
          </a:blip>
          <a:stretch>
            <a:fillRect/>
          </a:stretch>
        </p:blipFill>
        <p:spPr>
          <a:xfrm>
            <a:off x="2339753" y="3253122"/>
            <a:ext cx="1890048" cy="463910"/>
          </a:xfrm>
          <a:prstGeom prst="rect">
            <a:avLst/>
          </a:prstGeom>
        </p:spPr>
      </p:pic>
      <p:pic>
        <p:nvPicPr>
          <p:cNvPr id="152" name="151 Imagen"/>
          <p:cNvPicPr>
            <a:picLocks/>
          </p:cNvPicPr>
          <p:nvPr/>
        </p:nvPicPr>
        <p:blipFill>
          <a:blip r:embed="rId3" cstate="print">
            <a:extLst/>
          </a:blip>
          <a:stretch>
            <a:fillRect/>
          </a:stretch>
        </p:blipFill>
        <p:spPr>
          <a:xfrm>
            <a:off x="2267744" y="1988840"/>
            <a:ext cx="2016224" cy="489040"/>
          </a:xfrm>
          <a:prstGeom prst="rect">
            <a:avLst/>
          </a:prstGeom>
        </p:spPr>
      </p:pic>
      <p:pic>
        <p:nvPicPr>
          <p:cNvPr id="154" name="153 Imagen"/>
          <p:cNvPicPr>
            <a:picLocks/>
          </p:cNvPicPr>
          <p:nvPr/>
        </p:nvPicPr>
        <p:blipFill>
          <a:blip r:embed="rId4" cstate="print">
            <a:extLst/>
          </a:blip>
          <a:stretch>
            <a:fillRect/>
          </a:stretch>
        </p:blipFill>
        <p:spPr>
          <a:xfrm>
            <a:off x="2339752" y="4576176"/>
            <a:ext cx="1890048" cy="438133"/>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normAutofit fontScale="90000"/>
          </a:bodyPr>
          <a:lstStyle>
            <a:lvl1pPr defTabSz="408940">
              <a:defRPr sz="5180">
                <a:effectLst>
                  <a:outerShdw blurRad="26669" dist="35560" dir="3000000" rotWithShape="0">
                    <a:srgbClr val="FFFFFF">
                      <a:alpha val="60000"/>
                    </a:srgbClr>
                  </a:outerShdw>
                </a:effectLst>
              </a:defRPr>
            </a:lvl1pPr>
          </a:lstStyle>
          <a:p>
            <a:r>
              <a:rPr dirty="0"/>
              <a:t>RAZONES PARA CONFIAR EN LAS TICS EN EL ÁMBITO EDUCATIVO.</a:t>
            </a:r>
          </a:p>
        </p:txBody>
      </p:sp>
      <p:graphicFrame>
        <p:nvGraphicFramePr>
          <p:cNvPr id="4" name="3 Diagrama"/>
          <p:cNvGraphicFramePr/>
          <p:nvPr/>
        </p:nvGraphicFramePr>
        <p:xfrm>
          <a:off x="435532" y="1541784"/>
          <a:ext cx="8708468" cy="531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6850378" y="6213685"/>
            <a:ext cx="2220795" cy="434252"/>
          </a:xfrm>
          <a:prstGeom prst="rect">
            <a:avLst/>
          </a:prstGeom>
        </p:spPr>
        <p:txBody>
          <a:bodyPr wrap="none" lIns="64291" tIns="32146" rIns="64291" bIns="32146">
            <a:spAutoFit/>
          </a:bodyPr>
          <a:lstStyle/>
          <a:p>
            <a:pPr marL="255022" indent="-255022" defTabSz="345030">
              <a:spcBef>
                <a:spcPts val="2320"/>
              </a:spcBef>
              <a:buClr>
                <a:srgbClr val="515151"/>
              </a:buClr>
              <a:buSzPct val="75000"/>
              <a:defRPr sz="3359"/>
            </a:pPr>
            <a:r>
              <a:rPr lang="es-ES" sz="2400" u="sng" dirty="0">
                <a:hlinkClick r:id="rId7"/>
              </a:rPr>
              <a:t>Enlace a Unesco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72"/>
          <p:cNvGrpSpPr/>
          <p:nvPr/>
        </p:nvGrpSpPr>
        <p:grpSpPr>
          <a:xfrm>
            <a:off x="971600" y="1533135"/>
            <a:ext cx="7346014" cy="4547533"/>
            <a:chOff x="0" y="0"/>
            <a:chExt cx="10447663" cy="6467601"/>
          </a:xfrm>
        </p:grpSpPr>
        <p:grpSp>
          <p:nvGrpSpPr>
            <p:cNvPr id="3" name="Group 162"/>
            <p:cNvGrpSpPr/>
            <p:nvPr/>
          </p:nvGrpSpPr>
          <p:grpSpPr>
            <a:xfrm>
              <a:off x="0" y="0"/>
              <a:ext cx="4975079" cy="2985047"/>
              <a:chOff x="0" y="0"/>
              <a:chExt cx="4975078" cy="2985046"/>
            </a:xfrm>
          </p:grpSpPr>
          <p:sp>
            <p:nvSpPr>
              <p:cNvPr id="160" name="Shape 160"/>
              <p:cNvSpPr/>
              <p:nvPr/>
            </p:nvSpPr>
            <p:spPr>
              <a:xfrm>
                <a:off x="0" y="0"/>
                <a:ext cx="4975079" cy="2985047"/>
              </a:xfrm>
              <a:prstGeom prst="roundRect">
                <a:avLst>
                  <a:gd name="adj" fmla="val 10000"/>
                </a:avLst>
              </a:prstGeom>
              <a:solidFill>
                <a:srgbClr val="CCAF0A"/>
              </a:solidFill>
              <a:ln w="25400" cap="flat">
                <a:solidFill>
                  <a:srgbClr val="FFFFFF"/>
                </a:solidFill>
                <a:prstDash val="solid"/>
                <a:round/>
              </a:ln>
              <a:effectLst/>
            </p:spPr>
            <p:txBody>
              <a:bodyPr wrap="square" lIns="65023" tIns="65023" rIns="65023" bIns="65023" numCol="1" anchor="ctr">
                <a:noAutofit/>
              </a:bodyPr>
              <a:lstStyle/>
              <a:p>
                <a:pPr defTabSz="914367">
                  <a:defRPr sz="4000">
                    <a:solidFill>
                      <a:srgbClr val="FFFFFF"/>
                    </a:solidFill>
                    <a:latin typeface="Arial"/>
                    <a:ea typeface="Arial"/>
                    <a:cs typeface="Arial"/>
                    <a:sym typeface="Arial"/>
                  </a:defRPr>
                </a:pPr>
                <a:endParaRPr dirty="0"/>
              </a:p>
            </p:txBody>
          </p:sp>
          <p:sp>
            <p:nvSpPr>
              <p:cNvPr id="161" name="Shape 161"/>
              <p:cNvSpPr/>
              <p:nvPr/>
            </p:nvSpPr>
            <p:spPr>
              <a:xfrm>
                <a:off x="87478" y="1099972"/>
                <a:ext cx="4800122" cy="7851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1300480">
                  <a:defRPr sz="4000">
                    <a:solidFill>
                      <a:srgbClr val="FFFFFF"/>
                    </a:solidFill>
                    <a:latin typeface="Arial"/>
                    <a:ea typeface="Arial"/>
                    <a:cs typeface="Arial"/>
                    <a:sym typeface="Arial"/>
                  </a:defRPr>
                </a:lvl1pPr>
              </a:lstStyle>
              <a:p>
                <a:r>
                  <a:rPr dirty="0"/>
                  <a:t>ULTRABOOK</a:t>
                </a:r>
              </a:p>
            </p:txBody>
          </p:sp>
        </p:grpSp>
        <p:grpSp>
          <p:nvGrpSpPr>
            <p:cNvPr id="4" name="Group 165"/>
            <p:cNvGrpSpPr/>
            <p:nvPr/>
          </p:nvGrpSpPr>
          <p:grpSpPr>
            <a:xfrm>
              <a:off x="5472585" y="0"/>
              <a:ext cx="4975079" cy="2985047"/>
              <a:chOff x="0" y="0"/>
              <a:chExt cx="4975078" cy="2985046"/>
            </a:xfrm>
          </p:grpSpPr>
          <p:sp>
            <p:nvSpPr>
              <p:cNvPr id="163" name="Shape 163"/>
              <p:cNvSpPr/>
              <p:nvPr/>
            </p:nvSpPr>
            <p:spPr>
              <a:xfrm>
                <a:off x="0" y="0"/>
                <a:ext cx="4975079" cy="2985047"/>
              </a:xfrm>
              <a:prstGeom prst="roundRect">
                <a:avLst>
                  <a:gd name="adj" fmla="val 10000"/>
                </a:avLst>
              </a:prstGeom>
              <a:solidFill>
                <a:srgbClr val="2F7A2B"/>
              </a:solidFill>
              <a:ln w="25400" cap="flat">
                <a:solidFill>
                  <a:srgbClr val="FFFFFF"/>
                </a:solidFill>
                <a:prstDash val="solid"/>
                <a:round/>
              </a:ln>
              <a:effectLst/>
            </p:spPr>
            <p:txBody>
              <a:bodyPr wrap="square" lIns="65023" tIns="65023" rIns="65023" bIns="65023" numCol="1" anchor="ctr">
                <a:noAutofit/>
              </a:bodyPr>
              <a:lstStyle/>
              <a:p>
                <a:pPr defTabSz="914367">
                  <a:defRPr sz="4000">
                    <a:solidFill>
                      <a:srgbClr val="FFFFFF"/>
                    </a:solidFill>
                    <a:latin typeface="Arial"/>
                    <a:ea typeface="Arial"/>
                    <a:cs typeface="Arial"/>
                    <a:sym typeface="Arial"/>
                  </a:defRPr>
                </a:pPr>
                <a:endParaRPr dirty="0"/>
              </a:p>
            </p:txBody>
          </p:sp>
          <p:sp>
            <p:nvSpPr>
              <p:cNvPr id="164" name="Shape 164"/>
              <p:cNvSpPr/>
              <p:nvPr/>
            </p:nvSpPr>
            <p:spPr>
              <a:xfrm>
                <a:off x="87478" y="1099972"/>
                <a:ext cx="4800122" cy="7851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1300480">
                  <a:defRPr sz="4000">
                    <a:solidFill>
                      <a:srgbClr val="FFFFFF"/>
                    </a:solidFill>
                    <a:latin typeface="Arial"/>
                    <a:ea typeface="Arial"/>
                    <a:cs typeface="Arial"/>
                    <a:sym typeface="Arial"/>
                  </a:defRPr>
                </a:lvl1pPr>
              </a:lstStyle>
              <a:p>
                <a:r>
                  <a:rPr dirty="0"/>
                  <a:t>NETBOOK</a:t>
                </a:r>
              </a:p>
            </p:txBody>
          </p:sp>
        </p:grpSp>
        <p:grpSp>
          <p:nvGrpSpPr>
            <p:cNvPr id="5" name="Group 168"/>
            <p:cNvGrpSpPr/>
            <p:nvPr/>
          </p:nvGrpSpPr>
          <p:grpSpPr>
            <a:xfrm>
              <a:off x="5472585" y="3482554"/>
              <a:ext cx="4975079" cy="2985048"/>
              <a:chOff x="0" y="0"/>
              <a:chExt cx="4975078" cy="2985046"/>
            </a:xfrm>
          </p:grpSpPr>
          <p:sp>
            <p:nvSpPr>
              <p:cNvPr id="166" name="Shape 166"/>
              <p:cNvSpPr/>
              <p:nvPr/>
            </p:nvSpPr>
            <p:spPr>
              <a:xfrm>
                <a:off x="0" y="0"/>
                <a:ext cx="4975079" cy="2985047"/>
              </a:xfrm>
              <a:prstGeom prst="roundRect">
                <a:avLst>
                  <a:gd name="adj" fmla="val 10000"/>
                </a:avLst>
              </a:prstGeom>
              <a:solidFill>
                <a:srgbClr val="538588"/>
              </a:solidFill>
              <a:ln w="25400" cap="flat">
                <a:solidFill>
                  <a:srgbClr val="FFFFFF"/>
                </a:solidFill>
                <a:prstDash val="solid"/>
                <a:round/>
              </a:ln>
              <a:effectLst/>
            </p:spPr>
            <p:txBody>
              <a:bodyPr wrap="square" lIns="65023" tIns="65023" rIns="65023" bIns="65023" numCol="1" anchor="ctr">
                <a:noAutofit/>
              </a:bodyPr>
              <a:lstStyle/>
              <a:p>
                <a:pPr defTabSz="914367">
                  <a:defRPr sz="4000">
                    <a:solidFill>
                      <a:srgbClr val="FFFFFF"/>
                    </a:solidFill>
                    <a:latin typeface="Arial"/>
                    <a:ea typeface="Arial"/>
                    <a:cs typeface="Arial"/>
                    <a:sym typeface="Arial"/>
                  </a:defRPr>
                </a:pPr>
                <a:endParaRPr dirty="0"/>
              </a:p>
            </p:txBody>
          </p:sp>
          <p:sp>
            <p:nvSpPr>
              <p:cNvPr id="167" name="Shape 167"/>
              <p:cNvSpPr/>
              <p:nvPr/>
            </p:nvSpPr>
            <p:spPr>
              <a:xfrm>
                <a:off x="87478" y="1099972"/>
                <a:ext cx="4800122" cy="7851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1300480">
                  <a:defRPr sz="4000">
                    <a:solidFill>
                      <a:srgbClr val="FFFFFF"/>
                    </a:solidFill>
                    <a:latin typeface="Arial"/>
                    <a:ea typeface="Arial"/>
                    <a:cs typeface="Arial"/>
                    <a:sym typeface="Arial"/>
                  </a:defRPr>
                </a:lvl1pPr>
              </a:lstStyle>
              <a:p>
                <a:r>
                  <a:rPr dirty="0"/>
                  <a:t>TABLET	</a:t>
                </a:r>
              </a:p>
            </p:txBody>
          </p:sp>
        </p:grpSp>
        <p:grpSp>
          <p:nvGrpSpPr>
            <p:cNvPr id="6" name="Group 171"/>
            <p:cNvGrpSpPr/>
            <p:nvPr/>
          </p:nvGrpSpPr>
          <p:grpSpPr>
            <a:xfrm>
              <a:off x="0" y="3482554"/>
              <a:ext cx="4975079" cy="2985048"/>
              <a:chOff x="0" y="0"/>
              <a:chExt cx="4975078" cy="2985046"/>
            </a:xfrm>
          </p:grpSpPr>
          <p:sp>
            <p:nvSpPr>
              <p:cNvPr id="169" name="Shape 169"/>
              <p:cNvSpPr/>
              <p:nvPr/>
            </p:nvSpPr>
            <p:spPr>
              <a:xfrm>
                <a:off x="0" y="0"/>
                <a:ext cx="4975079" cy="2985047"/>
              </a:xfrm>
              <a:prstGeom prst="roundRect">
                <a:avLst>
                  <a:gd name="adj" fmla="val 10000"/>
                </a:avLst>
              </a:prstGeom>
              <a:solidFill>
                <a:srgbClr val="8D89A4"/>
              </a:solidFill>
              <a:ln w="25400" cap="flat">
                <a:solidFill>
                  <a:srgbClr val="FFFFFF"/>
                </a:solidFill>
                <a:prstDash val="solid"/>
                <a:round/>
              </a:ln>
              <a:effectLst/>
            </p:spPr>
            <p:txBody>
              <a:bodyPr wrap="square" lIns="65023" tIns="65023" rIns="65023" bIns="65023" numCol="1" anchor="ctr">
                <a:noAutofit/>
              </a:bodyPr>
              <a:lstStyle/>
              <a:p>
                <a:pPr defTabSz="914367">
                  <a:defRPr sz="4000">
                    <a:solidFill>
                      <a:srgbClr val="FFFFFF"/>
                    </a:solidFill>
                    <a:latin typeface="Arial"/>
                    <a:ea typeface="Arial"/>
                    <a:cs typeface="Arial"/>
                    <a:sym typeface="Arial"/>
                  </a:defRPr>
                </a:pPr>
                <a:endParaRPr dirty="0"/>
              </a:p>
            </p:txBody>
          </p:sp>
          <p:sp>
            <p:nvSpPr>
              <p:cNvPr id="170" name="Shape 170"/>
              <p:cNvSpPr/>
              <p:nvPr/>
            </p:nvSpPr>
            <p:spPr>
              <a:xfrm>
                <a:off x="87478" y="1099972"/>
                <a:ext cx="4800122" cy="7851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noAutofit/>
              </a:bodyPr>
              <a:lstStyle>
                <a:lvl1pPr defTabSz="1300480">
                  <a:defRPr sz="4000">
                    <a:solidFill>
                      <a:srgbClr val="FFFFFF"/>
                    </a:solidFill>
                    <a:latin typeface="Arial"/>
                    <a:ea typeface="Arial"/>
                    <a:cs typeface="Arial"/>
                    <a:sym typeface="Arial"/>
                  </a:defRPr>
                </a:lvl1pPr>
              </a:lstStyle>
              <a:p>
                <a:r>
                  <a:rPr dirty="0"/>
                  <a:t>HIBRIDOS</a:t>
                </a:r>
              </a:p>
            </p:txBody>
          </p:sp>
        </p:grpSp>
      </p:grpSp>
      <p:sp>
        <p:nvSpPr>
          <p:cNvPr id="173" name="Shape 173"/>
          <p:cNvSpPr>
            <a:spLocks noGrp="1"/>
          </p:cNvSpPr>
          <p:nvPr>
            <p:ph type="title"/>
          </p:nvPr>
        </p:nvSpPr>
        <p:spPr>
          <a:prstGeom prst="rect">
            <a:avLst/>
          </a:prstGeom>
        </p:spPr>
        <p:txBody>
          <a:bodyPr/>
          <a:lstStyle/>
          <a:p>
            <a:r>
              <a:rPr dirty="0"/>
              <a:t>ECOSISTEMA DIGITAL </a:t>
            </a:r>
          </a:p>
        </p:txBody>
      </p:sp>
      <p:grpSp>
        <p:nvGrpSpPr>
          <p:cNvPr id="7" name="Group 176"/>
          <p:cNvGrpSpPr/>
          <p:nvPr/>
        </p:nvGrpSpPr>
        <p:grpSpPr>
          <a:xfrm>
            <a:off x="3118723" y="2824496"/>
            <a:ext cx="3051769" cy="1831062"/>
            <a:chOff x="0" y="0"/>
            <a:chExt cx="4340292" cy="2604175"/>
          </a:xfrm>
        </p:grpSpPr>
        <p:sp>
          <p:nvSpPr>
            <p:cNvPr id="174" name="Shape 174"/>
            <p:cNvSpPr/>
            <p:nvPr/>
          </p:nvSpPr>
          <p:spPr>
            <a:xfrm>
              <a:off x="0" y="0"/>
              <a:ext cx="4340292" cy="2604175"/>
            </a:xfrm>
            <a:prstGeom prst="roundRect">
              <a:avLst>
                <a:gd name="adj" fmla="val 10000"/>
              </a:avLst>
            </a:prstGeom>
            <a:solidFill>
              <a:schemeClr val="accent4"/>
            </a:solidFill>
            <a:ln w="25400" cap="flat">
              <a:solidFill>
                <a:srgbClr val="FFFFFF"/>
              </a:solidFill>
              <a:prstDash val="solid"/>
              <a:round/>
            </a:ln>
            <a:effectLst/>
          </p:spPr>
          <p:txBody>
            <a:bodyPr wrap="square" lIns="65023" tIns="65023" rIns="65023" bIns="65023" numCol="1" anchor="ctr">
              <a:noAutofit/>
            </a:bodyPr>
            <a:lstStyle/>
            <a:p>
              <a:pPr defTabSz="914367">
                <a:defRPr sz="4000">
                  <a:solidFill>
                    <a:srgbClr val="FFFFFF"/>
                  </a:solidFill>
                  <a:latin typeface="Arial"/>
                  <a:ea typeface="Arial"/>
                  <a:cs typeface="Arial"/>
                  <a:sym typeface="Arial"/>
                </a:defRPr>
              </a:pPr>
              <a:endParaRPr dirty="0"/>
            </a:p>
          </p:txBody>
        </p:sp>
        <p:sp>
          <p:nvSpPr>
            <p:cNvPr id="175" name="Shape 175"/>
            <p:cNvSpPr/>
            <p:nvPr/>
          </p:nvSpPr>
          <p:spPr>
            <a:xfrm>
              <a:off x="76316" y="333255"/>
              <a:ext cx="4187660" cy="19376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ctr">
              <a:spAutoFit/>
            </a:bodyPr>
            <a:lstStyle>
              <a:lvl1pPr defTabSz="1300480">
                <a:defRPr sz="4000">
                  <a:solidFill>
                    <a:srgbClr val="FFFFFF"/>
                  </a:solidFill>
                  <a:latin typeface="Arial"/>
                  <a:ea typeface="Arial"/>
                  <a:cs typeface="Arial"/>
                  <a:sym typeface="Arial"/>
                </a:defRPr>
              </a:lvl1pPr>
            </a:lstStyle>
            <a:p>
              <a:r>
                <a:rPr dirty="0"/>
                <a:t>PORTATIL / FIJO</a:t>
              </a:r>
            </a:p>
          </p:txBody>
        </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 name="Shape 280"/>
          <p:cNvSpPr>
            <a:spLocks noGrp="1"/>
          </p:cNvSpPr>
          <p:nvPr>
            <p:ph type="title"/>
          </p:nvPr>
        </p:nvSpPr>
        <p:spPr>
          <a:prstGeom prst="rect">
            <a:avLst/>
          </a:prstGeom>
        </p:spPr>
        <p:txBody>
          <a:bodyPr/>
          <a:lstStyle/>
          <a:p>
            <a:r>
              <a:rPr dirty="0"/>
              <a:t>PLAN TIC DE CENTRO</a:t>
            </a:r>
          </a:p>
        </p:txBody>
      </p:sp>
      <p:sp>
        <p:nvSpPr>
          <p:cNvPr id="281" name="Shape 281"/>
          <p:cNvSpPr>
            <a:spLocks noGrp="1"/>
          </p:cNvSpPr>
          <p:nvPr>
            <p:ph type="body" sz="quarter" idx="1"/>
          </p:nvPr>
        </p:nvSpPr>
        <p:spPr>
          <a:xfrm>
            <a:off x="553641" y="1428951"/>
            <a:ext cx="8036719" cy="783670"/>
          </a:xfrm>
          <a:prstGeom prst="rect">
            <a:avLst/>
          </a:prstGeom>
        </p:spPr>
        <p:txBody>
          <a:bodyPr>
            <a:normAutofit fontScale="92500"/>
          </a:bodyPr>
          <a:lstStyle/>
          <a:p>
            <a:r>
              <a:rPr dirty="0"/>
              <a:t>Todo el </a:t>
            </a:r>
            <a:r>
              <a:rPr lang="es-ES" dirty="0" smtClean="0"/>
              <a:t>Claustro</a:t>
            </a:r>
            <a:r>
              <a:rPr dirty="0" smtClean="0"/>
              <a:t> </a:t>
            </a:r>
            <a:r>
              <a:rPr dirty="0"/>
              <a:t>debe conocer este documento.</a:t>
            </a:r>
          </a:p>
        </p:txBody>
      </p:sp>
      <p:pic>
        <p:nvPicPr>
          <p:cNvPr id="282" name="Captura de pantalla 2016-11-13 a las 17.43.56.png"/>
          <p:cNvPicPr>
            <a:picLocks noChangeAspect="1"/>
          </p:cNvPicPr>
          <p:nvPr/>
        </p:nvPicPr>
        <p:blipFill>
          <a:blip r:embed="rId2" cstate="print">
            <a:extLst/>
          </a:blip>
          <a:stretch>
            <a:fillRect/>
          </a:stretch>
        </p:blipFill>
        <p:spPr>
          <a:xfrm>
            <a:off x="1461364" y="2172919"/>
            <a:ext cx="5840016" cy="408979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 name="Shape 284"/>
          <p:cNvSpPr>
            <a:spLocks noGrp="1"/>
          </p:cNvSpPr>
          <p:nvPr>
            <p:ph type="title"/>
          </p:nvPr>
        </p:nvSpPr>
        <p:spPr>
          <a:prstGeom prst="rect">
            <a:avLst/>
          </a:prstGeom>
        </p:spPr>
        <p:txBody>
          <a:bodyPr/>
          <a:lstStyle/>
          <a:p>
            <a:r>
              <a:rPr dirty="0"/>
              <a:t>PLAN TIC DE CENTRO</a:t>
            </a:r>
          </a:p>
        </p:txBody>
      </p:sp>
      <p:pic>
        <p:nvPicPr>
          <p:cNvPr id="285" name="Captura de pantalla 2016-11-13 a las 17.44.11.png"/>
          <p:cNvPicPr>
            <a:picLocks noChangeAspect="1"/>
          </p:cNvPicPr>
          <p:nvPr/>
        </p:nvPicPr>
        <p:blipFill>
          <a:blip r:embed="rId2" cstate="print">
            <a:extLst/>
          </a:blip>
          <a:stretch>
            <a:fillRect/>
          </a:stretch>
        </p:blipFill>
        <p:spPr>
          <a:xfrm>
            <a:off x="3081418" y="3578247"/>
            <a:ext cx="5982891" cy="3196829"/>
          </a:xfrm>
          <a:prstGeom prst="rect">
            <a:avLst/>
          </a:prstGeom>
          <a:ln w="12700">
            <a:miter lim="400000"/>
          </a:ln>
        </p:spPr>
      </p:pic>
      <p:pic>
        <p:nvPicPr>
          <p:cNvPr id="286" name="Captura de pantalla 2016-11-13 a las 17.44.05.png"/>
          <p:cNvPicPr>
            <a:picLocks noChangeAspect="1"/>
          </p:cNvPicPr>
          <p:nvPr/>
        </p:nvPicPr>
        <p:blipFill>
          <a:blip r:embed="rId3" cstate="print">
            <a:extLst/>
          </a:blip>
          <a:stretch>
            <a:fillRect/>
          </a:stretch>
        </p:blipFill>
        <p:spPr>
          <a:xfrm>
            <a:off x="157758" y="1413058"/>
            <a:ext cx="4763912" cy="313176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 name="Shape 288"/>
          <p:cNvSpPr>
            <a:spLocks noGrp="1"/>
          </p:cNvSpPr>
          <p:nvPr>
            <p:ph type="title"/>
          </p:nvPr>
        </p:nvSpPr>
        <p:spPr>
          <a:prstGeom prst="rect">
            <a:avLst/>
          </a:prstGeom>
        </p:spPr>
        <p:txBody>
          <a:bodyPr/>
          <a:lstStyle/>
          <a:p>
            <a:r>
              <a:rPr dirty="0"/>
              <a:t>SERVIDOR DE CENTRO</a:t>
            </a:r>
          </a:p>
        </p:txBody>
      </p:sp>
      <p:pic>
        <p:nvPicPr>
          <p:cNvPr id="4" name="3 Imagen" descr="servidor de centro.png"/>
          <p:cNvPicPr>
            <a:picLocks noChangeAspect="1"/>
          </p:cNvPicPr>
          <p:nvPr/>
        </p:nvPicPr>
        <p:blipFill>
          <a:blip r:embed="rId2" cstate="print"/>
          <a:stretch>
            <a:fillRect/>
          </a:stretch>
        </p:blipFill>
        <p:spPr>
          <a:xfrm>
            <a:off x="268397" y="1707559"/>
            <a:ext cx="8607206" cy="3595280"/>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1034</Words>
  <Application>Microsoft Office PowerPoint</Application>
  <PresentationFormat>Presentación en pantalla (4:3)</PresentationFormat>
  <Paragraphs>139</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INICIACIÓN A LA FUNCIÓN DOCENTE  “INTEGRACIÓN DIDÁCTICA DE LAS TIC”</vt:lpstr>
      <vt:lpstr>LOMCE</vt:lpstr>
      <vt:lpstr>LAS TICS</vt:lpstr>
      <vt:lpstr>EVOLUCIÓN EDUCATIVA </vt:lpstr>
      <vt:lpstr>RAZONES PARA CONFIAR EN LAS TICS EN EL ÁMBITO EDUCATIVO.</vt:lpstr>
      <vt:lpstr>ECOSISTEMA DIGITAL </vt:lpstr>
      <vt:lpstr>PLAN TIC DE CENTRO</vt:lpstr>
      <vt:lpstr>PLAN TIC DE CENTRO</vt:lpstr>
      <vt:lpstr>SERVIDOR DE CENTRO</vt:lpstr>
      <vt:lpstr>SERVIDOR DE AULA</vt:lpstr>
      <vt:lpstr>BLINKLEARNING</vt:lpstr>
      <vt:lpstr>PERMITE CREAR CLASES CON LOS ALUMNOS</vt:lpstr>
      <vt:lpstr>Diapositiva 13</vt:lpstr>
      <vt:lpstr>Diapositiva 14</vt:lpstr>
      <vt:lpstr>Diapositiva 15</vt:lpstr>
      <vt:lpstr>PRIMEROS PASOS</vt:lpstr>
      <vt:lpstr>REQUISITOS TÉCNICOS PARA TRABAJAR CON LAS TABLETS</vt:lpstr>
      <vt:lpstr>REQUISITOS TÉCNICOS PARA TRABAJAR CON LAS TABLETS</vt:lpstr>
      <vt:lpstr>NORMAS DE USO EN EL AULA</vt:lpstr>
      <vt:lpstr>APKS ESENCIALES</vt:lpstr>
      <vt:lpstr>RRI </vt:lpstr>
      <vt:lpstr>REFLEXIONES FINALES</vt:lpstr>
      <vt:lpstr>MUCHAS GRACIAS POR VUESTRA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INICIACIÓN A LA FUNCIÓN DOCENTE  “INTEGRACIÓN DIDÁCTICA DE LAS TIC”</dc:title>
  <dc:creator>quintoa</dc:creator>
  <cp:lastModifiedBy>quintoa</cp:lastModifiedBy>
  <cp:revision>18</cp:revision>
  <dcterms:created xsi:type="dcterms:W3CDTF">2016-11-16T11:41:26Z</dcterms:created>
  <dcterms:modified xsi:type="dcterms:W3CDTF">2016-11-25T08:47:31Z</dcterms:modified>
</cp:coreProperties>
</file>