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57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9"/>
    <p:restoredTop sz="86457"/>
  </p:normalViewPr>
  <p:slideViewPr>
    <p:cSldViewPr snapToGrid="0" snapToObjects="1">
      <p:cViewPr varScale="1">
        <p:scale>
          <a:sx n="174" d="100"/>
          <a:sy n="174" d="100"/>
        </p:scale>
        <p:origin x="10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99113-0290-2D4D-BEB9-0D987711547A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C7431-F2E2-4841-AED2-94F11D05342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9048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BCFAB-CF03-214E-BD1B-4D9D711B20CC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2231E-FB49-4B4E-97D4-359EFDF310F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48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55FA-FBA3-414F-B2E7-18DE2F37CB69}" type="datetimeFigureOut">
              <a:rPr lang="es-ES_tradnl" smtClean="0"/>
              <a:t>16/3/21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4490-9098-3940-8F7E-022322A363A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89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jpeg"/><Relationship Id="rId5" Type="http://schemas.openxmlformats.org/officeDocument/2006/relationships/image" Target="../media/image17.emf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jpeg"/><Relationship Id="rId5" Type="http://schemas.openxmlformats.org/officeDocument/2006/relationships/image" Target="../media/image20.jpeg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jpeg"/><Relationship Id="rId5" Type="http://schemas.openxmlformats.org/officeDocument/2006/relationships/image" Target="../media/image20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26" name="Picture 2" descr="http://www.arasaac.org/classes/img/thumbnail.php?i=c2l6ZT0zMDAmcnV0YT0uLi8uLi9yZXBvc2l0b3Jpby9vcmlnaW5hbGVzLzI3NTc0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694709" y="5043055"/>
            <a:ext cx="375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smtClean="0">
                <a:latin typeface="Escolar2 Negra2" charset="0"/>
                <a:ea typeface="Escolar2 Negra2" charset="0"/>
                <a:cs typeface="Escolar2 Negra2" charset="0"/>
              </a:rPr>
              <a:t>Asamblea</a:t>
            </a:r>
            <a:endParaRPr lang="es-ES_tradnl" sz="600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360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50" b="1" dirty="0">
                <a:solidFill>
                  <a:srgbClr val="000000"/>
                </a:solidFill>
                <a:latin typeface="Tahoma" charset="0"/>
              </a:rPr>
              <a:t>Autor pictogramas:</a:t>
            </a:r>
            <a:r>
              <a:rPr lang="es-ES_tradnl" sz="1050" dirty="0">
                <a:solidFill>
                  <a:srgbClr val="000000"/>
                </a:solidFill>
                <a:latin typeface="Tahoma" charset="0"/>
              </a:rPr>
              <a:t> Sergio Palao </a:t>
            </a:r>
            <a:r>
              <a:rPr lang="es-ES_tradnl" sz="1050" b="1" dirty="0">
                <a:solidFill>
                  <a:srgbClr val="000000"/>
                </a:solidFill>
                <a:latin typeface="Tahoma" charset="0"/>
              </a:rPr>
              <a:t>Procedencia:</a:t>
            </a:r>
            <a:r>
              <a:rPr lang="es-ES_tradnl" sz="1050" dirty="0">
                <a:solidFill>
                  <a:srgbClr val="000000"/>
                </a:solidFill>
                <a:latin typeface="Tahoma" charset="0"/>
              </a:rPr>
              <a:t> ARASAAC (http://</a:t>
            </a:r>
            <a:r>
              <a:rPr lang="es-ES_tradnl" sz="1050" dirty="0" err="1">
                <a:solidFill>
                  <a:srgbClr val="000000"/>
                </a:solidFill>
                <a:latin typeface="Tahoma" charset="0"/>
              </a:rPr>
              <a:t>arasaac.org</a:t>
            </a:r>
            <a:r>
              <a:rPr lang="es-ES_tradnl" sz="1050" dirty="0">
                <a:solidFill>
                  <a:srgbClr val="000000"/>
                </a:solidFill>
                <a:latin typeface="Tahoma" charset="0"/>
              </a:rPr>
              <a:t>) </a:t>
            </a:r>
            <a:r>
              <a:rPr lang="es-ES_tradnl" sz="1050" b="1" dirty="0">
                <a:solidFill>
                  <a:srgbClr val="000000"/>
                </a:solidFill>
                <a:latin typeface="Tahoma" charset="0"/>
              </a:rPr>
              <a:t>Licencia:</a:t>
            </a:r>
            <a:r>
              <a:rPr lang="es-ES_tradnl" sz="1050" dirty="0">
                <a:solidFill>
                  <a:srgbClr val="000000"/>
                </a:solidFill>
                <a:latin typeface="Tahoma" charset="0"/>
              </a:rPr>
              <a:t> CC (BY-NC-SA) </a:t>
            </a:r>
            <a:r>
              <a:rPr lang="es-ES_tradnl" sz="1050" b="1" dirty="0">
                <a:solidFill>
                  <a:srgbClr val="000000"/>
                </a:solidFill>
                <a:latin typeface="Tahoma" charset="0"/>
              </a:rPr>
              <a:t>Propiedad:</a:t>
            </a:r>
            <a:r>
              <a:rPr lang="es-ES_tradnl" sz="1050" dirty="0">
                <a:solidFill>
                  <a:srgbClr val="000000"/>
                </a:solidFill>
                <a:latin typeface="Tahoma" charset="0"/>
              </a:rPr>
              <a:t> Gobierno de Aragón</a:t>
            </a:r>
            <a:endParaRPr lang="es-ES_tradnl" sz="105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389809"/>
            <a:ext cx="1632492" cy="133781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94010" y="8241136"/>
            <a:ext cx="3526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 dirty="0" err="1"/>
              <a:t>This</a:t>
            </a:r>
            <a:r>
              <a:rPr lang="es-ES_tradnl" sz="1200" dirty="0"/>
              <a:t> </a:t>
            </a:r>
            <a:r>
              <a:rPr lang="es-ES_tradnl" sz="1200" dirty="0" err="1"/>
              <a:t>work</a:t>
            </a:r>
            <a:r>
              <a:rPr lang="es-ES_tradnl" sz="1200" dirty="0"/>
              <a:t> </a:t>
            </a:r>
            <a:r>
              <a:rPr lang="es-ES_tradnl" sz="1200" dirty="0" err="1"/>
              <a:t>is</a:t>
            </a:r>
            <a:r>
              <a:rPr lang="es-ES_tradnl" sz="1200" dirty="0"/>
              <a:t> </a:t>
            </a:r>
            <a:r>
              <a:rPr lang="es-ES_tradnl" sz="1200" dirty="0" err="1"/>
              <a:t>licensed</a:t>
            </a:r>
            <a:r>
              <a:rPr lang="es-ES_tradnl" sz="1200" dirty="0"/>
              <a:t> </a:t>
            </a:r>
            <a:r>
              <a:rPr lang="es-ES_tradnl" sz="1200" dirty="0" err="1"/>
              <a:t>under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Creative </a:t>
            </a:r>
            <a:r>
              <a:rPr lang="es-ES_tradnl" sz="1200" dirty="0" err="1"/>
              <a:t>Commons</a:t>
            </a:r>
            <a:r>
              <a:rPr lang="es-ES_tradnl" sz="1200" dirty="0"/>
              <a:t> Reconocimiento-</a:t>
            </a:r>
            <a:r>
              <a:rPr lang="es-ES_tradnl" sz="1200" dirty="0" err="1"/>
              <a:t>NoComercial</a:t>
            </a:r>
            <a:r>
              <a:rPr lang="es-ES_tradnl" sz="1200" dirty="0"/>
              <a:t> 4.0 Internacional </a:t>
            </a:r>
            <a:r>
              <a:rPr lang="es-ES_tradnl" sz="1200" dirty="0" err="1"/>
              <a:t>License</a:t>
            </a:r>
            <a:r>
              <a:rPr lang="es-ES_tradnl" sz="1200" dirty="0"/>
              <a:t>. To </a:t>
            </a:r>
            <a:r>
              <a:rPr lang="es-ES_tradnl" sz="1200" dirty="0" err="1"/>
              <a:t>view</a:t>
            </a:r>
            <a:r>
              <a:rPr lang="es-ES_tradnl" sz="1200" dirty="0"/>
              <a:t> a </a:t>
            </a:r>
            <a:r>
              <a:rPr lang="es-ES_tradnl" sz="1200" dirty="0" err="1"/>
              <a:t>copy</a:t>
            </a:r>
            <a:r>
              <a:rPr lang="es-ES_tradnl" sz="1200" dirty="0"/>
              <a:t> of </a:t>
            </a:r>
            <a:r>
              <a:rPr lang="es-ES_tradnl" sz="1200" dirty="0" err="1"/>
              <a:t>this</a:t>
            </a:r>
            <a:r>
              <a:rPr lang="es-ES_tradnl" sz="1200" dirty="0"/>
              <a:t> </a:t>
            </a:r>
            <a:r>
              <a:rPr lang="es-ES_tradnl" sz="1200" dirty="0" err="1"/>
              <a:t>license</a:t>
            </a:r>
            <a:r>
              <a:rPr lang="es-ES_tradnl" sz="1200" dirty="0"/>
              <a:t>, </a:t>
            </a:r>
            <a:r>
              <a:rPr lang="es-ES_tradnl" sz="1200" dirty="0" err="1"/>
              <a:t>visithttp</a:t>
            </a:r>
            <a:r>
              <a:rPr lang="es-ES_tradnl" sz="1200" dirty="0"/>
              <a:t>://</a:t>
            </a:r>
            <a:r>
              <a:rPr lang="es-ES_tradnl" sz="1200" dirty="0" err="1"/>
              <a:t>creativecommons.org</a:t>
            </a:r>
            <a:r>
              <a:rPr lang="es-ES_tradnl" sz="1200" dirty="0"/>
              <a:t>/</a:t>
            </a:r>
            <a:r>
              <a:rPr lang="es-ES_tradnl" sz="1200" dirty="0" err="1"/>
              <a:t>licenses</a:t>
            </a:r>
            <a:r>
              <a:rPr lang="es-ES_tradnl" sz="1200" dirty="0"/>
              <a:t>/</a:t>
            </a:r>
            <a:r>
              <a:rPr lang="es-ES_tradnl" sz="1200" dirty="0" err="1"/>
              <a:t>by-nc</a:t>
            </a:r>
            <a:r>
              <a:rPr lang="es-ES_tradnl" sz="1200" dirty="0"/>
              <a:t>/4.0/.</a:t>
            </a:r>
          </a:p>
        </p:txBody>
      </p:sp>
      <p:pic>
        <p:nvPicPr>
          <p:cNvPr id="8" name="Picture 2" descr="https://licensebuttons.net/l/by-nc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45" y="753806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846410" y="8393536"/>
            <a:ext cx="3526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 dirty="0" err="1"/>
              <a:t>This</a:t>
            </a:r>
            <a:r>
              <a:rPr lang="es-ES_tradnl" sz="1200" dirty="0"/>
              <a:t> </a:t>
            </a:r>
            <a:r>
              <a:rPr lang="es-ES_tradnl" sz="1200" dirty="0" err="1"/>
              <a:t>work</a:t>
            </a:r>
            <a:r>
              <a:rPr lang="es-ES_tradnl" sz="1200" dirty="0"/>
              <a:t> </a:t>
            </a:r>
            <a:r>
              <a:rPr lang="es-ES_tradnl" sz="1200" dirty="0" err="1"/>
              <a:t>is</a:t>
            </a:r>
            <a:r>
              <a:rPr lang="es-ES_tradnl" sz="1200" dirty="0"/>
              <a:t> </a:t>
            </a:r>
            <a:r>
              <a:rPr lang="es-ES_tradnl" sz="1200" dirty="0" err="1"/>
              <a:t>licensed</a:t>
            </a:r>
            <a:r>
              <a:rPr lang="es-ES_tradnl" sz="1200" dirty="0"/>
              <a:t> </a:t>
            </a:r>
            <a:r>
              <a:rPr lang="es-ES_tradnl" sz="1200" dirty="0" err="1"/>
              <a:t>under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Creative </a:t>
            </a:r>
            <a:r>
              <a:rPr lang="es-ES_tradnl" sz="1200" dirty="0" err="1"/>
              <a:t>Commons</a:t>
            </a:r>
            <a:r>
              <a:rPr lang="es-ES_tradnl" sz="1200" dirty="0"/>
              <a:t> Reconocimiento-</a:t>
            </a:r>
            <a:r>
              <a:rPr lang="es-ES_tradnl" sz="1200" dirty="0" err="1"/>
              <a:t>NoComercial</a:t>
            </a:r>
            <a:r>
              <a:rPr lang="es-ES_tradnl" sz="1200" dirty="0"/>
              <a:t> 4.0 Internacional </a:t>
            </a:r>
            <a:r>
              <a:rPr lang="es-ES_tradnl" sz="1200" dirty="0" err="1"/>
              <a:t>License</a:t>
            </a:r>
            <a:r>
              <a:rPr lang="es-ES_tradnl" sz="1200" dirty="0"/>
              <a:t>. To </a:t>
            </a:r>
            <a:r>
              <a:rPr lang="es-ES_tradnl" sz="1200" dirty="0" err="1"/>
              <a:t>view</a:t>
            </a:r>
            <a:r>
              <a:rPr lang="es-ES_tradnl" sz="1200" dirty="0"/>
              <a:t> a </a:t>
            </a:r>
            <a:r>
              <a:rPr lang="es-ES_tradnl" sz="1200" dirty="0" err="1"/>
              <a:t>copy</a:t>
            </a:r>
            <a:r>
              <a:rPr lang="es-ES_tradnl" sz="1200" dirty="0"/>
              <a:t> of </a:t>
            </a:r>
            <a:r>
              <a:rPr lang="es-ES_tradnl" sz="1200" dirty="0" err="1"/>
              <a:t>this</a:t>
            </a:r>
            <a:r>
              <a:rPr lang="es-ES_tradnl" sz="1200" dirty="0"/>
              <a:t> </a:t>
            </a:r>
            <a:r>
              <a:rPr lang="es-ES_tradnl" sz="1200" dirty="0" err="1"/>
              <a:t>license</a:t>
            </a:r>
            <a:r>
              <a:rPr lang="es-ES_tradnl" sz="1200" dirty="0"/>
              <a:t>, </a:t>
            </a:r>
            <a:r>
              <a:rPr lang="es-ES_tradnl" sz="1200" dirty="0" err="1"/>
              <a:t>visithttp</a:t>
            </a:r>
            <a:r>
              <a:rPr lang="es-ES_tradnl" sz="1200" dirty="0"/>
              <a:t>://</a:t>
            </a:r>
            <a:r>
              <a:rPr lang="es-ES_tradnl" sz="1200" dirty="0" err="1"/>
              <a:t>creativecommons.org</a:t>
            </a:r>
            <a:r>
              <a:rPr lang="es-ES_tradnl" sz="1200" dirty="0"/>
              <a:t>/</a:t>
            </a:r>
            <a:r>
              <a:rPr lang="es-ES_tradnl" sz="1200" dirty="0" err="1"/>
              <a:t>licenses</a:t>
            </a:r>
            <a:r>
              <a:rPr lang="es-ES_tradnl" sz="1200" dirty="0"/>
              <a:t>/</a:t>
            </a:r>
            <a:r>
              <a:rPr lang="es-ES_tradnl" sz="1200" dirty="0" err="1"/>
              <a:t>by-nc</a:t>
            </a:r>
            <a:r>
              <a:rPr lang="es-ES_tradnl" sz="1200" dirty="0"/>
              <a:t>/4.0/.</a:t>
            </a:r>
          </a:p>
        </p:txBody>
      </p:sp>
      <p:pic>
        <p:nvPicPr>
          <p:cNvPr id="10" name="Picture 2" descr="https://licensebuttons.net/l/by-nc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5" y="769046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irrors.creativecommons.org/presskit/buttons/88x31/png/by-n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68" y="461182"/>
            <a:ext cx="958291" cy="3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11381" y="1468582"/>
            <a:ext cx="7163833" cy="336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082" name="Picture 10" descr="http://www.arasaac.org/classes/img/thumbnail.php?i=c2l6ZT0zMDAmcnV0YT0uLi8uLi9yZXBvc2l0b3Jpby9vcmlnaW5hbGVzLzM0Nzk0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01" y="1656108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962914" y="2552699"/>
            <a:ext cx="126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smtClean="0">
                <a:latin typeface="Escolar2 Negra2" charset="0"/>
                <a:ea typeface="Escolar2 Negra2" charset="0"/>
                <a:cs typeface="Escolar2 Negra2" charset="0"/>
              </a:rPr>
              <a:t>normas</a:t>
            </a:r>
            <a:endParaRPr lang="es-ES_tradnl" sz="2400">
              <a:latin typeface="Escolar2 Negra2" charset="0"/>
              <a:ea typeface="Escolar2 Negra2" charset="0"/>
              <a:cs typeface="Escolar2 Negra2" charset="0"/>
            </a:endParaRPr>
          </a:p>
        </p:txBody>
      </p:sp>
      <p:pic>
        <p:nvPicPr>
          <p:cNvPr id="3084" name="Picture 12" descr="http://www.arasaac.org/classes/img/thumbnail.php?i=c2l6ZT0zMDAmcnV0YT0uLi8uLi9yZXBvc2l0b3Jpby9vcmlnaW5hbGVzLzExMzcw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57" y="3151908"/>
            <a:ext cx="1059873" cy="10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759" y="3151909"/>
            <a:ext cx="1530584" cy="157767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489880" y="3151908"/>
            <a:ext cx="1543628" cy="1482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1444839" y="42639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sentada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pic>
        <p:nvPicPr>
          <p:cNvPr id="3086" name="Picture 14" descr="http://www.arasaac.org/classes/img/thumbnail.php?i=c2l6ZT0zMDAmcnV0YT0uLi8uLi9yZXBvc2l0b3Jpby9vcmlnaW5hbGVzLzY1NzI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50" y="3217716"/>
            <a:ext cx="928255" cy="9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6177763" y="3151908"/>
            <a:ext cx="1543628" cy="1482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CuadroTexto 27"/>
          <p:cNvSpPr txBox="1"/>
          <p:nvPr/>
        </p:nvSpPr>
        <p:spPr>
          <a:xfrm>
            <a:off x="6139577" y="42639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escuchar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redondeado 1"/>
          <p:cNvSpPr/>
          <p:nvPr/>
        </p:nvSpPr>
        <p:spPr>
          <a:xfrm>
            <a:off x="228600" y="4821382"/>
            <a:ext cx="8686800" cy="18703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2" descr="http://www.arasaac.org/classes/img/thumbnail.php?i=c2l6ZT0zMDAmcnV0YT0uLi8uLi9yZXBvc2l0b3Jpby9vcmlnaW5hbGVzLzY1Mj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0" y="5029692"/>
            <a:ext cx="1170709" cy="11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52945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/>
          <p:cNvSpPr txBox="1"/>
          <p:nvPr/>
        </p:nvSpPr>
        <p:spPr>
          <a:xfrm>
            <a:off x="1052945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mtClean="0">
                <a:latin typeface="Escolar2 Negra2" charset="0"/>
                <a:ea typeface="Escolar2 Negra2" charset="0"/>
                <a:cs typeface="Escolar2 Negra2" charset="0"/>
              </a:rPr>
              <a:t>saludar</a:t>
            </a:r>
            <a:endParaRPr lang="es-ES_tradnl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9144000" cy="43503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6" y="269626"/>
            <a:ext cx="833005" cy="865292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2466109" y="269626"/>
            <a:ext cx="4211782" cy="38515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0" name="Picture 4" descr="aludando a nuestros alumnos (con imágenes) | Formas de salud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1" y="416831"/>
            <a:ext cx="969817" cy="9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LUDOS PARA ENTRAR EN CLASE -Orientacion Anduja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39719" r="64390" b="40135"/>
          <a:stretch/>
        </p:blipFill>
        <p:spPr bwMode="auto">
          <a:xfrm>
            <a:off x="2597727" y="1629096"/>
            <a:ext cx="1233053" cy="10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ALUDOS PARA ENTRAR EN CLASE -Orientacion Anduja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39719" r="64390" b="40135"/>
          <a:stretch/>
        </p:blipFill>
        <p:spPr bwMode="auto">
          <a:xfrm>
            <a:off x="5230088" y="1649340"/>
            <a:ext cx="1233053" cy="10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ludando a nuestros alumnos (con imágenes) | Formas de salud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1" y="2753865"/>
            <a:ext cx="969817" cy="9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redondeado 1"/>
          <p:cNvSpPr/>
          <p:nvPr/>
        </p:nvSpPr>
        <p:spPr>
          <a:xfrm>
            <a:off x="228600" y="4821382"/>
            <a:ext cx="8686800" cy="18703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2" descr="http://www.arasaac.org/classes/img/thumbnail.php?i=c2l6ZT0zMDAmcnV0YT0uLi8uLi9yZXBvc2l0b3Jpby9vcmlnaW5hbGVzLzY1Mj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0" y="5029692"/>
            <a:ext cx="1170709" cy="11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52945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2879780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Picture 4" descr="http://www.arasaac.org/classes/img/thumbnail.php?i=c2l6ZT0zMDAmcnV0YT0uLi8uLi9yZXBvc2l0b3Jpby9vcmlnaW5hbGVzLzYwNT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3" y="5053447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052945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mtClean="0">
                <a:latin typeface="Escolar2 Negra2" charset="0"/>
                <a:ea typeface="Escolar2 Negra2" charset="0"/>
                <a:cs typeface="Escolar2 Negra2" charset="0"/>
              </a:rPr>
              <a:t>saludar</a:t>
            </a:r>
            <a:endParaRPr lang="es-ES_tradnl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79780" y="6216183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bailar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9144000" cy="43503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636" y="392963"/>
            <a:ext cx="3354728" cy="35643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52945" y="4966854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61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redondeado 1"/>
          <p:cNvSpPr/>
          <p:nvPr/>
        </p:nvSpPr>
        <p:spPr>
          <a:xfrm>
            <a:off x="228600" y="4821382"/>
            <a:ext cx="8686800" cy="18703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2" descr="http://www.arasaac.org/classes/img/thumbnail.php?i=c2l6ZT0zMDAmcnV0YT0uLi8uLi9yZXBvc2l0b3Jpby9vcmlnaW5hbGVzLzY1Mj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0" y="5029692"/>
            <a:ext cx="1170709" cy="11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52945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2879780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4706615" y="4974273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Picture 4" descr="http://www.arasaac.org/classes/img/thumbnail.php?i=c2l6ZT0zMDAmcnV0YT0uLi8uLi9yZXBvc2l0b3Jpby9vcmlnaW5hbGVzLzYwNT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3" y="5053447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arasaac.org/classes/img/thumbnail.php?i=c2l6ZT0zMDAmcnV0YT0uLi8uLi9yZXBvc2l0b3Jpby9vcmlnaW5hbGVzLzY1NjQ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2" y="5029692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052945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mtClean="0">
                <a:latin typeface="Escolar2 Negra2" charset="0"/>
                <a:ea typeface="Escolar2 Negra2" charset="0"/>
                <a:cs typeface="Escolar2 Negra2" charset="0"/>
              </a:rPr>
              <a:t>saludar</a:t>
            </a:r>
            <a:endParaRPr lang="es-ES_tradnl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79780" y="6216183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bailar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38279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mirar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9144000" cy="43503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37" y="167409"/>
            <a:ext cx="1102590" cy="1136516"/>
          </a:xfrm>
          <a:prstGeom prst="rect">
            <a:avLst/>
          </a:prstGeom>
        </p:spPr>
      </p:pic>
      <p:pic>
        <p:nvPicPr>
          <p:cNvPr id="19" name="Picture 2" descr="http://www.arasaac.org/classes/img/thumbnail.php?i=c2l6ZT0zMDAmcnV0YT0uLi8uLi9yZXBvc2l0b3Jpby9vcmlnaW5hbGVzLzI2MTE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95" y="1847250"/>
            <a:ext cx="1548645" cy="15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1884218" y="1676399"/>
            <a:ext cx="2286000" cy="2313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1" name="Picture 4" descr="http://www.arasaac.org/classes/img/thumbnail.php?i=c2l6ZT0zMDAmcnV0YT0uLi8uLi9yZXBvc2l0b3Jpby9vcmlnaW5hbGVzLzk4NT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81" y="1847250"/>
            <a:ext cx="1323108" cy="13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5250872" y="1676398"/>
            <a:ext cx="2286000" cy="2313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CuadroTexto 22"/>
          <p:cNvSpPr txBox="1"/>
          <p:nvPr/>
        </p:nvSpPr>
        <p:spPr>
          <a:xfrm>
            <a:off x="1884217" y="337011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smtClean="0">
                <a:latin typeface="Escolar2 Negra2" charset="0"/>
                <a:ea typeface="Escolar2 Negra2" charset="0"/>
                <a:cs typeface="Escolar2 Negra2" charset="0"/>
              </a:rPr>
              <a:t>ventana</a:t>
            </a:r>
            <a:endParaRPr lang="es-ES_tradnl" sz="360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250872" y="334121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latin typeface="Escolar2 Negra2" charset="0"/>
                <a:ea typeface="Escolar2 Negra2" charset="0"/>
                <a:cs typeface="Escolar2 Negra2" charset="0"/>
              </a:rPr>
              <a:t>¿quién?</a:t>
            </a:r>
            <a:endParaRPr lang="es-ES_tradnl" sz="3600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52945" y="4966854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/>
          <p:cNvSpPr/>
          <p:nvPr/>
        </p:nvSpPr>
        <p:spPr>
          <a:xfrm>
            <a:off x="2879780" y="4965515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95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redondeado 1"/>
          <p:cNvSpPr/>
          <p:nvPr/>
        </p:nvSpPr>
        <p:spPr>
          <a:xfrm>
            <a:off x="228600" y="4821382"/>
            <a:ext cx="8686800" cy="18703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2" descr="http://www.arasaac.org/classes/img/thumbnail.php?i=c2l6ZT0zMDAmcnV0YT0uLi8uLi9yZXBvc2l0b3Jpby9vcmlnaW5hbGVzLzY1Mj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0" y="5029692"/>
            <a:ext cx="1170709" cy="11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52945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2879780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4706615" y="4974273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6596778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Picture 4" descr="http://www.arasaac.org/classes/img/thumbnail.php?i=c2l6ZT0zMDAmcnV0YT0uLi8uLi9yZXBvc2l0b3Jpby9vcmlnaW5hbGVzLzYwNT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3" y="5053447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arasaac.org/classes/img/thumbnail.php?i=c2l6ZT0zMDAmcnV0YT0uLi8uLi9yZXBvc2l0b3Jpby9vcmlnaW5hbGVzLzY1NjQ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2" y="5029692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rasaac.org/classes/img/thumbnail.php?i=c2l6ZT0zMDAmcnV0YT0uLi8uLi9yZXBvc2l0b3Jpby9vcmlnaW5hbGVzLzM1NTY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01" y="5029692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052945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mtClean="0">
                <a:latin typeface="Escolar2 Negra2" charset="0"/>
                <a:ea typeface="Escolar2 Negra2" charset="0"/>
                <a:cs typeface="Escolar2 Negra2" charset="0"/>
              </a:rPr>
              <a:t>saludar</a:t>
            </a:r>
            <a:endParaRPr lang="es-ES_tradnl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79780" y="6216183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bailar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38279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mirar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565114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sorpresa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0" y="0"/>
            <a:ext cx="9144000" cy="43503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384" y="452991"/>
            <a:ext cx="3367232" cy="344434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052945" y="4966854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2879780" y="4965515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4706615" y="4975612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1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redondeado 1"/>
          <p:cNvSpPr/>
          <p:nvPr/>
        </p:nvSpPr>
        <p:spPr>
          <a:xfrm>
            <a:off x="228600" y="4821382"/>
            <a:ext cx="8686800" cy="18703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2" descr="http://www.arasaac.org/classes/img/thumbnail.php?i=c2l6ZT0zMDAmcnV0YT0uLi8uLi9yZXBvc2l0b3Jpby9vcmlnaW5hbGVzLzY1Mj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0" y="5029692"/>
            <a:ext cx="1170709" cy="11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52945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2879780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4706615" y="4974273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6596778" y="4966854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Picture 4" descr="http://www.arasaac.org/classes/img/thumbnail.php?i=c2l6ZT0zMDAmcnV0YT0uLi8uLi9yZXBvc2l0b3Jpby9vcmlnaW5hbGVzLzYwNT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3" y="5053447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arasaac.org/classes/img/thumbnail.php?i=c2l6ZT0zMDAmcnV0YT0uLi8uLi9yZXBvc2l0b3Jpby9vcmlnaW5hbGVzLzY1NjQ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2" y="5029692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rasaac.org/classes/img/thumbnail.php?i=c2l6ZT0zMDAmcnV0YT0uLi8uLi9yZXBvc2l0b3Jpby9vcmlnaW5hbGVzLzM1NTY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01" y="5029692"/>
            <a:ext cx="1166754" cy="11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052945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mtClean="0">
                <a:latin typeface="Escolar2 Negra2" charset="0"/>
                <a:ea typeface="Escolar2 Negra2" charset="0"/>
                <a:cs typeface="Escolar2 Negra2" charset="0"/>
              </a:rPr>
              <a:t>saludar</a:t>
            </a:r>
            <a:endParaRPr lang="es-ES_tradnl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79780" y="6216183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bailar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38279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mirar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565114" y="619644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Escolar2 Negra2" charset="0"/>
                <a:ea typeface="Escolar2 Negra2" charset="0"/>
                <a:cs typeface="Escolar2 Negra2" charset="0"/>
              </a:rPr>
              <a:t>sorpresa</a:t>
            </a:r>
            <a:endParaRPr lang="es-ES_tradnl" dirty="0">
              <a:latin typeface="Escolar2 Negra2" charset="0"/>
              <a:ea typeface="Escolar2 Negra2" charset="0"/>
              <a:cs typeface="Escolar2 Negra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0" y="0"/>
            <a:ext cx="9144000" cy="43503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1052945" y="4966854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2879780" y="4965515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4706615" y="4975612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6616566" y="4975612"/>
            <a:ext cx="1620000" cy="1618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Picture 2" descr="http://www.arasaac.org/classes/img/thumbnail.php?i=c2l6ZT0zMDAmcnV0YT0uLi8uLi9yZXBvc2l0b3Jpby9vcmlnaW5hbGVzLzI3NTc0LnBuZw=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30" y="6785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75</Words>
  <Application>Microsoft Macintosh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Escolar2 Negra2</vt:lpstr>
      <vt:lpstr>Tahoma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7</cp:revision>
  <cp:lastPrinted>2020-06-26T11:05:24Z</cp:lastPrinted>
  <dcterms:created xsi:type="dcterms:W3CDTF">2020-06-15T15:30:51Z</dcterms:created>
  <dcterms:modified xsi:type="dcterms:W3CDTF">2021-03-16T09:48:00Z</dcterms:modified>
</cp:coreProperties>
</file>