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FB"/>
    <a:srgbClr val="A8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10111-DA2E-4093-9CC5-00D1441C21A3}" v="3" dt="2020-11-06T15:21:5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TENA SANTOS" userId="e9830400-e9b0-46eb-8888-379e2d62c2cc" providerId="ADAL" clId="{97410111-DA2E-4093-9CC5-00D1441C21A3}"/>
    <pc:docChg chg="modSld">
      <pc:chgData name="ANA ISABEL TENA SANTOS" userId="e9830400-e9b0-46eb-8888-379e2d62c2cc" providerId="ADAL" clId="{97410111-DA2E-4093-9CC5-00D1441C21A3}" dt="2020-11-06T15:24:27.965" v="68" actId="1076"/>
      <pc:docMkLst>
        <pc:docMk/>
      </pc:docMkLst>
      <pc:sldChg chg="addSp modSp mod">
        <pc:chgData name="ANA ISABEL TENA SANTOS" userId="e9830400-e9b0-46eb-8888-379e2d62c2cc" providerId="ADAL" clId="{97410111-DA2E-4093-9CC5-00D1441C21A3}" dt="2020-11-06T15:24:27.965" v="68" actId="1076"/>
        <pc:sldMkLst>
          <pc:docMk/>
          <pc:sldMk cId="3283494256" sldId="257"/>
        </pc:sldMkLst>
        <pc:spChg chg="mod">
          <ac:chgData name="ANA ISABEL TENA SANTOS" userId="e9830400-e9b0-46eb-8888-379e2d62c2cc" providerId="ADAL" clId="{97410111-DA2E-4093-9CC5-00D1441C21A3}" dt="2020-11-06T15:22:24.944" v="11" actId="1076"/>
          <ac:spMkLst>
            <pc:docMk/>
            <pc:sldMk cId="3283494256" sldId="257"/>
            <ac:spMk id="13" creationId="{9811EACB-D72F-48C4-8403-3B7C24F0EB36}"/>
          </ac:spMkLst>
        </pc:spChg>
        <pc:spChg chg="mod">
          <ac:chgData name="ANA ISABEL TENA SANTOS" userId="e9830400-e9b0-46eb-8888-379e2d62c2cc" providerId="ADAL" clId="{97410111-DA2E-4093-9CC5-00D1441C21A3}" dt="2020-11-06T15:23:55.397" v="65" actId="1076"/>
          <ac:spMkLst>
            <pc:docMk/>
            <pc:sldMk cId="3283494256" sldId="257"/>
            <ac:spMk id="14" creationId="{B045E654-894C-4C53-86A6-CF033F422771}"/>
          </ac:spMkLst>
        </pc:spChg>
        <pc:spChg chg="mod">
          <ac:chgData name="ANA ISABEL TENA SANTOS" userId="e9830400-e9b0-46eb-8888-379e2d62c2cc" providerId="ADAL" clId="{97410111-DA2E-4093-9CC5-00D1441C21A3}" dt="2020-11-06T15:24:21.863" v="66" actId="1076"/>
          <ac:spMkLst>
            <pc:docMk/>
            <pc:sldMk cId="3283494256" sldId="257"/>
            <ac:spMk id="19" creationId="{0EAF4FF7-9D2B-4B34-8B28-024EE6180F7D}"/>
          </ac:spMkLst>
        </pc:spChg>
        <pc:spChg chg="mod">
          <ac:chgData name="ANA ISABEL TENA SANTOS" userId="e9830400-e9b0-46eb-8888-379e2d62c2cc" providerId="ADAL" clId="{97410111-DA2E-4093-9CC5-00D1441C21A3}" dt="2020-11-06T15:24:25.231" v="67" actId="1076"/>
          <ac:spMkLst>
            <pc:docMk/>
            <pc:sldMk cId="3283494256" sldId="257"/>
            <ac:spMk id="21" creationId="{C0D18A23-0FB0-4B02-A7E1-6EE76E60F407}"/>
          </ac:spMkLst>
        </pc:spChg>
        <pc:spChg chg="mod">
          <ac:chgData name="ANA ISABEL TENA SANTOS" userId="e9830400-e9b0-46eb-8888-379e2d62c2cc" providerId="ADAL" clId="{97410111-DA2E-4093-9CC5-00D1441C21A3}" dt="2020-11-06T15:22:49.155" v="12" actId="14100"/>
          <ac:spMkLst>
            <pc:docMk/>
            <pc:sldMk cId="3283494256" sldId="257"/>
            <ac:spMk id="28" creationId="{76B5C78C-E731-4277-A12E-D832FDB7BE0F}"/>
          </ac:spMkLst>
        </pc:spChg>
        <pc:spChg chg="mod">
          <ac:chgData name="ANA ISABEL TENA SANTOS" userId="e9830400-e9b0-46eb-8888-379e2d62c2cc" providerId="ADAL" clId="{97410111-DA2E-4093-9CC5-00D1441C21A3}" dt="2020-11-06T15:22:55.513" v="14" actId="1076"/>
          <ac:spMkLst>
            <pc:docMk/>
            <pc:sldMk cId="3283494256" sldId="257"/>
            <ac:spMk id="30" creationId="{E51E7D61-8908-403E-9041-BFDE825CEE46}"/>
          </ac:spMkLst>
        </pc:spChg>
        <pc:spChg chg="mod">
          <ac:chgData name="ANA ISABEL TENA SANTOS" userId="e9830400-e9b0-46eb-8888-379e2d62c2cc" providerId="ADAL" clId="{97410111-DA2E-4093-9CC5-00D1441C21A3}" dt="2020-11-06T15:24:27.965" v="68" actId="1076"/>
          <ac:spMkLst>
            <pc:docMk/>
            <pc:sldMk cId="3283494256" sldId="257"/>
            <ac:spMk id="37" creationId="{8D3ED6C8-24A5-4C8A-B935-4DAAB96C93E9}"/>
          </ac:spMkLst>
        </pc:spChg>
        <pc:picChg chg="mod">
          <ac:chgData name="ANA ISABEL TENA SANTOS" userId="e9830400-e9b0-46eb-8888-379e2d62c2cc" providerId="ADAL" clId="{97410111-DA2E-4093-9CC5-00D1441C21A3}" dt="2020-11-06T15:22:15.209" v="8" actId="1076"/>
          <ac:picMkLst>
            <pc:docMk/>
            <pc:sldMk cId="3283494256" sldId="257"/>
            <ac:picMk id="33" creationId="{51EA8C4B-9D35-4906-AFBE-EC806043791B}"/>
          </ac:picMkLst>
        </pc:picChg>
        <pc:picChg chg="add mod">
          <ac:chgData name="ANA ISABEL TENA SANTOS" userId="e9830400-e9b0-46eb-8888-379e2d62c2cc" providerId="ADAL" clId="{97410111-DA2E-4093-9CC5-00D1441C21A3}" dt="2020-11-06T15:22:18.115" v="9" actId="1076"/>
          <ac:picMkLst>
            <pc:docMk/>
            <pc:sldMk cId="3283494256" sldId="257"/>
            <ac:picMk id="65" creationId="{5A16BB05-1D4B-476E-BEFD-C02FCD1B8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28582-88E2-445F-98F7-3351BB03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926EE0-5F8C-4D67-8F4C-38D869C9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A6452B-C0FC-4FDF-B796-3459B97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DE7382-2A7D-4E8C-A259-AB22CF8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F75E12-D29C-427A-9A53-2A39AA4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EC2A6-5C04-40CD-B360-4A96A61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032151-B845-4112-A639-DD4ECF70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470575-CEE9-4097-901A-CDF2BA75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06DA0F-622A-4E0E-A13C-0363118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923C7D-97F0-465A-B039-5B244A9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2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C242D7-83A3-4A65-936F-E7C358EB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0786F1-D105-4AE1-AF4F-34A93DEF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266E79-D6EB-41A6-A6B7-1550E99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59E904-36B3-4A88-B951-FB5AA8F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45DF07-5D67-48A1-AD15-CF050D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C4C75-D702-4188-B340-1858A790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159775-4A10-403C-8BBB-93BEF948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E36B70-5451-4A0B-A9B4-6030CD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111FD-F314-4E55-B862-09850A58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3810EC-BA6E-4F8F-BA42-2A6BB33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02C3B-CAD8-4383-99B9-F7CFFD1D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032ACB-7C58-41AA-AFA5-7D227169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FC91FC-5ADB-4286-9AB3-8B342B7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8B7F80-C2C1-457A-8CE9-1C81974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F9B3CB-C2ED-45C7-82A4-5161C28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5EA7A2-F929-481A-8C9E-B66ABB8D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33E529-4483-454C-8FAC-A2DD01CD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DF5210-B6B3-4A6B-9E11-DC4BFC2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C2D971-2B70-446D-9198-D585229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9980DA-A98D-4AD8-B03C-DE099EA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AF8EF1-B4FC-465D-BE3B-CEAAA38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5830C-9429-4A19-9D56-FFB4477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98EC4-C737-402E-B90A-E1741D2F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EC6F1A-84D8-4FAF-A7FE-7FEF1543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AF933-4D03-4B04-B208-615CA3FC9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900745D-F244-4E61-B62C-9F332B95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3405A0F-8912-425D-869D-6E7AB1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C5FC4F2-C098-423A-9973-D53A5B4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914EC78-EEAB-4B53-B5D6-7D1C1C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4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9A59A-240C-44A6-A3BC-FADD5D6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19663F4-E5C4-40C0-8ABB-D6A804A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92A92F7-C270-4DF8-98D8-84289A90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A5678A5-E039-4FF7-AC4D-674DE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40B1581-EB41-4157-8203-3A0DCAD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2259C9-AC72-421C-A97C-AACFBBE3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EB2D50-5B2B-4795-9EF6-4DBC0F1B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BC9916-2AD3-41BA-A40E-FFB20206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BEAD7F-A182-449F-B40C-C15964ED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DB705E7-A864-4800-BA9E-41A29ECD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8C1D3C-3328-40A3-95DA-489D555C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1DCEA5-B65D-4EC9-9706-9059AF3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355223F-96C2-468B-B112-95627831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312E1A-2C47-47FE-845E-4E16904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846819B-071D-44C1-B361-82C454C1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A29DD52-87D8-4D07-921E-9395DCA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E019F06-403A-4C95-9A6D-660D394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F22855-7712-48F9-A76F-E31BBB39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CCE9FB-89AE-4493-8A01-3D31B34C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CA37CB-8DE0-49D1-985B-B205775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F18597-23C9-4067-8307-86CBB1A1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0ADD85-C401-41E2-8289-9B38E13B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16DAA6-D6B9-416B-B0CE-003CCA26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12AF08-EC3E-49CA-8443-CC574E3A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CD361707-E40A-40BA-A827-63C55F86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7166" y="1353541"/>
            <a:ext cx="107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CONFIGURAR PERFIL </a:t>
            </a:r>
            <a:r>
              <a:rPr lang="es-ES" sz="3200" b="1" dirty="0" smtClean="0">
                <a:solidFill>
                  <a:srgbClr val="FFC000"/>
                </a:solidFill>
              </a:rPr>
              <a:t>PERSONAL AULA MOODLE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0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3606"/>
          <a:stretch/>
        </p:blipFill>
        <p:spPr bwMode="auto">
          <a:xfrm>
            <a:off x="1557110" y="2092071"/>
            <a:ext cx="8550004" cy="41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632556" y="2224007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937684" y="2278251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10484604" y="1645928"/>
            <a:ext cx="14549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tu Área Personal, pincha en la flecha.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39485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4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 b="3804"/>
          <a:stretch/>
        </p:blipFill>
        <p:spPr bwMode="auto">
          <a:xfrm>
            <a:off x="736171" y="1952786"/>
            <a:ext cx="8578310" cy="42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849892" y="2053526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8783060" y="2510725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510428" y="1971392"/>
            <a:ext cx="20125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Perfil.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4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10140044" y="1633537"/>
            <a:ext cx="145499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la ruleta para activar la edición del Perfil.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3394"/>
          <a:stretch/>
        </p:blipFill>
        <p:spPr bwMode="auto">
          <a:xfrm>
            <a:off x="384514" y="1490945"/>
            <a:ext cx="9167646" cy="44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412675" y="2022529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8012625" y="1579293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417736" y="1952787"/>
            <a:ext cx="2402237" cy="17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999282" y="3401878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053526" y="4184543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5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10140044" y="1633537"/>
            <a:ext cx="14549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Editar Perfil.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" b="3427"/>
          <a:stretch/>
        </p:blipFill>
        <p:spPr bwMode="auto">
          <a:xfrm>
            <a:off x="511445" y="1326052"/>
            <a:ext cx="9319158" cy="457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9007175" y="2022529"/>
            <a:ext cx="1074472" cy="3099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8266781" y="1433594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173364" y="3306306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562386" y="1848213"/>
            <a:ext cx="2420319" cy="18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173363" y="4094136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0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5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  <p:sp>
        <p:nvSpPr>
          <p:cNvPr id="7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470676" y="4739330"/>
            <a:ext cx="145499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Rellena con tus datos si no aparecen en la pantalla.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3864"/>
          <a:stretch/>
        </p:blipFill>
        <p:spPr bwMode="auto">
          <a:xfrm>
            <a:off x="494514" y="1297685"/>
            <a:ext cx="5508939" cy="27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399603" y="2353147"/>
            <a:ext cx="1306005" cy="18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399602" y="1956659"/>
            <a:ext cx="849382" cy="116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399603" y="2217876"/>
            <a:ext cx="84938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089589" y="1349074"/>
            <a:ext cx="817313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b="3458"/>
          <a:stretch/>
        </p:blipFill>
        <p:spPr bwMode="auto">
          <a:xfrm>
            <a:off x="6187651" y="1297685"/>
            <a:ext cx="5739938" cy="281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V="1">
            <a:off x="1790561" y="3514627"/>
            <a:ext cx="0" cy="1545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6992879" y="4739330"/>
            <a:ext cx="145499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Aquí puedes añadir la imagen que aparecerá en tu perfil.</a:t>
            </a:r>
            <a:endParaRPr lang="es-ES" dirty="0"/>
          </a:p>
        </p:txBody>
      </p:sp>
      <p:cxnSp>
        <p:nvCxnSpPr>
          <p:cNvPr id="19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V="1">
            <a:off x="8111287" y="2072896"/>
            <a:ext cx="180306" cy="270586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10925651" y="1370460"/>
            <a:ext cx="636085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369285" y="4566265"/>
            <a:ext cx="145499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el botón de Actualizar tu información Personal.</a:t>
            </a:r>
            <a:endParaRPr lang="es-ES" dirty="0"/>
          </a:p>
        </p:txBody>
      </p:sp>
      <p:cxnSp>
        <p:nvCxnSpPr>
          <p:cNvPr id="23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8746717" y="3897858"/>
            <a:ext cx="738246" cy="76713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9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6" name="5 Rectángulo"/>
          <p:cNvSpPr/>
          <p:nvPr/>
        </p:nvSpPr>
        <p:spPr>
          <a:xfrm>
            <a:off x="1198175" y="212328"/>
            <a:ext cx="472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/>
              <a:t>CONFIGURAR PERFIL PERSONAL AULA MOODLE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 b="7569"/>
          <a:stretch/>
        </p:blipFill>
        <p:spPr bwMode="auto">
          <a:xfrm>
            <a:off x="1083277" y="988740"/>
            <a:ext cx="9459642" cy="442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64165" y="1132097"/>
            <a:ext cx="1001245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143522" y="1485242"/>
            <a:ext cx="2513359" cy="18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 flipV="1">
            <a:off x="6812012" y="1535127"/>
            <a:ext cx="1810773" cy="4331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8622784" y="1569248"/>
            <a:ext cx="209945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Aquí aparecerán tus datos y la imagen que hayas elegido.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1338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6CF514-E17A-4CB9-A29B-ACD81DA8A59B}">
  <we:reference id="wa104380907" version="1.0.0.0" store="es-E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110</Words>
  <Application>Microsoft Office PowerPoint</Application>
  <PresentationFormat>Personalizado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TENA SANTOS</dc:creator>
  <cp:lastModifiedBy>ies</cp:lastModifiedBy>
  <cp:revision>8</cp:revision>
  <dcterms:created xsi:type="dcterms:W3CDTF">2020-11-06T14:40:23Z</dcterms:created>
  <dcterms:modified xsi:type="dcterms:W3CDTF">2022-05-09T11:46:06Z</dcterms:modified>
</cp:coreProperties>
</file>