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ac.vegmar@educa.jcyl.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58246" cy="414340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5000636"/>
            <a:ext cx="8358246" cy="1285884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Hola, me llamo Rigoberto.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357298"/>
            <a:ext cx="3009904" cy="3009904"/>
          </a:xfrm>
          <a:prstGeom prst="rect">
            <a:avLst/>
          </a:prstGeom>
          <a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¡AH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 voy a la fiesta.</a:t>
            </a:r>
            <a:endParaRPr lang="es-E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83725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1043608" y="548681"/>
            <a:ext cx="2808312" cy="1368152"/>
          </a:xfrm>
          <a:prstGeom prst="wedgeRoundRectCallout">
            <a:avLst>
              <a:gd name="adj1" fmla="val 63026"/>
              <a:gd name="adj2" fmla="val 957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69269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Dyslexie" pitchFamily="2" charset="0"/>
              </a:rPr>
              <a:t>¡</a:t>
            </a:r>
            <a:r>
              <a:rPr lang="es-ES" sz="2800" dirty="0" smtClean="0">
                <a:latin typeface="Dyslexie" pitchFamily="2" charset="0"/>
              </a:rPr>
              <a:t>Hasta</a:t>
            </a:r>
          </a:p>
          <a:p>
            <a:pPr algn="ctr"/>
            <a:r>
              <a:rPr lang="es-ES" sz="2800" dirty="0" smtClean="0">
                <a:latin typeface="Dyslexie" pitchFamily="2" charset="0"/>
              </a:rPr>
              <a:t> pronto!</a:t>
            </a:r>
            <a:endParaRPr lang="es-ES_tradnl" sz="2800" dirty="0">
              <a:latin typeface="Dyslex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endParaRPr lang="es-ES" dirty="0" smtClean="0">
              <a:latin typeface="Candles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es-ES" dirty="0">
              <a:latin typeface="Candles" pitchFamily="2" charset="0"/>
            </a:endParaRPr>
          </a:p>
          <a:p>
            <a:pPr marL="0" indent="0" algn="ctr">
              <a:lnSpc>
                <a:spcPct val="210000"/>
              </a:lnSpc>
              <a:buNone/>
            </a:pPr>
            <a:r>
              <a:rPr lang="es-ES" sz="5700" dirty="0" smtClean="0">
                <a:latin typeface="Candles" pitchFamily="2" charset="0"/>
              </a:rPr>
              <a:t>      CRISTINA </a:t>
            </a:r>
            <a:r>
              <a:rPr lang="es-ES" sz="5700" dirty="0" smtClean="0">
                <a:latin typeface="Candles" pitchFamily="2" charset="0"/>
              </a:rPr>
              <a:t>VEGA 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es-ES" sz="2400" dirty="0" smtClean="0">
                <a:latin typeface="Dyslexie" pitchFamily="2" charset="0"/>
              </a:rPr>
              <a:t>Maestra de </a:t>
            </a:r>
            <a:r>
              <a:rPr lang="es-ES" sz="2400" dirty="0" smtClean="0">
                <a:latin typeface="Dyslexie" pitchFamily="2" charset="0"/>
              </a:rPr>
              <a:t>PT </a:t>
            </a:r>
            <a:r>
              <a:rPr lang="es-ES" sz="2400" dirty="0" smtClean="0">
                <a:latin typeface="Dyslexie" pitchFamily="2" charset="0"/>
              </a:rPr>
              <a:t>y </a:t>
            </a:r>
            <a:r>
              <a:rPr lang="es-ES" sz="2400" dirty="0" smtClean="0">
                <a:latin typeface="Dyslexie" pitchFamily="2" charset="0"/>
              </a:rPr>
              <a:t>AL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es-ES" sz="2400" dirty="0" smtClean="0">
                <a:latin typeface="Dyslexie" pitchFamily="2" charset="0"/>
                <a:hlinkClick r:id="rId3"/>
              </a:rPr>
              <a:t>anac.vegmar@educa.jcyl.es</a:t>
            </a:r>
            <a:r>
              <a:rPr lang="es-ES" sz="2400" dirty="0" smtClean="0">
                <a:latin typeface="Dyslexie" pitchFamily="2" charset="0"/>
              </a:rPr>
              <a:t> </a:t>
            </a:r>
            <a:endParaRPr lang="es-ES" sz="2400" dirty="0">
              <a:latin typeface="Dyslexie" pitchFamily="2" charset="0"/>
            </a:endParaRPr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2900" dirty="0" smtClean="0">
                <a:latin typeface="Candles" pitchFamily="2" charset="0"/>
              </a:rPr>
              <a:t>Imágenes de </a:t>
            </a:r>
            <a:r>
              <a:rPr lang="es-ES" sz="2900" dirty="0" err="1" smtClean="0">
                <a:latin typeface="Candles" pitchFamily="2" charset="0"/>
              </a:rPr>
              <a:t>Freepik</a:t>
            </a:r>
            <a:r>
              <a:rPr lang="es-ES" sz="2900" dirty="0" smtClean="0">
                <a:latin typeface="Candles" pitchFamily="2" charset="0"/>
              </a:rPr>
              <a:t> y </a:t>
            </a:r>
            <a:r>
              <a:rPr lang="es-ES" sz="2900" dirty="0" err="1" smtClean="0">
                <a:latin typeface="Candles" pitchFamily="2" charset="0"/>
              </a:rPr>
              <a:t>Flaticom</a:t>
            </a:r>
            <a:endParaRPr lang="es-ES_tradnl" sz="2900" dirty="0">
              <a:latin typeface="Candles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4" y="76470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440246"/>
          </a:xfrm>
          <a:noFill/>
        </p:spPr>
        <p:txBody>
          <a:bodyPr/>
          <a:lstStyle/>
          <a:p>
            <a:r>
              <a:rPr lang="es-ES" smtClean="0"/>
              <a:t>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Vivo en esta casa tan bonita.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82" y="3010905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6" b="96875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3518520" cy="351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 amigo se llama Felipe</a:t>
            </a:r>
            <a:r>
              <a:rPr lang="es-E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22" l="8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569318" cy="43678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¡Me encantan los helados de chocolate!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22017"/>
            <a:ext cx="2733474" cy="27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14" r="96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880582"/>
            <a:ext cx="1944216" cy="307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7423"/>
            <a:ext cx="2942456" cy="2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 animal favorito es el murciélago.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66592" cy="416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478634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 gusta mucho la playa.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8825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f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me gusta nada el café.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           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Tampoco me gustan las películas de miedo</a:t>
            </a:r>
            <a:r>
              <a:rPr lang="es-ES" sz="4400" dirty="0" smtClean="0"/>
              <a:t>.</a:t>
            </a:r>
            <a:endParaRPr lang="es-E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87860"/>
            <a:ext cx="2582416" cy="258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786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/>
              <a:t>           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¡Hoy </a:t>
            </a: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 mi </a:t>
            </a:r>
            <a:r>
              <a:rPr lang="es-E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cumpleaños!</a:t>
            </a:r>
            <a:endParaRPr lang="es-E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6539"/>
            <a:ext cx="3172744" cy="3172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44" y="1136539"/>
            <a:ext cx="30051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99</Words>
  <Application>Microsoft Office PowerPoint</Application>
  <PresentationFormat>Presentación en pantalla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</vt:lpstr>
      <vt:lpstr>g</vt:lpstr>
      <vt:lpstr>g</vt:lpstr>
      <vt:lpstr>g</vt:lpstr>
      <vt:lpstr>g</vt:lpstr>
      <vt:lpstr>Presentación de PowerPoint</vt:lpstr>
      <vt:lpstr>f</vt:lpstr>
      <vt:lpstr>           g</vt:lpstr>
      <vt:lpstr>           d</vt:lpstr>
      <vt:lpstr>¡AH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profesor</dc:creator>
  <cp:lastModifiedBy>Kraisty</cp:lastModifiedBy>
  <cp:revision>16</cp:revision>
  <dcterms:created xsi:type="dcterms:W3CDTF">2021-03-03T18:26:35Z</dcterms:created>
  <dcterms:modified xsi:type="dcterms:W3CDTF">2021-03-08T11:08:57Z</dcterms:modified>
</cp:coreProperties>
</file>