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omments/comment1.xml" ContentType="application/vnd.openxmlformats-officedocument.presentationml.comments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8" r:id="rId3"/>
    <p:sldId id="258" r:id="rId4"/>
    <p:sldId id="285" r:id="rId5"/>
    <p:sldId id="257" r:id="rId6"/>
    <p:sldId id="260" r:id="rId7"/>
    <p:sldId id="261" r:id="rId8"/>
    <p:sldId id="269" r:id="rId9"/>
    <p:sldId id="262" r:id="rId10"/>
    <p:sldId id="271" r:id="rId11"/>
    <p:sldId id="270" r:id="rId12"/>
    <p:sldId id="286" r:id="rId13"/>
    <p:sldId id="287" r:id="rId14"/>
    <p:sldId id="288" r:id="rId15"/>
    <p:sldId id="264" r:id="rId16"/>
    <p:sldId id="265" r:id="rId17"/>
    <p:sldId id="266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9" r:id="rId32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LENA DOMINGUEZ AGUADERO" initials="EDA" lastIdx="1" clrIdx="0">
    <p:extLst>
      <p:ext uri="{19B8F6BF-5375-455C-9EA6-DF929625EA0E}">
        <p15:presenceInfo xmlns:p15="http://schemas.microsoft.com/office/powerpoint/2012/main" userId="ELENA DOMINGUEZ AGUADERO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67E0628-8D0B-4447-84FD-7BE20EEA92D4}" v="2" dt="2021-09-20T10:28:49.39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20" autoAdjust="0"/>
    <p:restoredTop sz="94660"/>
  </p:normalViewPr>
  <p:slideViewPr>
    <p:cSldViewPr snapToGrid="0">
      <p:cViewPr varScale="1">
        <p:scale>
          <a:sx n="67" d="100"/>
          <a:sy n="67" d="100"/>
        </p:scale>
        <p:origin x="48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microsoft.com/office/2015/10/relationships/revisionInfo" Target="revisionInfo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ommentAuthors" Target="commentAuthors.xml"/><Relationship Id="rId38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LENA DOMINGUEZ AGUADERO" userId="bae9ed0a-2a58-40f9-b19a-3689dac3583c" providerId="ADAL" clId="{EEEB7D89-69B4-4CE8-A0A2-C6B6CF867D49}"/>
    <pc:docChg chg="undo custSel addSld delSld modSld">
      <pc:chgData name="ELENA DOMINGUEZ AGUADERO" userId="bae9ed0a-2a58-40f9-b19a-3689dac3583c" providerId="ADAL" clId="{EEEB7D89-69B4-4CE8-A0A2-C6B6CF867D49}" dt="2021-09-10T09:32:11.046" v="1793" actId="207"/>
      <pc:docMkLst>
        <pc:docMk/>
      </pc:docMkLst>
      <pc:sldChg chg="addSp delSp modSp mod">
        <pc:chgData name="ELENA DOMINGUEZ AGUADERO" userId="bae9ed0a-2a58-40f9-b19a-3689dac3583c" providerId="ADAL" clId="{EEEB7D89-69B4-4CE8-A0A2-C6B6CF867D49}" dt="2021-09-10T08:58:40.627" v="849" actId="2711"/>
        <pc:sldMkLst>
          <pc:docMk/>
          <pc:sldMk cId="2406273178" sldId="256"/>
        </pc:sldMkLst>
        <pc:spChg chg="mod">
          <ac:chgData name="ELENA DOMINGUEZ AGUADERO" userId="bae9ed0a-2a58-40f9-b19a-3689dac3583c" providerId="ADAL" clId="{EEEB7D89-69B4-4CE8-A0A2-C6B6CF867D49}" dt="2021-09-10T08:58:29.274" v="848" actId="27636"/>
          <ac:spMkLst>
            <pc:docMk/>
            <pc:sldMk cId="2406273178" sldId="256"/>
            <ac:spMk id="2" creationId="{00000000-0000-0000-0000-000000000000}"/>
          </ac:spMkLst>
        </pc:spChg>
        <pc:spChg chg="mod">
          <ac:chgData name="ELENA DOMINGUEZ AGUADERO" userId="bae9ed0a-2a58-40f9-b19a-3689dac3583c" providerId="ADAL" clId="{EEEB7D89-69B4-4CE8-A0A2-C6B6CF867D49}" dt="2021-09-10T08:58:40.627" v="849" actId="2711"/>
          <ac:spMkLst>
            <pc:docMk/>
            <pc:sldMk cId="2406273178" sldId="256"/>
            <ac:spMk id="3" creationId="{00000000-0000-0000-0000-000000000000}"/>
          </ac:spMkLst>
        </pc:spChg>
        <pc:spChg chg="add del">
          <ac:chgData name="ELENA DOMINGUEZ AGUADERO" userId="bae9ed0a-2a58-40f9-b19a-3689dac3583c" providerId="ADAL" clId="{EEEB7D89-69B4-4CE8-A0A2-C6B6CF867D49}" dt="2021-09-10T08:36:17.827" v="298" actId="26606"/>
          <ac:spMkLst>
            <pc:docMk/>
            <pc:sldMk cId="2406273178" sldId="256"/>
            <ac:spMk id="9" creationId="{A1D7EC86-7CB9-431D-8AC3-8AAF0440B162}"/>
          </ac:spMkLst>
        </pc:spChg>
        <pc:spChg chg="add del">
          <ac:chgData name="ELENA DOMINGUEZ AGUADERO" userId="bae9ed0a-2a58-40f9-b19a-3689dac3583c" providerId="ADAL" clId="{EEEB7D89-69B4-4CE8-A0A2-C6B6CF867D49}" dt="2021-09-10T08:36:17.827" v="298" actId="26606"/>
          <ac:spMkLst>
            <pc:docMk/>
            <pc:sldMk cId="2406273178" sldId="256"/>
            <ac:spMk id="11" creationId="{D4B9777F-B610-419B-9193-80306388F3E2}"/>
          </ac:spMkLst>
        </pc:spChg>
        <pc:spChg chg="add del">
          <ac:chgData name="ELENA DOMINGUEZ AGUADERO" userId="bae9ed0a-2a58-40f9-b19a-3689dac3583c" providerId="ADAL" clId="{EEEB7D89-69B4-4CE8-A0A2-C6B6CF867D49}" dt="2021-09-10T08:36:17.827" v="298" actId="26606"/>
          <ac:spMkLst>
            <pc:docMk/>
            <pc:sldMk cId="2406273178" sldId="256"/>
            <ac:spMk id="13" creationId="{311F016A-A753-449B-9EA6-322199B7119E}"/>
          </ac:spMkLst>
        </pc:spChg>
        <pc:spChg chg="add del">
          <ac:chgData name="ELENA DOMINGUEZ AGUADERO" userId="bae9ed0a-2a58-40f9-b19a-3689dac3583c" providerId="ADAL" clId="{EEEB7D89-69B4-4CE8-A0A2-C6B6CF867D49}" dt="2021-09-10T08:36:17.827" v="298" actId="26606"/>
          <ac:spMkLst>
            <pc:docMk/>
            <pc:sldMk cId="2406273178" sldId="256"/>
            <ac:spMk id="15" creationId="{95106A28-883A-4993-BF9E-C403B81A8D66}"/>
          </ac:spMkLst>
        </pc:spChg>
        <pc:spChg chg="add del">
          <ac:chgData name="ELENA DOMINGUEZ AGUADERO" userId="bae9ed0a-2a58-40f9-b19a-3689dac3583c" providerId="ADAL" clId="{EEEB7D89-69B4-4CE8-A0A2-C6B6CF867D49}" dt="2021-09-10T08:36:17.827" v="298" actId="26606"/>
          <ac:spMkLst>
            <pc:docMk/>
            <pc:sldMk cId="2406273178" sldId="256"/>
            <ac:spMk id="17" creationId="{F5AE4E4F-9F4C-43ED-8299-9BD63B74E8F0}"/>
          </ac:spMkLst>
        </pc:spChg>
        <pc:picChg chg="mod ord">
          <ac:chgData name="ELENA DOMINGUEZ AGUADERO" userId="bae9ed0a-2a58-40f9-b19a-3689dac3583c" providerId="ADAL" clId="{EEEB7D89-69B4-4CE8-A0A2-C6B6CF867D49}" dt="2021-09-10T08:58:29.219" v="847" actId="2711"/>
          <ac:picMkLst>
            <pc:docMk/>
            <pc:sldMk cId="2406273178" sldId="256"/>
            <ac:picMk id="4" creationId="{16AA02E6-B3A2-4B11-9E3B-F4D6A29B8600}"/>
          </ac:picMkLst>
        </pc:picChg>
      </pc:sldChg>
      <pc:sldChg chg="modSp mod">
        <pc:chgData name="ELENA DOMINGUEZ AGUADERO" userId="bae9ed0a-2a58-40f9-b19a-3689dac3583c" providerId="ADAL" clId="{EEEB7D89-69B4-4CE8-A0A2-C6B6CF867D49}" dt="2021-09-10T09:00:36.770" v="867" actId="2711"/>
        <pc:sldMkLst>
          <pc:docMk/>
          <pc:sldMk cId="4138892428" sldId="257"/>
        </pc:sldMkLst>
        <pc:spChg chg="mod">
          <ac:chgData name="ELENA DOMINGUEZ AGUADERO" userId="bae9ed0a-2a58-40f9-b19a-3689dac3583c" providerId="ADAL" clId="{EEEB7D89-69B4-4CE8-A0A2-C6B6CF867D49}" dt="2021-09-10T09:00:24.386" v="865" actId="207"/>
          <ac:spMkLst>
            <pc:docMk/>
            <pc:sldMk cId="4138892428" sldId="257"/>
            <ac:spMk id="2" creationId="{E2F6EFDD-CB9B-48F7-AF40-77987A636C87}"/>
          </ac:spMkLst>
        </pc:spChg>
        <pc:graphicFrameChg chg="mod">
          <ac:chgData name="ELENA DOMINGUEZ AGUADERO" userId="bae9ed0a-2a58-40f9-b19a-3689dac3583c" providerId="ADAL" clId="{EEEB7D89-69B4-4CE8-A0A2-C6B6CF867D49}" dt="2021-09-10T09:00:36.770" v="867" actId="2711"/>
          <ac:graphicFrameMkLst>
            <pc:docMk/>
            <pc:sldMk cId="4138892428" sldId="257"/>
            <ac:graphicFrameMk id="17" creationId="{81D615DF-D9DF-4A55-ADFD-9FEB579B2FFC}"/>
          </ac:graphicFrameMkLst>
        </pc:graphicFrameChg>
      </pc:sldChg>
      <pc:sldChg chg="addSp delSp modSp mod delDesignElem">
        <pc:chgData name="ELENA DOMINGUEZ AGUADERO" userId="bae9ed0a-2a58-40f9-b19a-3689dac3583c" providerId="ADAL" clId="{EEEB7D89-69B4-4CE8-A0A2-C6B6CF867D49}" dt="2021-09-10T09:00:07.471" v="862" actId="207"/>
        <pc:sldMkLst>
          <pc:docMk/>
          <pc:sldMk cId="1347910457" sldId="258"/>
        </pc:sldMkLst>
        <pc:spChg chg="del mod">
          <ac:chgData name="ELENA DOMINGUEZ AGUADERO" userId="bae9ed0a-2a58-40f9-b19a-3689dac3583c" providerId="ADAL" clId="{EEEB7D89-69B4-4CE8-A0A2-C6B6CF867D49}" dt="2021-09-10T08:47:23.090" v="544" actId="478"/>
          <ac:spMkLst>
            <pc:docMk/>
            <pc:sldMk cId="1347910457" sldId="258"/>
            <ac:spMk id="2" creationId="{728810DF-F02B-494C-8A2B-14D5057B08C5}"/>
          </ac:spMkLst>
        </pc:spChg>
        <pc:spChg chg="mod">
          <ac:chgData name="ELENA DOMINGUEZ AGUADERO" userId="bae9ed0a-2a58-40f9-b19a-3689dac3583c" providerId="ADAL" clId="{EEEB7D89-69B4-4CE8-A0A2-C6B6CF867D49}" dt="2021-09-10T08:59:31.450" v="857" actId="14100"/>
          <ac:spMkLst>
            <pc:docMk/>
            <pc:sldMk cId="1347910457" sldId="258"/>
            <ac:spMk id="3" creationId="{3DE7EFF4-6E84-4BC6-876D-F8923337FD67}"/>
          </ac:spMkLst>
        </pc:spChg>
        <pc:spChg chg="add del">
          <ac:chgData name="ELENA DOMINGUEZ AGUADERO" userId="bae9ed0a-2a58-40f9-b19a-3689dac3583c" providerId="ADAL" clId="{EEEB7D89-69B4-4CE8-A0A2-C6B6CF867D49}" dt="2021-09-10T08:44:37.576" v="476"/>
          <ac:spMkLst>
            <pc:docMk/>
            <pc:sldMk cId="1347910457" sldId="258"/>
            <ac:spMk id="5" creationId="{907EF6B7-1338-4443-8C46-6A318D952DFD}"/>
          </ac:spMkLst>
        </pc:spChg>
        <pc:spChg chg="add del">
          <ac:chgData name="ELENA DOMINGUEZ AGUADERO" userId="bae9ed0a-2a58-40f9-b19a-3689dac3583c" providerId="ADAL" clId="{EEEB7D89-69B4-4CE8-A0A2-C6B6CF867D49}" dt="2021-09-10T08:44:37.576" v="476"/>
          <ac:spMkLst>
            <pc:docMk/>
            <pc:sldMk cId="1347910457" sldId="258"/>
            <ac:spMk id="6" creationId="{DAAE4CDD-124C-4DCF-9584-B6033B545DD5}"/>
          </ac:spMkLst>
        </pc:spChg>
        <pc:spChg chg="add del">
          <ac:chgData name="ELENA DOMINGUEZ AGUADERO" userId="bae9ed0a-2a58-40f9-b19a-3689dac3583c" providerId="ADAL" clId="{EEEB7D89-69B4-4CE8-A0A2-C6B6CF867D49}" dt="2021-09-10T08:44:37.576" v="476"/>
          <ac:spMkLst>
            <pc:docMk/>
            <pc:sldMk cId="1347910457" sldId="258"/>
            <ac:spMk id="7" creationId="{081E4A58-353D-44AE-B2FC-2A74E2E400F7}"/>
          </ac:spMkLst>
        </pc:spChg>
        <pc:spChg chg="add del">
          <ac:chgData name="ELENA DOMINGUEZ AGUADERO" userId="bae9ed0a-2a58-40f9-b19a-3689dac3583c" providerId="ADAL" clId="{EEEB7D89-69B4-4CE8-A0A2-C6B6CF867D49}" dt="2021-09-10T08:42:15.009" v="453"/>
          <ac:spMkLst>
            <pc:docMk/>
            <pc:sldMk cId="1347910457" sldId="258"/>
            <ac:spMk id="8" creationId="{907EF6B7-1338-4443-8C46-6A318D952DFD}"/>
          </ac:spMkLst>
        </pc:spChg>
        <pc:spChg chg="add del">
          <ac:chgData name="ELENA DOMINGUEZ AGUADERO" userId="bae9ed0a-2a58-40f9-b19a-3689dac3583c" providerId="ADAL" clId="{EEEB7D89-69B4-4CE8-A0A2-C6B6CF867D49}" dt="2021-09-10T08:45:51.882" v="528"/>
          <ac:spMkLst>
            <pc:docMk/>
            <pc:sldMk cId="1347910457" sldId="258"/>
            <ac:spMk id="9" creationId="{907EF6B7-1338-4443-8C46-6A318D952DFD}"/>
          </ac:spMkLst>
        </pc:spChg>
        <pc:spChg chg="add del">
          <ac:chgData name="ELENA DOMINGUEZ AGUADERO" userId="bae9ed0a-2a58-40f9-b19a-3689dac3583c" providerId="ADAL" clId="{EEEB7D89-69B4-4CE8-A0A2-C6B6CF867D49}" dt="2021-09-10T08:42:15.009" v="453"/>
          <ac:spMkLst>
            <pc:docMk/>
            <pc:sldMk cId="1347910457" sldId="258"/>
            <ac:spMk id="10" creationId="{DAAE4CDD-124C-4DCF-9584-B6033B545DD5}"/>
          </ac:spMkLst>
        </pc:spChg>
        <pc:spChg chg="add del">
          <ac:chgData name="ELENA DOMINGUEZ AGUADERO" userId="bae9ed0a-2a58-40f9-b19a-3689dac3583c" providerId="ADAL" clId="{EEEB7D89-69B4-4CE8-A0A2-C6B6CF867D49}" dt="2021-09-10T08:45:51.882" v="528"/>
          <ac:spMkLst>
            <pc:docMk/>
            <pc:sldMk cId="1347910457" sldId="258"/>
            <ac:spMk id="11" creationId="{DAAE4CDD-124C-4DCF-9584-B6033B545DD5}"/>
          </ac:spMkLst>
        </pc:spChg>
        <pc:spChg chg="add del">
          <ac:chgData name="ELENA DOMINGUEZ AGUADERO" userId="bae9ed0a-2a58-40f9-b19a-3689dac3583c" providerId="ADAL" clId="{EEEB7D89-69B4-4CE8-A0A2-C6B6CF867D49}" dt="2021-09-10T08:42:15.009" v="453"/>
          <ac:spMkLst>
            <pc:docMk/>
            <pc:sldMk cId="1347910457" sldId="258"/>
            <ac:spMk id="12" creationId="{081E4A58-353D-44AE-B2FC-2A74E2E400F7}"/>
          </ac:spMkLst>
        </pc:spChg>
        <pc:spChg chg="add del">
          <ac:chgData name="ELENA DOMINGUEZ AGUADERO" userId="bae9ed0a-2a58-40f9-b19a-3689dac3583c" providerId="ADAL" clId="{EEEB7D89-69B4-4CE8-A0A2-C6B6CF867D49}" dt="2021-09-10T08:45:51.882" v="528"/>
          <ac:spMkLst>
            <pc:docMk/>
            <pc:sldMk cId="1347910457" sldId="258"/>
            <ac:spMk id="13" creationId="{081E4A58-353D-44AE-B2FC-2A74E2E400F7}"/>
          </ac:spMkLst>
        </pc:spChg>
        <pc:spChg chg="add del">
          <ac:chgData name="ELENA DOMINGUEZ AGUADERO" userId="bae9ed0a-2a58-40f9-b19a-3689dac3583c" providerId="ADAL" clId="{EEEB7D89-69B4-4CE8-A0A2-C6B6CF867D49}" dt="2021-09-10T08:46:40.118" v="534"/>
          <ac:spMkLst>
            <pc:docMk/>
            <pc:sldMk cId="1347910457" sldId="258"/>
            <ac:spMk id="14" creationId="{907EF6B7-1338-4443-8C46-6A318D952DFD}"/>
          </ac:spMkLst>
        </pc:spChg>
        <pc:spChg chg="add del">
          <ac:chgData name="ELENA DOMINGUEZ AGUADERO" userId="bae9ed0a-2a58-40f9-b19a-3689dac3583c" providerId="ADAL" clId="{EEEB7D89-69B4-4CE8-A0A2-C6B6CF867D49}" dt="2021-09-10T08:46:40.118" v="534"/>
          <ac:spMkLst>
            <pc:docMk/>
            <pc:sldMk cId="1347910457" sldId="258"/>
            <ac:spMk id="15" creationId="{DAAE4CDD-124C-4DCF-9584-B6033B545DD5}"/>
          </ac:spMkLst>
        </pc:spChg>
        <pc:spChg chg="add del">
          <ac:chgData name="ELENA DOMINGUEZ AGUADERO" userId="bae9ed0a-2a58-40f9-b19a-3689dac3583c" providerId="ADAL" clId="{EEEB7D89-69B4-4CE8-A0A2-C6B6CF867D49}" dt="2021-09-10T08:46:40.118" v="534"/>
          <ac:spMkLst>
            <pc:docMk/>
            <pc:sldMk cId="1347910457" sldId="258"/>
            <ac:spMk id="16" creationId="{081E4A58-353D-44AE-B2FC-2A74E2E400F7}"/>
          </ac:spMkLst>
        </pc:spChg>
        <pc:spChg chg="add del">
          <ac:chgData name="ELENA DOMINGUEZ AGUADERO" userId="bae9ed0a-2a58-40f9-b19a-3689dac3583c" providerId="ADAL" clId="{EEEB7D89-69B4-4CE8-A0A2-C6B6CF867D49}" dt="2021-09-10T08:47:06.737" v="539"/>
          <ac:spMkLst>
            <pc:docMk/>
            <pc:sldMk cId="1347910457" sldId="258"/>
            <ac:spMk id="17" creationId="{907EF6B7-1338-4443-8C46-6A318D952DFD}"/>
          </ac:spMkLst>
        </pc:spChg>
        <pc:spChg chg="add del">
          <ac:chgData name="ELENA DOMINGUEZ AGUADERO" userId="bae9ed0a-2a58-40f9-b19a-3689dac3583c" providerId="ADAL" clId="{EEEB7D89-69B4-4CE8-A0A2-C6B6CF867D49}" dt="2021-09-10T08:47:06.737" v="539"/>
          <ac:spMkLst>
            <pc:docMk/>
            <pc:sldMk cId="1347910457" sldId="258"/>
            <ac:spMk id="18" creationId="{DAAE4CDD-124C-4DCF-9584-B6033B545DD5}"/>
          </ac:spMkLst>
        </pc:spChg>
        <pc:spChg chg="add del">
          <ac:chgData name="ELENA DOMINGUEZ AGUADERO" userId="bae9ed0a-2a58-40f9-b19a-3689dac3583c" providerId="ADAL" clId="{EEEB7D89-69B4-4CE8-A0A2-C6B6CF867D49}" dt="2021-09-10T08:47:06.737" v="539"/>
          <ac:spMkLst>
            <pc:docMk/>
            <pc:sldMk cId="1347910457" sldId="258"/>
            <ac:spMk id="19" creationId="{081E4A58-353D-44AE-B2FC-2A74E2E400F7}"/>
          </ac:spMkLst>
        </pc:spChg>
        <pc:spChg chg="add mod">
          <ac:chgData name="ELENA DOMINGUEZ AGUADERO" userId="bae9ed0a-2a58-40f9-b19a-3689dac3583c" providerId="ADAL" clId="{EEEB7D89-69B4-4CE8-A0A2-C6B6CF867D49}" dt="2021-09-10T09:00:07.471" v="862" actId="207"/>
          <ac:spMkLst>
            <pc:docMk/>
            <pc:sldMk cId="1347910457" sldId="258"/>
            <ac:spMk id="20" creationId="{BF744F6B-2519-4149-9D52-087D2B4142A7}"/>
          </ac:spMkLst>
        </pc:spChg>
      </pc:sldChg>
      <pc:sldChg chg="addSp modSp del mod">
        <pc:chgData name="ELENA DOMINGUEZ AGUADERO" userId="bae9ed0a-2a58-40f9-b19a-3689dac3583c" providerId="ADAL" clId="{EEEB7D89-69B4-4CE8-A0A2-C6B6CF867D49}" dt="2021-09-10T08:44:29.218" v="473" actId="47"/>
        <pc:sldMkLst>
          <pc:docMk/>
          <pc:sldMk cId="2841995939" sldId="259"/>
        </pc:sldMkLst>
        <pc:spChg chg="mod">
          <ac:chgData name="ELENA DOMINGUEZ AGUADERO" userId="bae9ed0a-2a58-40f9-b19a-3689dac3583c" providerId="ADAL" clId="{EEEB7D89-69B4-4CE8-A0A2-C6B6CF867D49}" dt="2021-09-10T08:42:26.772" v="456" actId="26606"/>
          <ac:spMkLst>
            <pc:docMk/>
            <pc:sldMk cId="2841995939" sldId="259"/>
            <ac:spMk id="2" creationId="{D288874D-766C-4FD4-B086-AC5FC7251754}"/>
          </ac:spMkLst>
        </pc:spChg>
        <pc:spChg chg="add">
          <ac:chgData name="ELENA DOMINGUEZ AGUADERO" userId="bae9ed0a-2a58-40f9-b19a-3689dac3583c" providerId="ADAL" clId="{EEEB7D89-69B4-4CE8-A0A2-C6B6CF867D49}" dt="2021-09-10T08:42:26.772" v="456" actId="26606"/>
          <ac:spMkLst>
            <pc:docMk/>
            <pc:sldMk cId="2841995939" sldId="259"/>
            <ac:spMk id="10" creationId="{8A7BA06D-B3FF-4E91-8639-B4569AE3AA23}"/>
          </ac:spMkLst>
        </pc:spChg>
        <pc:spChg chg="add">
          <ac:chgData name="ELENA DOMINGUEZ AGUADERO" userId="bae9ed0a-2a58-40f9-b19a-3689dac3583c" providerId="ADAL" clId="{EEEB7D89-69B4-4CE8-A0A2-C6B6CF867D49}" dt="2021-09-10T08:42:26.772" v="456" actId="26606"/>
          <ac:spMkLst>
            <pc:docMk/>
            <pc:sldMk cId="2841995939" sldId="259"/>
            <ac:spMk id="12" creationId="{2B30C86D-5A07-48BC-9C9D-6F9A2DB1E9E1}"/>
          </ac:spMkLst>
        </pc:spChg>
        <pc:spChg chg="add">
          <ac:chgData name="ELENA DOMINGUEZ AGUADERO" userId="bae9ed0a-2a58-40f9-b19a-3689dac3583c" providerId="ADAL" clId="{EEEB7D89-69B4-4CE8-A0A2-C6B6CF867D49}" dt="2021-09-10T08:42:26.772" v="456" actId="26606"/>
          <ac:spMkLst>
            <pc:docMk/>
            <pc:sldMk cId="2841995939" sldId="259"/>
            <ac:spMk id="14" creationId="{A34066D6-1B59-4642-A86D-39464CEE971B}"/>
          </ac:spMkLst>
        </pc:spChg>
        <pc:spChg chg="add">
          <ac:chgData name="ELENA DOMINGUEZ AGUADERO" userId="bae9ed0a-2a58-40f9-b19a-3689dac3583c" providerId="ADAL" clId="{EEEB7D89-69B4-4CE8-A0A2-C6B6CF867D49}" dt="2021-09-10T08:42:26.772" v="456" actId="26606"/>
          <ac:spMkLst>
            <pc:docMk/>
            <pc:sldMk cId="2841995939" sldId="259"/>
            <ac:spMk id="16" creationId="{18E928D9-3091-4385-B979-265D55AD02CE}"/>
          </ac:spMkLst>
        </pc:spChg>
        <pc:spChg chg="add">
          <ac:chgData name="ELENA DOMINGUEZ AGUADERO" userId="bae9ed0a-2a58-40f9-b19a-3689dac3583c" providerId="ADAL" clId="{EEEB7D89-69B4-4CE8-A0A2-C6B6CF867D49}" dt="2021-09-10T08:42:26.772" v="456" actId="26606"/>
          <ac:spMkLst>
            <pc:docMk/>
            <pc:sldMk cId="2841995939" sldId="259"/>
            <ac:spMk id="18" creationId="{7D602432-D774-4CF5-94E8-7D52D01059D2}"/>
          </ac:spMkLst>
        </pc:spChg>
        <pc:spChg chg="add">
          <ac:chgData name="ELENA DOMINGUEZ AGUADERO" userId="bae9ed0a-2a58-40f9-b19a-3689dac3583c" providerId="ADAL" clId="{EEEB7D89-69B4-4CE8-A0A2-C6B6CF867D49}" dt="2021-09-10T08:42:26.772" v="456" actId="26606"/>
          <ac:spMkLst>
            <pc:docMk/>
            <pc:sldMk cId="2841995939" sldId="259"/>
            <ac:spMk id="20" creationId="{CBF9EBB4-5078-47B2-AAA0-DF4A88D8182A}"/>
          </ac:spMkLst>
        </pc:spChg>
        <pc:graphicFrameChg chg="mod">
          <ac:chgData name="ELENA DOMINGUEZ AGUADERO" userId="bae9ed0a-2a58-40f9-b19a-3689dac3583c" providerId="ADAL" clId="{EEEB7D89-69B4-4CE8-A0A2-C6B6CF867D49}" dt="2021-09-10T08:44:00.740" v="466"/>
          <ac:graphicFrameMkLst>
            <pc:docMk/>
            <pc:sldMk cId="2841995939" sldId="259"/>
            <ac:graphicFrameMk id="5" creationId="{9A8DF4D8-4E73-4C84-9F19-051A8A5439CB}"/>
          </ac:graphicFrameMkLst>
        </pc:graphicFrameChg>
      </pc:sldChg>
      <pc:sldChg chg="modSp mod">
        <pc:chgData name="ELENA DOMINGUEZ AGUADERO" userId="bae9ed0a-2a58-40f9-b19a-3689dac3583c" providerId="ADAL" clId="{EEEB7D89-69B4-4CE8-A0A2-C6B6CF867D49}" dt="2021-09-10T09:01:24.780" v="871" actId="14100"/>
        <pc:sldMkLst>
          <pc:docMk/>
          <pc:sldMk cId="2105471736" sldId="260"/>
        </pc:sldMkLst>
        <pc:spChg chg="mod">
          <ac:chgData name="ELENA DOMINGUEZ AGUADERO" userId="bae9ed0a-2a58-40f9-b19a-3689dac3583c" providerId="ADAL" clId="{EEEB7D89-69B4-4CE8-A0A2-C6B6CF867D49}" dt="2021-09-10T09:01:09.407" v="869" actId="207"/>
          <ac:spMkLst>
            <pc:docMk/>
            <pc:sldMk cId="2105471736" sldId="260"/>
            <ac:spMk id="2" creationId="{B010B61D-BE1A-4FDF-AAE9-123790B58081}"/>
          </ac:spMkLst>
        </pc:spChg>
        <pc:spChg chg="mod">
          <ac:chgData name="ELENA DOMINGUEZ AGUADERO" userId="bae9ed0a-2a58-40f9-b19a-3689dac3583c" providerId="ADAL" clId="{EEEB7D89-69B4-4CE8-A0A2-C6B6CF867D49}" dt="2021-09-10T09:01:24.780" v="871" actId="14100"/>
          <ac:spMkLst>
            <pc:docMk/>
            <pc:sldMk cId="2105471736" sldId="260"/>
            <ac:spMk id="3" creationId="{4D596989-9CC4-4E41-8C5C-83B64837FCF6}"/>
          </ac:spMkLst>
        </pc:spChg>
      </pc:sldChg>
      <pc:sldChg chg="addSp delSp modSp mod">
        <pc:chgData name="ELENA DOMINGUEZ AGUADERO" userId="bae9ed0a-2a58-40f9-b19a-3689dac3583c" providerId="ADAL" clId="{EEEB7D89-69B4-4CE8-A0A2-C6B6CF867D49}" dt="2021-09-10T09:02:01.047" v="877" actId="2711"/>
        <pc:sldMkLst>
          <pc:docMk/>
          <pc:sldMk cId="1408890550" sldId="261"/>
        </pc:sldMkLst>
        <pc:spChg chg="add del mod">
          <ac:chgData name="ELENA DOMINGUEZ AGUADERO" userId="bae9ed0a-2a58-40f9-b19a-3689dac3583c" providerId="ADAL" clId="{EEEB7D89-69B4-4CE8-A0A2-C6B6CF867D49}" dt="2021-09-10T09:01:55.397" v="876" actId="122"/>
          <ac:spMkLst>
            <pc:docMk/>
            <pc:sldMk cId="1408890550" sldId="261"/>
            <ac:spMk id="2" creationId="{7746DEDD-93C3-43B6-A051-D1423F49C473}"/>
          </ac:spMkLst>
        </pc:spChg>
        <pc:spChg chg="mod">
          <ac:chgData name="ELENA DOMINGUEZ AGUADERO" userId="bae9ed0a-2a58-40f9-b19a-3689dac3583c" providerId="ADAL" clId="{EEEB7D89-69B4-4CE8-A0A2-C6B6CF867D49}" dt="2021-09-10T09:02:01.047" v="877" actId="2711"/>
          <ac:spMkLst>
            <pc:docMk/>
            <pc:sldMk cId="1408890550" sldId="261"/>
            <ac:spMk id="3" creationId="{1A6ADCCC-9576-49B7-88B8-9CA662DEBD35}"/>
          </ac:spMkLst>
        </pc:spChg>
        <pc:spChg chg="add del mod">
          <ac:chgData name="ELENA DOMINGUEZ AGUADERO" userId="bae9ed0a-2a58-40f9-b19a-3689dac3583c" providerId="ADAL" clId="{EEEB7D89-69B4-4CE8-A0A2-C6B6CF867D49}" dt="2021-09-10T08:54:25.886" v="799" actId="478"/>
          <ac:spMkLst>
            <pc:docMk/>
            <pc:sldMk cId="1408890550" sldId="261"/>
            <ac:spMk id="5" creationId="{8E2E71FF-88D2-495A-83DF-C7E176FBB8F5}"/>
          </ac:spMkLst>
        </pc:spChg>
        <pc:spChg chg="add del mod">
          <ac:chgData name="ELENA DOMINGUEZ AGUADERO" userId="bae9ed0a-2a58-40f9-b19a-3689dac3583c" providerId="ADAL" clId="{EEEB7D89-69B4-4CE8-A0A2-C6B6CF867D49}" dt="2021-09-10T08:54:32.642" v="801" actId="478"/>
          <ac:spMkLst>
            <pc:docMk/>
            <pc:sldMk cId="1408890550" sldId="261"/>
            <ac:spMk id="7" creationId="{B9B43ADA-5BEE-4D47-8B75-BA89C32AE978}"/>
          </ac:spMkLst>
        </pc:spChg>
      </pc:sldChg>
      <pc:sldChg chg="modSp mod">
        <pc:chgData name="ELENA DOMINGUEZ AGUADERO" userId="bae9ed0a-2a58-40f9-b19a-3689dac3583c" providerId="ADAL" clId="{EEEB7D89-69B4-4CE8-A0A2-C6B6CF867D49}" dt="2021-09-10T09:03:05.423" v="889" actId="1076"/>
        <pc:sldMkLst>
          <pc:docMk/>
          <pc:sldMk cId="1278902854" sldId="262"/>
        </pc:sldMkLst>
        <pc:spChg chg="mod">
          <ac:chgData name="ELENA DOMINGUEZ AGUADERO" userId="bae9ed0a-2a58-40f9-b19a-3689dac3583c" providerId="ADAL" clId="{EEEB7D89-69B4-4CE8-A0A2-C6B6CF867D49}" dt="2021-09-10T09:03:05.423" v="889" actId="1076"/>
          <ac:spMkLst>
            <pc:docMk/>
            <pc:sldMk cId="1278902854" sldId="262"/>
            <ac:spMk id="2" creationId="{9FA69632-C9B8-481B-B5BF-50E8FB1B936B}"/>
          </ac:spMkLst>
        </pc:spChg>
        <pc:spChg chg="mod">
          <ac:chgData name="ELENA DOMINGUEZ AGUADERO" userId="bae9ed0a-2a58-40f9-b19a-3689dac3583c" providerId="ADAL" clId="{EEEB7D89-69B4-4CE8-A0A2-C6B6CF867D49}" dt="2021-09-10T09:02:48.666" v="886" actId="2711"/>
          <ac:spMkLst>
            <pc:docMk/>
            <pc:sldMk cId="1278902854" sldId="262"/>
            <ac:spMk id="3" creationId="{E6A62230-2B1E-4C82-A22C-D243A3F84346}"/>
          </ac:spMkLst>
        </pc:spChg>
      </pc:sldChg>
      <pc:sldChg chg="modSp mod">
        <pc:chgData name="ELENA DOMINGUEZ AGUADERO" userId="bae9ed0a-2a58-40f9-b19a-3689dac3583c" providerId="ADAL" clId="{EEEB7D89-69B4-4CE8-A0A2-C6B6CF867D49}" dt="2021-09-10T09:17:23.298" v="1350" actId="113"/>
        <pc:sldMkLst>
          <pc:docMk/>
          <pc:sldMk cId="4274735607" sldId="264"/>
        </pc:sldMkLst>
        <pc:spChg chg="mod">
          <ac:chgData name="ELENA DOMINGUEZ AGUADERO" userId="bae9ed0a-2a58-40f9-b19a-3689dac3583c" providerId="ADAL" clId="{EEEB7D89-69B4-4CE8-A0A2-C6B6CF867D49}" dt="2021-09-10T09:16:07.745" v="1332" actId="1076"/>
          <ac:spMkLst>
            <pc:docMk/>
            <pc:sldMk cId="4274735607" sldId="264"/>
            <ac:spMk id="2" creationId="{9266E4D6-90E9-4FEB-96CF-5EABCB08886E}"/>
          </ac:spMkLst>
        </pc:spChg>
        <pc:spChg chg="mod">
          <ac:chgData name="ELENA DOMINGUEZ AGUADERO" userId="bae9ed0a-2a58-40f9-b19a-3689dac3583c" providerId="ADAL" clId="{EEEB7D89-69B4-4CE8-A0A2-C6B6CF867D49}" dt="2021-09-10T09:17:23.298" v="1350" actId="113"/>
          <ac:spMkLst>
            <pc:docMk/>
            <pc:sldMk cId="4274735607" sldId="264"/>
            <ac:spMk id="3" creationId="{24494F78-A699-4F93-8878-6EE1CB0FFC07}"/>
          </ac:spMkLst>
        </pc:spChg>
      </pc:sldChg>
      <pc:sldChg chg="modSp mod">
        <pc:chgData name="ELENA DOMINGUEZ AGUADERO" userId="bae9ed0a-2a58-40f9-b19a-3689dac3583c" providerId="ADAL" clId="{EEEB7D89-69B4-4CE8-A0A2-C6B6CF867D49}" dt="2021-09-10T09:17:16.163" v="1348" actId="113"/>
        <pc:sldMkLst>
          <pc:docMk/>
          <pc:sldMk cId="4135611974" sldId="265"/>
        </pc:sldMkLst>
        <pc:spChg chg="mod">
          <ac:chgData name="ELENA DOMINGUEZ AGUADERO" userId="bae9ed0a-2a58-40f9-b19a-3689dac3583c" providerId="ADAL" clId="{EEEB7D89-69B4-4CE8-A0A2-C6B6CF867D49}" dt="2021-09-10T09:17:03.444" v="1346" actId="1076"/>
          <ac:spMkLst>
            <pc:docMk/>
            <pc:sldMk cId="4135611974" sldId="265"/>
            <ac:spMk id="2" creationId="{9CC1C776-56BF-4CC9-9129-083AE531046C}"/>
          </ac:spMkLst>
        </pc:spChg>
        <pc:spChg chg="mod">
          <ac:chgData name="ELENA DOMINGUEZ AGUADERO" userId="bae9ed0a-2a58-40f9-b19a-3689dac3583c" providerId="ADAL" clId="{EEEB7D89-69B4-4CE8-A0A2-C6B6CF867D49}" dt="2021-09-10T09:17:16.163" v="1348" actId="113"/>
          <ac:spMkLst>
            <pc:docMk/>
            <pc:sldMk cId="4135611974" sldId="265"/>
            <ac:spMk id="3" creationId="{E1743779-6414-4ED2-B0B3-E80BF3F058AA}"/>
          </ac:spMkLst>
        </pc:spChg>
      </pc:sldChg>
      <pc:sldChg chg="modSp mod">
        <pc:chgData name="ELENA DOMINGUEZ AGUADERO" userId="bae9ed0a-2a58-40f9-b19a-3689dac3583c" providerId="ADAL" clId="{EEEB7D89-69B4-4CE8-A0A2-C6B6CF867D49}" dt="2021-09-10T09:19:26.102" v="1399" actId="1076"/>
        <pc:sldMkLst>
          <pc:docMk/>
          <pc:sldMk cId="2955713913" sldId="266"/>
        </pc:sldMkLst>
        <pc:spChg chg="mod">
          <ac:chgData name="ELENA DOMINGUEZ AGUADERO" userId="bae9ed0a-2a58-40f9-b19a-3689dac3583c" providerId="ADAL" clId="{EEEB7D89-69B4-4CE8-A0A2-C6B6CF867D49}" dt="2021-09-10T09:19:26.102" v="1399" actId="1076"/>
          <ac:spMkLst>
            <pc:docMk/>
            <pc:sldMk cId="2955713913" sldId="266"/>
            <ac:spMk id="3" creationId="{1003BF62-920F-404C-A44C-BA525FFF0DC5}"/>
          </ac:spMkLst>
        </pc:spChg>
      </pc:sldChg>
      <pc:sldChg chg="modSp mod">
        <pc:chgData name="ELENA DOMINGUEZ AGUADERO" userId="bae9ed0a-2a58-40f9-b19a-3689dac3583c" providerId="ADAL" clId="{EEEB7D89-69B4-4CE8-A0A2-C6B6CF867D49}" dt="2021-09-10T09:18:40.920" v="1366" actId="1076"/>
        <pc:sldMkLst>
          <pc:docMk/>
          <pc:sldMk cId="1437796759" sldId="267"/>
        </pc:sldMkLst>
        <pc:spChg chg="mod">
          <ac:chgData name="ELENA DOMINGUEZ AGUADERO" userId="bae9ed0a-2a58-40f9-b19a-3689dac3583c" providerId="ADAL" clId="{EEEB7D89-69B4-4CE8-A0A2-C6B6CF867D49}" dt="2021-09-10T09:18:40.920" v="1366" actId="1076"/>
          <ac:spMkLst>
            <pc:docMk/>
            <pc:sldMk cId="1437796759" sldId="267"/>
            <ac:spMk id="2" creationId="{9CC1C776-56BF-4CC9-9129-083AE531046C}"/>
          </ac:spMkLst>
        </pc:spChg>
        <pc:spChg chg="mod">
          <ac:chgData name="ELENA DOMINGUEZ AGUADERO" userId="bae9ed0a-2a58-40f9-b19a-3689dac3583c" providerId="ADAL" clId="{EEEB7D89-69B4-4CE8-A0A2-C6B6CF867D49}" dt="2021-09-10T09:18:20.793" v="1365" actId="27636"/>
          <ac:spMkLst>
            <pc:docMk/>
            <pc:sldMk cId="1437796759" sldId="267"/>
            <ac:spMk id="3" creationId="{E1743779-6414-4ED2-B0B3-E80BF3F058AA}"/>
          </ac:spMkLst>
        </pc:spChg>
      </pc:sldChg>
      <pc:sldChg chg="modSp mod">
        <pc:chgData name="ELENA DOMINGUEZ AGUADERO" userId="bae9ed0a-2a58-40f9-b19a-3689dac3583c" providerId="ADAL" clId="{EEEB7D89-69B4-4CE8-A0A2-C6B6CF867D49}" dt="2021-09-10T08:58:47.571" v="850" actId="2711"/>
        <pc:sldMkLst>
          <pc:docMk/>
          <pc:sldMk cId="1891213638" sldId="268"/>
        </pc:sldMkLst>
        <pc:spChg chg="mod">
          <ac:chgData name="ELENA DOMINGUEZ AGUADERO" userId="bae9ed0a-2a58-40f9-b19a-3689dac3583c" providerId="ADAL" clId="{EEEB7D89-69B4-4CE8-A0A2-C6B6CF867D49}" dt="2021-09-10T08:58:47.571" v="850" actId="2711"/>
          <ac:spMkLst>
            <pc:docMk/>
            <pc:sldMk cId="1891213638" sldId="268"/>
            <ac:spMk id="3" creationId="{559CE018-A8BF-4C26-99D1-047D85FB2653}"/>
          </ac:spMkLst>
        </pc:spChg>
      </pc:sldChg>
      <pc:sldChg chg="modSp mod">
        <pc:chgData name="ELENA DOMINGUEZ AGUADERO" userId="bae9ed0a-2a58-40f9-b19a-3689dac3583c" providerId="ADAL" clId="{EEEB7D89-69B4-4CE8-A0A2-C6B6CF867D49}" dt="2021-09-10T09:02:16.236" v="879" actId="2711"/>
        <pc:sldMkLst>
          <pc:docMk/>
          <pc:sldMk cId="334910321" sldId="269"/>
        </pc:sldMkLst>
        <pc:spChg chg="mod">
          <ac:chgData name="ELENA DOMINGUEZ AGUADERO" userId="bae9ed0a-2a58-40f9-b19a-3689dac3583c" providerId="ADAL" clId="{EEEB7D89-69B4-4CE8-A0A2-C6B6CF867D49}" dt="2021-09-10T09:02:10.958" v="878" actId="207"/>
          <ac:spMkLst>
            <pc:docMk/>
            <pc:sldMk cId="334910321" sldId="269"/>
            <ac:spMk id="2" creationId="{7746DEDD-93C3-43B6-A051-D1423F49C473}"/>
          </ac:spMkLst>
        </pc:spChg>
        <pc:spChg chg="mod">
          <ac:chgData name="ELENA DOMINGUEZ AGUADERO" userId="bae9ed0a-2a58-40f9-b19a-3689dac3583c" providerId="ADAL" clId="{EEEB7D89-69B4-4CE8-A0A2-C6B6CF867D49}" dt="2021-09-10T09:02:16.236" v="879" actId="2711"/>
          <ac:spMkLst>
            <pc:docMk/>
            <pc:sldMk cId="334910321" sldId="269"/>
            <ac:spMk id="3" creationId="{1A6ADCCC-9576-49B7-88B8-9CA662DEBD35}"/>
          </ac:spMkLst>
        </pc:spChg>
      </pc:sldChg>
      <pc:sldChg chg="modSp mod">
        <pc:chgData name="ELENA DOMINGUEZ AGUADERO" userId="bae9ed0a-2a58-40f9-b19a-3689dac3583c" providerId="ADAL" clId="{EEEB7D89-69B4-4CE8-A0A2-C6B6CF867D49}" dt="2021-09-10T09:12:06.948" v="1270" actId="1076"/>
        <pc:sldMkLst>
          <pc:docMk/>
          <pc:sldMk cId="3335097725" sldId="270"/>
        </pc:sldMkLst>
        <pc:spChg chg="mod">
          <ac:chgData name="ELENA DOMINGUEZ AGUADERO" userId="bae9ed0a-2a58-40f9-b19a-3689dac3583c" providerId="ADAL" clId="{EEEB7D89-69B4-4CE8-A0A2-C6B6CF867D49}" dt="2021-09-10T09:05:55.986" v="940" actId="14100"/>
          <ac:spMkLst>
            <pc:docMk/>
            <pc:sldMk cId="3335097725" sldId="270"/>
            <ac:spMk id="2" creationId="{E3C49132-99F2-489E-BBFD-9D6B476DBB66}"/>
          </ac:spMkLst>
        </pc:spChg>
        <pc:spChg chg="mod">
          <ac:chgData name="ELENA DOMINGUEZ AGUADERO" userId="bae9ed0a-2a58-40f9-b19a-3689dac3583c" providerId="ADAL" clId="{EEEB7D89-69B4-4CE8-A0A2-C6B6CF867D49}" dt="2021-09-10T09:12:06.948" v="1270" actId="1076"/>
          <ac:spMkLst>
            <pc:docMk/>
            <pc:sldMk cId="3335097725" sldId="270"/>
            <ac:spMk id="4" creationId="{8C9519BD-097D-4A3A-A369-72E8C355103B}"/>
          </ac:spMkLst>
        </pc:spChg>
      </pc:sldChg>
      <pc:sldChg chg="modSp mod">
        <pc:chgData name="ELENA DOMINGUEZ AGUADERO" userId="bae9ed0a-2a58-40f9-b19a-3689dac3583c" providerId="ADAL" clId="{EEEB7D89-69B4-4CE8-A0A2-C6B6CF867D49}" dt="2021-09-10T09:05:16.481" v="933" actId="255"/>
        <pc:sldMkLst>
          <pc:docMk/>
          <pc:sldMk cId="3351143765" sldId="271"/>
        </pc:sldMkLst>
        <pc:spChg chg="mod">
          <ac:chgData name="ELENA DOMINGUEZ AGUADERO" userId="bae9ed0a-2a58-40f9-b19a-3689dac3583c" providerId="ADAL" clId="{EEEB7D89-69B4-4CE8-A0A2-C6B6CF867D49}" dt="2021-09-10T09:05:16.481" v="933" actId="255"/>
          <ac:spMkLst>
            <pc:docMk/>
            <pc:sldMk cId="3351143765" sldId="271"/>
            <ac:spMk id="2" creationId="{9FA69632-C9B8-481B-B5BF-50E8FB1B936B}"/>
          </ac:spMkLst>
        </pc:spChg>
        <pc:spChg chg="mod">
          <ac:chgData name="ELENA DOMINGUEZ AGUADERO" userId="bae9ed0a-2a58-40f9-b19a-3689dac3583c" providerId="ADAL" clId="{EEEB7D89-69B4-4CE8-A0A2-C6B6CF867D49}" dt="2021-09-10T09:04:01.548" v="905" actId="20577"/>
          <ac:spMkLst>
            <pc:docMk/>
            <pc:sldMk cId="3351143765" sldId="271"/>
            <ac:spMk id="3" creationId="{E6A62230-2B1E-4C82-A22C-D243A3F84346}"/>
          </ac:spMkLst>
        </pc:spChg>
      </pc:sldChg>
      <pc:sldChg chg="delSp modSp mod delDesignElem">
        <pc:chgData name="ELENA DOMINGUEZ AGUADERO" userId="bae9ed0a-2a58-40f9-b19a-3689dac3583c" providerId="ADAL" clId="{EEEB7D89-69B4-4CE8-A0A2-C6B6CF867D49}" dt="2021-09-10T09:20:46.454" v="1404" actId="1076"/>
        <pc:sldMkLst>
          <pc:docMk/>
          <pc:sldMk cId="1325681465" sldId="272"/>
        </pc:sldMkLst>
        <pc:spChg chg="mod">
          <ac:chgData name="ELENA DOMINGUEZ AGUADERO" userId="bae9ed0a-2a58-40f9-b19a-3689dac3583c" providerId="ADAL" clId="{EEEB7D89-69B4-4CE8-A0A2-C6B6CF867D49}" dt="2021-09-10T09:20:46.454" v="1404" actId="1076"/>
          <ac:spMkLst>
            <pc:docMk/>
            <pc:sldMk cId="1325681465" sldId="272"/>
            <ac:spMk id="2" creationId="{0D970504-8D21-4C6C-BABF-B40979888985}"/>
          </ac:spMkLst>
        </pc:spChg>
        <pc:spChg chg="del">
          <ac:chgData name="ELENA DOMINGUEZ AGUADERO" userId="bae9ed0a-2a58-40f9-b19a-3689dac3583c" providerId="ADAL" clId="{EEEB7D89-69B4-4CE8-A0A2-C6B6CF867D49}" dt="2021-09-10T08:41:59.931" v="450"/>
          <ac:spMkLst>
            <pc:docMk/>
            <pc:sldMk cId="1325681465" sldId="272"/>
            <ac:spMk id="10" creationId="{8A7BA06D-B3FF-4E91-8639-B4569AE3AA23}"/>
          </ac:spMkLst>
        </pc:spChg>
        <pc:spChg chg="del">
          <ac:chgData name="ELENA DOMINGUEZ AGUADERO" userId="bae9ed0a-2a58-40f9-b19a-3689dac3583c" providerId="ADAL" clId="{EEEB7D89-69B4-4CE8-A0A2-C6B6CF867D49}" dt="2021-09-10T08:41:59.931" v="450"/>
          <ac:spMkLst>
            <pc:docMk/>
            <pc:sldMk cId="1325681465" sldId="272"/>
            <ac:spMk id="12" creationId="{2B30C86D-5A07-48BC-9C9D-6F9A2DB1E9E1}"/>
          </ac:spMkLst>
        </pc:spChg>
        <pc:spChg chg="del">
          <ac:chgData name="ELENA DOMINGUEZ AGUADERO" userId="bae9ed0a-2a58-40f9-b19a-3689dac3583c" providerId="ADAL" clId="{EEEB7D89-69B4-4CE8-A0A2-C6B6CF867D49}" dt="2021-09-10T08:41:59.931" v="450"/>
          <ac:spMkLst>
            <pc:docMk/>
            <pc:sldMk cId="1325681465" sldId="272"/>
            <ac:spMk id="14" creationId="{2B577FF9-3543-4875-815D-3D87BD8A2002}"/>
          </ac:spMkLst>
        </pc:spChg>
        <pc:spChg chg="del">
          <ac:chgData name="ELENA DOMINGUEZ AGUADERO" userId="bae9ed0a-2a58-40f9-b19a-3689dac3583c" providerId="ADAL" clId="{EEEB7D89-69B4-4CE8-A0A2-C6B6CF867D49}" dt="2021-09-10T08:41:59.931" v="450"/>
          <ac:spMkLst>
            <pc:docMk/>
            <pc:sldMk cId="1325681465" sldId="272"/>
            <ac:spMk id="16" creationId="{F5569EEC-E12F-4856-B407-02B2813A4AA5}"/>
          </ac:spMkLst>
        </pc:spChg>
        <pc:spChg chg="del">
          <ac:chgData name="ELENA DOMINGUEZ AGUADERO" userId="bae9ed0a-2a58-40f9-b19a-3689dac3583c" providerId="ADAL" clId="{EEEB7D89-69B4-4CE8-A0A2-C6B6CF867D49}" dt="2021-09-10T08:41:59.931" v="450"/>
          <ac:spMkLst>
            <pc:docMk/>
            <pc:sldMk cId="1325681465" sldId="272"/>
            <ac:spMk id="18" creationId="{CF860788-3A6A-45A3-B3F1-06F159665603}"/>
          </ac:spMkLst>
        </pc:spChg>
        <pc:spChg chg="del">
          <ac:chgData name="ELENA DOMINGUEZ AGUADERO" userId="bae9ed0a-2a58-40f9-b19a-3689dac3583c" providerId="ADAL" clId="{EEEB7D89-69B4-4CE8-A0A2-C6B6CF867D49}" dt="2021-09-10T08:41:59.931" v="450"/>
          <ac:spMkLst>
            <pc:docMk/>
            <pc:sldMk cId="1325681465" sldId="272"/>
            <ac:spMk id="20" creationId="{DF1E3393-B852-4883-B778-ED3525112942}"/>
          </ac:spMkLst>
        </pc:spChg>
        <pc:spChg chg="del">
          <ac:chgData name="ELENA DOMINGUEZ AGUADERO" userId="bae9ed0a-2a58-40f9-b19a-3689dac3583c" providerId="ADAL" clId="{EEEB7D89-69B4-4CE8-A0A2-C6B6CF867D49}" dt="2021-09-10T08:41:59.931" v="450"/>
          <ac:spMkLst>
            <pc:docMk/>
            <pc:sldMk cId="1325681465" sldId="272"/>
            <ac:spMk id="22" creationId="{39853D09-4205-4CC7-83EB-288E886AC9E4}"/>
          </ac:spMkLst>
        </pc:spChg>
        <pc:spChg chg="del">
          <ac:chgData name="ELENA DOMINGUEZ AGUADERO" userId="bae9ed0a-2a58-40f9-b19a-3689dac3583c" providerId="ADAL" clId="{EEEB7D89-69B4-4CE8-A0A2-C6B6CF867D49}" dt="2021-09-10T08:41:59.931" v="450"/>
          <ac:spMkLst>
            <pc:docMk/>
            <pc:sldMk cId="1325681465" sldId="272"/>
            <ac:spMk id="24" creationId="{0D040B79-3E73-4A31-840D-D6B9C9FDFC46}"/>
          </ac:spMkLst>
        </pc:spChg>
        <pc:spChg chg="del">
          <ac:chgData name="ELENA DOMINGUEZ AGUADERO" userId="bae9ed0a-2a58-40f9-b19a-3689dac3583c" providerId="ADAL" clId="{EEEB7D89-69B4-4CE8-A0A2-C6B6CF867D49}" dt="2021-09-10T08:41:59.931" v="450"/>
          <ac:spMkLst>
            <pc:docMk/>
            <pc:sldMk cId="1325681465" sldId="272"/>
            <ac:spMk id="26" creationId="{156C6AE5-3F8B-42AC-9EA4-1B686A11E93F}"/>
          </ac:spMkLst>
        </pc:spChg>
        <pc:picChg chg="mod">
          <ac:chgData name="ELENA DOMINGUEZ AGUADERO" userId="bae9ed0a-2a58-40f9-b19a-3689dac3583c" providerId="ADAL" clId="{EEEB7D89-69B4-4CE8-A0A2-C6B6CF867D49}" dt="2021-09-10T08:20:16.812" v="109" actId="1076"/>
          <ac:picMkLst>
            <pc:docMk/>
            <pc:sldMk cId="1325681465" sldId="272"/>
            <ac:picMk id="5" creationId="{AC60BE00-E548-41C0-9921-E5FB254392F3}"/>
          </ac:picMkLst>
        </pc:picChg>
        <pc:picChg chg="mod">
          <ac:chgData name="ELENA DOMINGUEZ AGUADERO" userId="bae9ed0a-2a58-40f9-b19a-3689dac3583c" providerId="ADAL" clId="{EEEB7D89-69B4-4CE8-A0A2-C6B6CF867D49}" dt="2021-09-10T08:20:09.645" v="107" actId="1076"/>
          <ac:picMkLst>
            <pc:docMk/>
            <pc:sldMk cId="1325681465" sldId="272"/>
            <ac:picMk id="7" creationId="{83C7EB65-CE17-4E2C-8D0F-A735448E06CD}"/>
          </ac:picMkLst>
        </pc:picChg>
      </pc:sldChg>
      <pc:sldChg chg="addSp delSp modSp mod">
        <pc:chgData name="ELENA DOMINGUEZ AGUADERO" userId="bae9ed0a-2a58-40f9-b19a-3689dac3583c" providerId="ADAL" clId="{EEEB7D89-69B4-4CE8-A0A2-C6B6CF867D49}" dt="2021-09-10T09:21:58.099" v="1449" actId="255"/>
        <pc:sldMkLst>
          <pc:docMk/>
          <pc:sldMk cId="3372460048" sldId="273"/>
        </pc:sldMkLst>
        <pc:spChg chg="mod">
          <ac:chgData name="ELENA DOMINGUEZ AGUADERO" userId="bae9ed0a-2a58-40f9-b19a-3689dac3583c" providerId="ADAL" clId="{EEEB7D89-69B4-4CE8-A0A2-C6B6CF867D49}" dt="2021-09-10T09:21:58.099" v="1449" actId="255"/>
          <ac:spMkLst>
            <pc:docMk/>
            <pc:sldMk cId="3372460048" sldId="273"/>
            <ac:spMk id="2" creationId="{EC487561-7A6F-450E-A0EF-DC4C9FB22E9F}"/>
          </ac:spMkLst>
        </pc:spChg>
        <pc:spChg chg="del">
          <ac:chgData name="ELENA DOMINGUEZ AGUADERO" userId="bae9ed0a-2a58-40f9-b19a-3689dac3583c" providerId="ADAL" clId="{EEEB7D89-69B4-4CE8-A0A2-C6B6CF867D49}" dt="2021-09-10T08:15:28.949" v="0" actId="22"/>
          <ac:spMkLst>
            <pc:docMk/>
            <pc:sldMk cId="3372460048" sldId="273"/>
            <ac:spMk id="3" creationId="{BDC75CA0-8469-475D-BC52-E7A459013F60}"/>
          </ac:spMkLst>
        </pc:spChg>
        <pc:picChg chg="add mod ord">
          <ac:chgData name="ELENA DOMINGUEZ AGUADERO" userId="bae9ed0a-2a58-40f9-b19a-3689dac3583c" providerId="ADAL" clId="{EEEB7D89-69B4-4CE8-A0A2-C6B6CF867D49}" dt="2021-09-10T09:21:18.563" v="1441" actId="1076"/>
          <ac:picMkLst>
            <pc:docMk/>
            <pc:sldMk cId="3372460048" sldId="273"/>
            <ac:picMk id="5" creationId="{C04BCA57-D996-4B6B-8651-0CD69A43F6EA}"/>
          </ac:picMkLst>
        </pc:picChg>
        <pc:picChg chg="add del mod">
          <ac:chgData name="ELENA DOMINGUEZ AGUADERO" userId="bae9ed0a-2a58-40f9-b19a-3689dac3583c" providerId="ADAL" clId="{EEEB7D89-69B4-4CE8-A0A2-C6B6CF867D49}" dt="2021-09-10T08:16:45.331" v="53" actId="21"/>
          <ac:picMkLst>
            <pc:docMk/>
            <pc:sldMk cId="3372460048" sldId="273"/>
            <ac:picMk id="7" creationId="{6869CD8F-8BAE-4635-AA25-211F3C1C2F4F}"/>
          </ac:picMkLst>
        </pc:picChg>
        <pc:picChg chg="add del mod">
          <ac:chgData name="ELENA DOMINGUEZ AGUADERO" userId="bae9ed0a-2a58-40f9-b19a-3689dac3583c" providerId="ADAL" clId="{EEEB7D89-69B4-4CE8-A0A2-C6B6CF867D49}" dt="2021-09-10T08:17:08.485" v="63"/>
          <ac:picMkLst>
            <pc:docMk/>
            <pc:sldMk cId="3372460048" sldId="273"/>
            <ac:picMk id="8" creationId="{96976FDD-DEB8-4C7E-870F-BD4F1D61436F}"/>
          </ac:picMkLst>
        </pc:picChg>
      </pc:sldChg>
      <pc:sldChg chg="addSp delSp modSp new mod">
        <pc:chgData name="ELENA DOMINGUEZ AGUADERO" userId="bae9ed0a-2a58-40f9-b19a-3689dac3583c" providerId="ADAL" clId="{EEEB7D89-69B4-4CE8-A0A2-C6B6CF867D49}" dt="2021-09-10T09:22:14.935" v="1464" actId="2711"/>
        <pc:sldMkLst>
          <pc:docMk/>
          <pc:sldMk cId="3750183415" sldId="274"/>
        </pc:sldMkLst>
        <pc:spChg chg="mod">
          <ac:chgData name="ELENA DOMINGUEZ AGUADERO" userId="bae9ed0a-2a58-40f9-b19a-3689dac3583c" providerId="ADAL" clId="{EEEB7D89-69B4-4CE8-A0A2-C6B6CF867D49}" dt="2021-09-10T09:22:14.935" v="1464" actId="2711"/>
          <ac:spMkLst>
            <pc:docMk/>
            <pc:sldMk cId="3750183415" sldId="274"/>
            <ac:spMk id="2" creationId="{87E177ED-B048-4897-B185-E3DD7E6AA13F}"/>
          </ac:spMkLst>
        </pc:spChg>
        <pc:spChg chg="del">
          <ac:chgData name="ELENA DOMINGUEZ AGUADERO" userId="bae9ed0a-2a58-40f9-b19a-3689dac3583c" providerId="ADAL" clId="{EEEB7D89-69B4-4CE8-A0A2-C6B6CF867D49}" dt="2021-09-10T08:18:08.644" v="73" actId="22"/>
          <ac:spMkLst>
            <pc:docMk/>
            <pc:sldMk cId="3750183415" sldId="274"/>
            <ac:spMk id="3" creationId="{58F52426-B625-4F24-BF37-5EFA7C9B2F76}"/>
          </ac:spMkLst>
        </pc:spChg>
        <pc:picChg chg="add mod ord">
          <ac:chgData name="ELENA DOMINGUEZ AGUADERO" userId="bae9ed0a-2a58-40f9-b19a-3689dac3583c" providerId="ADAL" clId="{EEEB7D89-69B4-4CE8-A0A2-C6B6CF867D49}" dt="2021-09-10T08:19:55.076" v="103" actId="1076"/>
          <ac:picMkLst>
            <pc:docMk/>
            <pc:sldMk cId="3750183415" sldId="274"/>
            <ac:picMk id="5" creationId="{F488B18D-546D-4EEA-8488-9A67DC126229}"/>
          </ac:picMkLst>
        </pc:picChg>
        <pc:picChg chg="add mod">
          <ac:chgData name="ELENA DOMINGUEZ AGUADERO" userId="bae9ed0a-2a58-40f9-b19a-3689dac3583c" providerId="ADAL" clId="{EEEB7D89-69B4-4CE8-A0A2-C6B6CF867D49}" dt="2021-09-10T08:20:01.666" v="105" actId="1076"/>
          <ac:picMkLst>
            <pc:docMk/>
            <pc:sldMk cId="3750183415" sldId="274"/>
            <ac:picMk id="7" creationId="{C2CB7711-392B-4112-81E4-D8325AD0DED8}"/>
          </ac:picMkLst>
        </pc:picChg>
      </pc:sldChg>
      <pc:sldChg chg="addSp delSp modSp new mod">
        <pc:chgData name="ELENA DOMINGUEZ AGUADERO" userId="bae9ed0a-2a58-40f9-b19a-3689dac3583c" providerId="ADAL" clId="{EEEB7D89-69B4-4CE8-A0A2-C6B6CF867D49}" dt="2021-09-10T09:22:27.299" v="1467" actId="255"/>
        <pc:sldMkLst>
          <pc:docMk/>
          <pc:sldMk cId="3205966404" sldId="275"/>
        </pc:sldMkLst>
        <pc:spChg chg="mod">
          <ac:chgData name="ELENA DOMINGUEZ AGUADERO" userId="bae9ed0a-2a58-40f9-b19a-3689dac3583c" providerId="ADAL" clId="{EEEB7D89-69B4-4CE8-A0A2-C6B6CF867D49}" dt="2021-09-10T09:22:27.299" v="1467" actId="255"/>
          <ac:spMkLst>
            <pc:docMk/>
            <pc:sldMk cId="3205966404" sldId="275"/>
            <ac:spMk id="2" creationId="{05015040-D034-4C98-9CA3-3C2A6DED00D5}"/>
          </ac:spMkLst>
        </pc:spChg>
        <pc:spChg chg="del">
          <ac:chgData name="ELENA DOMINGUEZ AGUADERO" userId="bae9ed0a-2a58-40f9-b19a-3689dac3583c" providerId="ADAL" clId="{EEEB7D89-69B4-4CE8-A0A2-C6B6CF867D49}" dt="2021-09-10T08:19:02.029" v="85" actId="22"/>
          <ac:spMkLst>
            <pc:docMk/>
            <pc:sldMk cId="3205966404" sldId="275"/>
            <ac:spMk id="3" creationId="{696DB0CD-44B9-4B9C-BFAA-F7CA494CCDAE}"/>
          </ac:spMkLst>
        </pc:spChg>
        <pc:picChg chg="add mod ord">
          <ac:chgData name="ELENA DOMINGUEZ AGUADERO" userId="bae9ed0a-2a58-40f9-b19a-3689dac3583c" providerId="ADAL" clId="{EEEB7D89-69B4-4CE8-A0A2-C6B6CF867D49}" dt="2021-09-10T08:21:00.844" v="112" actId="1076"/>
          <ac:picMkLst>
            <pc:docMk/>
            <pc:sldMk cId="3205966404" sldId="275"/>
            <ac:picMk id="5" creationId="{363FF30F-F1A0-4987-BA0D-F2968103518F}"/>
          </ac:picMkLst>
        </pc:picChg>
        <pc:picChg chg="add mod">
          <ac:chgData name="ELENA DOMINGUEZ AGUADERO" userId="bae9ed0a-2a58-40f9-b19a-3689dac3583c" providerId="ADAL" clId="{EEEB7D89-69B4-4CE8-A0A2-C6B6CF867D49}" dt="2021-09-10T08:21:15.380" v="115" actId="1076"/>
          <ac:picMkLst>
            <pc:docMk/>
            <pc:sldMk cId="3205966404" sldId="275"/>
            <ac:picMk id="7" creationId="{3B70D98E-B61E-408D-8747-662E045A63A4}"/>
          </ac:picMkLst>
        </pc:picChg>
      </pc:sldChg>
      <pc:sldChg chg="addSp delSp modSp new mod">
        <pc:chgData name="ELENA DOMINGUEZ AGUADERO" userId="bae9ed0a-2a58-40f9-b19a-3689dac3583c" providerId="ADAL" clId="{EEEB7D89-69B4-4CE8-A0A2-C6B6CF867D49}" dt="2021-09-10T09:22:42.699" v="1470" actId="2711"/>
        <pc:sldMkLst>
          <pc:docMk/>
          <pc:sldMk cId="3024010282" sldId="276"/>
        </pc:sldMkLst>
        <pc:spChg chg="mod">
          <ac:chgData name="ELENA DOMINGUEZ AGUADERO" userId="bae9ed0a-2a58-40f9-b19a-3689dac3583c" providerId="ADAL" clId="{EEEB7D89-69B4-4CE8-A0A2-C6B6CF867D49}" dt="2021-09-10T09:22:42.699" v="1470" actId="2711"/>
          <ac:spMkLst>
            <pc:docMk/>
            <pc:sldMk cId="3024010282" sldId="276"/>
            <ac:spMk id="2" creationId="{4DF44634-33E8-4D8A-BF89-EC733DF83357}"/>
          </ac:spMkLst>
        </pc:spChg>
        <pc:spChg chg="del">
          <ac:chgData name="ELENA DOMINGUEZ AGUADERO" userId="bae9ed0a-2a58-40f9-b19a-3689dac3583c" providerId="ADAL" clId="{EEEB7D89-69B4-4CE8-A0A2-C6B6CF867D49}" dt="2021-09-10T08:22:00.908" v="133" actId="22"/>
          <ac:spMkLst>
            <pc:docMk/>
            <pc:sldMk cId="3024010282" sldId="276"/>
            <ac:spMk id="3" creationId="{AF72BE46-B82F-4141-AD0D-4CED81F9F72D}"/>
          </ac:spMkLst>
        </pc:spChg>
        <pc:picChg chg="add mod ord">
          <ac:chgData name="ELENA DOMINGUEZ AGUADERO" userId="bae9ed0a-2a58-40f9-b19a-3689dac3583c" providerId="ADAL" clId="{EEEB7D89-69B4-4CE8-A0A2-C6B6CF867D49}" dt="2021-09-10T08:22:15.136" v="138" actId="1076"/>
          <ac:picMkLst>
            <pc:docMk/>
            <pc:sldMk cId="3024010282" sldId="276"/>
            <ac:picMk id="5" creationId="{4A9564E3-E6A5-4D13-84E5-F51264FAD342}"/>
          </ac:picMkLst>
        </pc:picChg>
        <pc:picChg chg="add mod">
          <ac:chgData name="ELENA DOMINGUEZ AGUADERO" userId="bae9ed0a-2a58-40f9-b19a-3689dac3583c" providerId="ADAL" clId="{EEEB7D89-69B4-4CE8-A0A2-C6B6CF867D49}" dt="2021-09-10T08:22:56.899" v="147" actId="1076"/>
          <ac:picMkLst>
            <pc:docMk/>
            <pc:sldMk cId="3024010282" sldId="276"/>
            <ac:picMk id="7" creationId="{4BD8DEC4-C072-4A89-ADAD-D11E8DDD755D}"/>
          </ac:picMkLst>
        </pc:picChg>
      </pc:sldChg>
      <pc:sldChg chg="addSp delSp modSp add mod">
        <pc:chgData name="ELENA DOMINGUEZ AGUADERO" userId="bae9ed0a-2a58-40f9-b19a-3689dac3583c" providerId="ADAL" clId="{EEEB7D89-69B4-4CE8-A0A2-C6B6CF867D49}" dt="2021-09-10T09:22:57.463" v="1473" actId="2711"/>
        <pc:sldMkLst>
          <pc:docMk/>
          <pc:sldMk cId="532154286" sldId="277"/>
        </pc:sldMkLst>
        <pc:spChg chg="mod">
          <ac:chgData name="ELENA DOMINGUEZ AGUADERO" userId="bae9ed0a-2a58-40f9-b19a-3689dac3583c" providerId="ADAL" clId="{EEEB7D89-69B4-4CE8-A0A2-C6B6CF867D49}" dt="2021-09-10T09:22:57.463" v="1473" actId="2711"/>
          <ac:spMkLst>
            <pc:docMk/>
            <pc:sldMk cId="532154286" sldId="277"/>
            <ac:spMk id="2" creationId="{4DF44634-33E8-4D8A-BF89-EC733DF83357}"/>
          </ac:spMkLst>
        </pc:spChg>
        <pc:spChg chg="add del mod">
          <ac:chgData name="ELENA DOMINGUEZ AGUADERO" userId="bae9ed0a-2a58-40f9-b19a-3689dac3583c" providerId="ADAL" clId="{EEEB7D89-69B4-4CE8-A0A2-C6B6CF867D49}" dt="2021-09-10T08:23:37.372" v="150" actId="22"/>
          <ac:spMkLst>
            <pc:docMk/>
            <pc:sldMk cId="532154286" sldId="277"/>
            <ac:spMk id="4" creationId="{77366F8F-BA99-4590-8E03-42AFA83D5C7A}"/>
          </ac:spMkLst>
        </pc:spChg>
        <pc:picChg chg="del">
          <ac:chgData name="ELENA DOMINGUEZ AGUADERO" userId="bae9ed0a-2a58-40f9-b19a-3689dac3583c" providerId="ADAL" clId="{EEEB7D89-69B4-4CE8-A0A2-C6B6CF867D49}" dt="2021-09-10T08:23:22.812" v="149" actId="478"/>
          <ac:picMkLst>
            <pc:docMk/>
            <pc:sldMk cId="532154286" sldId="277"/>
            <ac:picMk id="5" creationId="{4A9564E3-E6A5-4D13-84E5-F51264FAD342}"/>
          </ac:picMkLst>
        </pc:picChg>
        <pc:picChg chg="del">
          <ac:chgData name="ELENA DOMINGUEZ AGUADERO" userId="bae9ed0a-2a58-40f9-b19a-3689dac3583c" providerId="ADAL" clId="{EEEB7D89-69B4-4CE8-A0A2-C6B6CF867D49}" dt="2021-09-10T08:23:53.765" v="160" actId="478"/>
          <ac:picMkLst>
            <pc:docMk/>
            <pc:sldMk cId="532154286" sldId="277"/>
            <ac:picMk id="7" creationId="{4BD8DEC4-C072-4A89-ADAD-D11E8DDD755D}"/>
          </ac:picMkLst>
        </pc:picChg>
        <pc:picChg chg="add mod ord">
          <ac:chgData name="ELENA DOMINGUEZ AGUADERO" userId="bae9ed0a-2a58-40f9-b19a-3689dac3583c" providerId="ADAL" clId="{EEEB7D89-69B4-4CE8-A0A2-C6B6CF867D49}" dt="2021-09-10T08:23:45.125" v="153" actId="1076"/>
          <ac:picMkLst>
            <pc:docMk/>
            <pc:sldMk cId="532154286" sldId="277"/>
            <ac:picMk id="8" creationId="{4C6F92F5-9E3B-4CC1-817C-6D64E33D4BAC}"/>
          </ac:picMkLst>
        </pc:picChg>
        <pc:picChg chg="add mod">
          <ac:chgData name="ELENA DOMINGUEZ AGUADERO" userId="bae9ed0a-2a58-40f9-b19a-3689dac3583c" providerId="ADAL" clId="{EEEB7D89-69B4-4CE8-A0A2-C6B6CF867D49}" dt="2021-09-10T08:24:10.697" v="164" actId="1076"/>
          <ac:picMkLst>
            <pc:docMk/>
            <pc:sldMk cId="532154286" sldId="277"/>
            <ac:picMk id="10" creationId="{8289948A-39C1-4975-AC11-0AD041BD7733}"/>
          </ac:picMkLst>
        </pc:picChg>
      </pc:sldChg>
      <pc:sldChg chg="addSp delSp modSp new mod">
        <pc:chgData name="ELENA DOMINGUEZ AGUADERO" userId="bae9ed0a-2a58-40f9-b19a-3689dac3583c" providerId="ADAL" clId="{EEEB7D89-69B4-4CE8-A0A2-C6B6CF867D49}" dt="2021-09-10T09:23:14.380" v="1477" actId="255"/>
        <pc:sldMkLst>
          <pc:docMk/>
          <pc:sldMk cId="134213440" sldId="278"/>
        </pc:sldMkLst>
        <pc:spChg chg="mod">
          <ac:chgData name="ELENA DOMINGUEZ AGUADERO" userId="bae9ed0a-2a58-40f9-b19a-3689dac3583c" providerId="ADAL" clId="{EEEB7D89-69B4-4CE8-A0A2-C6B6CF867D49}" dt="2021-09-10T09:23:14.380" v="1477" actId="255"/>
          <ac:spMkLst>
            <pc:docMk/>
            <pc:sldMk cId="134213440" sldId="278"/>
            <ac:spMk id="2" creationId="{D431277D-A99C-490D-AD1A-EF68A87CE60C}"/>
          </ac:spMkLst>
        </pc:spChg>
        <pc:spChg chg="del">
          <ac:chgData name="ELENA DOMINGUEZ AGUADERO" userId="bae9ed0a-2a58-40f9-b19a-3689dac3583c" providerId="ADAL" clId="{EEEB7D89-69B4-4CE8-A0A2-C6B6CF867D49}" dt="2021-09-10T08:24:48.105" v="175" actId="22"/>
          <ac:spMkLst>
            <pc:docMk/>
            <pc:sldMk cId="134213440" sldId="278"/>
            <ac:spMk id="3" creationId="{73A540F0-9ABF-4A96-BBA0-295F8E81A7A3}"/>
          </ac:spMkLst>
        </pc:spChg>
        <pc:picChg chg="add mod ord">
          <ac:chgData name="ELENA DOMINGUEZ AGUADERO" userId="bae9ed0a-2a58-40f9-b19a-3689dac3583c" providerId="ADAL" clId="{EEEB7D89-69B4-4CE8-A0A2-C6B6CF867D49}" dt="2021-09-10T08:25:12.453" v="182" actId="1076"/>
          <ac:picMkLst>
            <pc:docMk/>
            <pc:sldMk cId="134213440" sldId="278"/>
            <ac:picMk id="5" creationId="{74C02B0B-ADD0-4AB2-AAE8-DA827095D3EA}"/>
          </ac:picMkLst>
        </pc:picChg>
        <pc:picChg chg="add mod">
          <ac:chgData name="ELENA DOMINGUEZ AGUADERO" userId="bae9ed0a-2a58-40f9-b19a-3689dac3583c" providerId="ADAL" clId="{EEEB7D89-69B4-4CE8-A0A2-C6B6CF867D49}" dt="2021-09-10T08:25:16.321" v="184" actId="14100"/>
          <ac:picMkLst>
            <pc:docMk/>
            <pc:sldMk cId="134213440" sldId="278"/>
            <ac:picMk id="7" creationId="{4253DD9B-95A7-4135-80C1-300D8753C5D4}"/>
          </ac:picMkLst>
        </pc:picChg>
      </pc:sldChg>
      <pc:sldChg chg="addSp delSp modSp new mod">
        <pc:chgData name="ELENA DOMINGUEZ AGUADERO" userId="bae9ed0a-2a58-40f9-b19a-3689dac3583c" providerId="ADAL" clId="{EEEB7D89-69B4-4CE8-A0A2-C6B6CF867D49}" dt="2021-09-10T09:23:27.731" v="1480" actId="207"/>
        <pc:sldMkLst>
          <pc:docMk/>
          <pc:sldMk cId="3742497351" sldId="279"/>
        </pc:sldMkLst>
        <pc:spChg chg="mod">
          <ac:chgData name="ELENA DOMINGUEZ AGUADERO" userId="bae9ed0a-2a58-40f9-b19a-3689dac3583c" providerId="ADAL" clId="{EEEB7D89-69B4-4CE8-A0A2-C6B6CF867D49}" dt="2021-09-10T09:23:27.731" v="1480" actId="207"/>
          <ac:spMkLst>
            <pc:docMk/>
            <pc:sldMk cId="3742497351" sldId="279"/>
            <ac:spMk id="2" creationId="{6531FA21-0402-4BF7-AA44-241727C24B74}"/>
          </ac:spMkLst>
        </pc:spChg>
        <pc:spChg chg="del">
          <ac:chgData name="ELENA DOMINGUEZ AGUADERO" userId="bae9ed0a-2a58-40f9-b19a-3689dac3583c" providerId="ADAL" clId="{EEEB7D89-69B4-4CE8-A0A2-C6B6CF867D49}" dt="2021-09-10T08:25:41.763" v="195" actId="22"/>
          <ac:spMkLst>
            <pc:docMk/>
            <pc:sldMk cId="3742497351" sldId="279"/>
            <ac:spMk id="3" creationId="{D31D414C-DBA4-45D4-AE6B-8C02A3C0A6C7}"/>
          </ac:spMkLst>
        </pc:spChg>
        <pc:picChg chg="add mod ord">
          <ac:chgData name="ELENA DOMINGUEZ AGUADERO" userId="bae9ed0a-2a58-40f9-b19a-3689dac3583c" providerId="ADAL" clId="{EEEB7D89-69B4-4CE8-A0A2-C6B6CF867D49}" dt="2021-09-10T08:25:48.943" v="198" actId="1076"/>
          <ac:picMkLst>
            <pc:docMk/>
            <pc:sldMk cId="3742497351" sldId="279"/>
            <ac:picMk id="5" creationId="{20617208-BB75-4BAD-B27C-F3284DE174B3}"/>
          </ac:picMkLst>
        </pc:picChg>
        <pc:picChg chg="add mod">
          <ac:chgData name="ELENA DOMINGUEZ AGUADERO" userId="bae9ed0a-2a58-40f9-b19a-3689dac3583c" providerId="ADAL" clId="{EEEB7D89-69B4-4CE8-A0A2-C6B6CF867D49}" dt="2021-09-10T08:26:02.214" v="203" actId="1076"/>
          <ac:picMkLst>
            <pc:docMk/>
            <pc:sldMk cId="3742497351" sldId="279"/>
            <ac:picMk id="7" creationId="{E150CE68-9370-40D6-B9DB-EC3392F270B3}"/>
          </ac:picMkLst>
        </pc:picChg>
      </pc:sldChg>
      <pc:sldChg chg="addSp delSp modSp new mod">
        <pc:chgData name="ELENA DOMINGUEZ AGUADERO" userId="bae9ed0a-2a58-40f9-b19a-3689dac3583c" providerId="ADAL" clId="{EEEB7D89-69B4-4CE8-A0A2-C6B6CF867D49}" dt="2021-09-10T09:23:44.603" v="1483" actId="207"/>
        <pc:sldMkLst>
          <pc:docMk/>
          <pc:sldMk cId="3350985713" sldId="280"/>
        </pc:sldMkLst>
        <pc:spChg chg="mod">
          <ac:chgData name="ELENA DOMINGUEZ AGUADERO" userId="bae9ed0a-2a58-40f9-b19a-3689dac3583c" providerId="ADAL" clId="{EEEB7D89-69B4-4CE8-A0A2-C6B6CF867D49}" dt="2021-09-10T09:23:44.603" v="1483" actId="207"/>
          <ac:spMkLst>
            <pc:docMk/>
            <pc:sldMk cId="3350985713" sldId="280"/>
            <ac:spMk id="2" creationId="{E14F4D50-8CE7-4E57-8A52-E798BA11B9E6}"/>
          </ac:spMkLst>
        </pc:spChg>
        <pc:spChg chg="del">
          <ac:chgData name="ELENA DOMINGUEZ AGUADERO" userId="bae9ed0a-2a58-40f9-b19a-3689dac3583c" providerId="ADAL" clId="{EEEB7D89-69B4-4CE8-A0A2-C6B6CF867D49}" dt="2021-09-10T08:26:35.962" v="217" actId="22"/>
          <ac:spMkLst>
            <pc:docMk/>
            <pc:sldMk cId="3350985713" sldId="280"/>
            <ac:spMk id="3" creationId="{B43D9953-061F-4234-A56A-D41ECAB9ADC7}"/>
          </ac:spMkLst>
        </pc:spChg>
        <pc:spChg chg="add mod">
          <ac:chgData name="ELENA DOMINGUEZ AGUADERO" userId="bae9ed0a-2a58-40f9-b19a-3689dac3583c" providerId="ADAL" clId="{EEEB7D89-69B4-4CE8-A0A2-C6B6CF867D49}" dt="2021-09-10T08:27:33.895" v="231" actId="164"/>
          <ac:spMkLst>
            <pc:docMk/>
            <pc:sldMk cId="3350985713" sldId="280"/>
            <ac:spMk id="8" creationId="{B424DB31-1F72-469F-952A-DF5807AB2A51}"/>
          </ac:spMkLst>
        </pc:spChg>
        <pc:grpChg chg="add mod">
          <ac:chgData name="ELENA DOMINGUEZ AGUADERO" userId="bae9ed0a-2a58-40f9-b19a-3689dac3583c" providerId="ADAL" clId="{EEEB7D89-69B4-4CE8-A0A2-C6B6CF867D49}" dt="2021-09-10T08:27:33.895" v="231" actId="164"/>
          <ac:grpSpMkLst>
            <pc:docMk/>
            <pc:sldMk cId="3350985713" sldId="280"/>
            <ac:grpSpMk id="9" creationId="{A0E04B8F-FFE1-4D04-A400-2D6CC3323413}"/>
          </ac:grpSpMkLst>
        </pc:grpChg>
        <pc:picChg chg="add mod ord">
          <ac:chgData name="ELENA DOMINGUEZ AGUADERO" userId="bae9ed0a-2a58-40f9-b19a-3689dac3583c" providerId="ADAL" clId="{EEEB7D89-69B4-4CE8-A0A2-C6B6CF867D49}" dt="2021-09-10T08:26:49.499" v="224" actId="1076"/>
          <ac:picMkLst>
            <pc:docMk/>
            <pc:sldMk cId="3350985713" sldId="280"/>
            <ac:picMk id="5" creationId="{E20C11EC-D5C8-4EF1-B5C1-DFAA473DA966}"/>
          </ac:picMkLst>
        </pc:picChg>
        <pc:picChg chg="add mod">
          <ac:chgData name="ELENA DOMINGUEZ AGUADERO" userId="bae9ed0a-2a58-40f9-b19a-3689dac3583c" providerId="ADAL" clId="{EEEB7D89-69B4-4CE8-A0A2-C6B6CF867D49}" dt="2021-09-10T08:27:33.895" v="231" actId="164"/>
          <ac:picMkLst>
            <pc:docMk/>
            <pc:sldMk cId="3350985713" sldId="280"/>
            <ac:picMk id="7" creationId="{61CC0606-3D2C-49DC-99CC-5CC7B5F73C98}"/>
          </ac:picMkLst>
        </pc:picChg>
      </pc:sldChg>
      <pc:sldChg chg="addSp delSp modSp new mod">
        <pc:chgData name="ELENA DOMINGUEZ AGUADERO" userId="bae9ed0a-2a58-40f9-b19a-3689dac3583c" providerId="ADAL" clId="{EEEB7D89-69B4-4CE8-A0A2-C6B6CF867D49}" dt="2021-09-10T09:24:06.424" v="1486" actId="207"/>
        <pc:sldMkLst>
          <pc:docMk/>
          <pc:sldMk cId="2032123617" sldId="281"/>
        </pc:sldMkLst>
        <pc:spChg chg="mod">
          <ac:chgData name="ELENA DOMINGUEZ AGUADERO" userId="bae9ed0a-2a58-40f9-b19a-3689dac3583c" providerId="ADAL" clId="{EEEB7D89-69B4-4CE8-A0A2-C6B6CF867D49}" dt="2021-09-10T09:24:06.424" v="1486" actId="207"/>
          <ac:spMkLst>
            <pc:docMk/>
            <pc:sldMk cId="2032123617" sldId="281"/>
            <ac:spMk id="2" creationId="{737938A6-ACEA-49D5-B849-F38C4AE1A53F}"/>
          </ac:spMkLst>
        </pc:spChg>
        <pc:spChg chg="del">
          <ac:chgData name="ELENA DOMINGUEZ AGUADERO" userId="bae9ed0a-2a58-40f9-b19a-3689dac3583c" providerId="ADAL" clId="{EEEB7D89-69B4-4CE8-A0A2-C6B6CF867D49}" dt="2021-09-10T08:28:14.760" v="245" actId="22"/>
          <ac:spMkLst>
            <pc:docMk/>
            <pc:sldMk cId="2032123617" sldId="281"/>
            <ac:spMk id="3" creationId="{30C844A3-6A8B-4938-BFB2-31156AFA5EF1}"/>
          </ac:spMkLst>
        </pc:spChg>
        <pc:picChg chg="add mod ord">
          <ac:chgData name="ELENA DOMINGUEZ AGUADERO" userId="bae9ed0a-2a58-40f9-b19a-3689dac3583c" providerId="ADAL" clId="{EEEB7D89-69B4-4CE8-A0A2-C6B6CF867D49}" dt="2021-09-10T08:28:21.829" v="248" actId="1076"/>
          <ac:picMkLst>
            <pc:docMk/>
            <pc:sldMk cId="2032123617" sldId="281"/>
            <ac:picMk id="5" creationId="{29E7C9CE-4B1D-444D-A62F-051A2DBADD3B}"/>
          </ac:picMkLst>
        </pc:picChg>
        <pc:picChg chg="add mod">
          <ac:chgData name="ELENA DOMINGUEZ AGUADERO" userId="bae9ed0a-2a58-40f9-b19a-3689dac3583c" providerId="ADAL" clId="{EEEB7D89-69B4-4CE8-A0A2-C6B6CF867D49}" dt="2021-09-10T08:28:58.754" v="252" actId="1076"/>
          <ac:picMkLst>
            <pc:docMk/>
            <pc:sldMk cId="2032123617" sldId="281"/>
            <ac:picMk id="7" creationId="{97D6FD2A-4C09-4F30-A518-8265B319E9F4}"/>
          </ac:picMkLst>
        </pc:picChg>
      </pc:sldChg>
      <pc:sldChg chg="addSp delSp modSp new mod">
        <pc:chgData name="ELENA DOMINGUEZ AGUADERO" userId="bae9ed0a-2a58-40f9-b19a-3689dac3583c" providerId="ADAL" clId="{EEEB7D89-69B4-4CE8-A0A2-C6B6CF867D49}" dt="2021-09-10T09:25:11.286" v="1489" actId="2711"/>
        <pc:sldMkLst>
          <pc:docMk/>
          <pc:sldMk cId="4168920974" sldId="282"/>
        </pc:sldMkLst>
        <pc:spChg chg="mod">
          <ac:chgData name="ELENA DOMINGUEZ AGUADERO" userId="bae9ed0a-2a58-40f9-b19a-3689dac3583c" providerId="ADAL" clId="{EEEB7D89-69B4-4CE8-A0A2-C6B6CF867D49}" dt="2021-09-10T09:25:11.286" v="1489" actId="2711"/>
          <ac:spMkLst>
            <pc:docMk/>
            <pc:sldMk cId="4168920974" sldId="282"/>
            <ac:spMk id="2" creationId="{5C9B00B2-11D2-4998-8003-DE275D3270FD}"/>
          </ac:spMkLst>
        </pc:spChg>
        <pc:spChg chg="del">
          <ac:chgData name="ELENA DOMINGUEZ AGUADERO" userId="bae9ed0a-2a58-40f9-b19a-3689dac3583c" providerId="ADAL" clId="{EEEB7D89-69B4-4CE8-A0A2-C6B6CF867D49}" dt="2021-09-10T08:33:16.927" v="261" actId="22"/>
          <ac:spMkLst>
            <pc:docMk/>
            <pc:sldMk cId="4168920974" sldId="282"/>
            <ac:spMk id="3" creationId="{CC8A200C-BA08-46A1-AFE8-1C657069B250}"/>
          </ac:spMkLst>
        </pc:spChg>
        <pc:picChg chg="add mod ord">
          <ac:chgData name="ELENA DOMINGUEZ AGUADERO" userId="bae9ed0a-2a58-40f9-b19a-3689dac3583c" providerId="ADAL" clId="{EEEB7D89-69B4-4CE8-A0A2-C6B6CF867D49}" dt="2021-09-10T08:33:24.890" v="265" actId="1076"/>
          <ac:picMkLst>
            <pc:docMk/>
            <pc:sldMk cId="4168920974" sldId="282"/>
            <ac:picMk id="5" creationId="{084B37FF-C75C-42D1-9DA6-4758DBC5A7A4}"/>
          </ac:picMkLst>
        </pc:picChg>
        <pc:picChg chg="add mod">
          <ac:chgData name="ELENA DOMINGUEZ AGUADERO" userId="bae9ed0a-2a58-40f9-b19a-3689dac3583c" providerId="ADAL" clId="{EEEB7D89-69B4-4CE8-A0A2-C6B6CF867D49}" dt="2021-09-10T08:33:58.387" v="269" actId="1076"/>
          <ac:picMkLst>
            <pc:docMk/>
            <pc:sldMk cId="4168920974" sldId="282"/>
            <ac:picMk id="7" creationId="{5367D4B0-E8D2-4A8A-8AD1-DF283FA5465F}"/>
          </ac:picMkLst>
        </pc:picChg>
      </pc:sldChg>
      <pc:sldChg chg="addSp delSp modSp new mod">
        <pc:chgData name="ELENA DOMINGUEZ AGUADERO" userId="bae9ed0a-2a58-40f9-b19a-3689dac3583c" providerId="ADAL" clId="{EEEB7D89-69B4-4CE8-A0A2-C6B6CF867D49}" dt="2021-09-10T09:25:22.327" v="1492" actId="255"/>
        <pc:sldMkLst>
          <pc:docMk/>
          <pc:sldMk cId="105872576" sldId="283"/>
        </pc:sldMkLst>
        <pc:spChg chg="mod">
          <ac:chgData name="ELENA DOMINGUEZ AGUADERO" userId="bae9ed0a-2a58-40f9-b19a-3689dac3583c" providerId="ADAL" clId="{EEEB7D89-69B4-4CE8-A0A2-C6B6CF867D49}" dt="2021-09-10T09:25:22.327" v="1492" actId="255"/>
          <ac:spMkLst>
            <pc:docMk/>
            <pc:sldMk cId="105872576" sldId="283"/>
            <ac:spMk id="2" creationId="{D516379D-4D55-46DA-B1DD-C089CF0605C1}"/>
          </ac:spMkLst>
        </pc:spChg>
        <pc:spChg chg="del">
          <ac:chgData name="ELENA DOMINGUEZ AGUADERO" userId="bae9ed0a-2a58-40f9-b19a-3689dac3583c" providerId="ADAL" clId="{EEEB7D89-69B4-4CE8-A0A2-C6B6CF867D49}" dt="2021-09-10T08:34:14.332" v="281" actId="22"/>
          <ac:spMkLst>
            <pc:docMk/>
            <pc:sldMk cId="105872576" sldId="283"/>
            <ac:spMk id="3" creationId="{C2E3858F-DDF9-44DC-AAF3-1D6591D23A99}"/>
          </ac:spMkLst>
        </pc:spChg>
        <pc:picChg chg="add mod ord">
          <ac:chgData name="ELENA DOMINGUEZ AGUADERO" userId="bae9ed0a-2a58-40f9-b19a-3689dac3583c" providerId="ADAL" clId="{EEEB7D89-69B4-4CE8-A0A2-C6B6CF867D49}" dt="2021-09-10T08:34:23.788" v="284" actId="1076"/>
          <ac:picMkLst>
            <pc:docMk/>
            <pc:sldMk cId="105872576" sldId="283"/>
            <ac:picMk id="5" creationId="{FB20BA4C-B764-42C2-BB41-DAC4C27B2B3B}"/>
          </ac:picMkLst>
        </pc:picChg>
        <pc:picChg chg="add mod">
          <ac:chgData name="ELENA DOMINGUEZ AGUADERO" userId="bae9ed0a-2a58-40f9-b19a-3689dac3583c" providerId="ADAL" clId="{EEEB7D89-69B4-4CE8-A0A2-C6B6CF867D49}" dt="2021-09-10T08:34:39.660" v="287" actId="1076"/>
          <ac:picMkLst>
            <pc:docMk/>
            <pc:sldMk cId="105872576" sldId="283"/>
            <ac:picMk id="7" creationId="{0F46E493-52D4-4980-B2FA-8DBF19B2B406}"/>
          </ac:picMkLst>
        </pc:picChg>
        <pc:picChg chg="add mod">
          <ac:chgData name="ELENA DOMINGUEZ AGUADERO" userId="bae9ed0a-2a58-40f9-b19a-3689dac3583c" providerId="ADAL" clId="{EEEB7D89-69B4-4CE8-A0A2-C6B6CF867D49}" dt="2021-09-10T08:35:07.125" v="292" actId="1076"/>
          <ac:picMkLst>
            <pc:docMk/>
            <pc:sldMk cId="105872576" sldId="283"/>
            <ac:picMk id="9" creationId="{A2B48C7F-B2CA-44EF-9A8B-C4406EC47AF1}"/>
          </ac:picMkLst>
        </pc:picChg>
        <pc:picChg chg="add mod">
          <ac:chgData name="ELENA DOMINGUEZ AGUADERO" userId="bae9ed0a-2a58-40f9-b19a-3689dac3583c" providerId="ADAL" clId="{EEEB7D89-69B4-4CE8-A0A2-C6B6CF867D49}" dt="2021-09-10T08:35:08.590" v="293" actId="1076"/>
          <ac:picMkLst>
            <pc:docMk/>
            <pc:sldMk cId="105872576" sldId="283"/>
            <ac:picMk id="11" creationId="{FFBB37E6-BD5D-46D1-891D-EF53D2FF371E}"/>
          </ac:picMkLst>
        </pc:picChg>
      </pc:sldChg>
      <pc:sldChg chg="addSp modSp new mod addCm">
        <pc:chgData name="ELENA DOMINGUEZ AGUADERO" userId="bae9ed0a-2a58-40f9-b19a-3689dac3583c" providerId="ADAL" clId="{EEEB7D89-69B4-4CE8-A0A2-C6B6CF867D49}" dt="2021-09-10T09:32:11.046" v="1793" actId="207"/>
        <pc:sldMkLst>
          <pc:docMk/>
          <pc:sldMk cId="501166841" sldId="284"/>
        </pc:sldMkLst>
        <pc:spChg chg="mod">
          <ac:chgData name="ELENA DOMINGUEZ AGUADERO" userId="bae9ed0a-2a58-40f9-b19a-3689dac3583c" providerId="ADAL" clId="{EEEB7D89-69B4-4CE8-A0A2-C6B6CF867D49}" dt="2021-09-10T09:27:49.534" v="1719" actId="1076"/>
          <ac:spMkLst>
            <pc:docMk/>
            <pc:sldMk cId="501166841" sldId="284"/>
            <ac:spMk id="2" creationId="{1C7C39CC-39CE-43B6-B372-BB02D322F182}"/>
          </ac:spMkLst>
        </pc:spChg>
        <pc:spChg chg="mod">
          <ac:chgData name="ELENA DOMINGUEZ AGUADERO" userId="bae9ed0a-2a58-40f9-b19a-3689dac3583c" providerId="ADAL" clId="{EEEB7D89-69B4-4CE8-A0A2-C6B6CF867D49}" dt="2021-09-10T09:31:56.576" v="1791"/>
          <ac:spMkLst>
            <pc:docMk/>
            <pc:sldMk cId="501166841" sldId="284"/>
            <ac:spMk id="3" creationId="{FECFC6FC-5076-4331-B029-6D7138442765}"/>
          </ac:spMkLst>
        </pc:spChg>
        <pc:spChg chg="add mod">
          <ac:chgData name="ELENA DOMINGUEZ AGUADERO" userId="bae9ed0a-2a58-40f9-b19a-3689dac3583c" providerId="ADAL" clId="{EEEB7D89-69B4-4CE8-A0A2-C6B6CF867D49}" dt="2021-09-10T09:32:11.046" v="1793" actId="207"/>
          <ac:spMkLst>
            <pc:docMk/>
            <pc:sldMk cId="501166841" sldId="284"/>
            <ac:spMk id="4" creationId="{901C17A7-50AA-4DEE-A45F-01ACA7E0C009}"/>
          </ac:spMkLst>
        </pc:spChg>
      </pc:sldChg>
      <pc:sldChg chg="addSp delSp modSp add mod delDesignElem">
        <pc:chgData name="ELENA DOMINGUEZ AGUADERO" userId="bae9ed0a-2a58-40f9-b19a-3689dac3583c" providerId="ADAL" clId="{EEEB7D89-69B4-4CE8-A0A2-C6B6CF867D49}" dt="2021-09-10T09:00:12.344" v="863" actId="207"/>
        <pc:sldMkLst>
          <pc:docMk/>
          <pc:sldMk cId="3732559011" sldId="285"/>
        </pc:sldMkLst>
        <pc:spChg chg="del mod">
          <ac:chgData name="ELENA DOMINGUEZ AGUADERO" userId="bae9ed0a-2a58-40f9-b19a-3689dac3583c" providerId="ADAL" clId="{EEEB7D89-69B4-4CE8-A0A2-C6B6CF867D49}" dt="2021-09-10T08:45:27.049" v="479" actId="478"/>
          <ac:spMkLst>
            <pc:docMk/>
            <pc:sldMk cId="3732559011" sldId="285"/>
            <ac:spMk id="2" creationId="{728810DF-F02B-494C-8A2B-14D5057B08C5}"/>
          </ac:spMkLst>
        </pc:spChg>
        <pc:spChg chg="mod">
          <ac:chgData name="ELENA DOMINGUEZ AGUADERO" userId="bae9ed0a-2a58-40f9-b19a-3689dac3583c" providerId="ADAL" clId="{EEEB7D89-69B4-4CE8-A0A2-C6B6CF867D49}" dt="2021-09-10T08:59:53.437" v="861" actId="2711"/>
          <ac:spMkLst>
            <pc:docMk/>
            <pc:sldMk cId="3732559011" sldId="285"/>
            <ac:spMk id="3" creationId="{3DE7EFF4-6E84-4BC6-876D-F8923337FD67}"/>
          </ac:spMkLst>
        </pc:spChg>
        <pc:spChg chg="del">
          <ac:chgData name="ELENA DOMINGUEZ AGUADERO" userId="bae9ed0a-2a58-40f9-b19a-3689dac3583c" providerId="ADAL" clId="{EEEB7D89-69B4-4CE8-A0A2-C6B6CF867D49}" dt="2021-09-10T08:44:37.576" v="476"/>
          <ac:spMkLst>
            <pc:docMk/>
            <pc:sldMk cId="3732559011" sldId="285"/>
            <ac:spMk id="5" creationId="{907EF6B7-1338-4443-8C46-6A318D952DFD}"/>
          </ac:spMkLst>
        </pc:spChg>
        <pc:spChg chg="del">
          <ac:chgData name="ELENA DOMINGUEZ AGUADERO" userId="bae9ed0a-2a58-40f9-b19a-3689dac3583c" providerId="ADAL" clId="{EEEB7D89-69B4-4CE8-A0A2-C6B6CF867D49}" dt="2021-09-10T08:44:37.576" v="476"/>
          <ac:spMkLst>
            <pc:docMk/>
            <pc:sldMk cId="3732559011" sldId="285"/>
            <ac:spMk id="6" creationId="{DAAE4CDD-124C-4DCF-9584-B6033B545DD5}"/>
          </ac:spMkLst>
        </pc:spChg>
        <pc:spChg chg="del">
          <ac:chgData name="ELENA DOMINGUEZ AGUADERO" userId="bae9ed0a-2a58-40f9-b19a-3689dac3583c" providerId="ADAL" clId="{EEEB7D89-69B4-4CE8-A0A2-C6B6CF867D49}" dt="2021-09-10T08:44:37.576" v="476"/>
          <ac:spMkLst>
            <pc:docMk/>
            <pc:sldMk cId="3732559011" sldId="285"/>
            <ac:spMk id="7" creationId="{081E4A58-353D-44AE-B2FC-2A74E2E400F7}"/>
          </ac:spMkLst>
        </pc:spChg>
        <pc:spChg chg="add del">
          <ac:chgData name="ELENA DOMINGUEZ AGUADERO" userId="bae9ed0a-2a58-40f9-b19a-3689dac3583c" providerId="ADAL" clId="{EEEB7D89-69B4-4CE8-A0A2-C6B6CF867D49}" dt="2021-09-10T08:43:50.429" v="465" actId="478"/>
          <ac:spMkLst>
            <pc:docMk/>
            <pc:sldMk cId="3732559011" sldId="285"/>
            <ac:spMk id="8" creationId="{B49C9BAA-FC7A-4194-8BF1-0578F5A6C24A}"/>
          </ac:spMkLst>
        </pc:spChg>
        <pc:spChg chg="add mod">
          <ac:chgData name="ELENA DOMINGUEZ AGUADERO" userId="bae9ed0a-2a58-40f9-b19a-3689dac3583c" providerId="ADAL" clId="{EEEB7D89-69B4-4CE8-A0A2-C6B6CF867D49}" dt="2021-09-10T08:44:05.785" v="467"/>
          <ac:spMkLst>
            <pc:docMk/>
            <pc:sldMk cId="3732559011" sldId="285"/>
            <ac:spMk id="10" creationId="{F694DBC1-18D2-4260-ADC2-64BACF14F8E8}"/>
          </ac:spMkLst>
        </pc:spChg>
        <pc:spChg chg="add mod">
          <ac:chgData name="ELENA DOMINGUEZ AGUADERO" userId="bae9ed0a-2a58-40f9-b19a-3689dac3583c" providerId="ADAL" clId="{EEEB7D89-69B4-4CE8-A0A2-C6B6CF867D49}" dt="2021-09-10T08:48:44.352" v="607" actId="20577"/>
          <ac:spMkLst>
            <pc:docMk/>
            <pc:sldMk cId="3732559011" sldId="285"/>
            <ac:spMk id="11" creationId="{C583C882-E583-44A5-B534-8307C99A11C0}"/>
          </ac:spMkLst>
        </pc:spChg>
        <pc:spChg chg="add del mod topLvl">
          <ac:chgData name="ELENA DOMINGUEZ AGUADERO" userId="bae9ed0a-2a58-40f9-b19a-3689dac3583c" providerId="ADAL" clId="{EEEB7D89-69B4-4CE8-A0A2-C6B6CF867D49}" dt="2021-09-10T08:48:38.027" v="605" actId="478"/>
          <ac:spMkLst>
            <pc:docMk/>
            <pc:sldMk cId="3732559011" sldId="285"/>
            <ac:spMk id="13" creationId="{970D083F-4328-4039-B7E3-184E74ACB8EC}"/>
          </ac:spMkLst>
        </pc:spChg>
        <pc:spChg chg="add del mod topLvl">
          <ac:chgData name="ELENA DOMINGUEZ AGUADERO" userId="bae9ed0a-2a58-40f9-b19a-3689dac3583c" providerId="ADAL" clId="{EEEB7D89-69B4-4CE8-A0A2-C6B6CF867D49}" dt="2021-09-10T08:50:37.784" v="758" actId="478"/>
          <ac:spMkLst>
            <pc:docMk/>
            <pc:sldMk cId="3732559011" sldId="285"/>
            <ac:spMk id="14" creationId="{698AC01D-E368-4C19-80A9-96B3C1B3FBD8}"/>
          </ac:spMkLst>
        </pc:spChg>
        <pc:spChg chg="add mod">
          <ac:chgData name="ELENA DOMINGUEZ AGUADERO" userId="bae9ed0a-2a58-40f9-b19a-3689dac3583c" providerId="ADAL" clId="{EEEB7D89-69B4-4CE8-A0A2-C6B6CF867D49}" dt="2021-09-10T09:00:12.344" v="863" actId="207"/>
          <ac:spMkLst>
            <pc:docMk/>
            <pc:sldMk cId="3732559011" sldId="285"/>
            <ac:spMk id="16" creationId="{0B170E67-0AD9-4AF7-B7FF-607EEBF0749C}"/>
          </ac:spMkLst>
        </pc:spChg>
        <pc:grpChg chg="add del mod">
          <ac:chgData name="ELENA DOMINGUEZ AGUADERO" userId="bae9ed0a-2a58-40f9-b19a-3689dac3583c" providerId="ADAL" clId="{EEEB7D89-69B4-4CE8-A0A2-C6B6CF867D49}" dt="2021-09-10T08:48:47.588" v="609" actId="478"/>
          <ac:grpSpMkLst>
            <pc:docMk/>
            <pc:sldMk cId="3732559011" sldId="285"/>
            <ac:grpSpMk id="9" creationId="{DAECFABC-6E07-49B8-B443-D8B1E55F7D6D}"/>
          </ac:grpSpMkLst>
        </pc:grpChg>
        <pc:grpChg chg="add del mod">
          <ac:chgData name="ELENA DOMINGUEZ AGUADERO" userId="bae9ed0a-2a58-40f9-b19a-3689dac3583c" providerId="ADAL" clId="{EEEB7D89-69B4-4CE8-A0A2-C6B6CF867D49}" dt="2021-09-10T08:48:38.027" v="605" actId="478"/>
          <ac:grpSpMkLst>
            <pc:docMk/>
            <pc:sldMk cId="3732559011" sldId="285"/>
            <ac:grpSpMk id="12" creationId="{ADB29ADC-BEE9-4A4A-B38B-B9F9D41EC800}"/>
          </ac:grpSpMkLst>
        </pc:grpChg>
      </pc:sldChg>
      <pc:sldChg chg="modSp new mod">
        <pc:chgData name="ELENA DOMINGUEZ AGUADERO" userId="bae9ed0a-2a58-40f9-b19a-3689dac3583c" providerId="ADAL" clId="{EEEB7D89-69B4-4CE8-A0A2-C6B6CF867D49}" dt="2021-09-10T09:10:13.502" v="1050" actId="20577"/>
        <pc:sldMkLst>
          <pc:docMk/>
          <pc:sldMk cId="1061208779" sldId="286"/>
        </pc:sldMkLst>
        <pc:spChg chg="mod">
          <ac:chgData name="ELENA DOMINGUEZ AGUADERO" userId="bae9ed0a-2a58-40f9-b19a-3689dac3583c" providerId="ADAL" clId="{EEEB7D89-69B4-4CE8-A0A2-C6B6CF867D49}" dt="2021-09-10T09:10:13.502" v="1050" actId="20577"/>
          <ac:spMkLst>
            <pc:docMk/>
            <pc:sldMk cId="1061208779" sldId="286"/>
            <ac:spMk id="2" creationId="{7F42057B-FD3E-47D3-B63B-37379788E685}"/>
          </ac:spMkLst>
        </pc:spChg>
        <pc:spChg chg="mod">
          <ac:chgData name="ELENA DOMINGUEZ AGUADERO" userId="bae9ed0a-2a58-40f9-b19a-3689dac3583c" providerId="ADAL" clId="{EEEB7D89-69B4-4CE8-A0A2-C6B6CF867D49}" dt="2021-09-10T09:09:55.946" v="1049" actId="1076"/>
          <ac:spMkLst>
            <pc:docMk/>
            <pc:sldMk cId="1061208779" sldId="286"/>
            <ac:spMk id="3" creationId="{02971B84-CF54-414E-9D35-42742DB30A4A}"/>
          </ac:spMkLst>
        </pc:spChg>
      </pc:sldChg>
      <pc:sldChg chg="new del">
        <pc:chgData name="ELENA DOMINGUEZ AGUADERO" userId="bae9ed0a-2a58-40f9-b19a-3689dac3583c" providerId="ADAL" clId="{EEEB7D89-69B4-4CE8-A0A2-C6B6CF867D49}" dt="2021-09-10T09:01:38.371" v="872" actId="2696"/>
        <pc:sldMkLst>
          <pc:docMk/>
          <pc:sldMk cId="2461221003" sldId="286"/>
        </pc:sldMkLst>
      </pc:sldChg>
      <pc:sldChg chg="addSp modSp new mod">
        <pc:chgData name="ELENA DOMINGUEZ AGUADERO" userId="bae9ed0a-2a58-40f9-b19a-3689dac3583c" providerId="ADAL" clId="{EEEB7D89-69B4-4CE8-A0A2-C6B6CF867D49}" dt="2021-09-10T09:13:15.215" v="1283" actId="14100"/>
        <pc:sldMkLst>
          <pc:docMk/>
          <pc:sldMk cId="1002503266" sldId="287"/>
        </pc:sldMkLst>
        <pc:spChg chg="mod">
          <ac:chgData name="ELENA DOMINGUEZ AGUADERO" userId="bae9ed0a-2a58-40f9-b19a-3689dac3583c" providerId="ADAL" clId="{EEEB7D89-69B4-4CE8-A0A2-C6B6CF867D49}" dt="2021-09-10T09:12:46.483" v="1274" actId="122"/>
          <ac:spMkLst>
            <pc:docMk/>
            <pc:sldMk cId="1002503266" sldId="287"/>
            <ac:spMk id="2" creationId="{8EC2502F-C8A8-4C34-A441-75A05BF6BDEF}"/>
          </ac:spMkLst>
        </pc:spChg>
        <pc:spChg chg="mod">
          <ac:chgData name="ELENA DOMINGUEZ AGUADERO" userId="bae9ed0a-2a58-40f9-b19a-3689dac3583c" providerId="ADAL" clId="{EEEB7D89-69B4-4CE8-A0A2-C6B6CF867D49}" dt="2021-09-10T09:12:58.741" v="1275" actId="20577"/>
          <ac:spMkLst>
            <pc:docMk/>
            <pc:sldMk cId="1002503266" sldId="287"/>
            <ac:spMk id="3" creationId="{DB3D948B-1778-4DFC-8051-781C405B55DC}"/>
          </ac:spMkLst>
        </pc:spChg>
        <pc:picChg chg="add mod">
          <ac:chgData name="ELENA DOMINGUEZ AGUADERO" userId="bae9ed0a-2a58-40f9-b19a-3689dac3583c" providerId="ADAL" clId="{EEEB7D89-69B4-4CE8-A0A2-C6B6CF867D49}" dt="2021-09-10T09:13:15.215" v="1283" actId="14100"/>
          <ac:picMkLst>
            <pc:docMk/>
            <pc:sldMk cId="1002503266" sldId="287"/>
            <ac:picMk id="5" creationId="{5FA00EFA-8D4D-4AD7-866F-ECF751354CA0}"/>
          </ac:picMkLst>
        </pc:picChg>
      </pc:sldChg>
      <pc:sldChg chg="modSp new mod">
        <pc:chgData name="ELENA DOMINGUEZ AGUADERO" userId="bae9ed0a-2a58-40f9-b19a-3689dac3583c" providerId="ADAL" clId="{EEEB7D89-69B4-4CE8-A0A2-C6B6CF867D49}" dt="2021-09-10T09:15:05.875" v="1320" actId="1076"/>
        <pc:sldMkLst>
          <pc:docMk/>
          <pc:sldMk cId="3180281395" sldId="288"/>
        </pc:sldMkLst>
        <pc:spChg chg="mod">
          <ac:chgData name="ELENA DOMINGUEZ AGUADERO" userId="bae9ed0a-2a58-40f9-b19a-3689dac3583c" providerId="ADAL" clId="{EEEB7D89-69B4-4CE8-A0A2-C6B6CF867D49}" dt="2021-09-10T09:15:05.875" v="1320" actId="1076"/>
          <ac:spMkLst>
            <pc:docMk/>
            <pc:sldMk cId="3180281395" sldId="288"/>
            <ac:spMk id="2" creationId="{2A6B135E-903F-4998-9E76-2FF2D0CCCC3F}"/>
          </ac:spMkLst>
        </pc:spChg>
        <pc:spChg chg="mod">
          <ac:chgData name="ELENA DOMINGUEZ AGUADERO" userId="bae9ed0a-2a58-40f9-b19a-3689dac3583c" providerId="ADAL" clId="{EEEB7D89-69B4-4CE8-A0A2-C6B6CF867D49}" dt="2021-09-10T09:14:36.927" v="1295" actId="20577"/>
          <ac:spMkLst>
            <pc:docMk/>
            <pc:sldMk cId="3180281395" sldId="288"/>
            <ac:spMk id="3" creationId="{CBDFAA32-60CE-4509-B808-C10D3A3F4F25}"/>
          </ac:spMkLst>
        </pc:spChg>
      </pc:sldChg>
    </pc:docChg>
  </pc:docChgLst>
  <pc:docChgLst>
    <pc:chgData name="ELENA DOMINGUEZ AGUADERO" userId="bae9ed0a-2a58-40f9-b19a-3689dac3583c" providerId="ADAL" clId="{F67E0628-8D0B-4447-84FD-7BE20EEA92D4}"/>
    <pc:docChg chg="undo custSel delSld modSld">
      <pc:chgData name="ELENA DOMINGUEZ AGUADERO" userId="bae9ed0a-2a58-40f9-b19a-3689dac3583c" providerId="ADAL" clId="{F67E0628-8D0B-4447-84FD-7BE20EEA92D4}" dt="2021-09-22T18:13:44.003" v="46" actId="14100"/>
      <pc:docMkLst>
        <pc:docMk/>
      </pc:docMkLst>
      <pc:sldChg chg="mod modShow">
        <pc:chgData name="ELENA DOMINGUEZ AGUADERO" userId="bae9ed0a-2a58-40f9-b19a-3689dac3583c" providerId="ADAL" clId="{F67E0628-8D0B-4447-84FD-7BE20EEA92D4}" dt="2021-09-10T10:52:00.300" v="0" actId="729"/>
        <pc:sldMkLst>
          <pc:docMk/>
          <pc:sldMk cId="2406273178" sldId="256"/>
        </pc:sldMkLst>
      </pc:sldChg>
      <pc:sldChg chg="addSp delSp modSp mod">
        <pc:chgData name="ELENA DOMINGUEZ AGUADERO" userId="bae9ed0a-2a58-40f9-b19a-3689dac3583c" providerId="ADAL" clId="{F67E0628-8D0B-4447-84FD-7BE20EEA92D4}" dt="2021-09-20T10:24:56.825" v="22" actId="1076"/>
        <pc:sldMkLst>
          <pc:docMk/>
          <pc:sldMk cId="1408890550" sldId="261"/>
        </pc:sldMkLst>
        <pc:spChg chg="add del mod">
          <ac:chgData name="ELENA DOMINGUEZ AGUADERO" userId="bae9ed0a-2a58-40f9-b19a-3689dac3583c" providerId="ADAL" clId="{F67E0628-8D0B-4447-84FD-7BE20EEA92D4}" dt="2021-09-20T10:24:56.825" v="22" actId="1076"/>
          <ac:spMkLst>
            <pc:docMk/>
            <pc:sldMk cId="1408890550" sldId="261"/>
            <ac:spMk id="2" creationId="{7746DEDD-93C3-43B6-A051-D1423F49C473}"/>
          </ac:spMkLst>
        </pc:spChg>
        <pc:spChg chg="mod">
          <ac:chgData name="ELENA DOMINGUEZ AGUADERO" userId="bae9ed0a-2a58-40f9-b19a-3689dac3583c" providerId="ADAL" clId="{F67E0628-8D0B-4447-84FD-7BE20EEA92D4}" dt="2021-09-20T10:24:49.955" v="21" actId="14100"/>
          <ac:spMkLst>
            <pc:docMk/>
            <pc:sldMk cId="1408890550" sldId="261"/>
            <ac:spMk id="3" creationId="{1A6ADCCC-9576-49B7-88B8-9CA662DEBD35}"/>
          </ac:spMkLst>
        </pc:spChg>
        <pc:spChg chg="add del mod">
          <ac:chgData name="ELENA DOMINGUEZ AGUADERO" userId="bae9ed0a-2a58-40f9-b19a-3689dac3583c" providerId="ADAL" clId="{F67E0628-8D0B-4447-84FD-7BE20EEA92D4}" dt="2021-09-20T10:24:40.245" v="18" actId="478"/>
          <ac:spMkLst>
            <pc:docMk/>
            <pc:sldMk cId="1408890550" sldId="261"/>
            <ac:spMk id="5" creationId="{613FE009-9D06-4062-B403-C39B641B0E97}"/>
          </ac:spMkLst>
        </pc:spChg>
      </pc:sldChg>
      <pc:sldChg chg="addSp delSp modSp mod">
        <pc:chgData name="ELENA DOMINGUEZ AGUADERO" userId="bae9ed0a-2a58-40f9-b19a-3689dac3583c" providerId="ADAL" clId="{F67E0628-8D0B-4447-84FD-7BE20EEA92D4}" dt="2021-09-20T10:28:58.554" v="39" actId="1076"/>
        <pc:sldMkLst>
          <pc:docMk/>
          <pc:sldMk cId="4135611974" sldId="265"/>
        </pc:sldMkLst>
        <pc:spChg chg="del mod">
          <ac:chgData name="ELENA DOMINGUEZ AGUADERO" userId="bae9ed0a-2a58-40f9-b19a-3689dac3583c" providerId="ADAL" clId="{F67E0628-8D0B-4447-84FD-7BE20EEA92D4}" dt="2021-09-20T10:28:36.168" v="35" actId="478"/>
          <ac:spMkLst>
            <pc:docMk/>
            <pc:sldMk cId="4135611974" sldId="265"/>
            <ac:spMk id="3" creationId="{E1743779-6414-4ED2-B0B3-E80BF3F058AA}"/>
          </ac:spMkLst>
        </pc:spChg>
        <pc:spChg chg="add del mod">
          <ac:chgData name="ELENA DOMINGUEZ AGUADERO" userId="bae9ed0a-2a58-40f9-b19a-3689dac3583c" providerId="ADAL" clId="{F67E0628-8D0B-4447-84FD-7BE20EEA92D4}" dt="2021-09-20T10:28:40.361" v="36" actId="478"/>
          <ac:spMkLst>
            <pc:docMk/>
            <pc:sldMk cId="4135611974" sldId="265"/>
            <ac:spMk id="5" creationId="{B7C44A71-4541-450A-8D73-47401BD7C2ED}"/>
          </ac:spMkLst>
        </pc:spChg>
        <pc:spChg chg="add mod">
          <ac:chgData name="ELENA DOMINGUEZ AGUADERO" userId="bae9ed0a-2a58-40f9-b19a-3689dac3583c" providerId="ADAL" clId="{F67E0628-8D0B-4447-84FD-7BE20EEA92D4}" dt="2021-09-20T10:28:58.554" v="39" actId="1076"/>
          <ac:spMkLst>
            <pc:docMk/>
            <pc:sldMk cId="4135611974" sldId="265"/>
            <ac:spMk id="6" creationId="{938D64F3-7050-44D3-AA02-E60030985546}"/>
          </ac:spMkLst>
        </pc:spChg>
      </pc:sldChg>
      <pc:sldChg chg="addSp delSp modSp del mod">
        <pc:chgData name="ELENA DOMINGUEZ AGUADERO" userId="bae9ed0a-2a58-40f9-b19a-3689dac3583c" providerId="ADAL" clId="{F67E0628-8D0B-4447-84FD-7BE20EEA92D4}" dt="2021-09-20T10:29:10.640" v="40" actId="47"/>
        <pc:sldMkLst>
          <pc:docMk/>
          <pc:sldMk cId="1437796759" sldId="267"/>
        </pc:sldMkLst>
        <pc:spChg chg="del">
          <ac:chgData name="ELENA DOMINGUEZ AGUADERO" userId="bae9ed0a-2a58-40f9-b19a-3689dac3583c" providerId="ADAL" clId="{F67E0628-8D0B-4447-84FD-7BE20EEA92D4}" dt="2021-09-20T10:26:54.330" v="28" actId="478"/>
          <ac:spMkLst>
            <pc:docMk/>
            <pc:sldMk cId="1437796759" sldId="267"/>
            <ac:spMk id="2" creationId="{9CC1C776-56BF-4CC9-9129-083AE531046C}"/>
          </ac:spMkLst>
        </pc:spChg>
        <pc:spChg chg="mod">
          <ac:chgData name="ELENA DOMINGUEZ AGUADERO" userId="bae9ed0a-2a58-40f9-b19a-3689dac3583c" providerId="ADAL" clId="{F67E0628-8D0B-4447-84FD-7BE20EEA92D4}" dt="2021-09-20T10:28:31.868" v="34" actId="27636"/>
          <ac:spMkLst>
            <pc:docMk/>
            <pc:sldMk cId="1437796759" sldId="267"/>
            <ac:spMk id="3" creationId="{E1743779-6414-4ED2-B0B3-E80BF3F058AA}"/>
          </ac:spMkLst>
        </pc:spChg>
        <pc:spChg chg="add del mod">
          <ac:chgData name="ELENA DOMINGUEZ AGUADERO" userId="bae9ed0a-2a58-40f9-b19a-3689dac3583c" providerId="ADAL" clId="{F67E0628-8D0B-4447-84FD-7BE20EEA92D4}" dt="2021-09-20T10:27:26.731" v="30" actId="478"/>
          <ac:spMkLst>
            <pc:docMk/>
            <pc:sldMk cId="1437796759" sldId="267"/>
            <ac:spMk id="5" creationId="{E6DFE732-61F1-4133-84CB-B76330423003}"/>
          </ac:spMkLst>
        </pc:spChg>
      </pc:sldChg>
      <pc:sldChg chg="modSp mod">
        <pc:chgData name="ELENA DOMINGUEZ AGUADERO" userId="bae9ed0a-2a58-40f9-b19a-3689dac3583c" providerId="ADAL" clId="{F67E0628-8D0B-4447-84FD-7BE20EEA92D4}" dt="2021-09-20T10:26:00.933" v="27" actId="27636"/>
        <pc:sldMkLst>
          <pc:docMk/>
          <pc:sldMk cId="3335097725" sldId="270"/>
        </pc:sldMkLst>
        <pc:spChg chg="mod">
          <ac:chgData name="ELENA DOMINGUEZ AGUADERO" userId="bae9ed0a-2a58-40f9-b19a-3689dac3583c" providerId="ADAL" clId="{F67E0628-8D0B-4447-84FD-7BE20EEA92D4}" dt="2021-09-20T10:26:00.933" v="27" actId="27636"/>
          <ac:spMkLst>
            <pc:docMk/>
            <pc:sldMk cId="3335097725" sldId="270"/>
            <ac:spMk id="4" creationId="{8C9519BD-097D-4A3A-A369-72E8C355103B}"/>
          </ac:spMkLst>
        </pc:spChg>
      </pc:sldChg>
      <pc:sldChg chg="modSp mod">
        <pc:chgData name="ELENA DOMINGUEZ AGUADERO" userId="bae9ed0a-2a58-40f9-b19a-3689dac3583c" providerId="ADAL" clId="{F67E0628-8D0B-4447-84FD-7BE20EEA92D4}" dt="2021-09-20T10:25:24.250" v="23" actId="1076"/>
        <pc:sldMkLst>
          <pc:docMk/>
          <pc:sldMk cId="3351143765" sldId="271"/>
        </pc:sldMkLst>
        <pc:spChg chg="mod">
          <ac:chgData name="ELENA DOMINGUEZ AGUADERO" userId="bae9ed0a-2a58-40f9-b19a-3689dac3583c" providerId="ADAL" clId="{F67E0628-8D0B-4447-84FD-7BE20EEA92D4}" dt="2021-09-20T10:25:24.250" v="23" actId="1076"/>
          <ac:spMkLst>
            <pc:docMk/>
            <pc:sldMk cId="3351143765" sldId="271"/>
            <ac:spMk id="3" creationId="{E6A62230-2B1E-4C82-A22C-D243A3F84346}"/>
          </ac:spMkLst>
        </pc:spChg>
      </pc:sldChg>
      <pc:sldChg chg="modSp mod">
        <pc:chgData name="ELENA DOMINGUEZ AGUADERO" userId="bae9ed0a-2a58-40f9-b19a-3689dac3583c" providerId="ADAL" clId="{F67E0628-8D0B-4447-84FD-7BE20EEA92D4}" dt="2021-09-20T10:29:23.192" v="41" actId="14100"/>
        <pc:sldMkLst>
          <pc:docMk/>
          <pc:sldMk cId="3372460048" sldId="273"/>
        </pc:sldMkLst>
        <pc:spChg chg="mod">
          <ac:chgData name="ELENA DOMINGUEZ AGUADERO" userId="bae9ed0a-2a58-40f9-b19a-3689dac3583c" providerId="ADAL" clId="{F67E0628-8D0B-4447-84FD-7BE20EEA92D4}" dt="2021-09-20T10:29:23.192" v="41" actId="14100"/>
          <ac:spMkLst>
            <pc:docMk/>
            <pc:sldMk cId="3372460048" sldId="273"/>
            <ac:spMk id="2" creationId="{EC487561-7A6F-450E-A0EF-DC4C9FB22E9F}"/>
          </ac:spMkLst>
        </pc:spChg>
      </pc:sldChg>
      <pc:sldChg chg="modSp mod">
        <pc:chgData name="ELENA DOMINGUEZ AGUADERO" userId="bae9ed0a-2a58-40f9-b19a-3689dac3583c" providerId="ADAL" clId="{F67E0628-8D0B-4447-84FD-7BE20EEA92D4}" dt="2021-09-20T10:29:38.930" v="43" actId="1076"/>
        <pc:sldMkLst>
          <pc:docMk/>
          <pc:sldMk cId="532154286" sldId="277"/>
        </pc:sldMkLst>
        <pc:spChg chg="mod">
          <ac:chgData name="ELENA DOMINGUEZ AGUADERO" userId="bae9ed0a-2a58-40f9-b19a-3689dac3583c" providerId="ADAL" clId="{F67E0628-8D0B-4447-84FD-7BE20EEA92D4}" dt="2021-09-20T10:29:36.076" v="42" actId="1076"/>
          <ac:spMkLst>
            <pc:docMk/>
            <pc:sldMk cId="532154286" sldId="277"/>
            <ac:spMk id="2" creationId="{4DF44634-33E8-4D8A-BF89-EC733DF83357}"/>
          </ac:spMkLst>
        </pc:spChg>
        <pc:picChg chg="mod">
          <ac:chgData name="ELENA DOMINGUEZ AGUADERO" userId="bae9ed0a-2a58-40f9-b19a-3689dac3583c" providerId="ADAL" clId="{F67E0628-8D0B-4447-84FD-7BE20EEA92D4}" dt="2021-09-20T10:29:38.930" v="43" actId="1076"/>
          <ac:picMkLst>
            <pc:docMk/>
            <pc:sldMk cId="532154286" sldId="277"/>
            <ac:picMk id="8" creationId="{4C6F92F5-9E3B-4CC1-817C-6D64E33D4BAC}"/>
          </ac:picMkLst>
        </pc:picChg>
      </pc:sldChg>
      <pc:sldChg chg="modSp mod">
        <pc:chgData name="ELENA DOMINGUEZ AGUADERO" userId="bae9ed0a-2a58-40f9-b19a-3689dac3583c" providerId="ADAL" clId="{F67E0628-8D0B-4447-84FD-7BE20EEA92D4}" dt="2021-09-20T10:24:01.339" v="5" actId="20577"/>
        <pc:sldMkLst>
          <pc:docMk/>
          <pc:sldMk cId="3732559011" sldId="285"/>
        </pc:sldMkLst>
        <pc:spChg chg="mod">
          <ac:chgData name="ELENA DOMINGUEZ AGUADERO" userId="bae9ed0a-2a58-40f9-b19a-3689dac3583c" providerId="ADAL" clId="{F67E0628-8D0B-4447-84FD-7BE20EEA92D4}" dt="2021-09-20T10:24:01.339" v="5" actId="20577"/>
          <ac:spMkLst>
            <pc:docMk/>
            <pc:sldMk cId="3732559011" sldId="285"/>
            <ac:spMk id="3" creationId="{3DE7EFF4-6E84-4BC6-876D-F8923337FD67}"/>
          </ac:spMkLst>
        </pc:spChg>
      </pc:sldChg>
      <pc:sldChg chg="modSp mod">
        <pc:chgData name="ELENA DOMINGUEZ AGUADERO" userId="bae9ed0a-2a58-40f9-b19a-3689dac3583c" providerId="ADAL" clId="{F67E0628-8D0B-4447-84FD-7BE20EEA92D4}" dt="2021-09-22T18:13:44.003" v="46" actId="14100"/>
        <pc:sldMkLst>
          <pc:docMk/>
          <pc:sldMk cId="3159009865" sldId="289"/>
        </pc:sldMkLst>
        <pc:picChg chg="mod">
          <ac:chgData name="ELENA DOMINGUEZ AGUADERO" userId="bae9ed0a-2a58-40f9-b19a-3689dac3583c" providerId="ADAL" clId="{F67E0628-8D0B-4447-84FD-7BE20EEA92D4}" dt="2021-09-22T18:13:44.003" v="46" actId="14100"/>
          <ac:picMkLst>
            <pc:docMk/>
            <pc:sldMk cId="3159009865" sldId="289"/>
            <ac:picMk id="5" creationId="{BFA8F963-C080-48C7-B18B-7F765B8DFA93}"/>
          </ac:picMkLst>
        </pc:picChg>
      </pc:sldChg>
    </pc:docChg>
  </pc:docChgLst>
</pc:chgInfo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9-10T11:29:04.189" idx="1">
    <p:pos x="10" y="10"/>
    <p:text/>
    <p:extLst>
      <p:ext uri="{C676402C-5697-4E1C-873F-D02D1690AC5C}">
        <p15:threadingInfo xmlns:p15="http://schemas.microsoft.com/office/powerpoint/2012/main" timeZoneBias="-120"/>
      </p:ext>
    </p:extLst>
  </p:cm>
</p:cmLst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hyperlink" Target="https://youtu.be/n7AZp_j7wJY" TargetMode="External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hyperlink" Target="https://youtu.be/n7AZp_j7wJY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60CE7F2-E469-43A2-BD22-BF550D7246DE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3CF0A251-18A1-4154-8695-22801B68267D}">
      <dgm:prSet/>
      <dgm:spPr/>
      <dgm:t>
        <a:bodyPr/>
        <a:lstStyle/>
        <a:p>
          <a:r>
            <a:rPr lang="es-ES" dirty="0">
              <a:latin typeface="Comic Sans MS" panose="030F0702030302020204" pitchFamily="66" charset="0"/>
            </a:rPr>
            <a:t>Solo tenemos un CUERPO y nos tiene que durar el mayor tiempo posible en la mejor de las condiciones.</a:t>
          </a:r>
          <a:endParaRPr lang="en-US" dirty="0">
            <a:latin typeface="Comic Sans MS" panose="030F0702030302020204" pitchFamily="66" charset="0"/>
          </a:endParaRPr>
        </a:p>
      </dgm:t>
    </dgm:pt>
    <dgm:pt modelId="{D324A73D-E771-40A2-BF75-10E77A2EB3E7}" type="parTrans" cxnId="{EC828B92-586C-4AA0-9552-AB9760B73DD2}">
      <dgm:prSet/>
      <dgm:spPr/>
      <dgm:t>
        <a:bodyPr/>
        <a:lstStyle/>
        <a:p>
          <a:endParaRPr lang="en-US"/>
        </a:p>
      </dgm:t>
    </dgm:pt>
    <dgm:pt modelId="{30FD87C3-6BF9-429B-949B-57A0F74939BA}" type="sibTrans" cxnId="{EC828B92-586C-4AA0-9552-AB9760B73DD2}">
      <dgm:prSet/>
      <dgm:spPr/>
      <dgm:t>
        <a:bodyPr/>
        <a:lstStyle/>
        <a:p>
          <a:endParaRPr lang="en-US"/>
        </a:p>
      </dgm:t>
    </dgm:pt>
    <dgm:pt modelId="{5AEEB3D0-12C5-44EA-ACF4-3E02E38A8260}">
      <dgm:prSet/>
      <dgm:spPr/>
      <dgm:t>
        <a:bodyPr/>
        <a:lstStyle/>
        <a:p>
          <a:endParaRPr lang="es-ES" dirty="0">
            <a:latin typeface="Comic Sans MS" panose="030F0702030302020204" pitchFamily="66" charset="0"/>
          </a:endParaRPr>
        </a:p>
        <a:p>
          <a:r>
            <a:rPr lang="es-ES" dirty="0">
              <a:latin typeface="Comic Sans MS" panose="030F0702030302020204" pitchFamily="66" charset="0"/>
            </a:rPr>
            <a:t>Evidencia gráfica: </a:t>
          </a:r>
          <a:r>
            <a:rPr lang="es-ES" dirty="0">
              <a:latin typeface="Comic Sans MS" panose="030F0702030302020204" pitchFamily="66" charset="0"/>
              <a:hlinkClick xmlns:r="http://schemas.openxmlformats.org/officeDocument/2006/relationships" r:id="rId1"/>
            </a:rPr>
            <a:t>https://youtu.be/n7AZp_j7wJY</a:t>
          </a:r>
          <a:endParaRPr lang="en-US" dirty="0">
            <a:latin typeface="Comic Sans MS" panose="030F0702030302020204" pitchFamily="66" charset="0"/>
          </a:endParaRPr>
        </a:p>
      </dgm:t>
    </dgm:pt>
    <dgm:pt modelId="{64D29918-0C31-4A97-ACE2-573391E31428}" type="parTrans" cxnId="{13266427-65DE-4EBE-A67E-405CB2DAE109}">
      <dgm:prSet/>
      <dgm:spPr/>
      <dgm:t>
        <a:bodyPr/>
        <a:lstStyle/>
        <a:p>
          <a:endParaRPr lang="en-US"/>
        </a:p>
      </dgm:t>
    </dgm:pt>
    <dgm:pt modelId="{05482473-92F1-44AA-9C6E-9313BD2A2A68}" type="sibTrans" cxnId="{13266427-65DE-4EBE-A67E-405CB2DAE109}">
      <dgm:prSet/>
      <dgm:spPr/>
      <dgm:t>
        <a:bodyPr/>
        <a:lstStyle/>
        <a:p>
          <a:endParaRPr lang="en-US"/>
        </a:p>
      </dgm:t>
    </dgm:pt>
    <dgm:pt modelId="{13FE97CA-8327-4624-A512-8443CE8E46A6}" type="pres">
      <dgm:prSet presAssocID="{260CE7F2-E469-43A2-BD22-BF550D7246DE}" presName="vert0" presStyleCnt="0">
        <dgm:presLayoutVars>
          <dgm:dir/>
          <dgm:animOne val="branch"/>
          <dgm:animLvl val="lvl"/>
        </dgm:presLayoutVars>
      </dgm:prSet>
      <dgm:spPr/>
    </dgm:pt>
    <dgm:pt modelId="{0DBF5CE5-D217-4A7D-9595-9E1C3E2A261F}" type="pres">
      <dgm:prSet presAssocID="{3CF0A251-18A1-4154-8695-22801B68267D}" presName="thickLine" presStyleLbl="alignNode1" presStyleIdx="0" presStyleCnt="2"/>
      <dgm:spPr/>
    </dgm:pt>
    <dgm:pt modelId="{BCCD2DD2-E60A-4071-8F83-26477894D01C}" type="pres">
      <dgm:prSet presAssocID="{3CF0A251-18A1-4154-8695-22801B68267D}" presName="horz1" presStyleCnt="0"/>
      <dgm:spPr/>
    </dgm:pt>
    <dgm:pt modelId="{E83B92F3-9068-488B-A010-C2131A483D62}" type="pres">
      <dgm:prSet presAssocID="{3CF0A251-18A1-4154-8695-22801B68267D}" presName="tx1" presStyleLbl="revTx" presStyleIdx="0" presStyleCnt="2" custScaleY="68985" custLinFactNeighborX="17860" custLinFactNeighborY="-934"/>
      <dgm:spPr/>
    </dgm:pt>
    <dgm:pt modelId="{E65A92FB-5A58-4FB3-8ED4-67C8978A2151}" type="pres">
      <dgm:prSet presAssocID="{3CF0A251-18A1-4154-8695-22801B68267D}" presName="vert1" presStyleCnt="0"/>
      <dgm:spPr/>
    </dgm:pt>
    <dgm:pt modelId="{FB0E1F50-B999-4E2B-8967-F20994792782}" type="pres">
      <dgm:prSet presAssocID="{5AEEB3D0-12C5-44EA-ACF4-3E02E38A8260}" presName="thickLine" presStyleLbl="alignNode1" presStyleIdx="1" presStyleCnt="2"/>
      <dgm:spPr/>
    </dgm:pt>
    <dgm:pt modelId="{006DDD95-19C1-4579-8025-7081F70BC589}" type="pres">
      <dgm:prSet presAssocID="{5AEEB3D0-12C5-44EA-ACF4-3E02E38A8260}" presName="horz1" presStyleCnt="0"/>
      <dgm:spPr/>
    </dgm:pt>
    <dgm:pt modelId="{A37BED5F-C5DA-4079-A819-E7D97AD84F25}" type="pres">
      <dgm:prSet presAssocID="{5AEEB3D0-12C5-44EA-ACF4-3E02E38A8260}" presName="tx1" presStyleLbl="revTx" presStyleIdx="1" presStyleCnt="2" custScaleY="76845"/>
      <dgm:spPr/>
    </dgm:pt>
    <dgm:pt modelId="{E44F07DA-2235-4BFD-9002-0A5AB659D3D7}" type="pres">
      <dgm:prSet presAssocID="{5AEEB3D0-12C5-44EA-ACF4-3E02E38A8260}" presName="vert1" presStyleCnt="0"/>
      <dgm:spPr/>
    </dgm:pt>
  </dgm:ptLst>
  <dgm:cxnLst>
    <dgm:cxn modelId="{13266427-65DE-4EBE-A67E-405CB2DAE109}" srcId="{260CE7F2-E469-43A2-BD22-BF550D7246DE}" destId="{5AEEB3D0-12C5-44EA-ACF4-3E02E38A8260}" srcOrd="1" destOrd="0" parTransId="{64D29918-0C31-4A97-ACE2-573391E31428}" sibTransId="{05482473-92F1-44AA-9C6E-9313BD2A2A68}"/>
    <dgm:cxn modelId="{4CB1935B-4466-4FCC-B401-BA610278F8CA}" type="presOf" srcId="{3CF0A251-18A1-4154-8695-22801B68267D}" destId="{E83B92F3-9068-488B-A010-C2131A483D62}" srcOrd="0" destOrd="0" presId="urn:microsoft.com/office/officeart/2008/layout/LinedList"/>
    <dgm:cxn modelId="{952D566C-326C-45CC-96EB-E1161DE61430}" type="presOf" srcId="{5AEEB3D0-12C5-44EA-ACF4-3E02E38A8260}" destId="{A37BED5F-C5DA-4079-A819-E7D97AD84F25}" srcOrd="0" destOrd="0" presId="urn:microsoft.com/office/officeart/2008/layout/LinedList"/>
    <dgm:cxn modelId="{405E8E4F-773E-455E-8C84-3834D7AF15C4}" type="presOf" srcId="{260CE7F2-E469-43A2-BD22-BF550D7246DE}" destId="{13FE97CA-8327-4624-A512-8443CE8E46A6}" srcOrd="0" destOrd="0" presId="urn:microsoft.com/office/officeart/2008/layout/LinedList"/>
    <dgm:cxn modelId="{EC828B92-586C-4AA0-9552-AB9760B73DD2}" srcId="{260CE7F2-E469-43A2-BD22-BF550D7246DE}" destId="{3CF0A251-18A1-4154-8695-22801B68267D}" srcOrd="0" destOrd="0" parTransId="{D324A73D-E771-40A2-BF75-10E77A2EB3E7}" sibTransId="{30FD87C3-6BF9-429B-949B-57A0F74939BA}"/>
    <dgm:cxn modelId="{83DAB80F-52EC-4B4F-B9B5-52AA5194697B}" type="presParOf" srcId="{13FE97CA-8327-4624-A512-8443CE8E46A6}" destId="{0DBF5CE5-D217-4A7D-9595-9E1C3E2A261F}" srcOrd="0" destOrd="0" presId="urn:microsoft.com/office/officeart/2008/layout/LinedList"/>
    <dgm:cxn modelId="{1A569B63-16DC-49CD-AE91-F207B879C2A6}" type="presParOf" srcId="{13FE97CA-8327-4624-A512-8443CE8E46A6}" destId="{BCCD2DD2-E60A-4071-8F83-26477894D01C}" srcOrd="1" destOrd="0" presId="urn:microsoft.com/office/officeart/2008/layout/LinedList"/>
    <dgm:cxn modelId="{0E4CC895-CC06-4124-989B-B1AD7FD0BE71}" type="presParOf" srcId="{BCCD2DD2-E60A-4071-8F83-26477894D01C}" destId="{E83B92F3-9068-488B-A010-C2131A483D62}" srcOrd="0" destOrd="0" presId="urn:microsoft.com/office/officeart/2008/layout/LinedList"/>
    <dgm:cxn modelId="{12DA16B7-7824-44C2-95F1-83FD31A228E2}" type="presParOf" srcId="{BCCD2DD2-E60A-4071-8F83-26477894D01C}" destId="{E65A92FB-5A58-4FB3-8ED4-67C8978A2151}" srcOrd="1" destOrd="0" presId="urn:microsoft.com/office/officeart/2008/layout/LinedList"/>
    <dgm:cxn modelId="{1BD191B3-20CC-4A96-BC12-8BA2D344AA72}" type="presParOf" srcId="{13FE97CA-8327-4624-A512-8443CE8E46A6}" destId="{FB0E1F50-B999-4E2B-8967-F20994792782}" srcOrd="2" destOrd="0" presId="urn:microsoft.com/office/officeart/2008/layout/LinedList"/>
    <dgm:cxn modelId="{7D768720-2CDC-4DD0-B3C8-690F92FB8A70}" type="presParOf" srcId="{13FE97CA-8327-4624-A512-8443CE8E46A6}" destId="{006DDD95-19C1-4579-8025-7081F70BC589}" srcOrd="3" destOrd="0" presId="urn:microsoft.com/office/officeart/2008/layout/LinedList"/>
    <dgm:cxn modelId="{112810BD-1E4D-4B2C-B4DD-5EFB22E05B7B}" type="presParOf" srcId="{006DDD95-19C1-4579-8025-7081F70BC589}" destId="{A37BED5F-C5DA-4079-A819-E7D97AD84F25}" srcOrd="0" destOrd="0" presId="urn:microsoft.com/office/officeart/2008/layout/LinedList"/>
    <dgm:cxn modelId="{07580043-454F-4C77-BCDE-C811E0D024EB}" type="presParOf" srcId="{006DDD95-19C1-4579-8025-7081F70BC589}" destId="{E44F07DA-2235-4BFD-9002-0A5AB659D3D7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BF5CE5-D217-4A7D-9595-9E1C3E2A261F}">
      <dsp:nvSpPr>
        <dsp:cNvPr id="0" name=""/>
        <dsp:cNvSpPr/>
      </dsp:nvSpPr>
      <dsp:spPr>
        <a:xfrm>
          <a:off x="0" y="453"/>
          <a:ext cx="6307244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3B92F3-9068-488B-A010-C2131A483D62}">
      <dsp:nvSpPr>
        <dsp:cNvPr id="0" name=""/>
        <dsp:cNvSpPr/>
      </dsp:nvSpPr>
      <dsp:spPr>
        <a:xfrm>
          <a:off x="0" y="0"/>
          <a:ext cx="6307244" cy="16055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500" kern="1200" dirty="0">
              <a:latin typeface="Comic Sans MS" panose="030F0702030302020204" pitchFamily="66" charset="0"/>
            </a:rPr>
            <a:t>Solo tenemos un CUERPO y nos tiene que durar el mayor tiempo posible en la mejor de las condiciones.</a:t>
          </a:r>
          <a:endParaRPr lang="en-US" sz="2500" kern="1200" dirty="0">
            <a:latin typeface="Comic Sans MS" panose="030F0702030302020204" pitchFamily="66" charset="0"/>
          </a:endParaRPr>
        </a:p>
      </dsp:txBody>
      <dsp:txXfrm>
        <a:off x="0" y="0"/>
        <a:ext cx="6307244" cy="1605503"/>
      </dsp:txXfrm>
    </dsp:sp>
    <dsp:sp modelId="{FB0E1F50-B999-4E2B-8967-F20994792782}">
      <dsp:nvSpPr>
        <dsp:cNvPr id="0" name=""/>
        <dsp:cNvSpPr/>
      </dsp:nvSpPr>
      <dsp:spPr>
        <a:xfrm>
          <a:off x="0" y="1605956"/>
          <a:ext cx="6307244" cy="0"/>
        </a:xfrm>
        <a:prstGeom prst="line">
          <a:avLst/>
        </a:prstGeom>
        <a:solidFill>
          <a:schemeClr val="accent2">
            <a:hueOff val="2979055"/>
            <a:satOff val="133"/>
            <a:lumOff val="-1176"/>
            <a:alphaOff val="0"/>
          </a:schemeClr>
        </a:solidFill>
        <a:ln w="12700" cap="flat" cmpd="sng" algn="ctr">
          <a:solidFill>
            <a:schemeClr val="accent2">
              <a:hueOff val="2979055"/>
              <a:satOff val="133"/>
              <a:lumOff val="-117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7BED5F-C5DA-4079-A819-E7D97AD84F25}">
      <dsp:nvSpPr>
        <dsp:cNvPr id="0" name=""/>
        <dsp:cNvSpPr/>
      </dsp:nvSpPr>
      <dsp:spPr>
        <a:xfrm>
          <a:off x="0" y="1605956"/>
          <a:ext cx="6307244" cy="17884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500" kern="1200" dirty="0">
            <a:latin typeface="Comic Sans MS" panose="030F0702030302020204" pitchFamily="66" charset="0"/>
          </a:endParaRPr>
        </a:p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500" kern="1200" dirty="0">
              <a:latin typeface="Comic Sans MS" panose="030F0702030302020204" pitchFamily="66" charset="0"/>
            </a:rPr>
            <a:t>Evidencia gráfica: </a:t>
          </a:r>
          <a:r>
            <a:rPr lang="es-ES" sz="2500" kern="1200" dirty="0">
              <a:latin typeface="Comic Sans MS" panose="030F0702030302020204" pitchFamily="66" charset="0"/>
              <a:hlinkClick xmlns:r="http://schemas.openxmlformats.org/officeDocument/2006/relationships" r:id="rId1"/>
            </a:rPr>
            <a:t>https://youtu.be/n7AZp_j7wJY</a:t>
          </a:r>
          <a:endParaRPr lang="en-US" sz="2500" kern="1200" dirty="0">
            <a:latin typeface="Comic Sans MS" panose="030F0702030302020204" pitchFamily="66" charset="0"/>
          </a:endParaRPr>
        </a:p>
      </dsp:txBody>
      <dsp:txXfrm>
        <a:off x="0" y="1605956"/>
        <a:ext cx="6307244" cy="178843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DE1A06-8754-4870-9E44-E39BADAD9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27F020-BBC3-49BB-91C2-5B2CBD64B3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7C0C22-EBDA-4130-87AE-CB28BC19B0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9/24/2021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A419A8-07CA-4A4C-AEC2-C40D4D50AF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FA7B86-E610-42EA-B4DC-C2F447785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‹Nº›</a:t>
            </a:fld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8A7BA06D-B3FF-4E91-8639-B4569AE3AA23}"/>
              </a:ext>
            </a:extLst>
          </p:cNvPr>
          <p:cNvSpPr/>
          <p:nvPr/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Arc 7">
            <a:extLst>
              <a:ext uri="{FF2B5EF4-FFF2-40B4-BE49-F238E27FC236}">
                <a16:creationId xmlns:a16="http://schemas.microsoft.com/office/drawing/2014/main" id="{2B30C86D-5A07-48BC-9C9D-6F9A2DB1E9E1}"/>
              </a:ext>
            </a:extLst>
          </p:cNvPr>
          <p:cNvSpPr/>
          <p:nvPr/>
        </p:nvSpPr>
        <p:spPr>
          <a:xfrm rot="10800000" flipV="1">
            <a:off x="555710" y="106482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65877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F6E5D1-6D19-4E7F-9B4E-42326B7716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AD2A06C-F91A-4ADC-9CD2-61F0A4D7EE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43AA9A-2280-4F63-8B3D-20742AE690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9/24/2021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0D986B-E58E-43B6-8A80-FFA9D8F748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140D36-2E71-4F27-967F-7A3E4C6EE1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‹Nº›</a:t>
            </a:fld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C1609904-5327-4D2C-A445-B270A00F3B5F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30FC7BEC-08C5-4D95-9C84-B48BC8AD1C94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55710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81FEA3D-0C7F-45CD-B6A0-942F707B363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8B8A12-BCE6-4D03-A637-1DEC8924BE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749755-9FF4-428A-AEB7-1A64774667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9/24/2021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141836-11E2-49FD-877D-53B74514A9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D24C42-4B05-4EEF-BE14-29041EC9C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‹Nº›</a:t>
            </a:fld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5BADDEB1-F604-408B-B02A-A2814606E6AF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D8DF7987-332F-4D6C-81C3-990F39C76C96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80809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9FF209-11EE-4A3F-9685-A155FECD0D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47AF11-F208-4FDA-9E19-D6CA347213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85974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E82FA1-02B7-467E-9F16-D178149407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9/24/2021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389247-FB8A-4494-859B-B3754B02A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CA5B62-3338-46A5-B381-A63B88CB0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‹Nº›</a:t>
            </a:fld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23DA7759-3209-4FE2-96D1-4EEDD81E9EA0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41460DAD-8769-4C9F-9C8C-BB0443909D76}"/>
              </a:ext>
            </a:extLst>
          </p:cNvPr>
          <p:cNvSpPr/>
          <p:nvPr/>
        </p:nvSpPr>
        <p:spPr>
          <a:xfrm flipH="1">
            <a:off x="123536" y="5717905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03086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4C0001-5D76-45A0-A9F4-7172BDDD5D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1462C4-0E4B-4DB7-A8BF-FE55142760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A5F313-1240-47AE-A026-7F349292B5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9/24/2021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448158-6132-4335-B8E1-F6A8963837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94C5B6-1598-48B4-9B3A-3078FDBE90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‹Nº›</a:t>
            </a:fld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FEDBDD32-D3EE-4848-A112-BA814D4631CD}"/>
              </a:ext>
            </a:extLst>
          </p:cNvPr>
          <p:cNvSpPr/>
          <p:nvPr/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Arc 9">
            <a:extLst>
              <a:ext uri="{FF2B5EF4-FFF2-40B4-BE49-F238E27FC236}">
                <a16:creationId xmlns:a16="http://schemas.microsoft.com/office/drawing/2014/main" id="{61350361-843C-49D0-BD6A-ECDBA3842BA0}"/>
              </a:ext>
            </a:extLst>
          </p:cNvPr>
          <p:cNvSpPr/>
          <p:nvPr/>
        </p:nvSpPr>
        <p:spPr>
          <a:xfrm rot="10800000" flipV="1">
            <a:off x="555710" y="106482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61826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ABFD05-2CB2-4A7E-89E7-57615BA82B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9532B8-D460-476D-816F-725E8D96C0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F7120F-70AF-4ED5-B364-3AA55C6B44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D8B65F-F709-469F-9961-4D01896CAA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9/24/2021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81C6BC-B23D-48BC-AD44-654DDB8D01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00D60B-86A1-479D-BCE8-06D2C3DBC9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‹Nº›</a:t>
            </a:fld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B4EC5136-99DA-40B5-8F79-5C3A56D38BA1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F8FB775-26C4-41BA-837C-4478D48D2157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39818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92983E-E761-4429-9203-7FE8B2DB6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21E9B7-62BE-49BA-AC6B-55250D6627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41A3FD-B90A-4C31-BD6B-581F9E2E0E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0D1D55-B722-4968-B171-AF3B462DDA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71085A8-02C2-4E7F-935E-5AEECBAD19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A8A5018-8A77-40E8-B159-4894ECF228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9/24/2021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AD79441-8908-4461-9FDD-BCE638837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8D29F7D-B101-4950-A2C0-F350FB26D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‹Nº›</a:t>
            </a:fld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62D7398-9A79-4B24-9C7D-F0DEED57C70B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C07F28CD-1873-4E36-A064-2D25E0A85017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56000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11BF3-02E8-4EB7-818E-652B82CF2C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54D3190-B78C-42F1-9D62-F523886BBE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9/24/2021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381C40-F9FC-4D58-8508-F0632DF5A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01CBCC-4CC2-49BD-B155-01E0F4D79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‹Nº›</a:t>
            </a:fld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DC13EF9C-0B5A-4364-91AA-E5DD5B536E54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8F674475-6327-490A-BD7F-084F5C07F2E4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92554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024287-C9B9-48AC-8E4D-A282DE2F44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9/24/2021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D34C9A2-75A7-4164-B3B8-E6A9D60BA0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BE73CE-2859-4D49-A9EC-26AF3FBDF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‹Nº›</a:t>
            </a:fld>
            <a:endParaRPr lang="en-US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AA5ED585-FEBB-4DAD-84C0-97BEE6C360C3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EF6AC352-A720-4DB3-87CA-A33B0607CA2F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29141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FFC812-4DB6-4F98-9404-29C191D3BA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F0855E-0CD6-47DD-B648-4C84C783D7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50082B-17D7-4D61-8AEB-81517D85D2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A70783-FF31-4C4E-9196-EB169B2097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9/24/2021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92E260-747D-40FD-A062-9DD5E6835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7E50A0-1E05-49C5-88C9-462677512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‹Nº›</a:t>
            </a:fld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2C155C63-9F58-4422-B669-F97486280671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385DBA62-0EDB-47AA-86C7-90463BC9B308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30688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1D7521-E43D-41D1-B458-26B20DC6DD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2472CF2-2653-4B98-A416-D7A0A860EC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EF87F5-0B10-4AC7-9599-F088C5E796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A07CB7-0520-4D64-B76C-C31AC55783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9/24/2021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EEB226-AD45-45DF-AAB5-5513AE732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E96AEB-9481-4CCE-B110-FEDD334835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‹Nº›</a:t>
            </a:fld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6BA9707F-7BCE-464F-BF45-E216527084EE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BC589723-2CC8-49D1-B4E1-36FECED6A2D7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66970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EC5685-19F1-49DA-ADE5-D5D32F1659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FC0A4D-22A1-4554-B5DE-887974F4DF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9D5CDC-F2CE-410E-AD13-DDC235C71C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cap="none" spc="0"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82EDB8D0-98ED-4B86-9D5F-E61ADC70144D}" type="datetimeFigureOut">
              <a:rPr lang="en-US" smtClean="0"/>
              <a:pPr/>
              <a:t>9/24/2021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40CD45-794A-4BB0-A427-0CE61AEAF4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cap="none" spc="0"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B3AB91-9588-4071-92D2-364F4A6ED0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cap="none" spc="0"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4854181D-6920-4594-9A5D-6CE56DC9F8B2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112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emf"/><Relationship Id="rId4" Type="http://schemas.openxmlformats.org/officeDocument/2006/relationships/image" Target="../media/image26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6AA02E6-B3A2-4B11-9E3B-F4D6A29B860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5000"/>
          </a:blip>
          <a:srcRect l="594" r="10514" b="-4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736680" y="1255767"/>
            <a:ext cx="5037616" cy="2982360"/>
          </a:xfrm>
        </p:spPr>
        <p:txBody>
          <a:bodyPr>
            <a:normAutofit fontScale="90000"/>
          </a:bodyPr>
          <a:lstStyle/>
          <a:p>
            <a:r>
              <a:rPr lang="es-ES" dirty="0">
                <a:latin typeface="Comic Sans MS" panose="030F0702030302020204" pitchFamily="66" charset="0"/>
                <a:cs typeface="Calibri Light"/>
              </a:rPr>
              <a:t>CUIDADO DEL CUERPO POR DENTRO</a:t>
            </a:r>
            <a:endParaRPr lang="es-ES" dirty="0">
              <a:latin typeface="Comic Sans MS" panose="030F0702030302020204" pitchFamily="66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830755" y="5669904"/>
            <a:ext cx="5037616" cy="1655762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s-ES" dirty="0">
                <a:latin typeface="Comic Sans MS" panose="030F0702030302020204" pitchFamily="66" charset="0"/>
                <a:cs typeface="Calibri"/>
              </a:rPr>
              <a:t>ELENA DOMÍNGUEZ AGUADERO</a:t>
            </a:r>
            <a:endParaRPr lang="es-ES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6273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FA69632-C9B8-481B-B5BF-50E8FB1B93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7367" y="483476"/>
            <a:ext cx="9249102" cy="1376855"/>
          </a:xfrm>
        </p:spPr>
        <p:txBody>
          <a:bodyPr>
            <a:normAutofit/>
          </a:bodyPr>
          <a:lstStyle/>
          <a:p>
            <a:pPr algn="ctr"/>
            <a:r>
              <a:rPr lang="es-ES" sz="4000" dirty="0">
                <a:solidFill>
                  <a:srgbClr val="7030A0"/>
                </a:solidFill>
              </a:rPr>
              <a:t>Algunos consejos para practicarlos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6A62230-2B1E-4C82-A22C-D243A3F843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75945" y="1681656"/>
            <a:ext cx="8586952" cy="4372303"/>
          </a:xfrm>
        </p:spPr>
        <p:txBody>
          <a:bodyPr>
            <a:noAutofit/>
          </a:bodyPr>
          <a:lstStyle/>
          <a:p>
            <a:r>
              <a:rPr lang="es-ES" dirty="0">
                <a:latin typeface="Comic Sans MS" panose="030F0702030302020204" pitchFamily="66" charset="0"/>
              </a:rPr>
              <a:t>Procura partir de una posición adecuada, lo más recta posible pero cómoda.</a:t>
            </a:r>
          </a:p>
          <a:p>
            <a:r>
              <a:rPr lang="es-ES" dirty="0">
                <a:latin typeface="Comic Sans MS" panose="030F0702030302020204" pitchFamily="66" charset="0"/>
              </a:rPr>
              <a:t>Realiza previamente una serie  de 3 repeticiones de </a:t>
            </a:r>
            <a:r>
              <a:rPr lang="es-ES" b="1" dirty="0">
                <a:latin typeface="Comic Sans MS" panose="030F0702030302020204" pitchFamily="66" charset="0"/>
              </a:rPr>
              <a:t>inspiración</a:t>
            </a:r>
            <a:r>
              <a:rPr lang="es-ES" dirty="0">
                <a:latin typeface="Comic Sans MS" panose="030F0702030302020204" pitchFamily="66" charset="0"/>
              </a:rPr>
              <a:t> por la nariz y </a:t>
            </a:r>
            <a:r>
              <a:rPr lang="es-ES" b="1" dirty="0">
                <a:latin typeface="Comic Sans MS" panose="030F0702030302020204" pitchFamily="66" charset="0"/>
              </a:rPr>
              <a:t>expiración</a:t>
            </a:r>
            <a:r>
              <a:rPr lang="es-ES" dirty="0">
                <a:latin typeface="Comic Sans MS" panose="030F0702030302020204" pitchFamily="66" charset="0"/>
              </a:rPr>
              <a:t> por la boca antes de realizar el </a:t>
            </a:r>
            <a:r>
              <a:rPr lang="es-ES" b="1" dirty="0">
                <a:latin typeface="Comic Sans MS" panose="030F0702030302020204" pitchFamily="66" charset="0"/>
              </a:rPr>
              <a:t>hipopresivo (apnea respiratoria).</a:t>
            </a:r>
          </a:p>
          <a:p>
            <a:r>
              <a:rPr lang="es-ES" dirty="0">
                <a:latin typeface="Comic Sans MS" panose="030F0702030302020204" pitchFamily="66" charset="0"/>
              </a:rPr>
              <a:t>Busca un momento del día donde tengas el estómago y vejiga vacía.</a:t>
            </a:r>
          </a:p>
          <a:p>
            <a:r>
              <a:rPr lang="es-ES" dirty="0">
                <a:latin typeface="Comic Sans MS" panose="030F0702030302020204" pitchFamily="66" charset="0"/>
              </a:rPr>
              <a:t>Es muy importante la constancia diaria.</a:t>
            </a:r>
          </a:p>
          <a:p>
            <a:r>
              <a:rPr lang="es-ES" dirty="0">
                <a:latin typeface="Comic Sans MS" panose="030F0702030302020204" pitchFamily="66" charset="0"/>
              </a:rPr>
              <a:t>Comienza de menos a más (10 minutos bien hechos al principio serán suficientes).</a:t>
            </a:r>
          </a:p>
        </p:txBody>
      </p:sp>
    </p:spTree>
    <p:extLst>
      <p:ext uri="{BB962C8B-B14F-4D97-AF65-F5344CB8AC3E}">
        <p14:creationId xmlns:p14="http://schemas.microsoft.com/office/powerpoint/2010/main" val="33511437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3C49132-99F2-489E-BBFD-9D6B476DBB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9103" y="692555"/>
            <a:ext cx="9154511" cy="705321"/>
          </a:xfrm>
        </p:spPr>
        <p:txBody>
          <a:bodyPr>
            <a:normAutofit fontScale="90000"/>
          </a:bodyPr>
          <a:lstStyle/>
          <a:p>
            <a:pPr algn="ctr"/>
            <a:r>
              <a:rPr lang="es-ES" dirty="0">
                <a:solidFill>
                  <a:srgbClr val="7030A0"/>
                </a:solidFill>
                <a:latin typeface="Comic Sans MS" panose="030F0702030302020204" pitchFamily="66" charset="0"/>
              </a:rPr>
              <a:t>Practicamos estiramientos porque...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C9519BD-097D-4A3A-A369-72E8C35510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13187" y="2007476"/>
            <a:ext cx="9301654" cy="4157969"/>
          </a:xfrm>
        </p:spPr>
        <p:txBody>
          <a:bodyPr anchor="t">
            <a:normAutofit/>
          </a:bodyPr>
          <a:lstStyle/>
          <a:p>
            <a:r>
              <a:rPr lang="es-ES" dirty="0">
                <a:latin typeface="Comic Sans MS" panose="030F0702030302020204" pitchFamily="66" charset="0"/>
              </a:rPr>
              <a:t>REDUCEN la tensión muscular y RELAJAN el cuerpo.</a:t>
            </a:r>
          </a:p>
          <a:p>
            <a:r>
              <a:rPr lang="es-ES" dirty="0">
                <a:latin typeface="Comic Sans MS" panose="030F0702030302020204" pitchFamily="66" charset="0"/>
              </a:rPr>
              <a:t>Mejoran la COORDINACIÓN y facilitan el movimiento</a:t>
            </a:r>
          </a:p>
          <a:p>
            <a:r>
              <a:rPr lang="es-ES" dirty="0">
                <a:latin typeface="Comic Sans MS" panose="030F0702030302020204" pitchFamily="66" charset="0"/>
              </a:rPr>
              <a:t>PREVIENEN LESIONES.</a:t>
            </a:r>
          </a:p>
          <a:p>
            <a:r>
              <a:rPr lang="es-ES" dirty="0">
                <a:latin typeface="Comic Sans MS" panose="030F0702030302020204" pitchFamily="66" charset="0"/>
              </a:rPr>
              <a:t>Facilitan la práctica de ACTIVIDADES INTENSAS. Indica al cuerpo que los músculos están a punto de ser utilizados.</a:t>
            </a:r>
          </a:p>
          <a:p>
            <a:r>
              <a:rPr lang="es-ES" dirty="0">
                <a:latin typeface="Comic Sans MS" panose="030F0702030302020204" pitchFamily="66" charset="0"/>
              </a:rPr>
              <a:t>Nos ayudan a CONOCER mejor NUESTRO CUERPO(conciencia corporal)</a:t>
            </a:r>
            <a:endParaRPr lang="en-US" dirty="0">
              <a:latin typeface="Comic Sans MS" panose="030F0702030302020204" pitchFamily="66" charset="0"/>
            </a:endParaRPr>
          </a:p>
          <a:p>
            <a:endParaRPr lang="en-US" sz="1800" dirty="0"/>
          </a:p>
          <a:p>
            <a:endParaRPr lang="es-ES" sz="1800" dirty="0"/>
          </a:p>
        </p:txBody>
      </p:sp>
    </p:spTree>
    <p:extLst>
      <p:ext uri="{BB962C8B-B14F-4D97-AF65-F5344CB8AC3E}">
        <p14:creationId xmlns:p14="http://schemas.microsoft.com/office/powerpoint/2010/main" val="33350977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F42057B-FD3E-47D3-B63B-37379788E6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>
                <a:solidFill>
                  <a:srgbClr val="7030A0"/>
                </a:solidFill>
              </a:rPr>
              <a:t>Y además, hablemos de TENSEGRIDAD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2971B84-CF54-414E-9D35-42742DB30A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9124" y="2146518"/>
            <a:ext cx="10515600" cy="3292913"/>
          </a:xfrm>
        </p:spPr>
        <p:txBody>
          <a:bodyPr>
            <a:normAutofit/>
          </a:bodyPr>
          <a:lstStyle/>
          <a:p>
            <a:pPr algn="l"/>
            <a:r>
              <a:rPr lang="es-ES" b="0" i="0" u="none" strike="noStrike" baseline="0" dirty="0">
                <a:latin typeface="Comic Sans MS" panose="030F0702030302020204" pitchFamily="66" charset="0"/>
              </a:rPr>
              <a:t>La TENSEGRIDAD es un concepto asociado a la arquitectura (R.BUCKMINSTER FULLER).</a:t>
            </a:r>
          </a:p>
          <a:p>
            <a:r>
              <a:rPr lang="es-ES" dirty="0">
                <a:latin typeface="Comic Sans MS" panose="030F0702030302020204" pitchFamily="66" charset="0"/>
              </a:rPr>
              <a:t>Esto es: l</a:t>
            </a:r>
            <a:r>
              <a:rPr lang="es-ES" b="0" i="0" u="none" strike="noStrike" baseline="0" dirty="0">
                <a:latin typeface="Comic Sans MS" panose="030F0702030302020204" pitchFamily="66" charset="0"/>
              </a:rPr>
              <a:t>a relación (energía, fuerzas, movilidad...) que se</a:t>
            </a:r>
          </a:p>
          <a:p>
            <a:pPr marL="0" indent="0" algn="l">
              <a:buNone/>
            </a:pPr>
            <a:r>
              <a:rPr lang="es-ES" b="0" i="0" u="none" strike="noStrike" baseline="0" dirty="0">
                <a:latin typeface="Comic Sans MS" panose="030F0702030302020204" pitchFamily="66" charset="0"/>
              </a:rPr>
              <a:t>establece entre las PARTES que forman un TODO,</a:t>
            </a:r>
          </a:p>
          <a:p>
            <a:pPr marL="0" indent="0" algn="l">
              <a:buNone/>
            </a:pPr>
            <a:r>
              <a:rPr lang="es-ES" b="0" i="0" u="none" strike="noStrike" baseline="0" dirty="0">
                <a:latin typeface="Comic Sans MS" panose="030F0702030302020204" pitchFamily="66" charset="0"/>
              </a:rPr>
              <a:t>de tal manera que el estado de una de ellas afecta</a:t>
            </a:r>
          </a:p>
          <a:p>
            <a:pPr marL="0" indent="0" algn="l">
              <a:buNone/>
            </a:pPr>
            <a:r>
              <a:rPr lang="es-ES" b="0" i="0" u="none" strike="noStrike" baseline="0" dirty="0">
                <a:latin typeface="Comic Sans MS" panose="030F0702030302020204" pitchFamily="66" charset="0"/>
              </a:rPr>
              <a:t>a las demás (por muy alejadas que estén entre sí).</a:t>
            </a:r>
          </a:p>
        </p:txBody>
      </p:sp>
    </p:spTree>
    <p:extLst>
      <p:ext uri="{BB962C8B-B14F-4D97-AF65-F5344CB8AC3E}">
        <p14:creationId xmlns:p14="http://schemas.microsoft.com/office/powerpoint/2010/main" val="10612087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EC2502F-C8A8-4C34-A441-75A05BF6BD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1773" y="659415"/>
            <a:ext cx="10515600" cy="1325563"/>
          </a:xfrm>
        </p:spPr>
        <p:txBody>
          <a:bodyPr/>
          <a:lstStyle/>
          <a:p>
            <a:pPr algn="ctr"/>
            <a:r>
              <a:rPr lang="es-ES" dirty="0">
                <a:solidFill>
                  <a:srgbClr val="7030A0"/>
                </a:solidFill>
              </a:rPr>
              <a:t>Para entender este concepto tenemos que conocer qué son las fascias: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B3D948B-1778-4DFC-8051-781C405B5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1773" y="2193487"/>
            <a:ext cx="10515600" cy="3859742"/>
          </a:xfrm>
        </p:spPr>
        <p:txBody>
          <a:bodyPr>
            <a:normAutofit/>
          </a:bodyPr>
          <a:lstStyle/>
          <a:p>
            <a:pPr algn="l"/>
            <a:r>
              <a:rPr lang="es-ES" b="0" i="0" u="none" strike="noStrike" baseline="0" dirty="0">
                <a:solidFill>
                  <a:srgbClr val="000000"/>
                </a:solidFill>
                <a:latin typeface="Comic Sans MS" panose="030F0702030302020204" pitchFamily="66" charset="0"/>
              </a:rPr>
              <a:t>Las fascias son las envolturas tendinosas que recubren todos los </a:t>
            </a:r>
            <a:r>
              <a:rPr lang="es-ES" dirty="0">
                <a:solidFill>
                  <a:srgbClr val="000000"/>
                </a:solidFill>
                <a:latin typeface="Comic Sans MS" panose="030F0702030302020204" pitchFamily="66" charset="0"/>
              </a:rPr>
              <a:t>órganos.</a:t>
            </a:r>
          </a:p>
          <a:p>
            <a:pPr algn="l"/>
            <a:endParaRPr lang="es-ES" dirty="0">
              <a:latin typeface="Comic Sans MS" panose="030F0702030302020204" pitchFamily="66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5FA00EFA-8D4D-4AD7-866F-ECF751354C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0290" y="3172303"/>
            <a:ext cx="5168782" cy="3275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5032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A6B135E-903F-4998-9E76-2FF2D0CCCC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7393" y="3560270"/>
            <a:ext cx="5780690" cy="1325563"/>
          </a:xfrm>
        </p:spPr>
        <p:txBody>
          <a:bodyPr>
            <a:normAutofit/>
          </a:bodyPr>
          <a:lstStyle/>
          <a:p>
            <a:r>
              <a:rPr lang="es-ES" sz="4000" dirty="0">
                <a:solidFill>
                  <a:srgbClr val="7030A0"/>
                </a:solidFill>
                <a:latin typeface="Comic Sans MS" panose="030F0702030302020204" pitchFamily="66" charset="0"/>
              </a:rPr>
              <a:t>ESTIRAMIENTOS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BDFAA32-60CE-4509-B808-C10D3A3F4F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b="0" i="0" u="none" strike="noStrike" baseline="0" dirty="0">
                <a:latin typeface="Comic Sans MS" panose="030F0702030302020204" pitchFamily="66" charset="0"/>
              </a:rPr>
              <a:t>Si aplicamos el concepto de TENSEGRIDAD para entender la relación que existe entre las FASCIAS del cuerpo, comprenderemos lo importantes que son los...</a:t>
            </a:r>
            <a:endParaRPr lang="es-ES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02813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266E4D6-90E9-4FEB-96CF-5EABCB0888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9513" y="917181"/>
            <a:ext cx="5211218" cy="1278731"/>
          </a:xfrm>
        </p:spPr>
        <p:txBody>
          <a:bodyPr>
            <a:normAutofit fontScale="90000"/>
          </a:bodyPr>
          <a:lstStyle/>
          <a:p>
            <a:r>
              <a:rPr lang="es-ES" dirty="0">
                <a:solidFill>
                  <a:srgbClr val="FFFFFF"/>
                </a:solidFill>
              </a:rPr>
              <a:t>¿</a:t>
            </a:r>
            <a:r>
              <a:rPr lang="es-ES" dirty="0">
                <a:solidFill>
                  <a:srgbClr val="7030A0"/>
                </a:solidFill>
                <a:latin typeface="Comic Sans MS" panose="030F0702030302020204" pitchFamily="66" charset="0"/>
              </a:rPr>
              <a:t>Cuándo realizarlos</a:t>
            </a:r>
            <a:r>
              <a:rPr lang="es-ES" dirty="0">
                <a:solidFill>
                  <a:srgbClr val="FFFFFF"/>
                </a:solidFill>
                <a:latin typeface="Comic Sans MS" panose="030F0702030302020204" pitchFamily="66" charset="0"/>
              </a:rPr>
              <a:t>?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4494F78-A699-4F93-8878-6EE1CB0FFC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70842" y="2932385"/>
            <a:ext cx="8987709" cy="347146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dirty="0">
                <a:latin typeface="Comic Sans MS" panose="030F0702030302020204" pitchFamily="66" charset="0"/>
              </a:rPr>
              <a:t>Antes y después de llevar a cabo alguna actividad física.</a:t>
            </a:r>
          </a:p>
          <a:p>
            <a:r>
              <a:rPr lang="es-ES" dirty="0">
                <a:latin typeface="Comic Sans MS" panose="030F0702030302020204" pitchFamily="66" charset="0"/>
              </a:rPr>
              <a:t>Pero también: por la mañana antes de empezar el día, en el trabajo, después de haber estado de pie o sentado durante mucho tiempo, en cualquier momento del día.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2747356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CC1C776-56BF-4CC9-9129-083AE53104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9691" y="613131"/>
            <a:ext cx="7407881" cy="1349467"/>
          </a:xfrm>
        </p:spPr>
        <p:txBody>
          <a:bodyPr>
            <a:normAutofit/>
          </a:bodyPr>
          <a:lstStyle/>
          <a:p>
            <a:pPr algn="ctr"/>
            <a:r>
              <a:rPr lang="es-ES" sz="4000" dirty="0">
                <a:solidFill>
                  <a:srgbClr val="7030A0"/>
                </a:solidFill>
                <a:latin typeface="Comic Sans MS" panose="030F0702030302020204" pitchFamily="66" charset="0"/>
              </a:rPr>
              <a:t>Algunos consejos para practicarlos</a:t>
            </a:r>
          </a:p>
        </p:txBody>
      </p:sp>
      <p:sp>
        <p:nvSpPr>
          <p:cNvPr id="6" name="Marcador de contenido 2">
            <a:extLst>
              <a:ext uri="{FF2B5EF4-FFF2-40B4-BE49-F238E27FC236}">
                <a16:creationId xmlns:a16="http://schemas.microsoft.com/office/drawing/2014/main" id="{938D64F3-7050-44D3-AA02-E600309855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09691" y="2078212"/>
            <a:ext cx="9188668" cy="4701654"/>
          </a:xfrm>
        </p:spPr>
        <p:txBody>
          <a:bodyPr anchor="t">
            <a:normAutofit fontScale="92500" lnSpcReduction="20000"/>
          </a:bodyPr>
          <a:lstStyle/>
          <a:p>
            <a:r>
              <a:rPr lang="es-ES" sz="3000" dirty="0">
                <a:latin typeface="Comic Sans MS" panose="030F0702030302020204" pitchFamily="66" charset="0"/>
              </a:rPr>
              <a:t>Realiza el </a:t>
            </a:r>
            <a:r>
              <a:rPr lang="es-ES" sz="3000" b="1" dirty="0">
                <a:latin typeface="Comic Sans MS" panose="030F0702030302020204" pitchFamily="66" charset="0"/>
              </a:rPr>
              <a:t>estiramiento relajado y concéntrate</a:t>
            </a:r>
            <a:r>
              <a:rPr lang="es-ES" sz="3000" dirty="0">
                <a:latin typeface="Comic Sans MS" panose="030F0702030302020204" pitchFamily="66" charset="0"/>
              </a:rPr>
              <a:t> en los músculos que estás estirando.</a:t>
            </a:r>
          </a:p>
          <a:p>
            <a:r>
              <a:rPr lang="es-ES" sz="3000" dirty="0">
                <a:latin typeface="Comic Sans MS" panose="030F0702030302020204" pitchFamily="66" charset="0"/>
              </a:rPr>
              <a:t>El </a:t>
            </a:r>
            <a:r>
              <a:rPr lang="es-ES" sz="3000" b="1" dirty="0">
                <a:latin typeface="Comic Sans MS" panose="030F0702030302020204" pitchFamily="66" charset="0"/>
              </a:rPr>
              <a:t>“estiramiento fácil” entre 10 y 13 segundos</a:t>
            </a:r>
            <a:r>
              <a:rPr lang="es-ES" sz="3000" dirty="0">
                <a:latin typeface="Comic Sans MS" panose="030F0702030302020204" pitchFamily="66" charset="0"/>
              </a:rPr>
              <a:t>: “Siento el estiramiento pero no me duele”.</a:t>
            </a:r>
          </a:p>
          <a:p>
            <a:r>
              <a:rPr lang="es-ES" sz="3000" dirty="0">
                <a:latin typeface="Comic Sans MS" panose="030F0702030302020204" pitchFamily="66" charset="0"/>
              </a:rPr>
              <a:t>Después </a:t>
            </a:r>
            <a:r>
              <a:rPr lang="es-ES" sz="3000" b="1" dirty="0">
                <a:latin typeface="Comic Sans MS" panose="030F0702030302020204" pitchFamily="66" charset="0"/>
              </a:rPr>
              <a:t>el “estiramiento progresivo”, entre 10 y 13 segundos más.  </a:t>
            </a:r>
            <a:r>
              <a:rPr lang="es-ES" sz="3000" dirty="0">
                <a:latin typeface="Comic Sans MS" panose="030F0702030302020204" pitchFamily="66" charset="0"/>
              </a:rPr>
              <a:t>Estiraremos un cm. más hasta sentir de nuevo una tensión moderada.</a:t>
            </a:r>
          </a:p>
          <a:p>
            <a:r>
              <a:rPr lang="es-ES" sz="3000" b="1" dirty="0">
                <a:latin typeface="Comic Sans MS" panose="030F0702030302020204" pitchFamily="66" charset="0"/>
              </a:rPr>
              <a:t>Respira lento y con el mismo ritmo</a:t>
            </a:r>
            <a:r>
              <a:rPr lang="es-ES" sz="3000" dirty="0">
                <a:latin typeface="Comic Sans MS" panose="030F0702030302020204" pitchFamily="66" charset="0"/>
              </a:rPr>
              <a:t>.</a:t>
            </a:r>
          </a:p>
          <a:p>
            <a:r>
              <a:rPr lang="es-ES" sz="3000" b="1" dirty="0">
                <a:latin typeface="Comic Sans MS" panose="030F0702030302020204" pitchFamily="66" charset="0"/>
              </a:rPr>
              <a:t>Cuenta los segundos </a:t>
            </a:r>
            <a:r>
              <a:rPr lang="es-ES" sz="3000" dirty="0">
                <a:latin typeface="Comic Sans MS" panose="030F0702030302020204" pitchFamily="66" charset="0"/>
              </a:rPr>
              <a:t>si lo necesitas.</a:t>
            </a:r>
          </a:p>
          <a:p>
            <a:r>
              <a:rPr lang="es-ES" sz="3000" dirty="0">
                <a:latin typeface="Comic Sans MS" panose="030F0702030302020204" pitchFamily="66" charset="0"/>
              </a:rPr>
              <a:t>No hay beneficio con dolor. (Se produciría el reflejo de estiramiento).</a:t>
            </a:r>
          </a:p>
          <a:p>
            <a:r>
              <a:rPr lang="es-ES" sz="3000" dirty="0">
                <a:latin typeface="Comic Sans MS" panose="030F0702030302020204" pitchFamily="66" charset="0"/>
              </a:rPr>
              <a:t>Sé constante.</a:t>
            </a:r>
          </a:p>
          <a:p>
            <a:endParaRPr lang="es-ES" sz="3000" dirty="0">
              <a:latin typeface="Comic Sans MS" panose="030F0702030302020204" pitchFamily="66" charset="0"/>
            </a:endParaRP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1356119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003BF62-920F-404C-A44C-BA525FFF0D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85294" y="2753710"/>
            <a:ext cx="5121164" cy="1902372"/>
          </a:xfrm>
        </p:spPr>
        <p:txBody>
          <a:bodyPr anchor="t">
            <a:normAutofit/>
          </a:bodyPr>
          <a:lstStyle/>
          <a:p>
            <a:r>
              <a:rPr lang="es-ES" dirty="0">
                <a:latin typeface="Comic Sans MS" panose="030F0702030302020204" pitchFamily="66" charset="0"/>
              </a:rPr>
              <a:t>Para recordar CÓMO REALIZARLOS lo haremos de ABAJO hacia ARRIBA</a:t>
            </a:r>
          </a:p>
        </p:txBody>
      </p:sp>
      <p:sp>
        <p:nvSpPr>
          <p:cNvPr id="4" name="Flecha: a la derecha con bandas 3">
            <a:extLst>
              <a:ext uri="{FF2B5EF4-FFF2-40B4-BE49-F238E27FC236}">
                <a16:creationId xmlns:a16="http://schemas.microsoft.com/office/drawing/2014/main" id="{C016F745-0FE2-41D6-A9CB-F171B2A1AC70}"/>
              </a:ext>
            </a:extLst>
          </p:cNvPr>
          <p:cNvSpPr/>
          <p:nvPr/>
        </p:nvSpPr>
        <p:spPr>
          <a:xfrm rot="16200000">
            <a:off x="7117914" y="2402230"/>
            <a:ext cx="2987167" cy="1730744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557139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970504-8D21-4C6C-BABF-B409798889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9200" y="483394"/>
            <a:ext cx="5221185" cy="1093892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000" kern="1200" dirty="0">
                <a:solidFill>
                  <a:srgbClr val="7030A0"/>
                </a:solidFill>
                <a:latin typeface="Comic Sans MS" panose="030F0702030302020204" pitchFamily="66" charset="0"/>
              </a:rPr>
              <a:t>LOS PIES</a:t>
            </a:r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AC60BE00-E548-41C0-9921-E5FB254392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14964" y="2261491"/>
            <a:ext cx="4939504" cy="3951600"/>
          </a:xfrm>
          <a:custGeom>
            <a:avLst/>
            <a:gdLst/>
            <a:ahLst/>
            <a:cxnLst/>
            <a:rect l="l" t="t" r="r" b="b"/>
            <a:pathLst>
              <a:path w="4579832" h="5347063">
                <a:moveTo>
                  <a:pt x="106985" y="0"/>
                </a:moveTo>
                <a:lnTo>
                  <a:pt x="4472847" y="0"/>
                </a:lnTo>
                <a:cubicBezTo>
                  <a:pt x="4531933" y="0"/>
                  <a:pt x="4579832" y="47899"/>
                  <a:pt x="4579832" y="106985"/>
                </a:cubicBezTo>
                <a:lnTo>
                  <a:pt x="4579832" y="5240078"/>
                </a:lnTo>
                <a:cubicBezTo>
                  <a:pt x="4579832" y="5299164"/>
                  <a:pt x="4531933" y="5347063"/>
                  <a:pt x="4472847" y="5347063"/>
                </a:cubicBezTo>
                <a:lnTo>
                  <a:pt x="106985" y="5347063"/>
                </a:lnTo>
                <a:cubicBezTo>
                  <a:pt x="47899" y="5347063"/>
                  <a:pt x="0" y="5299164"/>
                  <a:pt x="0" y="5240078"/>
                </a:cubicBezTo>
                <a:lnTo>
                  <a:pt x="0" y="106985"/>
                </a:lnTo>
                <a:cubicBezTo>
                  <a:pt x="0" y="47899"/>
                  <a:pt x="47899" y="0"/>
                  <a:pt x="106985" y="0"/>
                </a:cubicBezTo>
                <a:close/>
              </a:path>
            </a:pathLst>
          </a:cu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83C7EB65-CE17-4E2C-8D0F-A735448E06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41460" y="2225195"/>
            <a:ext cx="2357610" cy="1762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6814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C487561-7A6F-450E-A0EF-DC4C9FB22E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0440" y="365125"/>
            <a:ext cx="8873359" cy="1325563"/>
          </a:xfrm>
        </p:spPr>
        <p:txBody>
          <a:bodyPr>
            <a:normAutofit/>
          </a:bodyPr>
          <a:lstStyle/>
          <a:p>
            <a:r>
              <a:rPr lang="es-ES" sz="4000" dirty="0">
                <a:solidFill>
                  <a:srgbClr val="7030A0"/>
                </a:solidFill>
                <a:latin typeface="Comic Sans MS" panose="030F0702030302020204" pitchFamily="66" charset="0"/>
              </a:rPr>
              <a:t>Tibiales y </a:t>
            </a:r>
            <a:r>
              <a:rPr lang="es-ES" sz="4000" dirty="0" err="1">
                <a:solidFill>
                  <a:srgbClr val="7030A0"/>
                </a:solidFill>
                <a:latin typeface="Comic Sans MS" panose="030F0702030302020204" pitchFamily="66" charset="0"/>
              </a:rPr>
              <a:t>cuadriceps</a:t>
            </a:r>
            <a:endParaRPr lang="es-ES" sz="4000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C04BCA57-D996-4B6B-8651-0CD69A43F6E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27584" y="2277358"/>
            <a:ext cx="5580996" cy="3705031"/>
          </a:xfrm>
        </p:spPr>
      </p:pic>
    </p:spTree>
    <p:extLst>
      <p:ext uri="{BB962C8B-B14F-4D97-AF65-F5344CB8AC3E}">
        <p14:creationId xmlns:p14="http://schemas.microsoft.com/office/powerpoint/2010/main" val="33724600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59CE018-A8BF-4C26-99D1-047D85FB26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2847" y="3944679"/>
            <a:ext cx="5590952" cy="1740688"/>
          </a:xfrm>
        </p:spPr>
        <p:txBody>
          <a:bodyPr>
            <a:normAutofit/>
          </a:bodyPr>
          <a:lstStyle/>
          <a:p>
            <a:r>
              <a:rPr lang="es-ES" dirty="0">
                <a:latin typeface="Comic Sans MS" panose="030F0702030302020204" pitchFamily="66" charset="0"/>
              </a:rPr>
              <a:t>AUNQUE TODAVÍA NO LO VEAS, HACIENDO ESPACIO EN TU VIDA, LO QUE ES PARA TI TE ENCUENTRA</a:t>
            </a:r>
          </a:p>
        </p:txBody>
      </p:sp>
    </p:spTree>
    <p:extLst>
      <p:ext uri="{BB962C8B-B14F-4D97-AF65-F5344CB8AC3E}">
        <p14:creationId xmlns:p14="http://schemas.microsoft.com/office/powerpoint/2010/main" val="18912136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7E177ED-B048-4897-B185-E3DD7E6AA1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0960" y="365125"/>
            <a:ext cx="9252839" cy="1325563"/>
          </a:xfrm>
        </p:spPr>
        <p:txBody>
          <a:bodyPr>
            <a:normAutofit/>
          </a:bodyPr>
          <a:lstStyle/>
          <a:p>
            <a:r>
              <a:rPr lang="es-ES" sz="4000" dirty="0">
                <a:solidFill>
                  <a:srgbClr val="7030A0"/>
                </a:solidFill>
                <a:latin typeface="Comic Sans MS" panose="030F0702030302020204" pitchFamily="66" charset="0"/>
              </a:rPr>
              <a:t>SOLEO</a:t>
            </a:r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F488B18D-546D-4EEA-8488-9A67DC1262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0206" y="2240204"/>
            <a:ext cx="5244662" cy="3487142"/>
          </a:xfr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C2CB7711-392B-4112-81E4-D8325AD0DE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49358" y="1403130"/>
            <a:ext cx="2132081" cy="4797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01834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5015040-D034-4C98-9CA3-3C2A6DED00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5434" y="451945"/>
            <a:ext cx="9388366" cy="1238743"/>
          </a:xfrm>
        </p:spPr>
        <p:txBody>
          <a:bodyPr>
            <a:normAutofit/>
          </a:bodyPr>
          <a:lstStyle/>
          <a:p>
            <a:r>
              <a:rPr lang="es-ES" sz="4000" dirty="0">
                <a:solidFill>
                  <a:srgbClr val="7030A0"/>
                </a:solidFill>
                <a:latin typeface="Comic Sans MS" panose="030F0702030302020204" pitchFamily="66" charset="0"/>
              </a:rPr>
              <a:t>GEMELOS</a:t>
            </a:r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363FF30F-F1A0-4987-BA0D-F296810351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51149" y="2026590"/>
            <a:ext cx="5641097" cy="3733080"/>
          </a:xfr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3B70D98E-B61E-408D-8747-662E045A63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65022" y="1316209"/>
            <a:ext cx="1828800" cy="3172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9664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DF44634-33E8-4D8A-BF89-EC733DF833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7358" y="365125"/>
            <a:ext cx="9446442" cy="1325563"/>
          </a:xfrm>
        </p:spPr>
        <p:txBody>
          <a:bodyPr>
            <a:normAutofit/>
          </a:bodyPr>
          <a:lstStyle/>
          <a:p>
            <a:r>
              <a:rPr lang="es-ES" sz="4000" dirty="0">
                <a:solidFill>
                  <a:srgbClr val="7030A0"/>
                </a:solidFill>
                <a:latin typeface="Comic Sans MS" panose="030F0702030302020204" pitchFamily="66" charset="0"/>
              </a:rPr>
              <a:t>ISQUIOTIBIALES</a:t>
            </a:r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4A9564E3-E6A5-4D13-84E5-F51264FAD3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07358" y="1449033"/>
            <a:ext cx="4059408" cy="4579628"/>
          </a:xfr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4BD8DEC4-C072-4A89-ADAD-D11E8DDD75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6766" y="2043979"/>
            <a:ext cx="6021558" cy="3364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40102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DF44634-33E8-4D8A-BF89-EC733DF833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75523" y="432960"/>
            <a:ext cx="9446442" cy="1325563"/>
          </a:xfrm>
        </p:spPr>
        <p:txBody>
          <a:bodyPr>
            <a:normAutofit/>
          </a:bodyPr>
          <a:lstStyle/>
          <a:p>
            <a:r>
              <a:rPr lang="es-ES" sz="4000" dirty="0">
                <a:solidFill>
                  <a:srgbClr val="7030A0"/>
                </a:solidFill>
                <a:latin typeface="Comic Sans MS" panose="030F0702030302020204" pitchFamily="66" charset="0"/>
              </a:rPr>
              <a:t>GLÚTEO</a:t>
            </a:r>
          </a:p>
        </p:txBody>
      </p:sp>
      <p:pic>
        <p:nvPicPr>
          <p:cNvPr id="8" name="Marcador de contenido 7">
            <a:extLst>
              <a:ext uri="{FF2B5EF4-FFF2-40B4-BE49-F238E27FC236}">
                <a16:creationId xmlns:a16="http://schemas.microsoft.com/office/drawing/2014/main" id="{4C6F92F5-9E3B-4CC1-817C-6D64E33D4B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07358" y="2866613"/>
            <a:ext cx="4654152" cy="2874625"/>
          </a:xfr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8289948A-39C1-4975-AC11-0AD041BD77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63675" y="936494"/>
            <a:ext cx="2220967" cy="4491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21542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31277D-A99C-490D-AD1A-EF68A87CE6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3102" y="365125"/>
            <a:ext cx="9440698" cy="1325563"/>
          </a:xfrm>
        </p:spPr>
        <p:txBody>
          <a:bodyPr>
            <a:normAutofit/>
          </a:bodyPr>
          <a:lstStyle/>
          <a:p>
            <a:r>
              <a:rPr lang="es-ES" sz="4000" dirty="0">
                <a:solidFill>
                  <a:srgbClr val="7030A0"/>
                </a:solidFill>
                <a:latin typeface="Comic Sans MS" panose="030F0702030302020204" pitchFamily="66" charset="0"/>
              </a:rPr>
              <a:t>LUMBARES</a:t>
            </a:r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74C02B0B-ADD0-4AB2-AAE8-DA827095D3E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13102" y="4113646"/>
            <a:ext cx="4913486" cy="2085136"/>
          </a:xfr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4253DD9B-95A7-4135-80C1-300D8753C5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0992" y="1448536"/>
            <a:ext cx="4001869" cy="2665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2134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531FA21-0402-4BF7-AA44-241727C24B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1819" y="237534"/>
            <a:ext cx="10515600" cy="1325563"/>
          </a:xfrm>
        </p:spPr>
        <p:txBody>
          <a:bodyPr>
            <a:normAutofit/>
          </a:bodyPr>
          <a:lstStyle/>
          <a:p>
            <a:r>
              <a:rPr lang="es-ES" sz="4000" dirty="0">
                <a:solidFill>
                  <a:srgbClr val="7030A0"/>
                </a:solidFill>
                <a:latin typeface="Comic Sans MS" panose="030F0702030302020204" pitchFamily="66" charset="0"/>
              </a:rPr>
              <a:t>DORSALES</a:t>
            </a:r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20617208-BB75-4BAD-B27C-F3284DE174B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40895" y="1690688"/>
            <a:ext cx="2499207" cy="4544011"/>
          </a:xfr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E150CE68-9370-40D6-B9DB-EC3392F270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9536" y="1690688"/>
            <a:ext cx="2857894" cy="4512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49735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14F4D50-8CE7-4E57-8A52-E798BA11B9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9298" y="365125"/>
            <a:ext cx="9364502" cy="1325563"/>
          </a:xfrm>
        </p:spPr>
        <p:txBody>
          <a:bodyPr>
            <a:normAutofit/>
          </a:bodyPr>
          <a:lstStyle/>
          <a:p>
            <a:r>
              <a:rPr lang="es-ES" sz="4000" dirty="0">
                <a:solidFill>
                  <a:srgbClr val="7030A0"/>
                </a:solidFill>
                <a:latin typeface="Comic Sans MS" panose="030F0702030302020204" pitchFamily="66" charset="0"/>
              </a:rPr>
              <a:t>PECTORALES</a:t>
            </a:r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E20C11EC-D5C8-4EF1-B5C1-DFAA473DA9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89298" y="1967023"/>
            <a:ext cx="5666145" cy="3571101"/>
          </a:xfrm>
        </p:spPr>
      </p:pic>
      <p:grpSp>
        <p:nvGrpSpPr>
          <p:cNvPr id="9" name="Grupo 8">
            <a:extLst>
              <a:ext uri="{FF2B5EF4-FFF2-40B4-BE49-F238E27FC236}">
                <a16:creationId xmlns:a16="http://schemas.microsoft.com/office/drawing/2014/main" id="{A0E04B8F-FFE1-4D04-A400-2D6CC3323413}"/>
              </a:ext>
            </a:extLst>
          </p:cNvPr>
          <p:cNvGrpSpPr/>
          <p:nvPr/>
        </p:nvGrpSpPr>
        <p:grpSpPr>
          <a:xfrm>
            <a:off x="8973879" y="1027906"/>
            <a:ext cx="2165256" cy="3966072"/>
            <a:chOff x="8973879" y="1027906"/>
            <a:chExt cx="2165256" cy="3966072"/>
          </a:xfrm>
        </p:grpSpPr>
        <p:pic>
          <p:nvPicPr>
            <p:cNvPr id="7" name="Imagen 6">
              <a:extLst>
                <a:ext uri="{FF2B5EF4-FFF2-40B4-BE49-F238E27FC236}">
                  <a16:creationId xmlns:a16="http://schemas.microsoft.com/office/drawing/2014/main" id="{61CC0606-3D2C-49DC-99CC-5CC7B5F73C9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266268" y="1027906"/>
              <a:ext cx="1872867" cy="3966072"/>
            </a:xfrm>
            <a:prstGeom prst="rect">
              <a:avLst/>
            </a:prstGeom>
          </p:spPr>
        </p:pic>
        <p:sp>
          <p:nvSpPr>
            <p:cNvPr id="8" name="Rectángulo 7">
              <a:extLst>
                <a:ext uri="{FF2B5EF4-FFF2-40B4-BE49-F238E27FC236}">
                  <a16:creationId xmlns:a16="http://schemas.microsoft.com/office/drawing/2014/main" id="{B424DB31-1F72-469F-952A-DF5807AB2A51}"/>
                </a:ext>
              </a:extLst>
            </p:cNvPr>
            <p:cNvSpPr/>
            <p:nvPr/>
          </p:nvSpPr>
          <p:spPr>
            <a:xfrm>
              <a:off x="8973879" y="1967023"/>
              <a:ext cx="1020726" cy="1280674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</p:spTree>
    <p:extLst>
      <p:ext uri="{BB962C8B-B14F-4D97-AF65-F5344CB8AC3E}">
        <p14:creationId xmlns:p14="http://schemas.microsoft.com/office/powerpoint/2010/main" val="335098571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37938A6-ACEA-49D5-B849-F38C4AE1A5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1558" y="365125"/>
            <a:ext cx="9262241" cy="1325563"/>
          </a:xfrm>
        </p:spPr>
        <p:txBody>
          <a:bodyPr>
            <a:normAutofit/>
          </a:bodyPr>
          <a:lstStyle/>
          <a:p>
            <a:r>
              <a:rPr lang="es-ES" sz="4000" dirty="0">
                <a:solidFill>
                  <a:srgbClr val="7030A0"/>
                </a:solidFill>
                <a:latin typeface="Comic Sans MS" panose="030F0702030302020204" pitchFamily="66" charset="0"/>
              </a:rPr>
              <a:t>TRAPECIOS</a:t>
            </a:r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29E7C9CE-4B1D-444D-A62F-051A2DBADD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34345" y="2325777"/>
            <a:ext cx="4661655" cy="3099504"/>
          </a:xfr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97D6FD2A-4C09-4F30-A518-8265B319E9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92198" y="2137350"/>
            <a:ext cx="2291508" cy="3172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12361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C9B00B2-11D2-4998-8003-DE275D3270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8650" y="365125"/>
            <a:ext cx="9355149" cy="1325563"/>
          </a:xfrm>
        </p:spPr>
        <p:txBody>
          <a:bodyPr>
            <a:normAutofit/>
          </a:bodyPr>
          <a:lstStyle/>
          <a:p>
            <a:r>
              <a:rPr lang="es-ES" sz="4000" dirty="0">
                <a:solidFill>
                  <a:srgbClr val="7030A0"/>
                </a:solidFill>
                <a:latin typeface="Comic Sans MS" panose="030F0702030302020204" pitchFamily="66" charset="0"/>
              </a:rPr>
              <a:t>CUELLO</a:t>
            </a:r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084B37FF-C75C-42D1-9DA6-4758DBC5A7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98651" y="2300829"/>
            <a:ext cx="5481918" cy="2890676"/>
          </a:xfr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5367D4B0-E8D2-4A8A-8AD1-DF283FA546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13416" y="1834740"/>
            <a:ext cx="3569465" cy="1911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92097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516379D-4D55-46DA-B1DD-C089CF0605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7997" y="758530"/>
            <a:ext cx="9290742" cy="1325563"/>
          </a:xfrm>
        </p:spPr>
        <p:txBody>
          <a:bodyPr>
            <a:normAutofit/>
          </a:bodyPr>
          <a:lstStyle/>
          <a:p>
            <a:r>
              <a:rPr lang="es-ES" sz="4000" dirty="0">
                <a:solidFill>
                  <a:srgbClr val="7030A0"/>
                </a:solidFill>
                <a:latin typeface="Comic Sans MS" panose="030F0702030302020204" pitchFamily="66" charset="0"/>
              </a:rPr>
              <a:t>ANTEBRAZOS</a:t>
            </a:r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FB20BA4C-B764-42C2-BB41-DAC4C27B2B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77997" y="3077053"/>
            <a:ext cx="2622014" cy="2610998"/>
          </a:xfr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0F46E493-52D4-4980-B2FA-8DBF19B2B4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9932" y="3077053"/>
            <a:ext cx="2622014" cy="2610998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A2B48C7F-B2CA-44EF-9A8B-C4406EC47A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59827" y="4007451"/>
            <a:ext cx="2776251" cy="1916935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FFBB37E6-BD5D-46D1-891D-EF53D2FF371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14821" y="1058660"/>
            <a:ext cx="2115239" cy="2776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725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DE7EFF4-6E84-4BC6-876D-F8923337FD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23393" y="2270233"/>
            <a:ext cx="8213834" cy="395928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>
                <a:latin typeface="Comic Sans MS" panose="030F0702030302020204" pitchFamily="66" charset="0"/>
                <a:ea typeface="+mn-lt"/>
                <a:cs typeface="+mn-lt"/>
              </a:rPr>
              <a:t>Llamamos </a:t>
            </a:r>
            <a:r>
              <a:rPr lang="es-ES" b="1" dirty="0">
                <a:latin typeface="Comic Sans MS" panose="030F0702030302020204" pitchFamily="66" charset="0"/>
                <a:ea typeface="+mn-lt"/>
                <a:cs typeface="+mn-lt"/>
              </a:rPr>
              <a:t>hábitos saludables</a:t>
            </a:r>
            <a:r>
              <a:rPr lang="es-ES" dirty="0">
                <a:latin typeface="Comic Sans MS" panose="030F0702030302020204" pitchFamily="66" charset="0"/>
                <a:ea typeface="+mn-lt"/>
                <a:cs typeface="+mn-lt"/>
              </a:rPr>
              <a:t> a todas aquellas conductas que tenemos asumidas como propias en nuestra vida cotidiana y que inciden positivamente en nuestro bienestar físico, mental y social. </a:t>
            </a:r>
            <a:endParaRPr lang="es-ES" dirty="0">
              <a:latin typeface="Comic Sans MS" panose="030F0702030302020204" pitchFamily="66" charset="0"/>
            </a:endParaRPr>
          </a:p>
        </p:txBody>
      </p:sp>
      <p:sp>
        <p:nvSpPr>
          <p:cNvPr id="20" name="Título 19">
            <a:extLst>
              <a:ext uri="{FF2B5EF4-FFF2-40B4-BE49-F238E27FC236}">
                <a16:creationId xmlns:a16="http://schemas.microsoft.com/office/drawing/2014/main" id="{BF744F6B-2519-4149-9D52-087D2B4142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0407" y="1058806"/>
            <a:ext cx="8458200" cy="1211427"/>
          </a:xfrm>
        </p:spPr>
        <p:txBody>
          <a:bodyPr>
            <a:normAutofit fontScale="90000"/>
          </a:bodyPr>
          <a:lstStyle/>
          <a:p>
            <a:pPr algn="ctr"/>
            <a:r>
              <a:rPr lang="es-ES" dirty="0">
                <a:solidFill>
                  <a:srgbClr val="7030A0"/>
                </a:solidFill>
                <a:latin typeface="Comic Sans MS" panose="030F0702030302020204" pitchFamily="66" charset="0"/>
              </a:rPr>
              <a:t>¿Qué son los hábitos saludables?</a:t>
            </a:r>
          </a:p>
        </p:txBody>
      </p:sp>
    </p:spTree>
    <p:extLst>
      <p:ext uri="{BB962C8B-B14F-4D97-AF65-F5344CB8AC3E}">
        <p14:creationId xmlns:p14="http://schemas.microsoft.com/office/powerpoint/2010/main" val="134791045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C7C39CC-39CE-43B6-B372-BB02D322F1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056" y="848601"/>
            <a:ext cx="10515600" cy="1325563"/>
          </a:xfrm>
        </p:spPr>
        <p:txBody>
          <a:bodyPr/>
          <a:lstStyle/>
          <a:p>
            <a:pPr algn="ctr"/>
            <a:r>
              <a:rPr lang="es-ES" dirty="0">
                <a:solidFill>
                  <a:srgbClr val="7030A0"/>
                </a:solidFill>
                <a:latin typeface="Comic Sans MS" panose="030F0702030302020204" pitchFamily="66" charset="0"/>
              </a:rPr>
              <a:t>Recuerda…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ECFC6FC-5076-4331-B029-6D71384427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3717" y="1974659"/>
            <a:ext cx="10515600" cy="2357492"/>
          </a:xfrm>
        </p:spPr>
        <p:txBody>
          <a:bodyPr/>
          <a:lstStyle/>
          <a:p>
            <a:r>
              <a:rPr lang="es-ES" dirty="0">
                <a:latin typeface="Comic Sans MS" panose="030F0702030302020204" pitchFamily="66" charset="0"/>
              </a:rPr>
              <a:t>Sólo tenemos un envase y a diferencia del papel, del plástico o del vidrio no lo podemos reciclar. </a:t>
            </a:r>
          </a:p>
          <a:p>
            <a:r>
              <a:rPr lang="es-ES" dirty="0">
                <a:latin typeface="Comic Sans MS" panose="030F0702030302020204" pitchFamily="66" charset="0"/>
              </a:rPr>
              <a:t>Cuídate y cuídalo y </a:t>
            </a:r>
            <a:r>
              <a:rPr lang="es-ES" b="1" dirty="0">
                <a:solidFill>
                  <a:srgbClr val="7030A0"/>
                </a:solidFill>
                <a:latin typeface="Comic Sans MS" panose="030F0702030302020204" pitchFamily="66" charset="0"/>
              </a:rPr>
              <a:t>A POR LOS RETOS…</a:t>
            </a:r>
          </a:p>
          <a:p>
            <a:endParaRPr lang="es-ES" dirty="0">
              <a:latin typeface="Comic Sans MS" panose="030F0702030302020204" pitchFamily="66" charset="0"/>
            </a:endParaRPr>
          </a:p>
        </p:txBody>
      </p:sp>
      <p:sp>
        <p:nvSpPr>
          <p:cNvPr id="4" name="Marcador de contenido 2">
            <a:extLst>
              <a:ext uri="{FF2B5EF4-FFF2-40B4-BE49-F238E27FC236}">
                <a16:creationId xmlns:a16="http://schemas.microsoft.com/office/drawing/2014/main" id="{901C17A7-50AA-4DEE-A45F-01ACA7E0C009}"/>
              </a:ext>
            </a:extLst>
          </p:cNvPr>
          <p:cNvSpPr txBox="1">
            <a:spLocks/>
          </p:cNvSpPr>
          <p:nvPr/>
        </p:nvSpPr>
        <p:spPr>
          <a:xfrm>
            <a:off x="1517430" y="4598071"/>
            <a:ext cx="10208174" cy="19582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s-ES" dirty="0">
                <a:solidFill>
                  <a:srgbClr val="7030A0"/>
                </a:solidFill>
                <a:latin typeface="Comic Sans MS" panose="030F0702030302020204" pitchFamily="66" charset="0"/>
              </a:rPr>
              <a:t>https://pordentroyporfuera835076222.wordpress.com/</a:t>
            </a:r>
          </a:p>
        </p:txBody>
      </p:sp>
    </p:spTree>
    <p:extLst>
      <p:ext uri="{BB962C8B-B14F-4D97-AF65-F5344CB8AC3E}">
        <p14:creationId xmlns:p14="http://schemas.microsoft.com/office/powerpoint/2010/main" val="50116684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70DE2B1-AD23-45DF-BF91-90BA89EC7A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>
                <a:solidFill>
                  <a:srgbClr val="7030A0"/>
                </a:solidFill>
                <a:latin typeface="Comic Sans MS" panose="030F0702030302020204" pitchFamily="66" charset="0"/>
              </a:rPr>
              <a:t>FUENTES</a:t>
            </a:r>
            <a:endParaRPr lang="es-ES" dirty="0"/>
          </a:p>
        </p:txBody>
      </p:sp>
      <p:pic>
        <p:nvPicPr>
          <p:cNvPr id="5" name="Marcador de contenido 4" descr="Imagen que contiene pasto, señal&#10;&#10;Descripción generada automáticamente">
            <a:extLst>
              <a:ext uri="{FF2B5EF4-FFF2-40B4-BE49-F238E27FC236}">
                <a16:creationId xmlns:a16="http://schemas.microsoft.com/office/drawing/2014/main" id="{BFA8F963-C080-48C7-B18B-7F765B8DFA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2952" y="1960459"/>
            <a:ext cx="3233172" cy="4542606"/>
          </a:xfrm>
        </p:spPr>
      </p:pic>
    </p:spTree>
    <p:extLst>
      <p:ext uri="{BB962C8B-B14F-4D97-AF65-F5344CB8AC3E}">
        <p14:creationId xmlns:p14="http://schemas.microsoft.com/office/powerpoint/2010/main" val="31590098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ítulo 15">
            <a:extLst>
              <a:ext uri="{FF2B5EF4-FFF2-40B4-BE49-F238E27FC236}">
                <a16:creationId xmlns:a16="http://schemas.microsoft.com/office/drawing/2014/main" id="{0B170E67-0AD9-4AF7-B7FF-607EEBF074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0122" y="1011617"/>
            <a:ext cx="9724697" cy="1558268"/>
          </a:xfrm>
        </p:spPr>
        <p:txBody>
          <a:bodyPr/>
          <a:lstStyle/>
          <a:p>
            <a:pPr algn="ctr"/>
            <a:r>
              <a:rPr lang="es-ES" dirty="0">
                <a:solidFill>
                  <a:srgbClr val="7030A0"/>
                </a:solidFill>
                <a:latin typeface="Comic Sans MS" panose="030F0702030302020204" pitchFamily="66" charset="0"/>
              </a:rPr>
              <a:t>¿Cuánto tiempo tardamos en adquirir un hábito?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DE7EFF4-6E84-4BC6-876D-F8923337FD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60026" y="3216166"/>
            <a:ext cx="8673661" cy="210196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>
                <a:latin typeface="Comic Sans MS" panose="030F0702030302020204" pitchFamily="66" charset="0"/>
              </a:rPr>
              <a:t> Entre 18 y 254 días según un estudio (</a:t>
            </a:r>
            <a:r>
              <a:rPr lang="es-ES" dirty="0" err="1">
                <a:latin typeface="Comic Sans MS" panose="030F0702030302020204" pitchFamily="66" charset="0"/>
              </a:rPr>
              <a:t>University</a:t>
            </a:r>
            <a:r>
              <a:rPr lang="es-ES" dirty="0">
                <a:latin typeface="Comic Sans MS" panose="030F0702030302020204" pitchFamily="66" charset="0"/>
              </a:rPr>
              <a:t> </a:t>
            </a:r>
            <a:r>
              <a:rPr lang="es-ES" dirty="0" err="1">
                <a:latin typeface="Comic Sans MS" panose="030F0702030302020204" pitchFamily="66" charset="0"/>
              </a:rPr>
              <a:t>College</a:t>
            </a:r>
            <a:r>
              <a:rPr lang="es-ES" dirty="0">
                <a:latin typeface="Comic Sans MS" panose="030F0702030302020204" pitchFamily="66" charset="0"/>
              </a:rPr>
              <a:t> London), pero todo depende de tres factores:</a:t>
            </a:r>
            <a:r>
              <a:rPr lang="es-ES" dirty="0">
                <a:solidFill>
                  <a:srgbClr val="FFFFFF"/>
                </a:solidFill>
                <a:latin typeface="Comic Sans MS" panose="030F0702030302020204" pitchFamily="66" charset="0"/>
              </a:rPr>
              <a:t>¿</a:t>
            </a:r>
            <a:r>
              <a:rPr lang="es-ES" dirty="0">
                <a:latin typeface="Comic Sans MS" panose="030F0702030302020204" pitchFamily="66" charset="0"/>
              </a:rPr>
              <a:t>la curiosidad, la motivación y la complejidad del hábito a adquirir.</a:t>
            </a:r>
            <a:endParaRPr lang="en-US" dirty="0">
              <a:latin typeface="Comic Sans MS" panose="030F0702030302020204" pitchFamily="66" charset="0"/>
            </a:endParaRP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7325590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2F6EFDD-CB9B-48F7-AF40-77987A636C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4434" y="1126943"/>
            <a:ext cx="9525000" cy="680836"/>
          </a:xfrm>
        </p:spPr>
        <p:txBody>
          <a:bodyPr>
            <a:normAutofit fontScale="90000"/>
          </a:bodyPr>
          <a:lstStyle/>
          <a:p>
            <a:pPr algn="ctr"/>
            <a:r>
              <a:rPr lang="es-ES" dirty="0">
                <a:solidFill>
                  <a:srgbClr val="7030A0"/>
                </a:solidFill>
                <a:latin typeface="Comic Sans MS" panose="030F0702030302020204" pitchFamily="66" charset="0"/>
              </a:rPr>
              <a:t>¿Por qué transformar nuestros hábitos en saludables??</a:t>
            </a:r>
          </a:p>
        </p:txBody>
      </p:sp>
      <p:graphicFrame>
        <p:nvGraphicFramePr>
          <p:cNvPr id="17" name="Marcador de contenido 2">
            <a:extLst>
              <a:ext uri="{FF2B5EF4-FFF2-40B4-BE49-F238E27FC236}">
                <a16:creationId xmlns:a16="http://schemas.microsoft.com/office/drawing/2014/main" id="{81D615DF-D9DF-4A55-ADFD-9FEB579B2FF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30279483"/>
              </p:ext>
            </p:extLst>
          </p:nvPr>
        </p:nvGraphicFramePr>
        <p:xfrm>
          <a:off x="2942378" y="2732690"/>
          <a:ext cx="6307244" cy="33948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388924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010B61D-BE1A-4FDF-AAE9-123790B580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8356" y="1281135"/>
            <a:ext cx="9627091" cy="505624"/>
          </a:xfrm>
        </p:spPr>
        <p:txBody>
          <a:bodyPr>
            <a:normAutofit fontScale="90000"/>
          </a:bodyPr>
          <a:lstStyle/>
          <a:p>
            <a:pPr algn="ctr"/>
            <a:r>
              <a:rPr lang="es-ES" dirty="0">
                <a:solidFill>
                  <a:srgbClr val="7030A0"/>
                </a:solidFill>
                <a:latin typeface="Comic Sans MS" panose="030F0702030302020204" pitchFamily="66" charset="0"/>
              </a:rPr>
              <a:t>Dentro de hábitos saludables, hablemos de motricidad.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D596989-9CC4-4E41-8C5C-83B64837FC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05959" y="2743201"/>
            <a:ext cx="6127531" cy="2328042"/>
          </a:xfrm>
        </p:spPr>
        <p:txBody>
          <a:bodyPr anchor="t">
            <a:normAutofit/>
          </a:bodyPr>
          <a:lstStyle/>
          <a:p>
            <a:r>
              <a:rPr lang="es-ES" dirty="0">
                <a:latin typeface="Comic Sans MS" panose="030F0702030302020204" pitchFamily="66" charset="0"/>
              </a:rPr>
              <a:t>¿Por qué practicar actividad aeróbica?</a:t>
            </a:r>
          </a:p>
          <a:p>
            <a:r>
              <a:rPr lang="es-ES" dirty="0">
                <a:latin typeface="Comic Sans MS" panose="030F0702030302020204" pitchFamily="66" charset="0"/>
              </a:rPr>
              <a:t>¿Por qué realizar hipopresivos?</a:t>
            </a:r>
          </a:p>
          <a:p>
            <a:r>
              <a:rPr lang="es-ES" dirty="0">
                <a:latin typeface="Comic Sans MS" panose="030F0702030302020204" pitchFamily="66" charset="0"/>
              </a:rPr>
              <a:t>¿Por qué realizar estiramientos?</a:t>
            </a:r>
          </a:p>
        </p:txBody>
      </p:sp>
    </p:spTree>
    <p:extLst>
      <p:ext uri="{BB962C8B-B14F-4D97-AF65-F5344CB8AC3E}">
        <p14:creationId xmlns:p14="http://schemas.microsoft.com/office/powerpoint/2010/main" val="21054717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746DEDD-93C3-43B6-A051-D1423F49C4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1187" y="641130"/>
            <a:ext cx="10289626" cy="777767"/>
          </a:xfrm>
        </p:spPr>
        <p:txBody>
          <a:bodyPr>
            <a:normAutofit fontScale="90000"/>
          </a:bodyPr>
          <a:lstStyle/>
          <a:p>
            <a:pPr algn="ctr"/>
            <a:r>
              <a:rPr lang="es-ES" dirty="0">
                <a:solidFill>
                  <a:srgbClr val="7030A0"/>
                </a:solidFill>
                <a:latin typeface="Comic Sans MS" panose="030F0702030302020204" pitchFamily="66" charset="0"/>
              </a:rPr>
              <a:t>Practicamos actividad aeróbica porque...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A6ADCCC-9576-49B7-88B8-9CA662DEBD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97876" y="1271752"/>
            <a:ext cx="10037378" cy="5851143"/>
          </a:xfrm>
        </p:spPr>
        <p:txBody>
          <a:bodyPr anchor="ctr">
            <a:normAutofit/>
          </a:bodyPr>
          <a:lstStyle/>
          <a:p>
            <a:r>
              <a:rPr lang="es-ES" dirty="0">
                <a:latin typeface="Comic Sans MS" panose="030F0702030302020204" pitchFamily="66" charset="0"/>
              </a:rPr>
              <a:t>Aumenta la capacidad cardiaca y  pulmonar.</a:t>
            </a:r>
          </a:p>
          <a:p>
            <a:r>
              <a:rPr lang="es-ES" dirty="0">
                <a:latin typeface="Comic Sans MS" panose="030F0702030302020204" pitchFamily="66" charset="0"/>
              </a:rPr>
              <a:t>Pone fuerte nuestros huesos y músculos.</a:t>
            </a:r>
          </a:p>
          <a:p>
            <a:r>
              <a:rPr lang="es-ES" dirty="0">
                <a:latin typeface="Comic Sans MS" panose="030F0702030302020204" pitchFamily="66" charset="0"/>
              </a:rPr>
              <a:t>Nos ayuda a mantener nuestro peso ideal.</a:t>
            </a:r>
          </a:p>
          <a:p>
            <a:r>
              <a:rPr lang="es-ES" dirty="0">
                <a:latin typeface="Comic Sans MS" panose="030F0702030302020204" pitchFamily="66" charset="0"/>
              </a:rPr>
              <a:t>Ayuda a nuestro sistema inmunológico.</a:t>
            </a:r>
          </a:p>
          <a:p>
            <a:r>
              <a:rPr lang="es-ES" dirty="0">
                <a:latin typeface="Comic Sans MS" panose="030F0702030302020204" pitchFamily="66" charset="0"/>
              </a:rPr>
              <a:t>Reduce el riesgo de contraer enfermedades: cardiopatías, diabetes tipo 2, osteoporosis, obesidad…</a:t>
            </a:r>
          </a:p>
          <a:p>
            <a:r>
              <a:rPr lang="es-ES" dirty="0">
                <a:latin typeface="Comic Sans MS" panose="030F0702030302020204" pitchFamily="66" charset="0"/>
              </a:rPr>
              <a:t>Mejora nuestro estado de ánimo.</a:t>
            </a:r>
          </a:p>
          <a:p>
            <a:r>
              <a:rPr lang="es-ES" dirty="0">
                <a:latin typeface="Comic Sans MS" panose="030F0702030302020204" pitchFamily="66" charset="0"/>
              </a:rPr>
              <a:t>Ayuda a nuestra función cognitiva y nuestra concentración.</a:t>
            </a:r>
          </a:p>
          <a:p>
            <a:r>
              <a:rPr lang="es-ES" dirty="0">
                <a:latin typeface="Comic Sans MS" panose="030F0702030302020204" pitchFamily="66" charset="0"/>
              </a:rPr>
              <a:t>Mejora el sueño.</a:t>
            </a:r>
          </a:p>
          <a:p>
            <a:r>
              <a:rPr lang="es-ES" dirty="0">
                <a:latin typeface="Comic Sans MS" panose="030F0702030302020204" pitchFamily="66" charset="0"/>
              </a:rPr>
              <a:t>Nos ayuda a vivir más tiempo y en mejores condiciones.</a:t>
            </a:r>
          </a:p>
        </p:txBody>
      </p:sp>
    </p:spTree>
    <p:extLst>
      <p:ext uri="{BB962C8B-B14F-4D97-AF65-F5344CB8AC3E}">
        <p14:creationId xmlns:p14="http://schemas.microsoft.com/office/powerpoint/2010/main" val="14088905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746DEDD-93C3-43B6-A051-D1423F49C4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00" y="1006427"/>
            <a:ext cx="9333186" cy="780331"/>
          </a:xfrm>
        </p:spPr>
        <p:txBody>
          <a:bodyPr>
            <a:normAutofit fontScale="90000"/>
          </a:bodyPr>
          <a:lstStyle/>
          <a:p>
            <a:r>
              <a:rPr lang="es-ES" dirty="0">
                <a:solidFill>
                  <a:srgbClr val="7030A0"/>
                </a:solidFill>
              </a:rPr>
              <a:t>¿Qué actividad aeróbica puedo practicar?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A6ADCCC-9576-49B7-88B8-9CA662DEBD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32386" y="2414690"/>
            <a:ext cx="6747641" cy="3436883"/>
          </a:xfrm>
        </p:spPr>
        <p:txBody>
          <a:bodyPr anchor="ctr">
            <a:normAutofit/>
          </a:bodyPr>
          <a:lstStyle/>
          <a:p>
            <a:r>
              <a:rPr lang="es-ES" dirty="0">
                <a:latin typeface="Comic Sans MS" panose="030F0702030302020204" pitchFamily="66" charset="0"/>
              </a:rPr>
              <a:t>Toda actividad que suponga un esfuerzo extra para nuestro corazón.</a:t>
            </a:r>
          </a:p>
          <a:p>
            <a:r>
              <a:rPr lang="es-ES" dirty="0">
                <a:latin typeface="Comic Sans MS" panose="030F0702030302020204" pitchFamily="66" charset="0"/>
              </a:rPr>
              <a:t>Caminar deprisa, correr, montar en bicicleta, patinar, nadar, esquiar…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349103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FA69632-C9B8-481B-B5BF-50E8FB1B93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8082" y="1090510"/>
            <a:ext cx="8446774" cy="478322"/>
          </a:xfrm>
        </p:spPr>
        <p:txBody>
          <a:bodyPr>
            <a:normAutofit fontScale="90000"/>
          </a:bodyPr>
          <a:lstStyle/>
          <a:p>
            <a:pPr algn="ctr"/>
            <a:r>
              <a:rPr lang="es-ES" dirty="0">
                <a:solidFill>
                  <a:srgbClr val="7030A0"/>
                </a:solidFill>
                <a:latin typeface="Comic Sans MS" panose="030F0702030302020204" pitchFamily="66" charset="0"/>
              </a:rPr>
              <a:t>Practicamos hipopresivos porque...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6A62230-2B1E-4C82-A22C-D243A3F843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60028" y="2070538"/>
            <a:ext cx="8544909" cy="4120055"/>
          </a:xfrm>
        </p:spPr>
        <p:txBody>
          <a:bodyPr anchor="ctr">
            <a:normAutofit/>
          </a:bodyPr>
          <a:lstStyle/>
          <a:p>
            <a:r>
              <a:rPr lang="es-ES" dirty="0">
                <a:latin typeface="Comic Sans MS" panose="030F0702030302020204" pitchFamily="66" charset="0"/>
              </a:rPr>
              <a:t>A diferencia de los abdominales, nos ayudan a fortalecer “la faja abdominal” sin producir presión en el abdomen.</a:t>
            </a:r>
          </a:p>
          <a:p>
            <a:r>
              <a:rPr lang="es-ES" dirty="0">
                <a:latin typeface="Comic Sans MS" panose="030F0702030302020204" pitchFamily="66" charset="0"/>
              </a:rPr>
              <a:t>Además fortalecen el suelo pélvico, y los músculos de las lumbares.</a:t>
            </a:r>
          </a:p>
          <a:p>
            <a:r>
              <a:rPr lang="es-ES" dirty="0">
                <a:latin typeface="Comic Sans MS" panose="030F0702030302020204" pitchFamily="66" charset="0"/>
              </a:rPr>
              <a:t>Mejoran nuestra postura corporal.</a:t>
            </a:r>
          </a:p>
          <a:p>
            <a:r>
              <a:rPr lang="es-ES" dirty="0">
                <a:latin typeface="Comic Sans MS" panose="030F0702030302020204" pitchFamily="66" charset="0"/>
              </a:rPr>
              <a:t>Nos ayudan a regular nuestra respiración.</a:t>
            </a:r>
          </a:p>
          <a:p>
            <a:r>
              <a:rPr lang="es-ES" dirty="0">
                <a:latin typeface="Comic Sans MS" panose="030F0702030302020204" pitchFamily="66" charset="0"/>
              </a:rPr>
              <a:t>Ayudan a nuestro aparato digestivo.</a:t>
            </a:r>
          </a:p>
        </p:txBody>
      </p:sp>
    </p:spTree>
    <p:extLst>
      <p:ext uri="{BB962C8B-B14F-4D97-AF65-F5344CB8AC3E}">
        <p14:creationId xmlns:p14="http://schemas.microsoft.com/office/powerpoint/2010/main" val="1278902854"/>
      </p:ext>
    </p:extLst>
  </p:cSld>
  <p:clrMapOvr>
    <a:masterClrMapping/>
  </p:clrMapOvr>
</p:sld>
</file>

<file path=ppt/theme/theme1.xml><?xml version="1.0" encoding="utf-8"?>
<a:theme xmlns:a="http://schemas.openxmlformats.org/drawingml/2006/main" name="ShapesVTI">
  <a:themeElements>
    <a:clrScheme name="AnalogousFromLightSeed_2SEEDS">
      <a:dk1>
        <a:srgbClr val="000000"/>
      </a:dk1>
      <a:lt1>
        <a:srgbClr val="FFFFFF"/>
      </a:lt1>
      <a:dk2>
        <a:srgbClr val="41243E"/>
      </a:dk2>
      <a:lt2>
        <a:srgbClr val="E4E8E2"/>
      </a:lt2>
      <a:accent1>
        <a:srgbClr val="AA7FBA"/>
      </a:accent1>
      <a:accent2>
        <a:srgbClr val="A596C6"/>
      </a:accent2>
      <a:accent3>
        <a:srgbClr val="C492BD"/>
      </a:accent3>
      <a:accent4>
        <a:srgbClr val="77AF89"/>
      </a:accent4>
      <a:accent5>
        <a:srgbClr val="82ACA2"/>
      </a:accent5>
      <a:accent6>
        <a:srgbClr val="7CACB5"/>
      </a:accent6>
      <a:hlink>
        <a:srgbClr val="668E56"/>
      </a:hlink>
      <a:folHlink>
        <a:srgbClr val="7F7F7F"/>
      </a:folHlink>
    </a:clrScheme>
    <a:fontScheme name="Festival">
      <a:majorFont>
        <a:latin typeface="Tw Cen MT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apesVTI" id="{C78D20FD-A872-4243-8597-B534C62538FF}" vid="{7CAFCCF9-7834-41D6-B6AB-7D225A18A4E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222</TotalTime>
  <Words>804</Words>
  <Application>Microsoft Office PowerPoint</Application>
  <PresentationFormat>Panorámica</PresentationFormat>
  <Paragraphs>85</Paragraphs>
  <Slides>31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31</vt:i4>
      </vt:variant>
    </vt:vector>
  </HeadingPairs>
  <TitlesOfParts>
    <vt:vector size="37" baseType="lpstr">
      <vt:lpstr>Arial</vt:lpstr>
      <vt:lpstr>Avenir Next LT Pro</vt:lpstr>
      <vt:lpstr>Calibri</vt:lpstr>
      <vt:lpstr>Comic Sans MS</vt:lpstr>
      <vt:lpstr>Tw Cen MT</vt:lpstr>
      <vt:lpstr>ShapesVTI</vt:lpstr>
      <vt:lpstr>CUIDADO DEL CUERPO POR DENTRO</vt:lpstr>
      <vt:lpstr>Presentación de PowerPoint</vt:lpstr>
      <vt:lpstr>¿Qué son los hábitos saludables?</vt:lpstr>
      <vt:lpstr>¿Cuánto tiempo tardamos en adquirir un hábito?</vt:lpstr>
      <vt:lpstr>¿Por qué transformar nuestros hábitos en saludables??</vt:lpstr>
      <vt:lpstr>Dentro de hábitos saludables, hablemos de motricidad.</vt:lpstr>
      <vt:lpstr>Practicamos actividad aeróbica porque...</vt:lpstr>
      <vt:lpstr>¿Qué actividad aeróbica puedo practicar?</vt:lpstr>
      <vt:lpstr>Practicamos hipopresivos porque...</vt:lpstr>
      <vt:lpstr>Algunos consejos para practicarlos</vt:lpstr>
      <vt:lpstr>Practicamos estiramientos porque...</vt:lpstr>
      <vt:lpstr>Y además, hablemos de TENSEGRIDAD</vt:lpstr>
      <vt:lpstr>Para entender este concepto tenemos que conocer qué son las fascias:</vt:lpstr>
      <vt:lpstr>ESTIRAMIENTOS</vt:lpstr>
      <vt:lpstr>¿Cuándo realizarlos?</vt:lpstr>
      <vt:lpstr>Algunos consejos para practicarlos</vt:lpstr>
      <vt:lpstr>Presentación de PowerPoint</vt:lpstr>
      <vt:lpstr>LOS PIES</vt:lpstr>
      <vt:lpstr>Tibiales y cuadriceps</vt:lpstr>
      <vt:lpstr>SOLEO</vt:lpstr>
      <vt:lpstr>GEMELOS</vt:lpstr>
      <vt:lpstr>ISQUIOTIBIALES</vt:lpstr>
      <vt:lpstr>GLÚTEO</vt:lpstr>
      <vt:lpstr>LUMBARES</vt:lpstr>
      <vt:lpstr>DORSALES</vt:lpstr>
      <vt:lpstr>PECTORALES</vt:lpstr>
      <vt:lpstr>TRAPECIOS</vt:lpstr>
      <vt:lpstr>CUELLO</vt:lpstr>
      <vt:lpstr>ANTEBRAZOS</vt:lpstr>
      <vt:lpstr>Recuerda…</vt:lpstr>
      <vt:lpstr>FUENTES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usuario1</dc:creator>
  <cp:lastModifiedBy>ELENA DOMINGUEZ AGUADERO</cp:lastModifiedBy>
  <cp:revision>141</cp:revision>
  <dcterms:created xsi:type="dcterms:W3CDTF">2021-09-06T16:19:30Z</dcterms:created>
  <dcterms:modified xsi:type="dcterms:W3CDTF">2021-09-24T07:41:35Z</dcterms:modified>
</cp:coreProperties>
</file>