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Lst>
  <p:notesMasterIdLst>
    <p:notesMasterId r:id="rId18"/>
  </p:notesMasterIdLst>
  <p:sldIdLst>
    <p:sldId id="256" r:id="rId2"/>
    <p:sldId id="257" r:id="rId3"/>
    <p:sldId id="266" r:id="rId4"/>
    <p:sldId id="268" r:id="rId5"/>
    <p:sldId id="295" r:id="rId6"/>
    <p:sldId id="294" r:id="rId7"/>
    <p:sldId id="293" r:id="rId8"/>
    <p:sldId id="292" r:id="rId9"/>
    <p:sldId id="263" r:id="rId10"/>
    <p:sldId id="270" r:id="rId11"/>
    <p:sldId id="288" r:id="rId12"/>
    <p:sldId id="259" r:id="rId13"/>
    <p:sldId id="289" r:id="rId14"/>
    <p:sldId id="260" r:id="rId15"/>
    <p:sldId id="261" r:id="rId16"/>
    <p:sldId id="262" r:id="rId17"/>
  </p:sldIdLst>
  <p:sldSz cx="9144000" cy="5143500" type="screen16x9"/>
  <p:notesSz cx="6858000" cy="9144000"/>
  <p:embeddedFontLst>
    <p:embeddedFont>
      <p:font typeface="Bahnschrift SemiCondensed" panose="020B0502040204020203" pitchFamily="34" charset="0"/>
      <p:regular r:id="rId19"/>
      <p:bold r:id="rId20"/>
    </p:embeddedFont>
    <p:embeddedFont>
      <p:font typeface="Oswald" panose="020B0604020202020204" charset="0"/>
      <p:regular r:id="rId21"/>
      <p:bold r:id="rId22"/>
    </p:embeddedFont>
    <p:embeddedFont>
      <p:font typeface="Roboto" panose="02000000000000000000" pitchFamily="2" charset="0"/>
      <p:regular r:id="rId23"/>
      <p:bold r:id="rId24"/>
      <p:italic r:id="rId25"/>
      <p:boldItalic r:id="rId26"/>
    </p:embeddedFont>
    <p:embeddedFont>
      <p:font typeface="Source Sans Pro" panose="020B0503030403020204" pitchFamily="3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816" y="10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402572492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c6f97216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c6f97216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706d924086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706d924086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ades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5ba048e567_0_5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5ba048e567_0_5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c6f972163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c6f972163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c6f972163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c6f97216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5c8d09c490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5c8d09c490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c6f972163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c6f97216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5ba048e567_0_5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5ba048e567_0_5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706d9240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706d9240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706d9240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706d9240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7349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5ba048e567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5ba048e567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429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d56b40adc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d56b40adc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5ba048e567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5ba048e567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7" name="Google Shape;17;p3"/>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seño personalizado 1">
  <p:cSld name="AUTOLAYOUT_1">
    <p:spTree>
      <p:nvGrpSpPr>
        <p:cNvPr id="1" name="Shape 63"/>
        <p:cNvGrpSpPr/>
        <p:nvPr/>
      </p:nvGrpSpPr>
      <p:grpSpPr>
        <a:xfrm>
          <a:off x="0" y="0"/>
          <a:ext cx="0" cy="0"/>
          <a:chOff x="0" y="0"/>
          <a:chExt cx="0" cy="0"/>
        </a:xfrm>
      </p:grpSpPr>
      <p:sp>
        <p:nvSpPr>
          <p:cNvPr id="64" name="Google Shape;64;p13"/>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3"/>
          <p:cNvSpPr/>
          <p:nvPr/>
        </p:nvSpPr>
        <p:spPr>
          <a:xfrm>
            <a:off x="0" y="0"/>
            <a:ext cx="9144000" cy="3980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3"/>
          <p:cNvSpPr txBox="1">
            <a:spLocks noGrp="1"/>
          </p:cNvSpPr>
          <p:nvPr>
            <p:ph type="title"/>
          </p:nvPr>
        </p:nvSpPr>
        <p:spPr>
          <a:xfrm>
            <a:off x="838350" y="4094725"/>
            <a:ext cx="7467300" cy="9621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3200"/>
              <a:buNone/>
              <a:defRPr sz="3200">
                <a:solidFill>
                  <a:schemeClr val="dk1"/>
                </a:solidFill>
              </a:defRPr>
            </a:lvl1pPr>
            <a:lvl2pPr lvl="1" algn="ctr" rtl="0">
              <a:lnSpc>
                <a:spcPct val="100000"/>
              </a:lnSpc>
              <a:spcBef>
                <a:spcPts val="0"/>
              </a:spcBef>
              <a:spcAft>
                <a:spcPts val="0"/>
              </a:spcAft>
              <a:buClr>
                <a:schemeClr val="dk1"/>
              </a:buClr>
              <a:buSzPts val="3200"/>
              <a:buNone/>
              <a:defRPr sz="3200">
                <a:solidFill>
                  <a:schemeClr val="dk1"/>
                </a:solidFill>
              </a:defRPr>
            </a:lvl2pPr>
            <a:lvl3pPr lvl="2" algn="ctr" rtl="0">
              <a:lnSpc>
                <a:spcPct val="100000"/>
              </a:lnSpc>
              <a:spcBef>
                <a:spcPts val="0"/>
              </a:spcBef>
              <a:spcAft>
                <a:spcPts val="0"/>
              </a:spcAft>
              <a:buClr>
                <a:schemeClr val="dk1"/>
              </a:buClr>
              <a:buSzPts val="3200"/>
              <a:buNone/>
              <a:defRPr sz="3200">
                <a:solidFill>
                  <a:schemeClr val="dk1"/>
                </a:solidFill>
              </a:defRPr>
            </a:lvl3pPr>
            <a:lvl4pPr lvl="3" algn="ctr" rtl="0">
              <a:lnSpc>
                <a:spcPct val="100000"/>
              </a:lnSpc>
              <a:spcBef>
                <a:spcPts val="0"/>
              </a:spcBef>
              <a:spcAft>
                <a:spcPts val="0"/>
              </a:spcAft>
              <a:buClr>
                <a:schemeClr val="dk1"/>
              </a:buClr>
              <a:buSzPts val="3200"/>
              <a:buNone/>
              <a:defRPr sz="3200">
                <a:solidFill>
                  <a:schemeClr val="dk1"/>
                </a:solidFill>
              </a:defRPr>
            </a:lvl4pPr>
            <a:lvl5pPr lvl="4" algn="ctr" rtl="0">
              <a:lnSpc>
                <a:spcPct val="100000"/>
              </a:lnSpc>
              <a:spcBef>
                <a:spcPts val="0"/>
              </a:spcBef>
              <a:spcAft>
                <a:spcPts val="0"/>
              </a:spcAft>
              <a:buClr>
                <a:schemeClr val="dk1"/>
              </a:buClr>
              <a:buSzPts val="3200"/>
              <a:buNone/>
              <a:defRPr sz="3200">
                <a:solidFill>
                  <a:schemeClr val="dk1"/>
                </a:solidFill>
              </a:defRPr>
            </a:lvl5pPr>
            <a:lvl6pPr lvl="5" algn="ctr" rtl="0">
              <a:lnSpc>
                <a:spcPct val="100000"/>
              </a:lnSpc>
              <a:spcBef>
                <a:spcPts val="0"/>
              </a:spcBef>
              <a:spcAft>
                <a:spcPts val="0"/>
              </a:spcAft>
              <a:buClr>
                <a:schemeClr val="dk1"/>
              </a:buClr>
              <a:buSzPts val="3200"/>
              <a:buNone/>
              <a:defRPr sz="3200">
                <a:solidFill>
                  <a:schemeClr val="dk1"/>
                </a:solidFill>
              </a:defRPr>
            </a:lvl6pPr>
            <a:lvl7pPr lvl="6" algn="ctr" rtl="0">
              <a:lnSpc>
                <a:spcPct val="100000"/>
              </a:lnSpc>
              <a:spcBef>
                <a:spcPts val="0"/>
              </a:spcBef>
              <a:spcAft>
                <a:spcPts val="0"/>
              </a:spcAft>
              <a:buClr>
                <a:schemeClr val="dk1"/>
              </a:buClr>
              <a:buSzPts val="3200"/>
              <a:buNone/>
              <a:defRPr sz="3200">
                <a:solidFill>
                  <a:schemeClr val="dk1"/>
                </a:solidFill>
              </a:defRPr>
            </a:lvl7pPr>
            <a:lvl8pPr lvl="7" algn="ctr" rtl="0">
              <a:lnSpc>
                <a:spcPct val="100000"/>
              </a:lnSpc>
              <a:spcBef>
                <a:spcPts val="0"/>
              </a:spcBef>
              <a:spcAft>
                <a:spcPts val="0"/>
              </a:spcAft>
              <a:buClr>
                <a:schemeClr val="dk1"/>
              </a:buClr>
              <a:buSzPts val="3200"/>
              <a:buNone/>
              <a:defRPr sz="3200">
                <a:solidFill>
                  <a:schemeClr val="dk1"/>
                </a:solidFill>
              </a:defRPr>
            </a:lvl8pPr>
            <a:lvl9pPr lvl="8" algn="ctr" rtl="0">
              <a:lnSpc>
                <a:spcPct val="100000"/>
              </a:lnSpc>
              <a:spcBef>
                <a:spcPts val="0"/>
              </a:spcBef>
              <a:spcAft>
                <a:spcPts val="0"/>
              </a:spcAft>
              <a:buClr>
                <a:schemeClr val="dk1"/>
              </a:buClr>
              <a:buSzPts val="3200"/>
              <a:buNone/>
              <a:defRPr sz="3200">
                <a:solidFill>
                  <a:schemeClr val="dk1"/>
                </a:solidFill>
              </a:defRPr>
            </a:lvl9pPr>
          </a:lstStyle>
          <a:p>
            <a:endParaRPr/>
          </a:p>
        </p:txBody>
      </p:sp>
      <p:sp>
        <p:nvSpPr>
          <p:cNvPr id="67" name="Google Shape;67;p1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chemeClr val="dk1"/>
                </a:solidFill>
              </a:defRPr>
            </a:lvl1pPr>
            <a:lvl2pPr lvl="1" algn="r" rtl="0">
              <a:lnSpc>
                <a:spcPct val="100000"/>
              </a:lnSpc>
              <a:spcAft>
                <a:spcPts val="0"/>
              </a:spcAft>
              <a:buNone/>
              <a:defRPr sz="1000">
                <a:solidFill>
                  <a:schemeClr val="dk1"/>
                </a:solidFill>
              </a:defRPr>
            </a:lvl2pPr>
            <a:lvl3pPr lvl="2" algn="r" rtl="0">
              <a:lnSpc>
                <a:spcPct val="100000"/>
              </a:lnSpc>
              <a:spcAft>
                <a:spcPts val="0"/>
              </a:spcAft>
              <a:buNone/>
              <a:defRPr sz="1000">
                <a:solidFill>
                  <a:schemeClr val="dk1"/>
                </a:solidFill>
              </a:defRPr>
            </a:lvl3pPr>
            <a:lvl4pPr lvl="3" algn="r" rtl="0">
              <a:lnSpc>
                <a:spcPct val="100000"/>
              </a:lnSpc>
              <a:spcAft>
                <a:spcPts val="0"/>
              </a:spcAft>
              <a:buNone/>
              <a:defRPr sz="1000">
                <a:solidFill>
                  <a:schemeClr val="dk1"/>
                </a:solidFill>
              </a:defRPr>
            </a:lvl4pPr>
            <a:lvl5pPr lvl="4" algn="r" rtl="0">
              <a:lnSpc>
                <a:spcPct val="100000"/>
              </a:lnSpc>
              <a:spcAft>
                <a:spcPts val="0"/>
              </a:spcAft>
              <a:buNone/>
              <a:defRPr sz="1000">
                <a:solidFill>
                  <a:schemeClr val="dk1"/>
                </a:solidFill>
              </a:defRPr>
            </a:lvl5pPr>
            <a:lvl6pPr lvl="5" algn="r" rtl="0">
              <a:lnSpc>
                <a:spcPct val="100000"/>
              </a:lnSpc>
              <a:spcAft>
                <a:spcPts val="0"/>
              </a:spcAft>
              <a:buNone/>
              <a:defRPr sz="1000">
                <a:solidFill>
                  <a:schemeClr val="dk1"/>
                </a:solidFill>
              </a:defRPr>
            </a:lvl6pPr>
            <a:lvl7pPr lvl="6" algn="r" rtl="0">
              <a:lnSpc>
                <a:spcPct val="100000"/>
              </a:lnSpc>
              <a:spcAft>
                <a:spcPts val="0"/>
              </a:spcAft>
              <a:buNone/>
              <a:defRPr sz="1000">
                <a:solidFill>
                  <a:schemeClr val="dk1"/>
                </a:solidFill>
              </a:defRPr>
            </a:lvl7pPr>
            <a:lvl8pPr lvl="7" algn="r" rtl="0">
              <a:lnSpc>
                <a:spcPct val="100000"/>
              </a:lnSpc>
              <a:spcAft>
                <a:spcPts val="0"/>
              </a:spcAft>
              <a:buNone/>
              <a:defRPr sz="1000">
                <a:solidFill>
                  <a:schemeClr val="dk1"/>
                </a:solidFill>
              </a:defRPr>
            </a:lvl8pPr>
            <a:lvl9pPr lvl="8" algn="r" rtl="0">
              <a:lnSpc>
                <a:spcPct val="100000"/>
              </a:lnSpc>
              <a:spcAft>
                <a:spcPts val="0"/>
              </a:spcAft>
              <a:buNone/>
              <a:defRPr sz="1000">
                <a:solidFill>
                  <a:schemeClr val="dk1"/>
                </a:solidFill>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seño personalizado">
  <p:cSld name="AUTOLAYOUT_2">
    <p:spTree>
      <p:nvGrpSpPr>
        <p:cNvPr id="1" name="Shape 68"/>
        <p:cNvGrpSpPr/>
        <p:nvPr/>
      </p:nvGrpSpPr>
      <p:grpSpPr>
        <a:xfrm>
          <a:off x="0" y="0"/>
          <a:ext cx="0" cy="0"/>
          <a:chOff x="0" y="0"/>
          <a:chExt cx="0" cy="0"/>
        </a:xfrm>
      </p:grpSpPr>
      <p:sp>
        <p:nvSpPr>
          <p:cNvPr id="69" name="Google Shape;69;p14"/>
          <p:cNvSpPr/>
          <p:nvPr/>
        </p:nvSpPr>
        <p:spPr>
          <a:xfrm>
            <a:off x="0" y="0"/>
            <a:ext cx="9144000" cy="5143500"/>
          </a:xfrm>
          <a:prstGeom prst="rect">
            <a:avLst/>
          </a:pr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4"/>
          <p:cNvSpPr/>
          <p:nvPr/>
        </p:nvSpPr>
        <p:spPr>
          <a:xfrm>
            <a:off x="449260" y="531150"/>
            <a:ext cx="638100" cy="72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4"/>
          <p:cNvSpPr txBox="1">
            <a:spLocks noGrp="1"/>
          </p:cNvSpPr>
          <p:nvPr>
            <p:ph type="ctrTitle"/>
          </p:nvPr>
        </p:nvSpPr>
        <p:spPr>
          <a:xfrm>
            <a:off x="323300" y="772850"/>
            <a:ext cx="2704200" cy="3140100"/>
          </a:xfrm>
          <a:prstGeom prst="rect">
            <a:avLst/>
          </a:prstGeom>
          <a:noFill/>
        </p:spPr>
        <p:txBody>
          <a:bodyPr spcFirstLastPara="1" wrap="square" lIns="91425" tIns="91425" rIns="91425" bIns="91425" anchor="t" anchorCtr="0">
            <a:noAutofit/>
          </a:bodyPr>
          <a:lstStyle>
            <a:lvl1pPr lvl="0" algn="l" rtl="0">
              <a:lnSpc>
                <a:spcPct val="100000"/>
              </a:lnSpc>
              <a:spcBef>
                <a:spcPts val="0"/>
              </a:spcBef>
              <a:spcAft>
                <a:spcPts val="0"/>
              </a:spcAft>
              <a:buClr>
                <a:srgbClr val="FFFFFF"/>
              </a:buClr>
              <a:buSzPts val="2800"/>
              <a:buNone/>
              <a:defRPr sz="2800">
                <a:solidFill>
                  <a:srgbClr val="FFFFFF"/>
                </a:solidFill>
              </a:defRPr>
            </a:lvl1pPr>
            <a:lvl2pPr lvl="1" algn="l" rtl="0">
              <a:lnSpc>
                <a:spcPct val="100000"/>
              </a:lnSpc>
              <a:spcBef>
                <a:spcPts val="0"/>
              </a:spcBef>
              <a:spcAft>
                <a:spcPts val="0"/>
              </a:spcAft>
              <a:buClr>
                <a:srgbClr val="FFFFFF"/>
              </a:buClr>
              <a:buSzPts val="2800"/>
              <a:buNone/>
              <a:defRPr sz="2800">
                <a:solidFill>
                  <a:srgbClr val="FFFFFF"/>
                </a:solidFill>
              </a:defRPr>
            </a:lvl2pPr>
            <a:lvl3pPr lvl="2" algn="l" rtl="0">
              <a:lnSpc>
                <a:spcPct val="100000"/>
              </a:lnSpc>
              <a:spcBef>
                <a:spcPts val="0"/>
              </a:spcBef>
              <a:spcAft>
                <a:spcPts val="0"/>
              </a:spcAft>
              <a:buClr>
                <a:srgbClr val="FFFFFF"/>
              </a:buClr>
              <a:buSzPts val="2800"/>
              <a:buNone/>
              <a:defRPr sz="2800">
                <a:solidFill>
                  <a:srgbClr val="FFFFFF"/>
                </a:solidFill>
              </a:defRPr>
            </a:lvl3pPr>
            <a:lvl4pPr lvl="3" algn="l" rtl="0">
              <a:lnSpc>
                <a:spcPct val="100000"/>
              </a:lnSpc>
              <a:spcBef>
                <a:spcPts val="0"/>
              </a:spcBef>
              <a:spcAft>
                <a:spcPts val="0"/>
              </a:spcAft>
              <a:buClr>
                <a:srgbClr val="FFFFFF"/>
              </a:buClr>
              <a:buSzPts val="2800"/>
              <a:buNone/>
              <a:defRPr sz="2800">
                <a:solidFill>
                  <a:srgbClr val="FFFFFF"/>
                </a:solidFill>
              </a:defRPr>
            </a:lvl4pPr>
            <a:lvl5pPr lvl="4" algn="l" rtl="0">
              <a:lnSpc>
                <a:spcPct val="100000"/>
              </a:lnSpc>
              <a:spcBef>
                <a:spcPts val="0"/>
              </a:spcBef>
              <a:spcAft>
                <a:spcPts val="0"/>
              </a:spcAft>
              <a:buClr>
                <a:srgbClr val="FFFFFF"/>
              </a:buClr>
              <a:buSzPts val="2800"/>
              <a:buNone/>
              <a:defRPr sz="2800">
                <a:solidFill>
                  <a:srgbClr val="FFFFFF"/>
                </a:solidFill>
              </a:defRPr>
            </a:lvl5pPr>
            <a:lvl6pPr lvl="5" algn="l" rtl="0">
              <a:lnSpc>
                <a:spcPct val="100000"/>
              </a:lnSpc>
              <a:spcBef>
                <a:spcPts val="0"/>
              </a:spcBef>
              <a:spcAft>
                <a:spcPts val="0"/>
              </a:spcAft>
              <a:buClr>
                <a:srgbClr val="FFFFFF"/>
              </a:buClr>
              <a:buSzPts val="2800"/>
              <a:buNone/>
              <a:defRPr sz="2800">
                <a:solidFill>
                  <a:srgbClr val="FFFFFF"/>
                </a:solidFill>
              </a:defRPr>
            </a:lvl6pPr>
            <a:lvl7pPr lvl="6" algn="l" rtl="0">
              <a:lnSpc>
                <a:spcPct val="100000"/>
              </a:lnSpc>
              <a:spcBef>
                <a:spcPts val="0"/>
              </a:spcBef>
              <a:spcAft>
                <a:spcPts val="0"/>
              </a:spcAft>
              <a:buClr>
                <a:srgbClr val="FFFFFF"/>
              </a:buClr>
              <a:buSzPts val="2800"/>
              <a:buNone/>
              <a:defRPr sz="2800">
                <a:solidFill>
                  <a:srgbClr val="FFFFFF"/>
                </a:solidFill>
              </a:defRPr>
            </a:lvl7pPr>
            <a:lvl8pPr lvl="7" algn="l" rtl="0">
              <a:lnSpc>
                <a:spcPct val="100000"/>
              </a:lnSpc>
              <a:spcBef>
                <a:spcPts val="0"/>
              </a:spcBef>
              <a:spcAft>
                <a:spcPts val="0"/>
              </a:spcAft>
              <a:buClr>
                <a:srgbClr val="FFFFFF"/>
              </a:buClr>
              <a:buSzPts val="2800"/>
              <a:buNone/>
              <a:defRPr sz="2800">
                <a:solidFill>
                  <a:srgbClr val="FFFFFF"/>
                </a:solidFill>
              </a:defRPr>
            </a:lvl8pPr>
            <a:lvl9pPr lvl="8" algn="l" rtl="0">
              <a:lnSpc>
                <a:spcPct val="100000"/>
              </a:lnSpc>
              <a:spcBef>
                <a:spcPts val="0"/>
              </a:spcBef>
              <a:spcAft>
                <a:spcPts val="0"/>
              </a:spcAft>
              <a:buClr>
                <a:srgbClr val="FFFFFF"/>
              </a:buClr>
              <a:buSzPts val="2800"/>
              <a:buNone/>
              <a:defRPr sz="2800">
                <a:solidFill>
                  <a:srgbClr val="FFFFFF"/>
                </a:solidFill>
              </a:defRPr>
            </a:lvl9pPr>
          </a:lstStyle>
          <a:p>
            <a:endParaRPr/>
          </a:p>
        </p:txBody>
      </p:sp>
      <p:sp>
        <p:nvSpPr>
          <p:cNvPr id="72" name="Google Shape;72;p14"/>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rgbClr val="FFFFFF"/>
                </a:solidFill>
              </a:defRPr>
            </a:lvl1pPr>
            <a:lvl2pPr lvl="1" algn="r" rtl="0">
              <a:lnSpc>
                <a:spcPct val="100000"/>
              </a:lnSpc>
              <a:spcAft>
                <a:spcPts val="0"/>
              </a:spcAft>
              <a:buNone/>
              <a:defRPr sz="1000">
                <a:solidFill>
                  <a:srgbClr val="FFFFFF"/>
                </a:solidFill>
              </a:defRPr>
            </a:lvl2pPr>
            <a:lvl3pPr lvl="2" algn="r" rtl="0">
              <a:lnSpc>
                <a:spcPct val="100000"/>
              </a:lnSpc>
              <a:spcAft>
                <a:spcPts val="0"/>
              </a:spcAft>
              <a:buNone/>
              <a:defRPr sz="1000">
                <a:solidFill>
                  <a:srgbClr val="FFFFFF"/>
                </a:solidFill>
              </a:defRPr>
            </a:lvl3pPr>
            <a:lvl4pPr lvl="3" algn="r" rtl="0">
              <a:lnSpc>
                <a:spcPct val="100000"/>
              </a:lnSpc>
              <a:spcAft>
                <a:spcPts val="0"/>
              </a:spcAft>
              <a:buNone/>
              <a:defRPr sz="1000">
                <a:solidFill>
                  <a:srgbClr val="FFFFFF"/>
                </a:solidFill>
              </a:defRPr>
            </a:lvl4pPr>
            <a:lvl5pPr lvl="4" algn="r" rtl="0">
              <a:lnSpc>
                <a:spcPct val="100000"/>
              </a:lnSpc>
              <a:spcAft>
                <a:spcPts val="0"/>
              </a:spcAft>
              <a:buNone/>
              <a:defRPr sz="1000">
                <a:solidFill>
                  <a:srgbClr val="FFFFFF"/>
                </a:solidFill>
              </a:defRPr>
            </a:lvl5pPr>
            <a:lvl6pPr lvl="5" algn="r" rtl="0">
              <a:lnSpc>
                <a:spcPct val="100000"/>
              </a:lnSpc>
              <a:spcAft>
                <a:spcPts val="0"/>
              </a:spcAft>
              <a:buNone/>
              <a:defRPr sz="1000">
                <a:solidFill>
                  <a:srgbClr val="FFFFFF"/>
                </a:solidFill>
              </a:defRPr>
            </a:lvl6pPr>
            <a:lvl7pPr lvl="6" algn="r" rtl="0">
              <a:lnSpc>
                <a:spcPct val="100000"/>
              </a:lnSpc>
              <a:spcAft>
                <a:spcPts val="0"/>
              </a:spcAft>
              <a:buNone/>
              <a:defRPr sz="1000">
                <a:solidFill>
                  <a:srgbClr val="FFFFFF"/>
                </a:solidFill>
              </a:defRPr>
            </a:lvl7pPr>
            <a:lvl8pPr lvl="7" algn="r" rtl="0">
              <a:lnSpc>
                <a:spcPct val="100000"/>
              </a:lnSpc>
              <a:spcAft>
                <a:spcPts val="0"/>
              </a:spcAft>
              <a:buNone/>
              <a:defRPr sz="1000">
                <a:solidFill>
                  <a:srgbClr val="FFFFFF"/>
                </a:solidFill>
              </a:defRPr>
            </a:lvl8pPr>
            <a:lvl9pPr lvl="8" algn="r" rtl="0">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seño personalizado 4">
  <p:cSld name="AUTOLAYOUT_5">
    <p:spTree>
      <p:nvGrpSpPr>
        <p:cNvPr id="1" name="Shape 73"/>
        <p:cNvGrpSpPr/>
        <p:nvPr/>
      </p:nvGrpSpPr>
      <p:grpSpPr>
        <a:xfrm>
          <a:off x="0" y="0"/>
          <a:ext cx="0" cy="0"/>
          <a:chOff x="0" y="0"/>
          <a:chExt cx="0" cy="0"/>
        </a:xfrm>
      </p:grpSpPr>
      <p:sp>
        <p:nvSpPr>
          <p:cNvPr id="74" name="Google Shape;74;p15"/>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 name="Google Shape;75;p15"/>
          <p:cNvGrpSpPr/>
          <p:nvPr/>
        </p:nvGrpSpPr>
        <p:grpSpPr>
          <a:xfrm>
            <a:off x="2" y="4713898"/>
            <a:ext cx="3047923" cy="429600"/>
            <a:chOff x="-73" y="4713898"/>
            <a:chExt cx="3047923" cy="429600"/>
          </a:xfrm>
        </p:grpSpPr>
        <p:sp>
          <p:nvSpPr>
            <p:cNvPr id="76" name="Google Shape;76;p15"/>
            <p:cNvSpPr/>
            <p:nvPr/>
          </p:nvSpPr>
          <p:spPr>
            <a:xfrm rot="-5400000">
              <a:off x="2452050" y="4547698"/>
              <a:ext cx="429600" cy="762000"/>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5"/>
            <p:cNvSpPr/>
            <p:nvPr/>
          </p:nvSpPr>
          <p:spPr>
            <a:xfrm rot="-5400000">
              <a:off x="928119" y="4547698"/>
              <a:ext cx="429600" cy="762000"/>
            </a:xfrm>
            <a:prstGeom prst="rtTriangle">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5"/>
            <p:cNvSpPr/>
            <p:nvPr/>
          </p:nvSpPr>
          <p:spPr>
            <a:xfrm rot="5400000" flipH="1">
              <a:off x="1689952" y="4547698"/>
              <a:ext cx="429600" cy="762000"/>
            </a:xfrm>
            <a:prstGeom prst="rtTriangl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5"/>
            <p:cNvSpPr/>
            <p:nvPr/>
          </p:nvSpPr>
          <p:spPr>
            <a:xfrm rot="5400000" flipH="1">
              <a:off x="166127" y="4547698"/>
              <a:ext cx="429600" cy="762000"/>
            </a:xfrm>
            <a:prstGeom prst="rtTriangl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80;p15"/>
          <p:cNvSpPr/>
          <p:nvPr/>
        </p:nvSpPr>
        <p:spPr>
          <a:xfrm>
            <a:off x="3047650" y="0"/>
            <a:ext cx="60963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5"/>
          <p:cNvSpPr txBox="1">
            <a:spLocks noGrp="1"/>
          </p:cNvSpPr>
          <p:nvPr>
            <p:ph type="title"/>
          </p:nvPr>
        </p:nvSpPr>
        <p:spPr>
          <a:xfrm>
            <a:off x="185350" y="352000"/>
            <a:ext cx="2683200" cy="4078800"/>
          </a:xfrm>
          <a:prstGeom prst="rect">
            <a:avLst/>
          </a:prstGeom>
          <a:noFill/>
        </p:spPr>
        <p:txBody>
          <a:bodyPr spcFirstLastPara="1" wrap="square" lIns="91425" tIns="91425" rIns="91425" bIns="91425" anchor="t" anchorCtr="0">
            <a:noAutofit/>
          </a:bodyPr>
          <a:lstStyle>
            <a:lvl1pPr lvl="0" algn="l" rtl="0">
              <a:lnSpc>
                <a:spcPct val="100000"/>
              </a:lnSpc>
              <a:spcBef>
                <a:spcPts val="0"/>
              </a:spcBef>
              <a:spcAft>
                <a:spcPts val="0"/>
              </a:spcAft>
              <a:buNone/>
              <a:defRPr sz="3000" b="1">
                <a:solidFill>
                  <a:srgbClr val="212121"/>
                </a:solidFill>
              </a:defRPr>
            </a:lvl1pPr>
            <a:lvl2pPr lvl="1" algn="l" rtl="0">
              <a:lnSpc>
                <a:spcPct val="100000"/>
              </a:lnSpc>
              <a:spcBef>
                <a:spcPts val="0"/>
              </a:spcBef>
              <a:spcAft>
                <a:spcPts val="0"/>
              </a:spcAft>
              <a:buNone/>
              <a:defRPr sz="3000" b="1">
                <a:solidFill>
                  <a:srgbClr val="212121"/>
                </a:solidFill>
              </a:defRPr>
            </a:lvl2pPr>
            <a:lvl3pPr lvl="2" algn="l" rtl="0">
              <a:lnSpc>
                <a:spcPct val="100000"/>
              </a:lnSpc>
              <a:spcBef>
                <a:spcPts val="0"/>
              </a:spcBef>
              <a:spcAft>
                <a:spcPts val="0"/>
              </a:spcAft>
              <a:buNone/>
              <a:defRPr sz="3000" b="1">
                <a:solidFill>
                  <a:srgbClr val="212121"/>
                </a:solidFill>
              </a:defRPr>
            </a:lvl3pPr>
            <a:lvl4pPr lvl="3" algn="l" rtl="0">
              <a:lnSpc>
                <a:spcPct val="100000"/>
              </a:lnSpc>
              <a:spcBef>
                <a:spcPts val="0"/>
              </a:spcBef>
              <a:spcAft>
                <a:spcPts val="0"/>
              </a:spcAft>
              <a:buNone/>
              <a:defRPr sz="3000" b="1">
                <a:solidFill>
                  <a:srgbClr val="212121"/>
                </a:solidFill>
              </a:defRPr>
            </a:lvl4pPr>
            <a:lvl5pPr lvl="4" algn="l" rtl="0">
              <a:lnSpc>
                <a:spcPct val="100000"/>
              </a:lnSpc>
              <a:spcBef>
                <a:spcPts val="0"/>
              </a:spcBef>
              <a:spcAft>
                <a:spcPts val="0"/>
              </a:spcAft>
              <a:buNone/>
              <a:defRPr sz="3000" b="1">
                <a:solidFill>
                  <a:srgbClr val="212121"/>
                </a:solidFill>
              </a:defRPr>
            </a:lvl5pPr>
            <a:lvl6pPr lvl="5" algn="l" rtl="0">
              <a:lnSpc>
                <a:spcPct val="100000"/>
              </a:lnSpc>
              <a:spcBef>
                <a:spcPts val="0"/>
              </a:spcBef>
              <a:spcAft>
                <a:spcPts val="0"/>
              </a:spcAft>
              <a:buNone/>
              <a:defRPr sz="3000" b="1">
                <a:solidFill>
                  <a:srgbClr val="212121"/>
                </a:solidFill>
              </a:defRPr>
            </a:lvl6pPr>
            <a:lvl7pPr lvl="6" algn="l" rtl="0">
              <a:lnSpc>
                <a:spcPct val="100000"/>
              </a:lnSpc>
              <a:spcBef>
                <a:spcPts val="0"/>
              </a:spcBef>
              <a:spcAft>
                <a:spcPts val="0"/>
              </a:spcAft>
              <a:buNone/>
              <a:defRPr sz="3000" b="1">
                <a:solidFill>
                  <a:srgbClr val="212121"/>
                </a:solidFill>
              </a:defRPr>
            </a:lvl7pPr>
            <a:lvl8pPr lvl="7" algn="l" rtl="0">
              <a:lnSpc>
                <a:spcPct val="100000"/>
              </a:lnSpc>
              <a:spcBef>
                <a:spcPts val="0"/>
              </a:spcBef>
              <a:spcAft>
                <a:spcPts val="0"/>
              </a:spcAft>
              <a:buNone/>
              <a:defRPr sz="3000" b="1">
                <a:solidFill>
                  <a:srgbClr val="212121"/>
                </a:solidFill>
              </a:defRPr>
            </a:lvl8pPr>
            <a:lvl9pPr lvl="8" algn="l" rtl="0">
              <a:lnSpc>
                <a:spcPct val="100000"/>
              </a:lnSpc>
              <a:spcBef>
                <a:spcPts val="0"/>
              </a:spcBef>
              <a:spcAft>
                <a:spcPts val="0"/>
              </a:spcAft>
              <a:buNone/>
              <a:defRPr sz="3000" b="1">
                <a:solidFill>
                  <a:srgbClr val="212121"/>
                </a:solidFill>
              </a:defRPr>
            </a:lvl9pPr>
          </a:lstStyle>
          <a:p>
            <a:endParaRPr/>
          </a:p>
        </p:txBody>
      </p:sp>
      <p:sp>
        <p:nvSpPr>
          <p:cNvPr id="82" name="Google Shape;82;p15"/>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chemeClr val="dk2"/>
                </a:solidFill>
              </a:defRPr>
            </a:lvl1pPr>
            <a:lvl2pPr lvl="1" algn="r" rtl="0">
              <a:lnSpc>
                <a:spcPct val="100000"/>
              </a:lnSpc>
              <a:spcAft>
                <a:spcPts val="0"/>
              </a:spcAft>
              <a:buNone/>
              <a:defRPr sz="1000">
                <a:solidFill>
                  <a:schemeClr val="dk2"/>
                </a:solidFill>
              </a:defRPr>
            </a:lvl2pPr>
            <a:lvl3pPr lvl="2" algn="r" rtl="0">
              <a:lnSpc>
                <a:spcPct val="100000"/>
              </a:lnSpc>
              <a:spcAft>
                <a:spcPts val="0"/>
              </a:spcAft>
              <a:buNone/>
              <a:defRPr sz="1000">
                <a:solidFill>
                  <a:schemeClr val="dk2"/>
                </a:solidFill>
              </a:defRPr>
            </a:lvl3pPr>
            <a:lvl4pPr lvl="3" algn="r" rtl="0">
              <a:lnSpc>
                <a:spcPct val="100000"/>
              </a:lnSpc>
              <a:spcAft>
                <a:spcPts val="0"/>
              </a:spcAft>
              <a:buNone/>
              <a:defRPr sz="1000">
                <a:solidFill>
                  <a:schemeClr val="dk2"/>
                </a:solidFill>
              </a:defRPr>
            </a:lvl4pPr>
            <a:lvl5pPr lvl="4" algn="r" rtl="0">
              <a:lnSpc>
                <a:spcPct val="100000"/>
              </a:lnSpc>
              <a:spcAft>
                <a:spcPts val="0"/>
              </a:spcAft>
              <a:buNone/>
              <a:defRPr sz="1000">
                <a:solidFill>
                  <a:schemeClr val="dk2"/>
                </a:solidFill>
              </a:defRPr>
            </a:lvl5pPr>
            <a:lvl6pPr lvl="5" algn="r" rtl="0">
              <a:lnSpc>
                <a:spcPct val="100000"/>
              </a:lnSpc>
              <a:spcAft>
                <a:spcPts val="0"/>
              </a:spcAft>
              <a:buNone/>
              <a:defRPr sz="1000">
                <a:solidFill>
                  <a:schemeClr val="dk2"/>
                </a:solidFill>
              </a:defRPr>
            </a:lvl6pPr>
            <a:lvl7pPr lvl="6" algn="r" rtl="0">
              <a:lnSpc>
                <a:spcPct val="100000"/>
              </a:lnSpc>
              <a:spcAft>
                <a:spcPts val="0"/>
              </a:spcAft>
              <a:buNone/>
              <a:defRPr sz="1000">
                <a:solidFill>
                  <a:schemeClr val="dk2"/>
                </a:solidFill>
              </a:defRPr>
            </a:lvl7pPr>
            <a:lvl8pPr lvl="7" algn="r" rtl="0">
              <a:lnSpc>
                <a:spcPct val="100000"/>
              </a:lnSpc>
              <a:spcAft>
                <a:spcPts val="0"/>
              </a:spcAft>
              <a:buNone/>
              <a:defRPr sz="1000">
                <a:solidFill>
                  <a:schemeClr val="dk2"/>
                </a:solidFill>
              </a:defRPr>
            </a:lvl8pPr>
            <a:lvl9pPr lvl="8" algn="r" rtl="0">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556FFB-26EA-4C6F-BD10-94AAE729696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F9120AD-24C8-44A4-B5BD-977F068F5A6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3E4EA1C-1E2F-4760-90A1-8792EE628171}"/>
              </a:ext>
            </a:extLst>
          </p:cNvPr>
          <p:cNvSpPr>
            <a:spLocks noGrp="1"/>
          </p:cNvSpPr>
          <p:nvPr>
            <p:ph type="dt" sz="half" idx="10"/>
          </p:nvPr>
        </p:nvSpPr>
        <p:spPr/>
        <p:txBody>
          <a:bodyPr/>
          <a:lstStyle/>
          <a:p>
            <a:fld id="{5926882F-A0C9-4B2E-ADC4-46224EFCAE42}" type="datetimeFigureOut">
              <a:rPr lang="es-ES" smtClean="0"/>
              <a:t>20/05/2021</a:t>
            </a:fld>
            <a:endParaRPr lang="es-ES"/>
          </a:p>
        </p:txBody>
      </p:sp>
      <p:sp>
        <p:nvSpPr>
          <p:cNvPr id="5" name="Marcador de pie de página 4">
            <a:extLst>
              <a:ext uri="{FF2B5EF4-FFF2-40B4-BE49-F238E27FC236}">
                <a16:creationId xmlns:a16="http://schemas.microsoft.com/office/drawing/2014/main" id="{CD71D218-AAB4-439E-97AC-313377C36A6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BDB29DE-8032-46AB-AAD8-61A3014A325C}"/>
              </a:ext>
            </a:extLst>
          </p:cNvPr>
          <p:cNvSpPr>
            <a:spLocks noGrp="1"/>
          </p:cNvSpPr>
          <p:nvPr>
            <p:ph type="sldNum" sz="quarter" idx="12"/>
          </p:nvPr>
        </p:nvSpPr>
        <p:spPr/>
        <p:txBody>
          <a:bodyPr/>
          <a:lstStyle/>
          <a:p>
            <a:fld id="{920C79FA-ECC5-4CA5-84BC-3DF22C9681DF}" type="slidenum">
              <a:rPr lang="es-ES" smtClean="0"/>
              <a:t>‹Nº›</a:t>
            </a:fld>
            <a:endParaRPr lang="es-ES"/>
          </a:p>
        </p:txBody>
      </p:sp>
    </p:spTree>
    <p:extLst>
      <p:ext uri="{BB962C8B-B14F-4D97-AF65-F5344CB8AC3E}">
        <p14:creationId xmlns:p14="http://schemas.microsoft.com/office/powerpoint/2010/main" val="2152207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 name="Google Shape;22;p4"/>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35" name="Google Shape;35;p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7"/>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lt1"/>
              </a:buClr>
              <a:buSzPts val="1200"/>
              <a:buChar char="●"/>
              <a:defRPr sz="1200">
                <a:solidFill>
                  <a:schemeClr val="lt1"/>
                </a:solidFill>
              </a:defRPr>
            </a:lvl1pPr>
            <a:lvl2pPr marL="914400" lvl="1" indent="-304800">
              <a:spcBef>
                <a:spcPts val="160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41" name="Google Shape;41;p7"/>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488250"/>
            <a:ext cx="62271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
        <p:nvSpPr>
          <p:cNvPr id="44" name="Google Shape;44;p8"/>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a:endParaRPr/>
          </a:p>
        </p:txBody>
      </p:sp>
      <p:sp>
        <p:nvSpPr>
          <p:cNvPr id="49" name="Google Shape;49;p9"/>
          <p:cNvSpPr txBox="1">
            <a:spLocks noGrp="1"/>
          </p:cNvSpPr>
          <p:nvPr>
            <p:ph type="subTitle" idx="1"/>
          </p:nvPr>
        </p:nvSpPr>
        <p:spPr>
          <a:xfrm>
            <a:off x="265500" y="2779467"/>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0"/>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0"/>
          <p:cNvSpPr txBox="1">
            <a:spLocks noGrp="1"/>
          </p:cNvSpPr>
          <p:nvPr>
            <p:ph type="body" idx="1"/>
          </p:nvPr>
        </p:nvSpPr>
        <p:spPr>
          <a:xfrm>
            <a:off x="57150" y="4696825"/>
            <a:ext cx="8382000" cy="4467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56" name="Google Shape;56;p10"/>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4"/>
        </a:solidFill>
        <a:effectLst/>
      </p:bgPr>
    </p:bg>
    <p:spTree>
      <p:nvGrpSpPr>
        <p:cNvPr id="1" name="Shape 57"/>
        <p:cNvGrpSpPr/>
        <p:nvPr/>
      </p:nvGrpSpPr>
      <p:grpSpPr>
        <a:xfrm>
          <a:off x="0" y="0"/>
          <a:ext cx="0" cy="0"/>
          <a:chOff x="0" y="0"/>
          <a:chExt cx="0" cy="0"/>
        </a:xfrm>
      </p:grpSpPr>
      <p:sp>
        <p:nvSpPr>
          <p:cNvPr id="58" name="Google Shape;58;p11"/>
          <p:cNvSpPr txBox="1">
            <a:spLocks noGrp="1"/>
          </p:cNvSpPr>
          <p:nvPr>
            <p:ph type="title" hasCustomPrompt="1"/>
          </p:nvPr>
        </p:nvSpPr>
        <p:spPr>
          <a:xfrm>
            <a:off x="475500" y="1258525"/>
            <a:ext cx="8222100" cy="19635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a:spLocks noGrp="1"/>
          </p:cNvSpPr>
          <p:nvPr>
            <p:ph type="body" idx="1"/>
          </p:nvPr>
        </p:nvSpPr>
        <p:spPr>
          <a:xfrm>
            <a:off x="475500" y="3304625"/>
            <a:ext cx="82221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60" name="Google Shape;60;p1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61"/>
        <p:cNvGrpSpPr/>
        <p:nvPr/>
      </p:nvGrpSpPr>
      <p:grpSpPr>
        <a:xfrm>
          <a:off x="0" y="0"/>
          <a:ext cx="0" cy="0"/>
          <a:chOff x="0" y="0"/>
          <a:chExt cx="0" cy="0"/>
        </a:xfrm>
      </p:grpSpPr>
      <p:sp>
        <p:nvSpPr>
          <p:cNvPr id="62" name="Google Shape;62;p1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terial">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3" r:id="rId13"/>
  </p:sldLayoutIdLst>
  <mc:AlternateContent xmlns:mc="http://schemas.openxmlformats.org/markup-compatibility/2006" xmlns:p14="http://schemas.microsoft.com/office/powerpoint/2010/main">
    <mc:Choice Requires="p14">
      <p:transition spd="slow" p14:dur="2600">
        <p14:gallery dir="l"/>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creativecommons.org/licenses/by-nc-nd/4.0/?ref=chooser-v1"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4.jpe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26.jp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26.jp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26.jp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8.jp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7.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16.jp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21.jp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8" name="Google Shape;88;p16"/>
          <p:cNvSpPr txBox="1">
            <a:spLocks noGrp="1"/>
          </p:cNvSpPr>
          <p:nvPr>
            <p:ph type="title"/>
          </p:nvPr>
        </p:nvSpPr>
        <p:spPr>
          <a:xfrm>
            <a:off x="838350" y="3736087"/>
            <a:ext cx="7793586" cy="125653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b="1" dirty="0">
                <a:solidFill>
                  <a:srgbClr val="6D9EEB"/>
                </a:solidFill>
                <a:highlight>
                  <a:srgbClr val="F3F3F3"/>
                </a:highlight>
              </a:rPr>
              <a:t>EXPOSICIÓN FOTOGRÁFICA </a:t>
            </a:r>
            <a:br>
              <a:rPr lang="es" b="1" dirty="0">
                <a:solidFill>
                  <a:srgbClr val="6D9EEB"/>
                </a:solidFill>
                <a:highlight>
                  <a:srgbClr val="F3F3F3"/>
                </a:highlight>
              </a:rPr>
            </a:br>
            <a:r>
              <a:rPr lang="es" b="1" dirty="0">
                <a:solidFill>
                  <a:srgbClr val="6D9EEB"/>
                </a:solidFill>
                <a:highlight>
                  <a:srgbClr val="F3F3F3"/>
                </a:highlight>
              </a:rPr>
              <a:t>IES LEGIO VII</a:t>
            </a:r>
            <a:endParaRPr b="1" dirty="0">
              <a:solidFill>
                <a:srgbClr val="6D9EEB"/>
              </a:solidFill>
              <a:highlight>
                <a:srgbClr val="F3F3F3"/>
              </a:highlight>
            </a:endParaRPr>
          </a:p>
        </p:txBody>
      </p:sp>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4081" y="383286"/>
            <a:ext cx="5975838" cy="3352800"/>
          </a:xfrm>
          <a:prstGeom prst="rect">
            <a:avLst/>
          </a:prstGeom>
        </p:spPr>
      </p:pic>
      <p:sp>
        <p:nvSpPr>
          <p:cNvPr id="3" name="Rectangle 1">
            <a:extLst>
              <a:ext uri="{FF2B5EF4-FFF2-40B4-BE49-F238E27FC236}">
                <a16:creationId xmlns:a16="http://schemas.microsoft.com/office/drawing/2014/main" id="{CC0A7686-BDE4-48A5-AFD2-E85ABF9B2CF8}"/>
              </a:ext>
            </a:extLst>
          </p:cNvPr>
          <p:cNvSpPr>
            <a:spLocks noChangeArrowheads="1"/>
          </p:cNvSpPr>
          <p:nvPr/>
        </p:nvSpPr>
        <p:spPr bwMode="auto">
          <a:xfrm>
            <a:off x="74428" y="234154"/>
            <a:ext cx="315182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s-ES" altLang="es-ES" sz="1200" b="0" i="0" u="none" strike="noStrike" cap="none" normalizeH="0" baseline="0" dirty="0">
                <a:ln>
                  <a:noFill/>
                </a:ln>
                <a:solidFill>
                  <a:srgbClr val="333333"/>
                </a:solidFill>
                <a:effectLst/>
                <a:latin typeface="Source Sans Pro" panose="020B0503030403020204" pitchFamily="34" charset="0"/>
              </a:rPr>
              <a:t>Este trabajo tiene licencia </a:t>
            </a:r>
            <a:r>
              <a:rPr kumimoji="0" lang="es-ES" altLang="es-ES" sz="1200" b="0" i="0" u="none" strike="noStrike" cap="none" normalizeH="0" baseline="0" dirty="0">
                <a:ln>
                  <a:noFill/>
                </a:ln>
                <a:solidFill>
                  <a:srgbClr val="D14500"/>
                </a:solidFill>
                <a:effectLst/>
                <a:latin typeface="Source Sans Pro" panose="020B0503030403020204" pitchFamily="34" charset="0"/>
                <a:hlinkClick r:id="rId4"/>
              </a:rPr>
              <a:t>CC BY-NC-ND 4.0</a:t>
            </a:r>
            <a:r>
              <a:rPr kumimoji="0" lang="es-ES" altLang="es-ES" sz="1200" b="0" i="0" u="none" strike="noStrike" cap="none" normalizeH="0" baseline="0" dirty="0">
                <a:ln>
                  <a:noFill/>
                </a:ln>
                <a:solidFill>
                  <a:srgbClr val="333333"/>
                </a:solidFill>
                <a:effectLst/>
                <a:latin typeface="Source Sans Pro" panose="020B0503030403020204" pitchFamily="34" charset="0"/>
              </a:rPr>
              <a:t> </a:t>
            </a:r>
            <a:r>
              <a:rPr kumimoji="0" lang="es-ES" altLang="es-ES" sz="1200" b="0" i="0" u="none" strike="noStrike" cap="none" normalizeH="0" baseline="0" dirty="0">
                <a:ln>
                  <a:noFill/>
                </a:ln>
                <a:solidFill>
                  <a:srgbClr val="D14500"/>
                </a:solidFill>
                <a:effectLst/>
                <a:latin typeface="Source Sans Pro" panose="020B0503030403020204" pitchFamily="34" charset="0"/>
              </a:rPr>
              <a:t>     </a:t>
            </a:r>
            <a:r>
              <a:rPr kumimoji="0" lang="es-ES" altLang="es-ES" sz="800" b="0" i="0" u="none" strike="noStrike" cap="none" normalizeH="0" baseline="0" dirty="0">
                <a:ln>
                  <a:noFill/>
                </a:ln>
                <a:solidFill>
                  <a:schemeClr val="tx1"/>
                </a:solidFill>
                <a:effectLst/>
              </a:rPr>
              <a:t> </a:t>
            </a:r>
            <a:endParaRPr kumimoji="0" lang="es-ES" altLang="es-ES" sz="1800" b="0" i="0" u="none" strike="noStrike" cap="none" normalizeH="0" baseline="0" dirty="0">
              <a:ln>
                <a:noFill/>
              </a:ln>
              <a:solidFill>
                <a:schemeClr val="tx1"/>
              </a:solidFill>
              <a:effectLst/>
              <a:latin typeface="Arial" panose="020B0604020202020204" pitchFamily="34" charset="0"/>
            </a:endParaRPr>
          </a:p>
        </p:txBody>
      </p:sp>
      <p:pic>
        <p:nvPicPr>
          <p:cNvPr id="1026" name="Picture 2">
            <a:hlinkClick r:id="rId4"/>
            <a:extLst>
              <a:ext uri="{FF2B5EF4-FFF2-40B4-BE49-F238E27FC236}">
                <a16:creationId xmlns:a16="http://schemas.microsoft.com/office/drawing/2014/main" id="{04B5E148-8813-4B66-8276-B57CE94F04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5753" y="277403"/>
            <a:ext cx="190500" cy="190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450928D5-B90C-4293-9F84-653503DA4C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2864" y="277403"/>
            <a:ext cx="190500" cy="190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6B52E15-1291-4154-BC47-5B2836A2D4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1319" y="277403"/>
            <a:ext cx="190500" cy="1905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119D19A0-BBB4-4394-8DD5-25B6CA75DF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4122" y="277403"/>
            <a:ext cx="190500" cy="190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4" name="Imagen 3">
            <a:extLst>
              <a:ext uri="{FF2B5EF4-FFF2-40B4-BE49-F238E27FC236}">
                <a16:creationId xmlns:a16="http://schemas.microsoft.com/office/drawing/2014/main" id="{D9112FE1-92EF-4B23-8FB9-652D6283CF48}"/>
              </a:ext>
            </a:extLst>
          </p:cNvPr>
          <p:cNvPicPr>
            <a:picLocks noChangeAspect="1"/>
          </p:cNvPicPr>
          <p:nvPr/>
        </p:nvPicPr>
        <p:blipFill>
          <a:blip r:embed="rId3"/>
          <a:stretch>
            <a:fillRect/>
          </a:stretch>
        </p:blipFill>
        <p:spPr>
          <a:xfrm>
            <a:off x="0" y="0"/>
            <a:ext cx="5143500" cy="5143500"/>
          </a:xfrm>
          <a:prstGeom prst="rect">
            <a:avLst/>
          </a:prstGeom>
        </p:spPr>
      </p:pic>
      <p:pic>
        <p:nvPicPr>
          <p:cNvPr id="6" name="Imagen 5">
            <a:extLst>
              <a:ext uri="{FF2B5EF4-FFF2-40B4-BE49-F238E27FC236}">
                <a16:creationId xmlns:a16="http://schemas.microsoft.com/office/drawing/2014/main" id="{F9AFB588-3AF5-4C2B-A549-6E33B24E4725}"/>
              </a:ext>
            </a:extLst>
          </p:cNvPr>
          <p:cNvPicPr>
            <a:picLocks noChangeAspect="1"/>
          </p:cNvPicPr>
          <p:nvPr/>
        </p:nvPicPr>
        <p:blipFill>
          <a:blip r:embed="rId4"/>
          <a:stretch>
            <a:fillRect/>
          </a:stretch>
        </p:blipFill>
        <p:spPr>
          <a:xfrm>
            <a:off x="5143500" y="0"/>
            <a:ext cx="3838575" cy="2878931"/>
          </a:xfrm>
          <a:prstGeom prst="rect">
            <a:avLst/>
          </a:prstGeom>
        </p:spPr>
      </p:pic>
      <p:pic>
        <p:nvPicPr>
          <p:cNvPr id="5122" name="Picture 2" descr="https://northeurope1-mediap.svc.ms/transform/thumbnail?provider=spo&amp;inputFormat=jpg&amp;cs=fFNQTw&amp;docid=https%3A%2F%2Feducajcyl-my.sharepoint.com%3A443%2F_api%2Fv2.0%2Fdrives%2Fb!fLb-bVCE3k6sneCygFRzumpX_s99iwFBt_c2nt9FGHpOp11QbiYfSKc6wheXOpc9%2Fitems%2F01YFQWXQAS6S5I6LVIYFDKIUH5DQQQJ57V%3Fversion%3DPublished&amp;access_token=eyJ0eXAiOiJKV1QiLCJhbGciOiJub25lIn0.eyJhdWQiOiIwMDAwMDAwMy0wMDAwLTBmZjEtY2UwMC0wMDAwMDAwMDAwMDAvZWR1Y2FqY3lsLW15LnNoYXJlcG9pbnQuY29tQDY2OTIyMmVlLWQ1ZTUtNDUzOS05ODdlLWEzMDE1YWI2ZGYzMSIsImlzcyI6IjAwMDAwMDAzLTAwMDAtMGZmMS1jZTAwLTAwMDAwMDAwMDAwMCIsIm5iZiI6IjE2MjA5MTgwMDAiLCJleHAiOiIxNjIwOTM5NjAwIiwiZW5kcG9pbnR1cmwiOiJWZnVuV1loa3FTVmVPYm0wWlFDU2ZVNGFBcFFXREdndW0rWlVBQ0QvRG5BPSIsImVuZHBvaW50dXJsTGVuZ3RoIjoiMTE5IiwiaXNsb29wYmFjayI6IlRydWUiLCJ2ZXIiOiJoYXNoZWRwcm9vZnRva2VuIiwic2l0ZWlkIjoiTm1SbVpXSTJOMk10T0RRMU1DMDBaV1JsTFdGak9XUXRaVEJpTWpnd05UUTNNMkpoIiwibmFtZWlkIjoiMCMuZnxtZW1iZXJzaGlwfHVybiUzYXNwbyUzYWFub24jMzllZDA5Y2RjNjkwMjM2Yjg0MDIyNGM2NDM0ZWFiMjRiYzVkMmQ3NGJjZjllM2E5ZjZiMGE0ZGY5YTc3ZmM3YSIsIm5paSI6Im1pY3Jvc29mdC5zaGFyZXBvaW50IiwiaXN1c2VyIjoidHJ1ZSIsImNhY2hla2V5IjoiMGguZnxtZW1iZXJzaGlwfHVybiUzYXNwbyUzYWFub24jMzllZDA5Y2RjNjkwMjM2Yjg0MDIyNGM2NDM0ZWFiMjRiYzVkMmQ3NGJjZjllM2E5ZjZiMGE0ZGY5YTc3ZmM3YSIsInNoYXJpbmdpZCI6IndzL01pOW45NGsrd0RlbTgwclJxREEiLCJ0dCI6IjAiLCJ1c2VQZXJzaXN0ZW50Q29va2llIjoiMiJ9.aVZta2Z6RmdrYlZzT1BpNktmbmM4UkJ3NGtZWWE4bURNbDdaSlRRS2pXOD0&amp;encodeFailures=1&amp;width=800&amp;height=800&amp;srcWidth=800&amp;srcHeight=800">
            <a:extLst>
              <a:ext uri="{FF2B5EF4-FFF2-40B4-BE49-F238E27FC236}">
                <a16:creationId xmlns:a16="http://schemas.microsoft.com/office/drawing/2014/main" id="{18250D40-0C83-4D1A-842E-A4BC4DA889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0287" y="2906315"/>
            <a:ext cx="2209800" cy="2209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F86A73-85B0-41A8-8B43-E56FED4B6968}"/>
              </a:ext>
            </a:extLst>
          </p:cNvPr>
          <p:cNvSpPr>
            <a:spLocks noGrp="1"/>
          </p:cNvSpPr>
          <p:nvPr>
            <p:ph type="title"/>
          </p:nvPr>
        </p:nvSpPr>
        <p:spPr>
          <a:xfrm flipV="1">
            <a:off x="723608" y="2679895"/>
            <a:ext cx="626891" cy="423229"/>
          </a:xfrm>
        </p:spPr>
        <p:txBody>
          <a:bodyPr>
            <a:normAutofit fontScale="90000"/>
          </a:bodyPr>
          <a:lstStyle/>
          <a:p>
            <a:br>
              <a:rPr lang="es-ES_tradnl" dirty="0"/>
            </a:br>
            <a:endParaRPr lang="es-ES" dirty="0"/>
          </a:p>
        </p:txBody>
      </p:sp>
      <p:pic>
        <p:nvPicPr>
          <p:cNvPr id="5" name="Marcador de contenido 4">
            <a:extLst>
              <a:ext uri="{FF2B5EF4-FFF2-40B4-BE49-F238E27FC236}">
                <a16:creationId xmlns:a16="http://schemas.microsoft.com/office/drawing/2014/main" id="{59F67012-24C3-48F3-B451-C65EDF8B6B63}"/>
              </a:ext>
            </a:extLst>
          </p:cNvPr>
          <p:cNvPicPr>
            <a:picLocks noGrp="1" noChangeAspect="1"/>
          </p:cNvPicPr>
          <p:nvPr>
            <p:ph idx="1"/>
          </p:nvPr>
        </p:nvPicPr>
        <p:blipFill>
          <a:blip r:embed="rId2"/>
          <a:stretch>
            <a:fillRect/>
          </a:stretch>
        </p:blipFill>
        <p:spPr>
          <a:xfrm>
            <a:off x="3033194" y="453287"/>
            <a:ext cx="3177694" cy="4236926"/>
          </a:xfrm>
        </p:spPr>
      </p:pic>
      <p:sp>
        <p:nvSpPr>
          <p:cNvPr id="8" name="Google Shape;108;p19">
            <a:extLst>
              <a:ext uri="{FF2B5EF4-FFF2-40B4-BE49-F238E27FC236}">
                <a16:creationId xmlns:a16="http://schemas.microsoft.com/office/drawing/2014/main" id="{DA5077A9-0C99-4957-81AA-951B76E49934}"/>
              </a:ext>
            </a:extLst>
          </p:cNvPr>
          <p:cNvSpPr txBox="1">
            <a:spLocks/>
          </p:cNvSpPr>
          <p:nvPr/>
        </p:nvSpPr>
        <p:spPr>
          <a:xfrm>
            <a:off x="246368" y="453287"/>
            <a:ext cx="2683200" cy="18678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200"/>
              <a:buFont typeface="Roboto"/>
              <a:buNone/>
              <a:defRPr sz="3000" b="1" i="0" u="none" strike="noStrike" cap="none">
                <a:solidFill>
                  <a:srgbClr val="212121"/>
                </a:solidFill>
                <a:latin typeface="Roboto"/>
                <a:ea typeface="Roboto"/>
                <a:cs typeface="Roboto"/>
                <a:sym typeface="Roboto"/>
              </a:defRPr>
            </a:lvl1pPr>
            <a:lvl2pPr marR="0" lvl="1" algn="l" rtl="0">
              <a:lnSpc>
                <a:spcPct val="100000"/>
              </a:lnSpc>
              <a:spcBef>
                <a:spcPts val="0"/>
              </a:spcBef>
              <a:spcAft>
                <a:spcPts val="0"/>
              </a:spcAft>
              <a:buClr>
                <a:schemeClr val="lt1"/>
              </a:buClr>
              <a:buSzPts val="3200"/>
              <a:buFont typeface="Roboto"/>
              <a:buNone/>
              <a:defRPr sz="3000" b="1" i="0" u="none" strike="noStrike" cap="none">
                <a:solidFill>
                  <a:srgbClr val="21212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3000" b="1" i="0" u="none" strike="noStrike" cap="none">
                <a:solidFill>
                  <a:srgbClr val="21212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3000" b="1" i="0" u="none" strike="noStrike" cap="none">
                <a:solidFill>
                  <a:srgbClr val="21212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3000" b="1" i="0" u="none" strike="noStrike" cap="none">
                <a:solidFill>
                  <a:srgbClr val="21212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3000" b="1" i="0" u="none" strike="noStrike" cap="none">
                <a:solidFill>
                  <a:srgbClr val="21212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3000" b="1" i="0" u="none" strike="noStrike" cap="none">
                <a:solidFill>
                  <a:srgbClr val="21212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3000" b="1" i="0" u="none" strike="noStrike" cap="none">
                <a:solidFill>
                  <a:srgbClr val="21212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3000" b="1" i="0" u="none" strike="noStrike" cap="none">
                <a:solidFill>
                  <a:srgbClr val="212121"/>
                </a:solidFill>
                <a:latin typeface="Roboto"/>
                <a:ea typeface="Roboto"/>
                <a:cs typeface="Roboto"/>
                <a:sym typeface="Roboto"/>
              </a:defRPr>
            </a:lvl9pPr>
          </a:lstStyle>
          <a:p>
            <a:pPr algn="ctr"/>
            <a:r>
              <a:rPr lang="es-ES" sz="2800" dirty="0">
                <a:solidFill>
                  <a:srgbClr val="E69138"/>
                </a:solidFill>
              </a:rPr>
              <a:t>Canal de riego y mal cuidado (Canal de Castañón)</a:t>
            </a:r>
            <a:endParaRPr lang="es-ES" sz="2800" dirty="0">
              <a:solidFill>
                <a:srgbClr val="F6B26B"/>
              </a:solidFill>
              <a:highlight>
                <a:srgbClr val="F3F3F3"/>
              </a:highlight>
            </a:endParaRPr>
          </a:p>
        </p:txBody>
      </p:sp>
      <p:sp>
        <p:nvSpPr>
          <p:cNvPr id="9" name="Google Shape;108;p19">
            <a:extLst>
              <a:ext uri="{FF2B5EF4-FFF2-40B4-BE49-F238E27FC236}">
                <a16:creationId xmlns:a16="http://schemas.microsoft.com/office/drawing/2014/main" id="{494F2F88-062E-4273-97DA-E78C42F944E0}"/>
              </a:ext>
            </a:extLst>
          </p:cNvPr>
          <p:cNvSpPr txBox="1">
            <a:spLocks/>
          </p:cNvSpPr>
          <p:nvPr/>
        </p:nvSpPr>
        <p:spPr>
          <a:xfrm>
            <a:off x="6210888" y="2758256"/>
            <a:ext cx="2683200" cy="18678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200"/>
              <a:buFont typeface="Roboto"/>
              <a:buNone/>
              <a:defRPr sz="3000" b="1" i="0" u="none" strike="noStrike" cap="none">
                <a:solidFill>
                  <a:srgbClr val="212121"/>
                </a:solidFill>
                <a:latin typeface="Roboto"/>
                <a:ea typeface="Roboto"/>
                <a:cs typeface="Roboto"/>
                <a:sym typeface="Roboto"/>
              </a:defRPr>
            </a:lvl1pPr>
            <a:lvl2pPr marR="0" lvl="1" algn="l" rtl="0">
              <a:lnSpc>
                <a:spcPct val="100000"/>
              </a:lnSpc>
              <a:spcBef>
                <a:spcPts val="0"/>
              </a:spcBef>
              <a:spcAft>
                <a:spcPts val="0"/>
              </a:spcAft>
              <a:buClr>
                <a:schemeClr val="lt1"/>
              </a:buClr>
              <a:buSzPts val="3200"/>
              <a:buFont typeface="Roboto"/>
              <a:buNone/>
              <a:defRPr sz="3000" b="1" i="0" u="none" strike="noStrike" cap="none">
                <a:solidFill>
                  <a:srgbClr val="21212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3000" b="1" i="0" u="none" strike="noStrike" cap="none">
                <a:solidFill>
                  <a:srgbClr val="21212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3000" b="1" i="0" u="none" strike="noStrike" cap="none">
                <a:solidFill>
                  <a:srgbClr val="21212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3000" b="1" i="0" u="none" strike="noStrike" cap="none">
                <a:solidFill>
                  <a:srgbClr val="21212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3000" b="1" i="0" u="none" strike="noStrike" cap="none">
                <a:solidFill>
                  <a:srgbClr val="21212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3000" b="1" i="0" u="none" strike="noStrike" cap="none">
                <a:solidFill>
                  <a:srgbClr val="21212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3000" b="1" i="0" u="none" strike="noStrike" cap="none">
                <a:solidFill>
                  <a:srgbClr val="21212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3000" b="1" i="0" u="none" strike="noStrike" cap="none">
                <a:solidFill>
                  <a:srgbClr val="212121"/>
                </a:solidFill>
                <a:latin typeface="Roboto"/>
                <a:ea typeface="Roboto"/>
                <a:cs typeface="Roboto"/>
                <a:sym typeface="Roboto"/>
              </a:defRPr>
            </a:lvl9pPr>
          </a:lstStyle>
          <a:p>
            <a:pPr algn="ctr"/>
            <a:r>
              <a:rPr lang="es-ES" sz="2800" dirty="0">
                <a:solidFill>
                  <a:srgbClr val="E69138"/>
                </a:solidFill>
              </a:rPr>
              <a:t>Río limpio y con fluidez </a:t>
            </a:r>
          </a:p>
          <a:p>
            <a:pPr algn="ctr"/>
            <a:r>
              <a:rPr lang="es-ES" sz="2800" dirty="0">
                <a:solidFill>
                  <a:srgbClr val="E69138"/>
                </a:solidFill>
              </a:rPr>
              <a:t>(Río Órbigo)</a:t>
            </a:r>
            <a:endParaRPr lang="es-ES" sz="2800" dirty="0">
              <a:solidFill>
                <a:srgbClr val="F6B26B"/>
              </a:solidFill>
              <a:highlight>
                <a:srgbClr val="F3F3F3"/>
              </a:highlight>
            </a:endParaRPr>
          </a:p>
        </p:txBody>
      </p:sp>
      <p:pic>
        <p:nvPicPr>
          <p:cNvPr id="10" name="Imagen 9">
            <a:extLst>
              <a:ext uri="{FF2B5EF4-FFF2-40B4-BE49-F238E27FC236}">
                <a16:creationId xmlns:a16="http://schemas.microsoft.com/office/drawing/2014/main" id="{C13932AF-1C5B-4B89-9EB7-D3ACE28B1146}"/>
              </a:ext>
            </a:extLst>
          </p:cNvPr>
          <p:cNvPicPr>
            <a:picLocks noChangeAspect="1"/>
          </p:cNvPicPr>
          <p:nvPr/>
        </p:nvPicPr>
        <p:blipFill>
          <a:blip r:embed="rId3"/>
          <a:stretch>
            <a:fillRect/>
          </a:stretch>
        </p:blipFill>
        <p:spPr>
          <a:xfrm>
            <a:off x="1037053" y="3103122"/>
            <a:ext cx="1097515" cy="1128492"/>
          </a:xfrm>
          <a:prstGeom prst="rect">
            <a:avLst/>
          </a:prstGeom>
        </p:spPr>
      </p:pic>
      <p:pic>
        <p:nvPicPr>
          <p:cNvPr id="12" name="Imagen 11">
            <a:extLst>
              <a:ext uri="{FF2B5EF4-FFF2-40B4-BE49-F238E27FC236}">
                <a16:creationId xmlns:a16="http://schemas.microsoft.com/office/drawing/2014/main" id="{2C74A59A-54BA-4F4E-8AA2-F9DF7C41C36A}"/>
              </a:ext>
            </a:extLst>
          </p:cNvPr>
          <p:cNvPicPr>
            <a:picLocks noChangeAspect="1"/>
          </p:cNvPicPr>
          <p:nvPr/>
        </p:nvPicPr>
        <p:blipFill>
          <a:blip r:embed="rId3"/>
          <a:stretch>
            <a:fillRect/>
          </a:stretch>
        </p:blipFill>
        <p:spPr>
          <a:xfrm>
            <a:off x="7003730" y="1041526"/>
            <a:ext cx="1097515" cy="1128492"/>
          </a:xfrm>
          <a:prstGeom prst="rect">
            <a:avLst/>
          </a:prstGeom>
        </p:spPr>
      </p:pic>
    </p:spTree>
    <p:extLst>
      <p:ext uri="{BB962C8B-B14F-4D97-AF65-F5344CB8AC3E}">
        <p14:creationId xmlns:p14="http://schemas.microsoft.com/office/powerpoint/2010/main" val="146780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700"/>
                                        <p:tgtEl>
                                          <p:spTgt spid="8"/>
                                        </p:tgtEl>
                                        <p:attrNameLst>
                                          <p:attrName>ppt_x</p:attrName>
                                        </p:attrNameLst>
                                      </p:cBhvr>
                                      <p:tavLst>
                                        <p:tav tm="0">
                                          <p:val>
                                            <p:strVal val="#ppt_x-1"/>
                                          </p:val>
                                        </p:tav>
                                        <p:tav tm="100000">
                                          <p:val>
                                            <p:strVal val="#ppt_x"/>
                                          </p:val>
                                        </p:tav>
                                      </p:tavLst>
                                    </p:anim>
                                  </p:childTnLst>
                                </p:cTn>
                              </p:par>
                            </p:childTnLst>
                          </p:cTn>
                        </p:par>
                        <p:par>
                          <p:cTn id="8" fill="hold">
                            <p:stCondLst>
                              <p:cond delay="2700"/>
                            </p:stCondLst>
                            <p:childTnLst>
                              <p:par>
                                <p:cTn id="9" presetID="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700"/>
                                        <p:tgtEl>
                                          <p:spTgt spid="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8" name="Google Shape;108;p19"/>
          <p:cNvSpPr txBox="1">
            <a:spLocks noGrp="1"/>
          </p:cNvSpPr>
          <p:nvPr>
            <p:ph type="title"/>
          </p:nvPr>
        </p:nvSpPr>
        <p:spPr>
          <a:xfrm>
            <a:off x="1561717" y="359508"/>
            <a:ext cx="2683200" cy="186787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2800" dirty="0">
                <a:solidFill>
                  <a:srgbClr val="E69138"/>
                </a:solidFill>
              </a:rPr>
              <a:t>Zona del campo contaminada con residuos</a:t>
            </a:r>
            <a:endParaRPr sz="2800" dirty="0">
              <a:solidFill>
                <a:srgbClr val="F6B26B"/>
              </a:solidFill>
              <a:highlight>
                <a:srgbClr val="F3F3F3"/>
              </a:highlight>
            </a:endParaRPr>
          </a:p>
        </p:txBody>
      </p:sp>
      <p:pic>
        <p:nvPicPr>
          <p:cNvPr id="3" name="Imagen 2">
            <a:extLst>
              <a:ext uri="{FF2B5EF4-FFF2-40B4-BE49-F238E27FC236}">
                <a16:creationId xmlns:a16="http://schemas.microsoft.com/office/drawing/2014/main" id="{DA424869-CD44-448C-9730-8E0311F85D84}"/>
              </a:ext>
            </a:extLst>
          </p:cNvPr>
          <p:cNvPicPr>
            <a:picLocks noChangeAspect="1"/>
          </p:cNvPicPr>
          <p:nvPr/>
        </p:nvPicPr>
        <p:blipFill>
          <a:blip r:embed="rId3"/>
          <a:stretch>
            <a:fillRect/>
          </a:stretch>
        </p:blipFill>
        <p:spPr>
          <a:xfrm>
            <a:off x="387553" y="478692"/>
            <a:ext cx="726831" cy="747346"/>
          </a:xfrm>
          <a:prstGeom prst="rect">
            <a:avLst/>
          </a:prstGeom>
        </p:spPr>
      </p:pic>
      <p:pic>
        <p:nvPicPr>
          <p:cNvPr id="8" name="Imagen 7">
            <a:extLst>
              <a:ext uri="{FF2B5EF4-FFF2-40B4-BE49-F238E27FC236}">
                <a16:creationId xmlns:a16="http://schemas.microsoft.com/office/drawing/2014/main" id="{36E494E9-A3DC-4A04-9DEE-8243B42B0052}"/>
              </a:ext>
            </a:extLst>
          </p:cNvPr>
          <p:cNvPicPr>
            <a:picLocks noChangeAspect="1"/>
          </p:cNvPicPr>
          <p:nvPr/>
        </p:nvPicPr>
        <p:blipFill>
          <a:blip r:embed="rId4"/>
          <a:stretch>
            <a:fillRect/>
          </a:stretch>
        </p:blipFill>
        <p:spPr>
          <a:xfrm>
            <a:off x="4260770" y="0"/>
            <a:ext cx="4080013" cy="5143500"/>
          </a:xfrm>
          <a:prstGeom prst="rect">
            <a:avLst/>
          </a:prstGeom>
        </p:spPr>
      </p:pic>
      <p:pic>
        <p:nvPicPr>
          <p:cNvPr id="9" name="Imagen 8">
            <a:extLst>
              <a:ext uri="{FF2B5EF4-FFF2-40B4-BE49-F238E27FC236}">
                <a16:creationId xmlns:a16="http://schemas.microsoft.com/office/drawing/2014/main" id="{77ADF2AD-1DC6-463E-B0FB-24AD3ECF938E}"/>
              </a:ext>
            </a:extLst>
          </p:cNvPr>
          <p:cNvPicPr>
            <a:picLocks noChangeAspect="1"/>
          </p:cNvPicPr>
          <p:nvPr/>
        </p:nvPicPr>
        <p:blipFill>
          <a:blip r:embed="rId3"/>
          <a:stretch>
            <a:fillRect/>
          </a:stretch>
        </p:blipFill>
        <p:spPr>
          <a:xfrm>
            <a:off x="387552" y="2853104"/>
            <a:ext cx="726831" cy="747346"/>
          </a:xfrm>
          <a:prstGeom prst="rect">
            <a:avLst/>
          </a:prstGeom>
        </p:spPr>
      </p:pic>
      <p:sp>
        <p:nvSpPr>
          <p:cNvPr id="10" name="Google Shape;108;p19">
            <a:extLst>
              <a:ext uri="{FF2B5EF4-FFF2-40B4-BE49-F238E27FC236}">
                <a16:creationId xmlns:a16="http://schemas.microsoft.com/office/drawing/2014/main" id="{7E6BD604-C1C8-421D-A513-F685FEE9ABE1}"/>
              </a:ext>
            </a:extLst>
          </p:cNvPr>
          <p:cNvSpPr txBox="1">
            <a:spLocks/>
          </p:cNvSpPr>
          <p:nvPr/>
        </p:nvSpPr>
        <p:spPr>
          <a:xfrm>
            <a:off x="1561717" y="2762738"/>
            <a:ext cx="2683200" cy="18678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200"/>
              <a:buFont typeface="Roboto"/>
              <a:buNone/>
              <a:defRPr sz="3000" b="1" i="0" u="none" strike="noStrike" cap="none">
                <a:solidFill>
                  <a:srgbClr val="212121"/>
                </a:solidFill>
                <a:latin typeface="Roboto"/>
                <a:ea typeface="Roboto"/>
                <a:cs typeface="Roboto"/>
                <a:sym typeface="Roboto"/>
              </a:defRPr>
            </a:lvl1pPr>
            <a:lvl2pPr marR="0" lvl="1" algn="l" rtl="0">
              <a:lnSpc>
                <a:spcPct val="100000"/>
              </a:lnSpc>
              <a:spcBef>
                <a:spcPts val="0"/>
              </a:spcBef>
              <a:spcAft>
                <a:spcPts val="0"/>
              </a:spcAft>
              <a:buClr>
                <a:schemeClr val="lt1"/>
              </a:buClr>
              <a:buSzPts val="3200"/>
              <a:buFont typeface="Roboto"/>
              <a:buNone/>
              <a:defRPr sz="3000" b="1" i="0" u="none" strike="noStrike" cap="none">
                <a:solidFill>
                  <a:srgbClr val="21212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3000" b="1" i="0" u="none" strike="noStrike" cap="none">
                <a:solidFill>
                  <a:srgbClr val="21212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3000" b="1" i="0" u="none" strike="noStrike" cap="none">
                <a:solidFill>
                  <a:srgbClr val="21212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3000" b="1" i="0" u="none" strike="noStrike" cap="none">
                <a:solidFill>
                  <a:srgbClr val="21212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3000" b="1" i="0" u="none" strike="noStrike" cap="none">
                <a:solidFill>
                  <a:srgbClr val="21212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3000" b="1" i="0" u="none" strike="noStrike" cap="none">
                <a:solidFill>
                  <a:srgbClr val="21212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3000" b="1" i="0" u="none" strike="noStrike" cap="none">
                <a:solidFill>
                  <a:srgbClr val="21212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3000" b="1" i="0" u="none" strike="noStrike" cap="none">
                <a:solidFill>
                  <a:srgbClr val="212121"/>
                </a:solidFill>
                <a:latin typeface="Roboto"/>
                <a:ea typeface="Roboto"/>
                <a:cs typeface="Roboto"/>
                <a:sym typeface="Roboto"/>
              </a:defRPr>
            </a:lvl9pPr>
          </a:lstStyle>
          <a:p>
            <a:pPr algn="ctr"/>
            <a:r>
              <a:rPr lang="es-ES" sz="2800" dirty="0">
                <a:solidFill>
                  <a:srgbClr val="E69138"/>
                </a:solidFill>
              </a:rPr>
              <a:t>Zona del campo bien cuidada y con flores</a:t>
            </a:r>
            <a:endParaRPr lang="es-ES" sz="2800" dirty="0">
              <a:solidFill>
                <a:srgbClr val="F6B26B"/>
              </a:solidFill>
              <a:highlight>
                <a:srgbClr val="F3F3F3"/>
              </a:high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cBhvr additive="base">
                                        <p:cTn id="7" dur="2700"/>
                                        <p:tgtEl>
                                          <p:spTgt spid="108"/>
                                        </p:tgtEl>
                                        <p:attrNameLst>
                                          <p:attrName>ppt_x</p:attrName>
                                        </p:attrNameLst>
                                      </p:cBhvr>
                                      <p:tavLst>
                                        <p:tav tm="0">
                                          <p:val>
                                            <p:strVal val="#ppt_x-1"/>
                                          </p:val>
                                        </p:tav>
                                        <p:tav tm="100000">
                                          <p:val>
                                            <p:strVal val="#ppt_x"/>
                                          </p:val>
                                        </p:tav>
                                      </p:tavLst>
                                    </p:anim>
                                  </p:childTnLst>
                                </p:cTn>
                              </p:par>
                            </p:childTnLst>
                          </p:cTn>
                        </p:par>
                        <p:par>
                          <p:cTn id="8" fill="hold">
                            <p:stCondLst>
                              <p:cond delay="2700"/>
                            </p:stCondLst>
                            <p:childTnLst>
                              <p:par>
                                <p:cTn id="9" presetID="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2700"/>
                                        <p:tgtEl>
                                          <p:spTgt spid="1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Marcador de contenido 14">
            <a:extLst>
              <a:ext uri="{FF2B5EF4-FFF2-40B4-BE49-F238E27FC236}">
                <a16:creationId xmlns:a16="http://schemas.microsoft.com/office/drawing/2014/main" id="{A57426F2-C0A6-45A3-A546-F4B2BE9C65BF}"/>
              </a:ext>
            </a:extLst>
          </p:cNvPr>
          <p:cNvPicPr>
            <a:picLocks noGrp="1" noChangeAspect="1"/>
          </p:cNvPicPr>
          <p:nvPr>
            <p:ph idx="1"/>
          </p:nvPr>
        </p:nvPicPr>
        <p:blipFill>
          <a:blip r:embed="rId2"/>
          <a:stretch>
            <a:fillRect/>
          </a:stretch>
        </p:blipFill>
        <p:spPr>
          <a:xfrm>
            <a:off x="2940248" y="825408"/>
            <a:ext cx="3292808" cy="3292808"/>
          </a:xfrm>
        </p:spPr>
      </p:pic>
      <p:pic>
        <p:nvPicPr>
          <p:cNvPr id="8" name="Imagen 7">
            <a:extLst>
              <a:ext uri="{FF2B5EF4-FFF2-40B4-BE49-F238E27FC236}">
                <a16:creationId xmlns:a16="http://schemas.microsoft.com/office/drawing/2014/main" id="{524443F5-4EE6-4DBE-ABC4-187AE943FDBB}"/>
              </a:ext>
            </a:extLst>
          </p:cNvPr>
          <p:cNvPicPr>
            <a:picLocks noChangeAspect="1"/>
          </p:cNvPicPr>
          <p:nvPr/>
        </p:nvPicPr>
        <p:blipFill>
          <a:blip r:embed="rId3"/>
          <a:stretch>
            <a:fillRect/>
          </a:stretch>
        </p:blipFill>
        <p:spPr>
          <a:xfrm>
            <a:off x="950260" y="825408"/>
            <a:ext cx="726831" cy="747346"/>
          </a:xfrm>
          <a:prstGeom prst="rect">
            <a:avLst/>
          </a:prstGeom>
        </p:spPr>
      </p:pic>
      <p:sp>
        <p:nvSpPr>
          <p:cNvPr id="9" name="Google Shape;108;p19">
            <a:extLst>
              <a:ext uri="{FF2B5EF4-FFF2-40B4-BE49-F238E27FC236}">
                <a16:creationId xmlns:a16="http://schemas.microsoft.com/office/drawing/2014/main" id="{D6B5BEEC-DA7E-4768-8648-992200D8A023}"/>
              </a:ext>
            </a:extLst>
          </p:cNvPr>
          <p:cNvSpPr txBox="1">
            <a:spLocks/>
          </p:cNvSpPr>
          <p:nvPr/>
        </p:nvSpPr>
        <p:spPr>
          <a:xfrm>
            <a:off x="257048" y="2015794"/>
            <a:ext cx="2683200" cy="18678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200"/>
              <a:buFont typeface="Roboto"/>
              <a:buNone/>
              <a:defRPr sz="3000" b="1" i="0" u="none" strike="noStrike" cap="none">
                <a:solidFill>
                  <a:srgbClr val="212121"/>
                </a:solidFill>
                <a:latin typeface="Roboto"/>
                <a:ea typeface="Roboto"/>
                <a:cs typeface="Roboto"/>
                <a:sym typeface="Roboto"/>
              </a:defRPr>
            </a:lvl1pPr>
            <a:lvl2pPr marR="0" lvl="1" algn="l" rtl="0">
              <a:lnSpc>
                <a:spcPct val="100000"/>
              </a:lnSpc>
              <a:spcBef>
                <a:spcPts val="0"/>
              </a:spcBef>
              <a:spcAft>
                <a:spcPts val="0"/>
              </a:spcAft>
              <a:buClr>
                <a:schemeClr val="lt1"/>
              </a:buClr>
              <a:buSzPts val="3200"/>
              <a:buFont typeface="Roboto"/>
              <a:buNone/>
              <a:defRPr sz="3000" b="1" i="0" u="none" strike="noStrike" cap="none">
                <a:solidFill>
                  <a:srgbClr val="21212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3000" b="1" i="0" u="none" strike="noStrike" cap="none">
                <a:solidFill>
                  <a:srgbClr val="21212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3000" b="1" i="0" u="none" strike="noStrike" cap="none">
                <a:solidFill>
                  <a:srgbClr val="21212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3000" b="1" i="0" u="none" strike="noStrike" cap="none">
                <a:solidFill>
                  <a:srgbClr val="21212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3000" b="1" i="0" u="none" strike="noStrike" cap="none">
                <a:solidFill>
                  <a:srgbClr val="21212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3000" b="1" i="0" u="none" strike="noStrike" cap="none">
                <a:solidFill>
                  <a:srgbClr val="21212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3000" b="1" i="0" u="none" strike="noStrike" cap="none">
                <a:solidFill>
                  <a:srgbClr val="21212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3000" b="1" i="0" u="none" strike="noStrike" cap="none">
                <a:solidFill>
                  <a:srgbClr val="212121"/>
                </a:solidFill>
                <a:latin typeface="Roboto"/>
                <a:ea typeface="Roboto"/>
                <a:cs typeface="Roboto"/>
                <a:sym typeface="Roboto"/>
              </a:defRPr>
            </a:lvl9pPr>
          </a:lstStyle>
          <a:p>
            <a:pPr algn="ctr"/>
            <a:r>
              <a:rPr lang="es-ES" sz="2800" dirty="0">
                <a:solidFill>
                  <a:srgbClr val="E69138"/>
                </a:solidFill>
              </a:rPr>
              <a:t>Tala masiva </a:t>
            </a:r>
          </a:p>
          <a:p>
            <a:pPr algn="ctr"/>
            <a:r>
              <a:rPr lang="es-ES" sz="2800" dirty="0">
                <a:solidFill>
                  <a:srgbClr val="E69138"/>
                </a:solidFill>
              </a:rPr>
              <a:t>de árboles</a:t>
            </a:r>
            <a:endParaRPr lang="es-ES" sz="2800" dirty="0">
              <a:solidFill>
                <a:srgbClr val="F6B26B"/>
              </a:solidFill>
              <a:highlight>
                <a:srgbClr val="F3F3F3"/>
              </a:highlight>
            </a:endParaRPr>
          </a:p>
        </p:txBody>
      </p:sp>
      <p:sp>
        <p:nvSpPr>
          <p:cNvPr id="11" name="Google Shape;108;p19">
            <a:extLst>
              <a:ext uri="{FF2B5EF4-FFF2-40B4-BE49-F238E27FC236}">
                <a16:creationId xmlns:a16="http://schemas.microsoft.com/office/drawing/2014/main" id="{349C8C32-2137-400D-B8C4-DBBBE66C0D89}"/>
              </a:ext>
            </a:extLst>
          </p:cNvPr>
          <p:cNvSpPr txBox="1">
            <a:spLocks/>
          </p:cNvSpPr>
          <p:nvPr/>
        </p:nvSpPr>
        <p:spPr>
          <a:xfrm>
            <a:off x="6304491" y="1527599"/>
            <a:ext cx="2683200" cy="27867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200"/>
              <a:buFont typeface="Roboto"/>
              <a:buNone/>
              <a:defRPr sz="3000" b="1" i="0" u="none" strike="noStrike" cap="none">
                <a:solidFill>
                  <a:srgbClr val="212121"/>
                </a:solidFill>
                <a:latin typeface="Roboto"/>
                <a:ea typeface="Roboto"/>
                <a:cs typeface="Roboto"/>
                <a:sym typeface="Roboto"/>
              </a:defRPr>
            </a:lvl1pPr>
            <a:lvl2pPr marR="0" lvl="1" algn="l" rtl="0">
              <a:lnSpc>
                <a:spcPct val="100000"/>
              </a:lnSpc>
              <a:spcBef>
                <a:spcPts val="0"/>
              </a:spcBef>
              <a:spcAft>
                <a:spcPts val="0"/>
              </a:spcAft>
              <a:buClr>
                <a:schemeClr val="lt1"/>
              </a:buClr>
              <a:buSzPts val="3200"/>
              <a:buFont typeface="Roboto"/>
              <a:buNone/>
              <a:defRPr sz="3000" b="1" i="0" u="none" strike="noStrike" cap="none">
                <a:solidFill>
                  <a:srgbClr val="21212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3000" b="1" i="0" u="none" strike="noStrike" cap="none">
                <a:solidFill>
                  <a:srgbClr val="21212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3000" b="1" i="0" u="none" strike="noStrike" cap="none">
                <a:solidFill>
                  <a:srgbClr val="21212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3000" b="1" i="0" u="none" strike="noStrike" cap="none">
                <a:solidFill>
                  <a:srgbClr val="21212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3000" b="1" i="0" u="none" strike="noStrike" cap="none">
                <a:solidFill>
                  <a:srgbClr val="21212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3000" b="1" i="0" u="none" strike="noStrike" cap="none">
                <a:solidFill>
                  <a:srgbClr val="21212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3000" b="1" i="0" u="none" strike="noStrike" cap="none">
                <a:solidFill>
                  <a:srgbClr val="21212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3000" b="1" i="0" u="none" strike="noStrike" cap="none">
                <a:solidFill>
                  <a:srgbClr val="212121"/>
                </a:solidFill>
                <a:latin typeface="Roboto"/>
                <a:ea typeface="Roboto"/>
                <a:cs typeface="Roboto"/>
                <a:sym typeface="Roboto"/>
              </a:defRPr>
            </a:lvl9pPr>
          </a:lstStyle>
          <a:p>
            <a:pPr algn="ctr"/>
            <a:r>
              <a:rPr lang="es-ES" sz="2800" dirty="0">
                <a:solidFill>
                  <a:srgbClr val="E69138"/>
                </a:solidFill>
              </a:rPr>
              <a:t>Bosque cuidado y uniforme obtenido a través de plantones</a:t>
            </a:r>
            <a:endParaRPr lang="es-ES" sz="2800" dirty="0">
              <a:solidFill>
                <a:srgbClr val="F6B26B"/>
              </a:solidFill>
            </a:endParaRPr>
          </a:p>
        </p:txBody>
      </p:sp>
      <p:pic>
        <p:nvPicPr>
          <p:cNvPr id="12" name="Imagen 11">
            <a:extLst>
              <a:ext uri="{FF2B5EF4-FFF2-40B4-BE49-F238E27FC236}">
                <a16:creationId xmlns:a16="http://schemas.microsoft.com/office/drawing/2014/main" id="{E2274500-563C-4242-8109-335D93A77A60}"/>
              </a:ext>
            </a:extLst>
          </p:cNvPr>
          <p:cNvPicPr>
            <a:picLocks noChangeAspect="1"/>
          </p:cNvPicPr>
          <p:nvPr/>
        </p:nvPicPr>
        <p:blipFill>
          <a:blip r:embed="rId3"/>
          <a:stretch>
            <a:fillRect/>
          </a:stretch>
        </p:blipFill>
        <p:spPr>
          <a:xfrm>
            <a:off x="7282676" y="829141"/>
            <a:ext cx="726831" cy="747346"/>
          </a:xfrm>
          <a:prstGeom prst="rect">
            <a:avLst/>
          </a:prstGeom>
        </p:spPr>
      </p:pic>
    </p:spTree>
    <p:extLst>
      <p:ext uri="{BB962C8B-B14F-4D97-AF65-F5344CB8AC3E}">
        <p14:creationId xmlns:p14="http://schemas.microsoft.com/office/powerpoint/2010/main" val="191409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700"/>
                                        <p:tgtEl>
                                          <p:spTgt spid="9"/>
                                        </p:tgtEl>
                                        <p:attrNameLst>
                                          <p:attrName>ppt_x</p:attrName>
                                        </p:attrNameLst>
                                      </p:cBhvr>
                                      <p:tavLst>
                                        <p:tav tm="0">
                                          <p:val>
                                            <p:strVal val="#ppt_x-1"/>
                                          </p:val>
                                        </p:tav>
                                        <p:tav tm="100000">
                                          <p:val>
                                            <p:strVal val="#ppt_x"/>
                                          </p:val>
                                        </p:tav>
                                      </p:tavLst>
                                    </p:anim>
                                  </p:childTnLst>
                                </p:cTn>
                              </p:par>
                            </p:childTnLst>
                          </p:cTn>
                        </p:par>
                        <p:par>
                          <p:cTn id="8" fill="hold">
                            <p:stCondLst>
                              <p:cond delay="2700"/>
                            </p:stCondLst>
                            <p:childTnLst>
                              <p:par>
                                <p:cTn id="9" presetID="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7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12"/>
        <p:cNvGrpSpPr/>
        <p:nvPr/>
      </p:nvGrpSpPr>
      <p:grpSpPr>
        <a:xfrm>
          <a:off x="0" y="0"/>
          <a:ext cx="0" cy="0"/>
          <a:chOff x="0" y="0"/>
          <a:chExt cx="0" cy="0"/>
        </a:xfrm>
      </p:grpSpPr>
      <p:pic>
        <p:nvPicPr>
          <p:cNvPr id="10" name="Imagen 9" descr="C:\Users\Usuario\Downloads\IMG_20210402_130422.jpg">
            <a:extLst>
              <a:ext uri="{FF2B5EF4-FFF2-40B4-BE49-F238E27FC236}">
                <a16:creationId xmlns:a16="http://schemas.microsoft.com/office/drawing/2014/main" id="{28C323CA-4FB7-4D0D-95DF-D80B0A71A01F}"/>
              </a:ext>
            </a:extLst>
          </p:cNvPr>
          <p:cNvPicPr/>
          <p:nvPr/>
        </p:nvPicPr>
        <p:blipFill>
          <a:blip r:embed="rId3" cstate="print"/>
          <a:srcRect/>
          <a:stretch>
            <a:fillRect/>
          </a:stretch>
        </p:blipFill>
        <p:spPr bwMode="auto">
          <a:xfrm>
            <a:off x="-995" y="0"/>
            <a:ext cx="5320145" cy="4248823"/>
          </a:xfrm>
          <a:prstGeom prst="rect">
            <a:avLst/>
          </a:prstGeom>
          <a:noFill/>
          <a:ln w="9525">
            <a:noFill/>
            <a:miter lim="800000"/>
            <a:headEnd/>
            <a:tailEnd/>
          </a:ln>
        </p:spPr>
      </p:pic>
      <p:pic>
        <p:nvPicPr>
          <p:cNvPr id="9" name="Imagen 8" descr="C:\Users\Usuario\Downloads\IMG_20210402_125924.jpg">
            <a:extLst>
              <a:ext uri="{FF2B5EF4-FFF2-40B4-BE49-F238E27FC236}">
                <a16:creationId xmlns:a16="http://schemas.microsoft.com/office/drawing/2014/main" id="{88F96B69-585C-4D32-9145-4EF3CC5C6ADA}"/>
              </a:ext>
            </a:extLst>
          </p:cNvPr>
          <p:cNvPicPr/>
          <p:nvPr/>
        </p:nvPicPr>
        <p:blipFill>
          <a:blip r:embed="rId4" cstate="print"/>
          <a:srcRect/>
          <a:stretch>
            <a:fillRect/>
          </a:stretch>
        </p:blipFill>
        <p:spPr bwMode="auto">
          <a:xfrm>
            <a:off x="4094018" y="1721427"/>
            <a:ext cx="5049982" cy="3442855"/>
          </a:xfrm>
          <a:prstGeom prst="rect">
            <a:avLst/>
          </a:prstGeom>
          <a:noFill/>
          <a:ln w="9525">
            <a:noFill/>
            <a:miter lim="800000"/>
            <a:headEnd/>
            <a:tailEnd/>
          </a:ln>
        </p:spPr>
      </p:pic>
      <p:sp>
        <p:nvSpPr>
          <p:cNvPr id="116" name="Google Shape;116;p20"/>
          <p:cNvSpPr txBox="1"/>
          <p:nvPr/>
        </p:nvSpPr>
        <p:spPr>
          <a:xfrm>
            <a:off x="4143504" y="3981920"/>
            <a:ext cx="5228100" cy="101267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600" dirty="0">
                <a:solidFill>
                  <a:srgbClr val="F3F3F3"/>
                </a:solidFill>
                <a:latin typeface="Oswald"/>
                <a:ea typeface="Oswald"/>
                <a:cs typeface="Oswald"/>
                <a:sym typeface="Oswald"/>
              </a:rPr>
              <a:t>Pérdida de biodiversidad por culpa de los incendios</a:t>
            </a:r>
            <a:endParaRPr sz="2600" dirty="0">
              <a:solidFill>
                <a:srgbClr val="F3F3F3"/>
              </a:solidFill>
              <a:latin typeface="Oswald"/>
              <a:ea typeface="Oswald"/>
              <a:cs typeface="Oswald"/>
              <a:sym typeface="Oswald"/>
            </a:endParaRPr>
          </a:p>
        </p:txBody>
      </p:sp>
      <p:sp>
        <p:nvSpPr>
          <p:cNvPr id="11" name="Google Shape;116;p20">
            <a:extLst>
              <a:ext uri="{FF2B5EF4-FFF2-40B4-BE49-F238E27FC236}">
                <a16:creationId xmlns:a16="http://schemas.microsoft.com/office/drawing/2014/main" id="{9BECC9B3-18D5-4838-8336-CECAB316422C}"/>
              </a:ext>
            </a:extLst>
          </p:cNvPr>
          <p:cNvSpPr txBox="1"/>
          <p:nvPr/>
        </p:nvSpPr>
        <p:spPr>
          <a:xfrm>
            <a:off x="-56413" y="3295016"/>
            <a:ext cx="5228100" cy="62646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600" dirty="0">
                <a:solidFill>
                  <a:srgbClr val="F3F3F3"/>
                </a:solidFill>
                <a:latin typeface="Oswald"/>
                <a:ea typeface="Oswald"/>
                <a:cs typeface="Oswald"/>
                <a:sym typeface="Oswald"/>
              </a:rPr>
              <a:t>Gestión sostenible de la montaña</a:t>
            </a:r>
            <a:endParaRPr sz="2600" dirty="0">
              <a:solidFill>
                <a:srgbClr val="F3F3F3"/>
              </a:solidFill>
              <a:latin typeface="Oswald"/>
              <a:ea typeface="Oswald"/>
              <a:cs typeface="Oswald"/>
              <a:sym typeface="Oswald"/>
            </a:endParaRPr>
          </a:p>
        </p:txBody>
      </p:sp>
      <p:pic>
        <p:nvPicPr>
          <p:cNvPr id="12" name="Imagen 11">
            <a:extLst>
              <a:ext uri="{FF2B5EF4-FFF2-40B4-BE49-F238E27FC236}">
                <a16:creationId xmlns:a16="http://schemas.microsoft.com/office/drawing/2014/main" id="{F30F49EA-0C81-4ED9-9CFB-EB7641F49823}"/>
              </a:ext>
            </a:extLst>
          </p:cNvPr>
          <p:cNvPicPr>
            <a:picLocks noChangeAspect="1"/>
          </p:cNvPicPr>
          <p:nvPr/>
        </p:nvPicPr>
        <p:blipFill>
          <a:blip r:embed="rId5"/>
          <a:stretch>
            <a:fillRect/>
          </a:stretch>
        </p:blipFill>
        <p:spPr>
          <a:xfrm>
            <a:off x="3367187" y="4248035"/>
            <a:ext cx="726831" cy="747346"/>
          </a:xfrm>
          <a:prstGeom prst="rect">
            <a:avLst/>
          </a:prstGeom>
        </p:spPr>
      </p:pic>
      <p:pic>
        <p:nvPicPr>
          <p:cNvPr id="13" name="Imagen 12">
            <a:extLst>
              <a:ext uri="{FF2B5EF4-FFF2-40B4-BE49-F238E27FC236}">
                <a16:creationId xmlns:a16="http://schemas.microsoft.com/office/drawing/2014/main" id="{E308B8E7-F78C-4EA4-9EA7-04B0C31F1296}"/>
              </a:ext>
            </a:extLst>
          </p:cNvPr>
          <p:cNvPicPr>
            <a:picLocks noChangeAspect="1"/>
          </p:cNvPicPr>
          <p:nvPr/>
        </p:nvPicPr>
        <p:blipFill>
          <a:blip r:embed="rId5"/>
          <a:stretch>
            <a:fillRect/>
          </a:stretch>
        </p:blipFill>
        <p:spPr>
          <a:xfrm>
            <a:off x="5319150" y="974081"/>
            <a:ext cx="726831" cy="7473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1"/>
          <p:cNvSpPr txBox="1">
            <a:spLocks noGrp="1"/>
          </p:cNvSpPr>
          <p:nvPr>
            <p:ph type="body" idx="4294967295"/>
          </p:nvPr>
        </p:nvSpPr>
        <p:spPr>
          <a:xfrm>
            <a:off x="173183" y="3241963"/>
            <a:ext cx="4197926" cy="1426353"/>
          </a:xfrm>
          <a:prstGeom prst="rect">
            <a:avLst/>
          </a:prstGeom>
          <a:solidFill>
            <a:schemeClr val="lt1"/>
          </a:solidFill>
        </p:spPr>
        <p:txBody>
          <a:bodyPr spcFirstLastPara="1" wrap="square" lIns="91425" tIns="91425" rIns="91425" bIns="91425" anchor="ctr" anchorCtr="0">
            <a:noAutofit/>
          </a:bodyPr>
          <a:lstStyle/>
          <a:p>
            <a:pPr marL="0" indent="0">
              <a:lnSpc>
                <a:spcPct val="100000"/>
              </a:lnSpc>
              <a:buNone/>
            </a:pPr>
            <a:r>
              <a:rPr lang="es-ES" dirty="0"/>
              <a:t>Construcción hotelera abandonada pendiente de derribo porque no cumple la Ley de Costas; sin embargo, el derribo se lleva demorando durante años por la paralización de los juicios.</a:t>
            </a:r>
          </a:p>
        </p:txBody>
      </p:sp>
      <p:pic>
        <p:nvPicPr>
          <p:cNvPr id="6" name="Imagen 5" descr="LANZAROTE LOS CHARCONES, HOTEL ABANDONADO. ( DJI MAVIC MINI) | Lanzarote  Digital">
            <a:extLst>
              <a:ext uri="{FF2B5EF4-FFF2-40B4-BE49-F238E27FC236}">
                <a16:creationId xmlns:a16="http://schemas.microsoft.com/office/drawing/2014/main" id="{9229CCFE-DBC2-41AD-8D40-99BE0B22DDE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21382" cy="3061855"/>
          </a:xfrm>
          <a:prstGeom prst="rect">
            <a:avLst/>
          </a:prstGeom>
          <a:noFill/>
          <a:ln>
            <a:noFill/>
          </a:ln>
        </p:spPr>
      </p:pic>
      <p:pic>
        <p:nvPicPr>
          <p:cNvPr id="7" name="Imagen 6" descr="Playa De Cortadura Youtube - Mejore Playas De - Mejore Playas De">
            <a:extLst>
              <a:ext uri="{FF2B5EF4-FFF2-40B4-BE49-F238E27FC236}">
                <a16:creationId xmlns:a16="http://schemas.microsoft.com/office/drawing/2014/main" id="{CDD206EE-A3F4-43AA-9FB9-DBA78335BDE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371110" y="1657985"/>
            <a:ext cx="4772892" cy="3485515"/>
          </a:xfrm>
          <a:prstGeom prst="rect">
            <a:avLst/>
          </a:prstGeom>
          <a:noFill/>
          <a:ln>
            <a:noFill/>
          </a:ln>
        </p:spPr>
      </p:pic>
      <p:sp>
        <p:nvSpPr>
          <p:cNvPr id="8" name="Google Shape;121;p21">
            <a:extLst>
              <a:ext uri="{FF2B5EF4-FFF2-40B4-BE49-F238E27FC236}">
                <a16:creationId xmlns:a16="http://schemas.microsoft.com/office/drawing/2014/main" id="{E790301D-CA47-4001-8700-D793835A907A}"/>
              </a:ext>
            </a:extLst>
          </p:cNvPr>
          <p:cNvSpPr txBox="1">
            <a:spLocks/>
          </p:cNvSpPr>
          <p:nvPr/>
        </p:nvSpPr>
        <p:spPr>
          <a:xfrm>
            <a:off x="5261264" y="865909"/>
            <a:ext cx="3882736" cy="792076"/>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2"/>
              </a:buClr>
              <a:buSzPts val="1800"/>
              <a:buFont typeface="Roboto"/>
              <a:buChar char="●"/>
              <a:defRPr sz="1800" b="0" i="0" u="none" strike="noStrike" cap="none">
                <a:solidFill>
                  <a:schemeClr val="lt2"/>
                </a:solidFill>
                <a:latin typeface="Roboto"/>
                <a:ea typeface="Roboto"/>
                <a:cs typeface="Roboto"/>
                <a:sym typeface="Roboto"/>
              </a:defRPr>
            </a:lvl1pPr>
            <a:lvl2pPr marL="914400" marR="0" lvl="1"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2pPr>
            <a:lvl3pPr marL="1371600" marR="0" lvl="2"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3pPr>
            <a:lvl4pPr marL="1828800" marR="0" lvl="3"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4pPr>
            <a:lvl5pPr marL="2286000" marR="0" lvl="4"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5pPr>
            <a:lvl6pPr marL="2743200" marR="0" lvl="5"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6pPr>
            <a:lvl7pPr marL="3200400" marR="0" lvl="6"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7pPr>
            <a:lvl8pPr marL="3657600" marR="0" lvl="7"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lt2"/>
              </a:buClr>
              <a:buSzPts val="1400"/>
              <a:buFont typeface="Roboto"/>
              <a:buChar char="■"/>
              <a:defRPr sz="1400" b="0" i="0" u="none" strike="noStrike" cap="none">
                <a:solidFill>
                  <a:schemeClr val="lt2"/>
                </a:solidFill>
                <a:latin typeface="Roboto"/>
                <a:ea typeface="Roboto"/>
                <a:cs typeface="Roboto"/>
                <a:sym typeface="Roboto"/>
              </a:defRPr>
            </a:lvl9pPr>
          </a:lstStyle>
          <a:p>
            <a:pPr marL="0" indent="0">
              <a:lnSpc>
                <a:spcPct val="100000"/>
              </a:lnSpc>
              <a:buFont typeface="Roboto"/>
              <a:buNone/>
            </a:pPr>
            <a:r>
              <a:rPr lang="es-ES" dirty="0"/>
              <a:t>Zona costera natural en la que se desarrolla un uso sostenible</a:t>
            </a:r>
          </a:p>
        </p:txBody>
      </p:sp>
      <p:pic>
        <p:nvPicPr>
          <p:cNvPr id="9" name="Imagen 8">
            <a:extLst>
              <a:ext uri="{FF2B5EF4-FFF2-40B4-BE49-F238E27FC236}">
                <a16:creationId xmlns:a16="http://schemas.microsoft.com/office/drawing/2014/main" id="{D18FF336-D654-456C-843B-DC8B3E34ED26}"/>
              </a:ext>
            </a:extLst>
          </p:cNvPr>
          <p:cNvPicPr>
            <a:picLocks noChangeAspect="1"/>
          </p:cNvPicPr>
          <p:nvPr/>
        </p:nvPicPr>
        <p:blipFill>
          <a:blip r:embed="rId5"/>
          <a:stretch>
            <a:fillRect/>
          </a:stretch>
        </p:blipFill>
        <p:spPr>
          <a:xfrm>
            <a:off x="0" y="2314509"/>
            <a:ext cx="726831" cy="747346"/>
          </a:xfrm>
          <a:prstGeom prst="rect">
            <a:avLst/>
          </a:prstGeom>
        </p:spPr>
      </p:pic>
      <p:pic>
        <p:nvPicPr>
          <p:cNvPr id="10" name="Imagen 9">
            <a:extLst>
              <a:ext uri="{FF2B5EF4-FFF2-40B4-BE49-F238E27FC236}">
                <a16:creationId xmlns:a16="http://schemas.microsoft.com/office/drawing/2014/main" id="{B7EF4C21-6F52-4866-A2C2-2752BBF9795F}"/>
              </a:ext>
            </a:extLst>
          </p:cNvPr>
          <p:cNvPicPr>
            <a:picLocks noChangeAspect="1"/>
          </p:cNvPicPr>
          <p:nvPr/>
        </p:nvPicPr>
        <p:blipFill>
          <a:blip r:embed="rId5"/>
          <a:stretch>
            <a:fillRect/>
          </a:stretch>
        </p:blipFill>
        <p:spPr>
          <a:xfrm>
            <a:off x="8417169" y="0"/>
            <a:ext cx="726831" cy="74734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127"/>
        <p:cNvGrpSpPr/>
        <p:nvPr/>
      </p:nvGrpSpPr>
      <p:grpSpPr>
        <a:xfrm>
          <a:off x="0" y="0"/>
          <a:ext cx="0" cy="0"/>
          <a:chOff x="0" y="0"/>
          <a:chExt cx="0" cy="0"/>
        </a:xfrm>
      </p:grpSpPr>
      <p:sp>
        <p:nvSpPr>
          <p:cNvPr id="128" name="Google Shape;128;p22"/>
          <p:cNvSpPr txBox="1"/>
          <p:nvPr/>
        </p:nvSpPr>
        <p:spPr>
          <a:xfrm>
            <a:off x="121227" y="3187065"/>
            <a:ext cx="3670200" cy="139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2800" dirty="0">
                <a:solidFill>
                  <a:srgbClr val="F9F9F9"/>
                </a:solidFill>
                <a:latin typeface="Oswald"/>
                <a:ea typeface="Oswald"/>
                <a:cs typeface="Oswald"/>
                <a:sym typeface="Oswald"/>
              </a:rPr>
              <a:t>Bosque quemado por la contaminación de la lluvia ácida</a:t>
            </a:r>
            <a:endParaRPr sz="2800" b="1" dirty="0">
              <a:solidFill>
                <a:srgbClr val="F9F9F9"/>
              </a:solidFill>
              <a:latin typeface="Oswald"/>
              <a:ea typeface="Oswald"/>
              <a:cs typeface="Oswald"/>
              <a:sym typeface="Oswald"/>
            </a:endParaRPr>
          </a:p>
        </p:txBody>
      </p:sp>
      <p:pic>
        <p:nvPicPr>
          <p:cNvPr id="5" name="Imagen 4" descr="Consecuencias de la lluvia ácida - Blog didáctico">
            <a:extLst>
              <a:ext uri="{FF2B5EF4-FFF2-40B4-BE49-F238E27FC236}">
                <a16:creationId xmlns:a16="http://schemas.microsoft.com/office/drawing/2014/main" id="{CED8F330-33F4-4285-AD74-627D4B120C8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00040" cy="3187065"/>
          </a:xfrm>
          <a:prstGeom prst="rect">
            <a:avLst/>
          </a:prstGeom>
          <a:noFill/>
          <a:ln>
            <a:noFill/>
          </a:ln>
        </p:spPr>
      </p:pic>
      <p:pic>
        <p:nvPicPr>
          <p:cNvPr id="6" name="Imagen 5" descr="Cómo lograr que un bosque ofrezca múltiples beneficios">
            <a:extLst>
              <a:ext uri="{FF2B5EF4-FFF2-40B4-BE49-F238E27FC236}">
                <a16:creationId xmlns:a16="http://schemas.microsoft.com/office/drawing/2014/main" id="{21691209-E61B-4E51-96B4-A05A508EF3C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731327" y="1842655"/>
            <a:ext cx="4412673" cy="3300845"/>
          </a:xfrm>
          <a:prstGeom prst="rect">
            <a:avLst/>
          </a:prstGeom>
          <a:noFill/>
          <a:ln>
            <a:noFill/>
          </a:ln>
        </p:spPr>
      </p:pic>
      <p:sp>
        <p:nvSpPr>
          <p:cNvPr id="7" name="Google Shape;128;p22">
            <a:extLst>
              <a:ext uri="{FF2B5EF4-FFF2-40B4-BE49-F238E27FC236}">
                <a16:creationId xmlns:a16="http://schemas.microsoft.com/office/drawing/2014/main" id="{D7041B9F-03D3-499B-B36F-B99D6D8127D9}"/>
              </a:ext>
            </a:extLst>
          </p:cNvPr>
          <p:cNvSpPr txBox="1"/>
          <p:nvPr/>
        </p:nvSpPr>
        <p:spPr>
          <a:xfrm>
            <a:off x="5473800" y="823227"/>
            <a:ext cx="3670200" cy="139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2800" dirty="0">
                <a:solidFill>
                  <a:srgbClr val="F9F9F9"/>
                </a:solidFill>
                <a:latin typeface="Oswald"/>
                <a:ea typeface="Oswald"/>
                <a:cs typeface="Oswald"/>
                <a:sym typeface="Oswald"/>
              </a:rPr>
              <a:t>Bosque apenas afectado por la contaminación</a:t>
            </a:r>
            <a:endParaRPr sz="2800" b="1" dirty="0">
              <a:solidFill>
                <a:srgbClr val="F9F9F9"/>
              </a:solidFill>
              <a:latin typeface="Oswald"/>
              <a:ea typeface="Oswald"/>
              <a:cs typeface="Oswald"/>
              <a:sym typeface="Oswald"/>
            </a:endParaRPr>
          </a:p>
        </p:txBody>
      </p:sp>
      <p:pic>
        <p:nvPicPr>
          <p:cNvPr id="8" name="Imagen 7">
            <a:extLst>
              <a:ext uri="{FF2B5EF4-FFF2-40B4-BE49-F238E27FC236}">
                <a16:creationId xmlns:a16="http://schemas.microsoft.com/office/drawing/2014/main" id="{89B3B196-0901-403A-B61F-C4168F01049F}"/>
              </a:ext>
            </a:extLst>
          </p:cNvPr>
          <p:cNvPicPr>
            <a:picLocks noChangeAspect="1"/>
          </p:cNvPicPr>
          <p:nvPr/>
        </p:nvPicPr>
        <p:blipFill>
          <a:blip r:embed="rId5"/>
          <a:stretch>
            <a:fillRect/>
          </a:stretch>
        </p:blipFill>
        <p:spPr>
          <a:xfrm>
            <a:off x="0" y="4396154"/>
            <a:ext cx="726831" cy="747346"/>
          </a:xfrm>
          <a:prstGeom prst="rect">
            <a:avLst/>
          </a:prstGeom>
        </p:spPr>
      </p:pic>
      <p:pic>
        <p:nvPicPr>
          <p:cNvPr id="9" name="Imagen 8">
            <a:extLst>
              <a:ext uri="{FF2B5EF4-FFF2-40B4-BE49-F238E27FC236}">
                <a16:creationId xmlns:a16="http://schemas.microsoft.com/office/drawing/2014/main" id="{8DCB7C7E-89EB-45D8-8584-AEBE12F2E96A}"/>
              </a:ext>
            </a:extLst>
          </p:cNvPr>
          <p:cNvPicPr>
            <a:picLocks noChangeAspect="1"/>
          </p:cNvPicPr>
          <p:nvPr/>
        </p:nvPicPr>
        <p:blipFill>
          <a:blip r:embed="rId5"/>
          <a:stretch>
            <a:fillRect/>
          </a:stretch>
        </p:blipFill>
        <p:spPr>
          <a:xfrm>
            <a:off x="8416636" y="0"/>
            <a:ext cx="726831" cy="7473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28"/>
                                        </p:tgtEl>
                                        <p:attrNameLst>
                                          <p:attrName>style.visibility</p:attrName>
                                        </p:attrNameLst>
                                      </p:cBhvr>
                                      <p:to>
                                        <p:strVal val="visible"/>
                                      </p:to>
                                    </p:set>
                                    <p:anim calcmode="lin" valueType="num">
                                      <p:cBhvr additive="base">
                                        <p:cTn id="7" dur="2700"/>
                                        <p:tgtEl>
                                          <p:spTgt spid="128"/>
                                        </p:tgtEl>
                                        <p:attrNameLst>
                                          <p:attrName>ppt_x</p:attrName>
                                        </p:attrNameLst>
                                      </p:cBhvr>
                                      <p:tavLst>
                                        <p:tav tm="0">
                                          <p:val>
                                            <p:strVal val="#ppt_x+1"/>
                                          </p:val>
                                        </p:tav>
                                        <p:tav tm="100000">
                                          <p:val>
                                            <p:strVal val="#ppt_x"/>
                                          </p:val>
                                        </p:tav>
                                      </p:tavLst>
                                    </p:anim>
                                  </p:childTnLst>
                                </p:cTn>
                              </p:par>
                            </p:childTnLst>
                          </p:cTn>
                        </p:par>
                        <p:par>
                          <p:cTn id="8" fill="hold">
                            <p:stCondLst>
                              <p:cond delay="2700"/>
                            </p:stCondLst>
                            <p:childTnLst>
                              <p:par>
                                <p:cTn id="9" presetID="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700"/>
                                        <p:tgtEl>
                                          <p:spTgt spid="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6082145" cy="5143500"/>
          </a:xfrm>
          <a:prstGeom prst="rect">
            <a:avLst/>
          </a:prstGeom>
        </p:spPr>
      </p:pic>
      <p:sp>
        <p:nvSpPr>
          <p:cNvPr id="95" name="Google Shape;95;p17"/>
          <p:cNvSpPr txBox="1">
            <a:spLocks noGrp="1"/>
          </p:cNvSpPr>
          <p:nvPr>
            <p:ph type="ctrTitle"/>
          </p:nvPr>
        </p:nvSpPr>
        <p:spPr>
          <a:xfrm>
            <a:off x="0" y="1143000"/>
            <a:ext cx="2624328" cy="4000500"/>
          </a:xfrm>
          <a:prstGeom prst="rect">
            <a:avLst/>
          </a:prstGeom>
        </p:spPr>
        <p:txBody>
          <a:bodyPr spcFirstLastPara="1" wrap="square" lIns="91425" tIns="91425" rIns="91425" bIns="91425" anchor="t" anchorCtr="0">
            <a:noAutofit/>
          </a:bodyPr>
          <a:lstStyle/>
          <a:p>
            <a:pPr algn="just"/>
            <a:r>
              <a:rPr lang="es-ES" sz="1700" b="1" dirty="0">
                <a:latin typeface="Oswald" charset="0"/>
              </a:rPr>
              <a:t>SEISCIENTOS CINCUENTA MILLONES de personas en el mundo viven en situación de extrema pobreza. La falta de agua (potable) tiene un gran impacto en la vida de las personas y en las distintas formas de pobreza del planeta. La carencia de este recurso básico está relacionada con la malnutrición enfermedades infecciosas y digestivas.</a:t>
            </a:r>
          </a:p>
        </p:txBody>
      </p:sp>
      <p:pic>
        <p:nvPicPr>
          <p:cNvPr id="5" name="4 Imagen"/>
          <p:cNvPicPr/>
          <p:nvPr/>
        </p:nvPicPr>
        <p:blipFill>
          <a:blip r:embed="rId4"/>
          <a:srcRect/>
          <a:stretch>
            <a:fillRect/>
          </a:stretch>
        </p:blipFill>
        <p:spPr>
          <a:xfrm>
            <a:off x="168065" y="193530"/>
            <a:ext cx="931545" cy="942975"/>
          </a:xfrm>
          <a:prstGeom prst="rect">
            <a:avLst/>
          </a:prstGeom>
          <a:noFill/>
          <a:ln>
            <a:noFill/>
            <a:prstDash/>
          </a:ln>
        </p:spPr>
      </p:pic>
      <p:pic>
        <p:nvPicPr>
          <p:cNvPr id="6" name="3 Imagen">
            <a:extLst>
              <a:ext uri="{FF2B5EF4-FFF2-40B4-BE49-F238E27FC236}">
                <a16:creationId xmlns:a16="http://schemas.microsoft.com/office/drawing/2014/main" id="{E22D9407-C5F2-4FF2-8865-84652976B8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7187" y="2115222"/>
            <a:ext cx="3836813" cy="3028278"/>
          </a:xfrm>
          <a:prstGeom prst="rect">
            <a:avLst/>
          </a:prstGeom>
        </p:spPr>
      </p:pic>
      <p:sp>
        <p:nvSpPr>
          <p:cNvPr id="7" name="Google Shape;101;p18">
            <a:extLst>
              <a:ext uri="{FF2B5EF4-FFF2-40B4-BE49-F238E27FC236}">
                <a16:creationId xmlns:a16="http://schemas.microsoft.com/office/drawing/2014/main" id="{17AC5364-1FA2-4392-9400-9C93DF1A4443}"/>
              </a:ext>
            </a:extLst>
          </p:cNvPr>
          <p:cNvSpPr txBox="1">
            <a:spLocks/>
          </p:cNvSpPr>
          <p:nvPr/>
        </p:nvSpPr>
        <p:spPr>
          <a:xfrm>
            <a:off x="5307188" y="0"/>
            <a:ext cx="3869330" cy="20643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800"/>
              <a:buFont typeface="Roboto"/>
              <a:buNone/>
              <a:defRPr sz="2800" b="0" i="0" u="none" strike="noStrike" cap="none">
                <a:solidFill>
                  <a:srgbClr val="FFFFFF"/>
                </a:solidFill>
                <a:latin typeface="Roboto"/>
                <a:ea typeface="Roboto"/>
                <a:cs typeface="Roboto"/>
                <a:sym typeface="Roboto"/>
              </a:defRPr>
            </a:lvl1pPr>
            <a:lvl2pPr marR="0" lvl="1" algn="l" rtl="0">
              <a:lnSpc>
                <a:spcPct val="100000"/>
              </a:lnSpc>
              <a:spcBef>
                <a:spcPts val="0"/>
              </a:spcBef>
              <a:spcAft>
                <a:spcPts val="0"/>
              </a:spcAft>
              <a:buClr>
                <a:srgbClr val="FFFFFF"/>
              </a:buClr>
              <a:buSzPts val="2800"/>
              <a:buFont typeface="Roboto"/>
              <a:buNone/>
              <a:defRPr sz="2800" b="0" i="0" u="none" strike="noStrike" cap="none">
                <a:solidFill>
                  <a:srgbClr val="FFFFFF"/>
                </a:solidFill>
                <a:latin typeface="Roboto"/>
                <a:ea typeface="Roboto"/>
                <a:cs typeface="Roboto"/>
                <a:sym typeface="Roboto"/>
              </a:defRPr>
            </a:lvl2pPr>
            <a:lvl3pPr marR="0" lvl="2" algn="l" rtl="0">
              <a:lnSpc>
                <a:spcPct val="100000"/>
              </a:lnSpc>
              <a:spcBef>
                <a:spcPts val="0"/>
              </a:spcBef>
              <a:spcAft>
                <a:spcPts val="0"/>
              </a:spcAft>
              <a:buClr>
                <a:srgbClr val="FFFFFF"/>
              </a:buClr>
              <a:buSzPts val="2800"/>
              <a:buFont typeface="Roboto"/>
              <a:buNone/>
              <a:defRPr sz="2800" b="0" i="0" u="none" strike="noStrike" cap="none">
                <a:solidFill>
                  <a:srgbClr val="FFFFFF"/>
                </a:solidFill>
                <a:latin typeface="Roboto"/>
                <a:ea typeface="Roboto"/>
                <a:cs typeface="Roboto"/>
                <a:sym typeface="Roboto"/>
              </a:defRPr>
            </a:lvl3pPr>
            <a:lvl4pPr marR="0" lvl="3" algn="l" rtl="0">
              <a:lnSpc>
                <a:spcPct val="100000"/>
              </a:lnSpc>
              <a:spcBef>
                <a:spcPts val="0"/>
              </a:spcBef>
              <a:spcAft>
                <a:spcPts val="0"/>
              </a:spcAft>
              <a:buClr>
                <a:srgbClr val="FFFFFF"/>
              </a:buClr>
              <a:buSzPts val="2800"/>
              <a:buFont typeface="Roboto"/>
              <a:buNone/>
              <a:defRPr sz="2800" b="0" i="0" u="none" strike="noStrike" cap="none">
                <a:solidFill>
                  <a:srgbClr val="FFFFFF"/>
                </a:solidFill>
                <a:latin typeface="Roboto"/>
                <a:ea typeface="Roboto"/>
                <a:cs typeface="Roboto"/>
                <a:sym typeface="Roboto"/>
              </a:defRPr>
            </a:lvl4pPr>
            <a:lvl5pPr marR="0" lvl="4" algn="l" rtl="0">
              <a:lnSpc>
                <a:spcPct val="100000"/>
              </a:lnSpc>
              <a:spcBef>
                <a:spcPts val="0"/>
              </a:spcBef>
              <a:spcAft>
                <a:spcPts val="0"/>
              </a:spcAft>
              <a:buClr>
                <a:srgbClr val="FFFFFF"/>
              </a:buClr>
              <a:buSzPts val="2800"/>
              <a:buFont typeface="Roboto"/>
              <a:buNone/>
              <a:defRPr sz="2800" b="0" i="0" u="none" strike="noStrike" cap="none">
                <a:solidFill>
                  <a:srgbClr val="FFFFFF"/>
                </a:solidFill>
                <a:latin typeface="Roboto"/>
                <a:ea typeface="Roboto"/>
                <a:cs typeface="Roboto"/>
                <a:sym typeface="Roboto"/>
              </a:defRPr>
            </a:lvl5pPr>
            <a:lvl6pPr marR="0" lvl="5" algn="l" rtl="0">
              <a:lnSpc>
                <a:spcPct val="100000"/>
              </a:lnSpc>
              <a:spcBef>
                <a:spcPts val="0"/>
              </a:spcBef>
              <a:spcAft>
                <a:spcPts val="0"/>
              </a:spcAft>
              <a:buClr>
                <a:srgbClr val="FFFFFF"/>
              </a:buClr>
              <a:buSzPts val="2800"/>
              <a:buFont typeface="Roboto"/>
              <a:buNone/>
              <a:defRPr sz="2800" b="0" i="0" u="none" strike="noStrike" cap="none">
                <a:solidFill>
                  <a:srgbClr val="FFFFFF"/>
                </a:solidFill>
                <a:latin typeface="Roboto"/>
                <a:ea typeface="Roboto"/>
                <a:cs typeface="Roboto"/>
                <a:sym typeface="Roboto"/>
              </a:defRPr>
            </a:lvl6pPr>
            <a:lvl7pPr marR="0" lvl="6" algn="l" rtl="0">
              <a:lnSpc>
                <a:spcPct val="100000"/>
              </a:lnSpc>
              <a:spcBef>
                <a:spcPts val="0"/>
              </a:spcBef>
              <a:spcAft>
                <a:spcPts val="0"/>
              </a:spcAft>
              <a:buClr>
                <a:srgbClr val="FFFFFF"/>
              </a:buClr>
              <a:buSzPts val="2800"/>
              <a:buFont typeface="Roboto"/>
              <a:buNone/>
              <a:defRPr sz="2800" b="0" i="0" u="none" strike="noStrike" cap="none">
                <a:solidFill>
                  <a:srgbClr val="FFFFFF"/>
                </a:solidFill>
                <a:latin typeface="Roboto"/>
                <a:ea typeface="Roboto"/>
                <a:cs typeface="Roboto"/>
                <a:sym typeface="Roboto"/>
              </a:defRPr>
            </a:lvl7pPr>
            <a:lvl8pPr marR="0" lvl="7" algn="l" rtl="0">
              <a:lnSpc>
                <a:spcPct val="100000"/>
              </a:lnSpc>
              <a:spcBef>
                <a:spcPts val="0"/>
              </a:spcBef>
              <a:spcAft>
                <a:spcPts val="0"/>
              </a:spcAft>
              <a:buClr>
                <a:srgbClr val="FFFFFF"/>
              </a:buClr>
              <a:buSzPts val="2800"/>
              <a:buFont typeface="Roboto"/>
              <a:buNone/>
              <a:defRPr sz="2800" b="0" i="0" u="none" strike="noStrike" cap="none">
                <a:solidFill>
                  <a:srgbClr val="FFFFFF"/>
                </a:solidFill>
                <a:latin typeface="Roboto"/>
                <a:ea typeface="Roboto"/>
                <a:cs typeface="Roboto"/>
                <a:sym typeface="Roboto"/>
              </a:defRPr>
            </a:lvl8pPr>
            <a:lvl9pPr marR="0" lvl="8" algn="l" rtl="0">
              <a:lnSpc>
                <a:spcPct val="100000"/>
              </a:lnSpc>
              <a:spcBef>
                <a:spcPts val="0"/>
              </a:spcBef>
              <a:spcAft>
                <a:spcPts val="0"/>
              </a:spcAft>
              <a:buClr>
                <a:srgbClr val="FFFFFF"/>
              </a:buClr>
              <a:buSzPts val="2800"/>
              <a:buFont typeface="Roboto"/>
              <a:buNone/>
              <a:defRPr sz="2800" b="0" i="0" u="none" strike="noStrike" cap="none">
                <a:solidFill>
                  <a:srgbClr val="FFFFFF"/>
                </a:solidFill>
                <a:latin typeface="Roboto"/>
                <a:ea typeface="Roboto"/>
                <a:cs typeface="Roboto"/>
                <a:sym typeface="Roboto"/>
              </a:defRPr>
            </a:lvl9pPr>
          </a:lstStyle>
          <a:p>
            <a:pPr algn="just"/>
            <a:r>
              <a:rPr lang="es-ES" sz="1600" b="1" dirty="0">
                <a:latin typeface="Oswald" charset="0"/>
              </a:rPr>
              <a:t>Una empresa española, que envasa agua mineral, procedente de CARRIZAL II (LEÓN), ha construido un pozo en un colegio de Benín que, además de solucionar el problema del agua, hace que los niños no tengan que recorrer grandes distancias para obtenerla, pudiendo así asistir al colegio.</a:t>
            </a:r>
            <a:br>
              <a:rPr lang="es-ES" sz="1600" b="1" dirty="0">
                <a:latin typeface="Oswald" charset="0"/>
              </a:rPr>
            </a:br>
            <a:r>
              <a:rPr lang="es-ES" sz="1800" b="1" dirty="0">
                <a:latin typeface="Oswald" charset="0"/>
              </a:rPr>
              <a:t> </a:t>
            </a:r>
          </a:p>
        </p:txBody>
      </p:sp>
      <p:pic>
        <p:nvPicPr>
          <p:cNvPr id="8" name="4 Imagen">
            <a:extLst>
              <a:ext uri="{FF2B5EF4-FFF2-40B4-BE49-F238E27FC236}">
                <a16:creationId xmlns:a16="http://schemas.microsoft.com/office/drawing/2014/main" id="{35033A46-5BC3-4221-9C0E-6EF2CCCA9F4D}"/>
              </a:ext>
            </a:extLst>
          </p:cNvPr>
          <p:cNvPicPr/>
          <p:nvPr/>
        </p:nvPicPr>
        <p:blipFill>
          <a:blip r:embed="rId4"/>
          <a:srcRect/>
          <a:stretch>
            <a:fillRect/>
          </a:stretch>
        </p:blipFill>
        <p:spPr>
          <a:xfrm>
            <a:off x="7125902" y="4253345"/>
            <a:ext cx="1006858" cy="890155"/>
          </a:xfrm>
          <a:prstGeom prst="rect">
            <a:avLst/>
          </a:prstGeom>
          <a:noFill/>
          <a:ln>
            <a:noFill/>
            <a:prstDash/>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5"/>
                                        </p:tgtEl>
                                        <p:attrNameLst>
                                          <p:attrName>style.visibility</p:attrName>
                                        </p:attrNameLst>
                                      </p:cBhvr>
                                      <p:to>
                                        <p:strVal val="visible"/>
                                      </p:to>
                                    </p:set>
                                    <p:anim calcmode="lin" valueType="num">
                                      <p:cBhvr additive="base">
                                        <p:cTn id="7" dur="2700"/>
                                        <p:tgtEl>
                                          <p:spTgt spid="95"/>
                                        </p:tgtEl>
                                        <p:attrNameLst>
                                          <p:attrName>ppt_x</p:attrName>
                                        </p:attrNameLst>
                                      </p:cBhvr>
                                      <p:tavLst>
                                        <p:tav tm="0">
                                          <p:val>
                                            <p:strVal val="#ppt_x-1"/>
                                          </p:val>
                                        </p:tav>
                                        <p:tav tm="100000">
                                          <p:val>
                                            <p:strVal val="#ppt_x"/>
                                          </p:val>
                                        </p:tav>
                                      </p:tavLst>
                                    </p:anim>
                                  </p:childTnLst>
                                </p:cTn>
                              </p:par>
                            </p:childTnLst>
                          </p:cTn>
                        </p:par>
                        <p:par>
                          <p:cTn id="8" fill="hold">
                            <p:stCondLst>
                              <p:cond delay="2700"/>
                            </p:stCondLst>
                            <p:childTnLst>
                              <p:par>
                                <p:cTn id="9" presetID="2" presetClass="entr" presetSubtype="2"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2500"/>
                                        <p:tgtEl>
                                          <p:spTgt spid="7">
                                            <p:txEl>
                                              <p:pRg st="0" end="0"/>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6A5AF"/>
        </a:solidFill>
        <a:effectLst/>
      </p:bgPr>
    </p:bg>
    <p:spTree>
      <p:nvGrpSpPr>
        <p:cNvPr id="1" name="Shape 157"/>
        <p:cNvGrpSpPr/>
        <p:nvPr/>
      </p:nvGrpSpPr>
      <p:grpSpPr>
        <a:xfrm>
          <a:off x="0" y="0"/>
          <a:ext cx="0" cy="0"/>
          <a:chOff x="0" y="0"/>
          <a:chExt cx="0" cy="0"/>
        </a:xfrm>
      </p:grpSpPr>
      <p:sp>
        <p:nvSpPr>
          <p:cNvPr id="159" name="Google Shape;159;p26"/>
          <p:cNvSpPr txBox="1"/>
          <p:nvPr/>
        </p:nvSpPr>
        <p:spPr>
          <a:xfrm>
            <a:off x="90055" y="168382"/>
            <a:ext cx="3138054" cy="1542655"/>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 sz="3000" b="1" dirty="0">
                <a:solidFill>
                  <a:srgbClr val="FFFFFF"/>
                </a:solidFill>
                <a:latin typeface="Oswald"/>
                <a:ea typeface="Oswald"/>
                <a:cs typeface="Oswald"/>
                <a:sym typeface="Oswald"/>
              </a:rPr>
              <a:t>“No está solo para entenderla, sino para solucionarla”</a:t>
            </a:r>
            <a:endParaRPr sz="3000" b="1" dirty="0">
              <a:solidFill>
                <a:srgbClr val="FFFFFF"/>
              </a:solidFill>
              <a:latin typeface="Oswald"/>
              <a:ea typeface="Oswald"/>
              <a:cs typeface="Oswald"/>
              <a:sym typeface="Oswald"/>
            </a:endParaRPr>
          </a:p>
        </p:txBody>
      </p:sp>
      <p:pic>
        <p:nvPicPr>
          <p:cNvPr id="4098" name="Picture 2" descr="https://attachments.office.net/owa/bvieites%40educa.jcyl.es/service.svc/s/GetAttachmentThumbnail?id=AAMkADY3MDI1YWYyLTZiMjgtNDMwMy1iNGI5LTc0YTAxNWZlYzhiYQBGAAAAAADKmkc51e4ZQZukjNDNbyvaBwAkWaF20%2B2DT7Xx1t8jYuYFAAAAAI0LAACL5ZpmAxGURJEK7RXR4lzwAAcp2eHrAAABEgAQAB4idc20NFhPr1VXV7MUE2E%3D&amp;thumbnailType=2&amp;token=eyJhbGciOiJSUzI1NiIsImtpZCI6IjMwODE3OUNFNUY0QjUyRTc4QjJEQjg5NjZCQUY0RUNDMzcyN0FFRUUiLCJ0eXAiOiJKV1QiLCJ4NXQiOiJNSUY1emw5TFV1ZUxMYmlXYTY5T3pEY25ydTQifQ.eyJvcmlnaW4iOiJodHRwczovL291dGxvb2sub2ZmaWNlLmNvbSIsInVjIjoiOGViNzdlMDRlMTI0NDRlMTk0NzczMjE2ZDU1MTc3YzQiLCJzaWduaW5fc3RhdGUiOiJbXCJrbXNpXCJdIiwidmVyIjoiRXhjaGFuZ2UuQ2FsbGJhY2suVjEiLCJhcHBjdHhzZW5kZXIiOiJPd2FEb3dubG9hZEA2NjkyMjJlZS1kNWU1LTQ1MzktOTg3ZS1hMzAxNWFiNmRmMzEiLCJpc3NyaW5nIjoiV1ciLCJhcHBjdHgiOiJ7XCJtc2V4Y2hwcm90XCI6XCJvd2FcIixcInB1aWRcIjpcIjExNTM3NjU5MzE2ODg0MzY4OTdcIixcInNjb3BlXCI6XCJPd2FEb3dubG9hZFwiLFwib2lkXCI6XCI0MjNiZTc4OC01OWYxLTRkNGItOWYzMy02MzJlNWIzYWY0OWNcIixcInByaW1hcnlzaWRcIjpcIlMtMS01LTIxLTMzMjc1OTkzMDgtNDIzMzM3Mjg3MC0xMzM0NjA5NDMtNTUyMTAyMFwifSIsIm5iZiI6MTYyMDkyNzI4MiwiZXhwIjoxNjIwOTI3ODgyLCJpc3MiOiIwMDAwMDAwMi0wMDAwLTBmZjEtY2UwMC0wMDAwMDAwMDAwMDBANjY5MjIyZWUtZDVlNS00NTM5LTk4N2UtYTMwMTVhYjZkZjMxIiwiYXVkIjoiMDAwMDAwMDItMDAwMC0wZmYxLWNlMDAtMDAwMDAwMDAwMDAwL2F0dGFjaG1lbnRzLm9mZmljZS5uZXRANjY5MjIyZWUtZDVlNS00NTM5LTk4N2UtYTMwMTVhYjZkZjMxIiwiaGFwcCI6Im93YSJ9.Z0AOCAtR7RECnAMXrR7vbY5OoQfM4uAGCD-zR01_NJ0gE3nAoLLIh3BgKGYLtnLBQ5zF6tOg8c8Bu5Yt5NwHpzcGWbS9Qz7zZSfhS9LkPcYU9ECaDLR3S6USpalNh741Anchvw8hhrOl9EVupHBOHDY7qER0KNkAeoTZOFqVSv6CDOi9YdUHOhIZYOeZ2i9mUA2U-zOrcBt7Xn70tNM8jmA8vCDWRV2fh1gp7AIKP2RC_Y__345YRe9Djqg8Rdco2axr3blFEIkptF72kHAeTD-pPCzxB6WzXx2hkzWiayfdcinQmG9dfoeMhgSZFaExcb7Rs3wLGIUfI17z7gAfVA&amp;X-OWA-CANARY=g5zd9b_PKESlpF4H6t4gnIDEq3U1FtkY-T7ixaoBDa2S16xfw_JFGNCwKPQgMw6TrrQ9KUm00b4.&amp;owa=outlook.office.com&amp;scriptVer=20210426004.11&amp;animation=true">
            <a:extLst>
              <a:ext uri="{FF2B5EF4-FFF2-40B4-BE49-F238E27FC236}">
                <a16:creationId xmlns:a16="http://schemas.microsoft.com/office/drawing/2014/main" id="{7F66B812-AF98-44FE-B5D5-BEEBA1C6E3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700" y="0"/>
            <a:ext cx="5829300" cy="41529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attachments.office.net/owa/bvieites%40educa.jcyl.es/service.svc/s/GetAttachmentThumbnail?id=AQMkADY3MDI1YWYyLTZiMjgtNDMwMy1iNGI5LTc0YTAxNWZlYzhiYQBGAAADyppHOdXuGUGbpIzQzW8r2gcAJFmhdtPtg0%2B18dbfI2LmBQAAAo0LAAAAi%2BWaZgMRlESRCu0V0eJc8AAHKdnh6wAAAAESABAA6gQUOXufr0eZnaXsSonNoA%3D%3D&amp;thumbnailType=2&amp;token=eyJhbGciOiJSUzI1NiIsImtpZCI6IjMwODE3OUNFNUY0QjUyRTc4QjJEQjg5NjZCQUY0RUNDMzcyN0FFRUUiLCJ0eXAiOiJKV1QiLCJ4NXQiOiJNSUY1emw5TFV1ZUxMYmlXYTY5T3pEY25ydTQifQ.eyJvcmlnaW4iOiJodHRwczovL291dGxvb2sub2ZmaWNlLmNvbSIsInVjIjoiOGViNzdlMDRlMTI0NDRlMTk0NzczMjE2ZDU1MTc3YzQiLCJzaWduaW5fc3RhdGUiOiJbXCJrbXNpXCJdIiwidmVyIjoiRXhjaGFuZ2UuQ2FsbGJhY2suVjEiLCJhcHBjdHhzZW5kZXIiOiJPd2FEb3dubG9hZEA2NjkyMjJlZS1kNWU1LTQ1MzktOTg3ZS1hMzAxNWFiNmRmMzEiLCJpc3NyaW5nIjoiV1ciLCJhcHBjdHgiOiJ7XCJtc2V4Y2hwcm90XCI6XCJvd2FcIixcInB1aWRcIjpcIjExNTM3NjU5MzE2ODg0MzY4OTdcIixcInNjb3BlXCI6XCJPd2FEb3dubG9hZFwiLFwib2lkXCI6XCI0MjNiZTc4OC01OWYxLTRkNGItOWYzMy02MzJlNWIzYWY0OWNcIixcInByaW1hcnlzaWRcIjpcIlMtMS01LTIxLTMzMjc1OTkzMDgtNDIzMzM3Mjg3MC0xMzM0NjA5NDMtNTUyMTAyMFwifSIsIm5iZiI6MTYyMDkyNzI4MiwiZXhwIjoxNjIwOTI3ODgyLCJpc3MiOiIwMDAwMDAwMi0wMDAwLTBmZjEtY2UwMC0wMDAwMDAwMDAwMDBANjY5MjIyZWUtZDVlNS00NTM5LTk4N2UtYTMwMTVhYjZkZjMxIiwiYXVkIjoiMDAwMDAwMDItMDAwMC0wZmYxLWNlMDAtMDAwMDAwMDAwMDAwL2F0dGFjaG1lbnRzLm9mZmljZS5uZXRANjY5MjIyZWUtZDVlNS00NTM5LTk4N2UtYTMwMTVhYjZkZjMxIiwiaGFwcCI6Im93YSJ9.Z0AOCAtR7RECnAMXrR7vbY5OoQfM4uAGCD-zR01_NJ0gE3nAoLLIh3BgKGYLtnLBQ5zF6tOg8c8Bu5Yt5NwHpzcGWbS9Qz7zZSfhS9LkPcYU9ECaDLR3S6USpalNh741Anchvw8hhrOl9EVupHBOHDY7qER0KNkAeoTZOFqVSv6CDOi9YdUHOhIZYOeZ2i9mUA2U-zOrcBt7Xn70tNM8jmA8vCDWRV2fh1gp7AIKP2RC_Y__345YRe9Djqg8Rdco2axr3blFEIkptF72kHAeTD-pPCzxB6WzXx2hkzWiayfdcinQmG9dfoeMhgSZFaExcb7Rs3wLGIUfI17z7gAfVA&amp;X-OWA-CANARY=g5zd9b_PKESlpF4H6t4gnIDEq3U1FtkY-T7ixaoBDa2S16xfw_JFGNCwKPQgMw6TrrQ9KUm00b4.&amp;owa=outlook.office.com&amp;scriptVer=20210426004.11&amp;animation=true">
            <a:extLst>
              <a:ext uri="{FF2B5EF4-FFF2-40B4-BE49-F238E27FC236}">
                <a16:creationId xmlns:a16="http://schemas.microsoft.com/office/drawing/2014/main" id="{CE58E398-5F17-43C7-9786-776E9C0C6E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82" y="1774718"/>
            <a:ext cx="3200400" cy="3200400"/>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75;p16">
            <a:extLst>
              <a:ext uri="{FF2B5EF4-FFF2-40B4-BE49-F238E27FC236}">
                <a16:creationId xmlns:a16="http://schemas.microsoft.com/office/drawing/2014/main" id="{5017A200-CF27-49B4-8231-B3B68F8643FF}"/>
              </a:ext>
            </a:extLst>
          </p:cNvPr>
          <p:cNvSpPr txBox="1"/>
          <p:nvPr/>
        </p:nvSpPr>
        <p:spPr>
          <a:xfrm>
            <a:off x="6985386" y="4332700"/>
            <a:ext cx="1864937" cy="354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Clr>
                <a:schemeClr val="dk1"/>
              </a:buClr>
              <a:buSzPts val="1100"/>
              <a:buFont typeface="Arial"/>
              <a:buNone/>
            </a:pPr>
            <a:r>
              <a:rPr lang="es-ES" sz="1100" dirty="0">
                <a:solidFill>
                  <a:schemeClr val="bg1"/>
                </a:solidFill>
                <a:latin typeface="Oswald"/>
                <a:ea typeface="Oswald"/>
                <a:cs typeface="Oswald"/>
                <a:sym typeface="Oswald"/>
              </a:rPr>
              <a:t>Camino Rubio (2ºC)</a:t>
            </a:r>
            <a:endParaRPr dirty="0">
              <a:solidFill>
                <a:schemeClr val="bg1"/>
              </a:solidFill>
            </a:endParaRPr>
          </a:p>
        </p:txBody>
      </p:sp>
      <p:pic>
        <p:nvPicPr>
          <p:cNvPr id="7" name="4 Imagen">
            <a:extLst>
              <a:ext uri="{FF2B5EF4-FFF2-40B4-BE49-F238E27FC236}">
                <a16:creationId xmlns:a16="http://schemas.microsoft.com/office/drawing/2014/main" id="{AF20671B-06EA-4F38-B115-5EF7B083B78A}"/>
              </a:ext>
            </a:extLst>
          </p:cNvPr>
          <p:cNvPicPr/>
          <p:nvPr/>
        </p:nvPicPr>
        <p:blipFill>
          <a:blip r:embed="rId5"/>
          <a:srcRect/>
          <a:stretch>
            <a:fillRect/>
          </a:stretch>
        </p:blipFill>
        <p:spPr>
          <a:xfrm>
            <a:off x="3314700" y="4200525"/>
            <a:ext cx="931545" cy="942975"/>
          </a:xfrm>
          <a:prstGeom prst="rect">
            <a:avLst/>
          </a:prstGeom>
          <a:noFill/>
          <a:ln>
            <a:noFill/>
            <a:prstDash/>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59"/>
                                        </p:tgtEl>
                                        <p:attrNameLst>
                                          <p:attrName>style.visibility</p:attrName>
                                        </p:attrNameLst>
                                      </p:cBhvr>
                                      <p:to>
                                        <p:strVal val="visible"/>
                                      </p:to>
                                    </p:set>
                                    <p:anim calcmode="lin" valueType="num">
                                      <p:cBhvr additive="base">
                                        <p:cTn id="7" dur="4700"/>
                                        <p:tgtEl>
                                          <p:spTgt spid="15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6A5AF"/>
        </a:solidFill>
        <a:effectLst/>
      </p:bgPr>
    </p:bg>
    <p:spTree>
      <p:nvGrpSpPr>
        <p:cNvPr id="1" name="Shape 171"/>
        <p:cNvGrpSpPr/>
        <p:nvPr/>
      </p:nvGrpSpPr>
      <p:grpSpPr>
        <a:xfrm>
          <a:off x="0" y="0"/>
          <a:ext cx="0" cy="0"/>
          <a:chOff x="0" y="0"/>
          <a:chExt cx="0" cy="0"/>
        </a:xfrm>
      </p:grpSpPr>
      <p:sp>
        <p:nvSpPr>
          <p:cNvPr id="172" name="Google Shape;172;p28"/>
          <p:cNvSpPr txBox="1"/>
          <p:nvPr/>
        </p:nvSpPr>
        <p:spPr>
          <a:xfrm>
            <a:off x="570150" y="3767775"/>
            <a:ext cx="2788500" cy="106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000">
              <a:solidFill>
                <a:srgbClr val="FFFFFF"/>
              </a:solidFill>
              <a:latin typeface="Oswald"/>
              <a:ea typeface="Oswald"/>
              <a:cs typeface="Oswald"/>
              <a:sym typeface="Oswald"/>
            </a:endParaRPr>
          </a:p>
        </p:txBody>
      </p:sp>
      <p:sp>
        <p:nvSpPr>
          <p:cNvPr id="175" name="Google Shape;175;p28"/>
          <p:cNvSpPr txBox="1"/>
          <p:nvPr/>
        </p:nvSpPr>
        <p:spPr>
          <a:xfrm>
            <a:off x="128672" y="0"/>
            <a:ext cx="3671455" cy="4204855"/>
          </a:xfrm>
          <a:prstGeom prst="rect">
            <a:avLst/>
          </a:prstGeom>
          <a:noFill/>
          <a:ln>
            <a:noFill/>
          </a:ln>
        </p:spPr>
        <p:txBody>
          <a:bodyPr spcFirstLastPara="1" wrap="square" lIns="91425" tIns="91425" rIns="91425" bIns="91425" anchor="t" anchorCtr="0">
            <a:noAutofit/>
          </a:bodyPr>
          <a:lstStyle/>
          <a:p>
            <a:pPr algn="just"/>
            <a:r>
              <a:rPr lang="es-ES" sz="2200" dirty="0">
                <a:solidFill>
                  <a:schemeClr val="bg1"/>
                </a:solidFill>
                <a:latin typeface="Oswald" panose="020B0604020202020204" charset="0"/>
              </a:rPr>
              <a:t>La educación es un factor importante que ayuda a los seres humanos a poder desarrollarse y alcanzar un nivel de vida mejor, por eso es muy importante que el acceso a la educación sea equitativo, pues esto permitirá un mayor desarrollo para cada país tanto social, económico y sobre todo personal. Pero a día de hoy, en muchos países de América del Sur o de África, hay muchos niños que no tienen acceso al sistema educativo.</a:t>
            </a:r>
          </a:p>
          <a:p>
            <a:r>
              <a:rPr lang="es-ES" sz="2200" dirty="0">
                <a:solidFill>
                  <a:schemeClr val="bg1"/>
                </a:solidFill>
                <a:latin typeface="Oswald" panose="020B0604020202020204" charset="0"/>
              </a:rPr>
              <a:t> </a:t>
            </a:r>
          </a:p>
          <a:p>
            <a:pPr marL="0" lvl="0" indent="0" algn="just" rtl="0">
              <a:spcBef>
                <a:spcPts val="0"/>
              </a:spcBef>
              <a:spcAft>
                <a:spcPts val="0"/>
              </a:spcAft>
              <a:buNone/>
            </a:pPr>
            <a:endParaRPr sz="2200" b="1" dirty="0">
              <a:solidFill>
                <a:srgbClr val="FFFFFF"/>
              </a:solidFill>
              <a:latin typeface="Oswald"/>
              <a:ea typeface="Oswald"/>
              <a:cs typeface="Oswald"/>
              <a:sym typeface="Oswald"/>
            </a:endParaRPr>
          </a:p>
        </p:txBody>
      </p:sp>
      <p:pic>
        <p:nvPicPr>
          <p:cNvPr id="6" name="image1.png" descr="Desigualdad de oportunidades educativas y movilidad social">
            <a:extLst>
              <a:ext uri="{FF2B5EF4-FFF2-40B4-BE49-F238E27FC236}">
                <a16:creationId xmlns:a16="http://schemas.microsoft.com/office/drawing/2014/main" id="{285C8387-FFD6-4A73-9EA3-15CB7BE8EB34}"/>
              </a:ext>
            </a:extLst>
          </p:cNvPr>
          <p:cNvPicPr/>
          <p:nvPr/>
        </p:nvPicPr>
        <p:blipFill>
          <a:blip r:embed="rId3"/>
          <a:srcRect/>
          <a:stretch>
            <a:fillRect/>
          </a:stretch>
        </p:blipFill>
        <p:spPr>
          <a:xfrm>
            <a:off x="3905250" y="174186"/>
            <a:ext cx="5238750" cy="3856482"/>
          </a:xfrm>
          <a:prstGeom prst="rect">
            <a:avLst/>
          </a:prstGeom>
          <a:ln/>
        </p:spPr>
      </p:pic>
      <p:pic>
        <p:nvPicPr>
          <p:cNvPr id="3" name="Imagen 2">
            <a:extLst>
              <a:ext uri="{FF2B5EF4-FFF2-40B4-BE49-F238E27FC236}">
                <a16:creationId xmlns:a16="http://schemas.microsoft.com/office/drawing/2014/main" id="{15080A8F-CC96-40C0-9641-2E75215F4918}"/>
              </a:ext>
            </a:extLst>
          </p:cNvPr>
          <p:cNvPicPr>
            <a:picLocks noChangeAspect="1"/>
          </p:cNvPicPr>
          <p:nvPr/>
        </p:nvPicPr>
        <p:blipFill>
          <a:blip r:embed="rId4"/>
          <a:stretch>
            <a:fillRect/>
          </a:stretch>
        </p:blipFill>
        <p:spPr>
          <a:xfrm>
            <a:off x="3905250" y="4098052"/>
            <a:ext cx="756138" cy="735623"/>
          </a:xfrm>
          <a:prstGeom prst="rect">
            <a:avLst/>
          </a:prstGeom>
        </p:spPr>
      </p:pic>
      <p:sp>
        <p:nvSpPr>
          <p:cNvPr id="10" name="Google Shape;61;p14">
            <a:extLst>
              <a:ext uri="{FF2B5EF4-FFF2-40B4-BE49-F238E27FC236}">
                <a16:creationId xmlns:a16="http://schemas.microsoft.com/office/drawing/2014/main" id="{5E02F111-A2E8-43CE-9194-EA169A1C923E}"/>
              </a:ext>
            </a:extLst>
          </p:cNvPr>
          <p:cNvSpPr txBox="1"/>
          <p:nvPr/>
        </p:nvSpPr>
        <p:spPr>
          <a:xfrm>
            <a:off x="5846618" y="4312800"/>
            <a:ext cx="2876891" cy="35391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1100" dirty="0">
                <a:solidFill>
                  <a:schemeClr val="bg1"/>
                </a:solidFill>
                <a:latin typeface="Oswald"/>
                <a:ea typeface="Oswald"/>
                <a:cs typeface="Oswald"/>
                <a:sym typeface="Oswald"/>
              </a:rPr>
              <a:t>Lucía Viñuela y Paula Villafañe </a:t>
            </a:r>
            <a:r>
              <a:rPr lang="es" sz="1100" dirty="0">
                <a:solidFill>
                  <a:schemeClr val="bg1"/>
                </a:solidFill>
                <a:latin typeface="Oswald"/>
                <a:ea typeface="Oswald"/>
                <a:cs typeface="Oswald"/>
                <a:sym typeface="Oswald"/>
              </a:rPr>
              <a:t>(2</a:t>
            </a:r>
            <a:r>
              <a:rPr lang="es-ES" sz="1100" dirty="0" err="1">
                <a:solidFill>
                  <a:schemeClr val="bg1"/>
                </a:solidFill>
                <a:latin typeface="Oswald"/>
                <a:ea typeface="Oswald"/>
                <a:cs typeface="Oswald"/>
                <a:sym typeface="Oswald"/>
              </a:rPr>
              <a:t>ºC</a:t>
            </a:r>
            <a:r>
              <a:rPr lang="es-ES" sz="1100" dirty="0">
                <a:solidFill>
                  <a:schemeClr val="bg1"/>
                </a:solidFill>
                <a:latin typeface="Oswald"/>
                <a:ea typeface="Oswald"/>
                <a:cs typeface="Oswald"/>
                <a:sym typeface="Oswald"/>
              </a:rPr>
              <a:t>)</a:t>
            </a:r>
            <a:endParaRPr sz="1100" dirty="0">
              <a:solidFill>
                <a:schemeClr val="bg1"/>
              </a:solidFill>
              <a:latin typeface="Oswald"/>
              <a:ea typeface="Oswald"/>
              <a:cs typeface="Oswald"/>
              <a:sym typeface="Oswa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75"/>
                                        </p:tgtEl>
                                        <p:attrNameLst>
                                          <p:attrName>style.visibility</p:attrName>
                                        </p:attrNameLst>
                                      </p:cBhvr>
                                      <p:to>
                                        <p:strVal val="visible"/>
                                      </p:to>
                                    </p:set>
                                    <p:anim calcmode="lin" valueType="num">
                                      <p:cBhvr additive="base">
                                        <p:cTn id="7" dur="4700"/>
                                        <p:tgtEl>
                                          <p:spTgt spid="17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6A5AF"/>
        </a:solidFill>
        <a:effectLst/>
      </p:bgPr>
    </p:bg>
    <p:spTree>
      <p:nvGrpSpPr>
        <p:cNvPr id="1" name="Shape 171"/>
        <p:cNvGrpSpPr/>
        <p:nvPr/>
      </p:nvGrpSpPr>
      <p:grpSpPr>
        <a:xfrm>
          <a:off x="0" y="0"/>
          <a:ext cx="0" cy="0"/>
          <a:chOff x="0" y="0"/>
          <a:chExt cx="0" cy="0"/>
        </a:xfrm>
      </p:grpSpPr>
      <p:sp>
        <p:nvSpPr>
          <p:cNvPr id="172" name="Google Shape;172;p28"/>
          <p:cNvSpPr txBox="1"/>
          <p:nvPr/>
        </p:nvSpPr>
        <p:spPr>
          <a:xfrm>
            <a:off x="570150" y="3767775"/>
            <a:ext cx="2788500" cy="106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000">
              <a:solidFill>
                <a:srgbClr val="FFFFFF"/>
              </a:solidFill>
              <a:latin typeface="Oswald"/>
              <a:ea typeface="Oswald"/>
              <a:cs typeface="Oswald"/>
              <a:sym typeface="Oswald"/>
            </a:endParaRPr>
          </a:p>
        </p:txBody>
      </p:sp>
      <p:sp>
        <p:nvSpPr>
          <p:cNvPr id="175" name="Google Shape;175;p28"/>
          <p:cNvSpPr txBox="1"/>
          <p:nvPr/>
        </p:nvSpPr>
        <p:spPr>
          <a:xfrm>
            <a:off x="0" y="159993"/>
            <a:ext cx="2611582" cy="1451832"/>
          </a:xfrm>
          <a:prstGeom prst="rect">
            <a:avLst/>
          </a:prstGeom>
          <a:noFill/>
          <a:ln>
            <a:noFill/>
          </a:ln>
        </p:spPr>
        <p:txBody>
          <a:bodyPr spcFirstLastPara="1" wrap="square" lIns="91425" tIns="91425" rIns="91425" bIns="91425" anchor="t" anchorCtr="0">
            <a:noAutofit/>
          </a:bodyPr>
          <a:lstStyle/>
          <a:p>
            <a:pPr algn="just"/>
            <a:r>
              <a:rPr lang="es-ES" sz="1800" dirty="0">
                <a:solidFill>
                  <a:schemeClr val="bg1"/>
                </a:solidFill>
                <a:latin typeface="Oswald" panose="020B0604020202020204" charset="0"/>
              </a:rPr>
              <a:t>Idea Libre es una ONG destinada a trabajar para que todos los niños de </a:t>
            </a:r>
            <a:r>
              <a:rPr lang="es-ES" sz="1800" dirty="0" err="1">
                <a:solidFill>
                  <a:schemeClr val="bg1"/>
                </a:solidFill>
                <a:latin typeface="Oswald" panose="020B0604020202020204" charset="0"/>
              </a:rPr>
              <a:t>Chumvi</a:t>
            </a:r>
            <a:r>
              <a:rPr lang="es-ES" sz="1800" dirty="0">
                <a:solidFill>
                  <a:schemeClr val="bg1"/>
                </a:solidFill>
                <a:latin typeface="Oswald" panose="020B0604020202020204" charset="0"/>
              </a:rPr>
              <a:t>, en Kenia, tengan las mismas oportunidades que los demás niños del mundo.</a:t>
            </a:r>
          </a:p>
          <a:p>
            <a:pPr algn="just"/>
            <a:r>
              <a:rPr lang="es-ES" sz="1800" dirty="0">
                <a:solidFill>
                  <a:schemeClr val="bg1"/>
                </a:solidFill>
                <a:latin typeface="Oswald" panose="020B0604020202020204" charset="0"/>
              </a:rPr>
              <a:t>Tras conocer </a:t>
            </a:r>
            <a:r>
              <a:rPr lang="es-ES" sz="1800" dirty="0" err="1">
                <a:solidFill>
                  <a:schemeClr val="bg1"/>
                </a:solidFill>
                <a:latin typeface="Oswald" panose="020B0604020202020204" charset="0"/>
              </a:rPr>
              <a:t>Chumvi</a:t>
            </a:r>
            <a:r>
              <a:rPr lang="es-ES" sz="1800" dirty="0">
                <a:solidFill>
                  <a:schemeClr val="bg1"/>
                </a:solidFill>
                <a:latin typeface="Oswald" panose="020B0604020202020204" charset="0"/>
              </a:rPr>
              <a:t> y ver la situación en la que viven todos sus habitantes decidieron empezar a construir una escuela como lugar de cambio para la comunidad.</a:t>
            </a:r>
          </a:p>
          <a:p>
            <a:pPr algn="just"/>
            <a:endParaRPr lang="es-ES" sz="1800" dirty="0">
              <a:solidFill>
                <a:schemeClr val="bg1"/>
              </a:solidFill>
              <a:latin typeface="Oswald" panose="020B0604020202020204" charset="0"/>
            </a:endParaRPr>
          </a:p>
          <a:p>
            <a:pPr algn="just"/>
            <a:endParaRPr lang="es-ES" sz="1800" dirty="0">
              <a:solidFill>
                <a:schemeClr val="bg1"/>
              </a:solidFill>
              <a:latin typeface="Oswald" panose="020B0604020202020204" charset="0"/>
            </a:endParaRPr>
          </a:p>
          <a:p>
            <a:pPr marL="0" lvl="0" indent="0" algn="just" rtl="0">
              <a:spcBef>
                <a:spcPts val="0"/>
              </a:spcBef>
              <a:spcAft>
                <a:spcPts val="0"/>
              </a:spcAft>
              <a:buNone/>
            </a:pPr>
            <a:endParaRPr sz="3000" b="1" dirty="0">
              <a:solidFill>
                <a:srgbClr val="FFFFFF"/>
              </a:solidFill>
              <a:latin typeface="Oswald"/>
              <a:ea typeface="Oswald"/>
              <a:cs typeface="Oswald"/>
              <a:sym typeface="Oswald"/>
            </a:endParaRPr>
          </a:p>
        </p:txBody>
      </p:sp>
      <p:pic>
        <p:nvPicPr>
          <p:cNvPr id="7" name="image2.png">
            <a:extLst>
              <a:ext uri="{FF2B5EF4-FFF2-40B4-BE49-F238E27FC236}">
                <a16:creationId xmlns:a16="http://schemas.microsoft.com/office/drawing/2014/main" id="{0BF144B7-8F6E-4E96-B560-0F5B2511EAD9}"/>
              </a:ext>
            </a:extLst>
          </p:cNvPr>
          <p:cNvPicPr/>
          <p:nvPr/>
        </p:nvPicPr>
        <p:blipFill>
          <a:blip r:embed="rId3"/>
          <a:srcRect l="28902" t="27433" r="29734" b="17403"/>
          <a:stretch>
            <a:fillRect/>
          </a:stretch>
        </p:blipFill>
        <p:spPr>
          <a:xfrm>
            <a:off x="2611582" y="159994"/>
            <a:ext cx="6456218" cy="4823513"/>
          </a:xfrm>
          <a:prstGeom prst="rect">
            <a:avLst/>
          </a:prstGeom>
          <a:ln/>
        </p:spPr>
      </p:pic>
      <p:sp>
        <p:nvSpPr>
          <p:cNvPr id="8" name="Google Shape;61;p14">
            <a:extLst>
              <a:ext uri="{FF2B5EF4-FFF2-40B4-BE49-F238E27FC236}">
                <a16:creationId xmlns:a16="http://schemas.microsoft.com/office/drawing/2014/main" id="{71FC4150-0A78-429C-B234-323B7939E755}"/>
              </a:ext>
            </a:extLst>
          </p:cNvPr>
          <p:cNvSpPr txBox="1"/>
          <p:nvPr/>
        </p:nvSpPr>
        <p:spPr>
          <a:xfrm>
            <a:off x="-132654" y="4731635"/>
            <a:ext cx="2876891" cy="35391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1100" dirty="0">
                <a:solidFill>
                  <a:schemeClr val="bg1"/>
                </a:solidFill>
                <a:latin typeface="Oswald"/>
                <a:ea typeface="Oswald"/>
                <a:cs typeface="Oswald"/>
                <a:sym typeface="Oswald"/>
              </a:rPr>
              <a:t>Lucía Viñuela y Paula Villafañe </a:t>
            </a:r>
            <a:r>
              <a:rPr lang="es" sz="1100" dirty="0">
                <a:solidFill>
                  <a:schemeClr val="bg1"/>
                </a:solidFill>
                <a:latin typeface="Oswald"/>
                <a:ea typeface="Oswald"/>
                <a:cs typeface="Oswald"/>
                <a:sym typeface="Oswald"/>
              </a:rPr>
              <a:t>(2</a:t>
            </a:r>
            <a:r>
              <a:rPr lang="es-ES" sz="1100" dirty="0" err="1">
                <a:solidFill>
                  <a:schemeClr val="bg1"/>
                </a:solidFill>
                <a:latin typeface="Oswald"/>
                <a:ea typeface="Oswald"/>
                <a:cs typeface="Oswald"/>
                <a:sym typeface="Oswald"/>
              </a:rPr>
              <a:t>ºC</a:t>
            </a:r>
            <a:r>
              <a:rPr lang="es-ES" sz="1100" dirty="0">
                <a:solidFill>
                  <a:schemeClr val="bg1"/>
                </a:solidFill>
                <a:latin typeface="Oswald"/>
                <a:ea typeface="Oswald"/>
                <a:cs typeface="Oswald"/>
                <a:sym typeface="Oswald"/>
              </a:rPr>
              <a:t>)</a:t>
            </a:r>
            <a:endParaRPr sz="1100" dirty="0">
              <a:solidFill>
                <a:schemeClr val="bg1"/>
              </a:solidFill>
              <a:latin typeface="Oswald"/>
              <a:ea typeface="Oswald"/>
              <a:cs typeface="Oswald"/>
              <a:sym typeface="Oswald"/>
            </a:endParaRPr>
          </a:p>
        </p:txBody>
      </p:sp>
      <p:pic>
        <p:nvPicPr>
          <p:cNvPr id="9" name="Imagen 8">
            <a:extLst>
              <a:ext uri="{FF2B5EF4-FFF2-40B4-BE49-F238E27FC236}">
                <a16:creationId xmlns:a16="http://schemas.microsoft.com/office/drawing/2014/main" id="{91BAEE3C-2AA2-4DEE-AE30-43B4ECF24BB6}"/>
              </a:ext>
            </a:extLst>
          </p:cNvPr>
          <p:cNvPicPr>
            <a:picLocks noChangeAspect="1"/>
          </p:cNvPicPr>
          <p:nvPr/>
        </p:nvPicPr>
        <p:blipFill>
          <a:blip r:embed="rId4"/>
          <a:stretch>
            <a:fillRect/>
          </a:stretch>
        </p:blipFill>
        <p:spPr>
          <a:xfrm>
            <a:off x="1369868" y="3744139"/>
            <a:ext cx="756138" cy="735623"/>
          </a:xfrm>
          <a:prstGeom prst="rect">
            <a:avLst/>
          </a:prstGeom>
        </p:spPr>
      </p:pic>
    </p:spTree>
    <p:extLst>
      <p:ext uri="{BB962C8B-B14F-4D97-AF65-F5344CB8AC3E}">
        <p14:creationId xmlns:p14="http://schemas.microsoft.com/office/powerpoint/2010/main" val="153435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75"/>
                                        </p:tgtEl>
                                        <p:attrNameLst>
                                          <p:attrName>style.visibility</p:attrName>
                                        </p:attrNameLst>
                                      </p:cBhvr>
                                      <p:to>
                                        <p:strVal val="visible"/>
                                      </p:to>
                                    </p:set>
                                    <p:anim calcmode="lin" valueType="num">
                                      <p:cBhvr additive="base">
                                        <p:cTn id="7" dur="4700"/>
                                        <p:tgtEl>
                                          <p:spTgt spid="17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141"/>
        <p:cNvGrpSpPr/>
        <p:nvPr/>
      </p:nvGrpSpPr>
      <p:grpSpPr>
        <a:xfrm>
          <a:off x="0" y="0"/>
          <a:ext cx="0" cy="0"/>
          <a:chOff x="0" y="0"/>
          <a:chExt cx="0" cy="0"/>
        </a:xfrm>
      </p:grpSpPr>
      <p:pic>
        <p:nvPicPr>
          <p:cNvPr id="5" name="Picture 2" descr="https://attachments.office.net/owa/bvieites%40educa.jcyl.es/service.svc/s/GetAttachmentThumbnail?id=AQMkADY3MDI1YWYyLTZiMjgtNDMwMy1iNGI5LTc0YTAxNWZlYzhiYQBGAAADyppHOdXuGUGbpIzQzW8r2gcAJFmhdtPtg0%2B18dbfI2LmBQAAAo0LAAAAi%2BWaZgMRlESRCu0V0eJc8AAHKdnh8QAAAAESABAAZM8ShSEugUGW16RlwDT9%2BQ%3D%3D&amp;thumbnailType=2&amp;token=eyJhbGciOiJSUzI1NiIsImtpZCI6IjMwODE3OUNFNUY0QjUyRTc4QjJEQjg5NjZCQUY0RUNDMzcyN0FFRUUiLCJ0eXAiOiJKV1QiLCJ4NXQiOiJNSUY1emw5TFV1ZUxMYmlXYTY5T3pEY25ydTQifQ.eyJvcmlnaW4iOiJodHRwczovL291dGxvb2sub2ZmaWNlLmNvbSIsInVjIjoiOGViNzdlMDRlMTI0NDRlMTk0NzczMjE2ZDU1MTc3YzQiLCJzaWduaW5fc3RhdGUiOiJbXCJrbXNpXCJdIiwidmVyIjoiRXhjaGFuZ2UuQ2FsbGJhY2suVjEiLCJhcHBjdHhzZW5kZXIiOiJPd2FEb3dubG9hZEA2NjkyMjJlZS1kNWU1LTQ1MzktOTg3ZS1hMzAxNWFiNmRmMzEiLCJpc3NyaW5nIjoiV1ciLCJhcHBjdHgiOiJ7XCJtc2V4Y2hwcm90XCI6XCJvd2FcIixcInB1aWRcIjpcIjExNTM3NjU5MzE2ODg0MzY4OTdcIixcInNjb3BlXCI6XCJPd2FEb3dubG9hZFwiLFwib2lkXCI6XCI0MjNiZTc4OC01OWYxLTRkNGItOWYzMy02MzJlNWIzYWY0OWNcIixcInByaW1hcnlzaWRcIjpcIlMtMS01LTIxLTMzMjc1OTkzMDgtNDIzMzM3Mjg3MC0xMzM0NjA5NDMtNTUyMTAyMFwifSIsIm5iZiI6MTYyMDkyNjM4MiwiZXhwIjoxNjIwOTI2OTgyLCJpc3MiOiIwMDAwMDAwMi0wMDAwLTBmZjEtY2UwMC0wMDAwMDAwMDAwMDBANjY5MjIyZWUtZDVlNS00NTM5LTk4N2UtYTMwMTVhYjZkZjMxIiwiYXVkIjoiMDAwMDAwMDItMDAwMC0wZmYxLWNlMDAtMDAwMDAwMDAwMDAwL2F0dGFjaG1lbnRzLm9mZmljZS5uZXRANjY5MjIyZWUtZDVlNS00NTM5LTk4N2UtYTMwMTVhYjZkZjMxIiwiaGFwcCI6Im93YSJ9.UIKW__4nuEu1BZpUxL4hdEo_C3lJLfkhVFeWttELi2qkhXKypBSrHvb2WgJ87a15OvL7mDX6PGe5qXiUWmfTYWr2ZZ1qMbI3K4D89qmKmbcTfkwq8uv_BGup1lgT5NQmQ4nQqL21q2FMuLRZB0e4tIiGw3F5hmiSYHk6DV0fo-nrdTGo-_zmPcTnQVcFDluzcc7d-IAUe5a4Aer-1UIZ7wS4cyq-sxWN43rGwlm4zTCbSmJFeVkpQftPCmYmHaeMf1FWu7JvRjC8fQHtGoe7fRfgeZrk-TkpYEMLZpq0w6v7XBPYUXX9-2SsYiFtG6ltKoQZGknL843Lh2W3Xtd45A&amp;X-OWA-CANARY=x2xTl-cAJ0aO5mXXokamOlBsYW0zFtkYTbvCXPsSP6FgeglmRcYeZjtSEm7B94bY1uTAyvoc8ek.&amp;owa=outlook.office.com&amp;scriptVer=20210426004.11&amp;animation=true">
            <a:extLst>
              <a:ext uri="{FF2B5EF4-FFF2-40B4-BE49-F238E27FC236}">
                <a16:creationId xmlns:a16="http://schemas.microsoft.com/office/drawing/2014/main" id="{646258B3-0AB1-4D62-8CD7-A6F40C829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4061" y="2610040"/>
            <a:ext cx="4079939" cy="253346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attachments.office.net/owa/bvieites%40educa.jcyl.es/service.svc/s/GetAttachmentThumbnail?id=AQMkADY3MDI1YWYyLTZiMjgtNDMwMy1iNGI5LTc0YTAxNWZlYzhiYQBGAAADyppHOdXuGUGbpIzQzW8r2gcAJFmhdtPtg0%2B18dbfI2LmBQAAAo0LAAAAi%2BWaZgMRlESRCu0V0eJc8AAHKdnh8QAAAAESABAAilgsce7NjU%2BCjyhrXIYdDA%3D%3D&amp;thumbnailType=2&amp;token=eyJhbGciOiJSUzI1NiIsImtpZCI6IjMwODE3OUNFNUY0QjUyRTc4QjJEQjg5NjZCQUY0RUNDMzcyN0FFRUUiLCJ0eXAiOiJKV1QiLCJ4NXQiOiJNSUY1emw5TFV1ZUxMYmlXYTY5T3pEY25ydTQifQ.eyJvcmlnaW4iOiJodHRwczovL291dGxvb2sub2ZmaWNlLmNvbSIsInVjIjoiOGViNzdlMDRlMTI0NDRlMTk0NzczMjE2ZDU1MTc3YzQiLCJzaWduaW5fc3RhdGUiOiJbXCJrbXNpXCJdIiwidmVyIjoiRXhjaGFuZ2UuQ2FsbGJhY2suVjEiLCJhcHBjdHhzZW5kZXIiOiJPd2FEb3dubG9hZEA2NjkyMjJlZS1kNWU1LTQ1MzktOTg3ZS1hMzAxNWFiNmRmMzEiLCJpc3NyaW5nIjoiV1ciLCJhcHBjdHgiOiJ7XCJtc2V4Y2hwcm90XCI6XCJvd2FcIixcInB1aWRcIjpcIjExNTM3NjU5MzE2ODg0MzY4OTdcIixcInNjb3BlXCI6XCJPd2FEb3dubG9hZFwiLFwib2lkXCI6XCI0MjNiZTc4OC01OWYxLTRkNGItOWYzMy02MzJlNWIzYWY0OWNcIixcInByaW1hcnlzaWRcIjpcIlMtMS01LTIxLTMzMjc1OTkzMDgtNDIzMzM3Mjg3MC0xMzM0NjA5NDMtNTUyMTAyMFwifSIsIm5iZiI6MTYyMDkyNjM4MiwiZXhwIjoxNjIwOTI2OTgyLCJpc3MiOiIwMDAwMDAwMi0wMDAwLTBmZjEtY2UwMC0wMDAwMDAwMDAwMDBANjY5MjIyZWUtZDVlNS00NTM5LTk4N2UtYTMwMTVhYjZkZjMxIiwiYXVkIjoiMDAwMDAwMDItMDAwMC0wZmYxLWNlMDAtMDAwMDAwMDAwMDAwL2F0dGFjaG1lbnRzLm9mZmljZS5uZXRANjY5MjIyZWUtZDVlNS00NTM5LTk4N2UtYTMwMTVhYjZkZjMxIiwiaGFwcCI6Im93YSJ9.UIKW__4nuEu1BZpUxL4hdEo_C3lJLfkhVFeWttELi2qkhXKypBSrHvb2WgJ87a15OvL7mDX6PGe5qXiUWmfTYWr2ZZ1qMbI3K4D89qmKmbcTfkwq8uv_BGup1lgT5NQmQ4nQqL21q2FMuLRZB0e4tIiGw3F5hmiSYHk6DV0fo-nrdTGo-_zmPcTnQVcFDluzcc7d-IAUe5a4Aer-1UIZ7wS4cyq-sxWN43rGwlm4zTCbSmJFeVkpQftPCmYmHaeMf1FWu7JvRjC8fQHtGoe7fRfgeZrk-TkpYEMLZpq0w6v7XBPYUXX9-2SsYiFtG6ltKoQZGknL843Lh2W3Xtd45A&amp;X-OWA-CANARY=x2xTl-cAJ0aO5mXXokamOlBsYW0zFtkYTbvCXPsSP6FgeglmRcYeZjtSEm7B94bY1uTAyvoc8ek.&amp;owa=outlook.office.com&amp;scriptVer=20210426004.11&amp;animation=true">
            <a:extLst>
              <a:ext uri="{FF2B5EF4-FFF2-40B4-BE49-F238E27FC236}">
                <a16:creationId xmlns:a16="http://schemas.microsoft.com/office/drawing/2014/main" id="{8B3A7894-D5F4-4A01-8218-6B35A55409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922615" cy="3220402"/>
          </a:xfrm>
          <a:prstGeom prst="rect">
            <a:avLst/>
          </a:prstGeom>
          <a:noFill/>
          <a:extLst>
            <a:ext uri="{909E8E84-426E-40DD-AFC4-6F175D3DCCD1}">
              <a14:hiddenFill xmlns:a14="http://schemas.microsoft.com/office/drawing/2010/main">
                <a:solidFill>
                  <a:srgbClr val="FFFFFF"/>
                </a:solidFill>
              </a14:hiddenFill>
            </a:ext>
          </a:extLst>
        </p:spPr>
      </p:pic>
      <p:sp>
        <p:nvSpPr>
          <p:cNvPr id="143" name="Google Shape;143;p24"/>
          <p:cNvSpPr txBox="1"/>
          <p:nvPr/>
        </p:nvSpPr>
        <p:spPr>
          <a:xfrm>
            <a:off x="4922614" y="0"/>
            <a:ext cx="4221385" cy="2663538"/>
          </a:xfrm>
          <a:prstGeom prst="rect">
            <a:avLst/>
          </a:prstGeom>
          <a:noFill/>
          <a:ln>
            <a:noFill/>
          </a:ln>
        </p:spPr>
        <p:txBody>
          <a:bodyPr spcFirstLastPara="1" wrap="square" lIns="91425" tIns="91425" rIns="91425" bIns="91425" anchor="t" anchorCtr="0">
            <a:noAutofit/>
          </a:bodyPr>
          <a:lstStyle/>
          <a:p>
            <a:pPr lvl="0" algn="just"/>
            <a:r>
              <a:rPr lang="es-ES" sz="2000" dirty="0">
                <a:solidFill>
                  <a:schemeClr val="bg1"/>
                </a:solidFill>
                <a:latin typeface="Oswald" panose="020B0604020202020204" charset="0"/>
              </a:rPr>
              <a:t>Una ONG llamada “Un juguete, una ilusión” garantiza el derecho de poder jugar a los niños de diversos países, repartiendo juguetes y realizando programas de salud, alimentación o escolarización de la infancia. Fue muy popular esta campaña en RTVE junto a la venta de bolígrafos solidarios para esta causa. </a:t>
            </a:r>
            <a:endParaRPr sz="2000" b="1" dirty="0">
              <a:solidFill>
                <a:schemeClr val="bg1"/>
              </a:solidFill>
              <a:latin typeface="Oswald" panose="020B0604020202020204" charset="0"/>
              <a:ea typeface="Oswald"/>
              <a:cs typeface="Oswald"/>
              <a:sym typeface="Oswald"/>
            </a:endParaRPr>
          </a:p>
        </p:txBody>
      </p:sp>
      <p:sp>
        <p:nvSpPr>
          <p:cNvPr id="6" name="Google Shape;143;p24">
            <a:extLst>
              <a:ext uri="{FF2B5EF4-FFF2-40B4-BE49-F238E27FC236}">
                <a16:creationId xmlns:a16="http://schemas.microsoft.com/office/drawing/2014/main" id="{FD2DDD2C-7925-4740-8447-AF87EEB2E8E9}"/>
              </a:ext>
            </a:extLst>
          </p:cNvPr>
          <p:cNvSpPr txBox="1"/>
          <p:nvPr/>
        </p:nvSpPr>
        <p:spPr>
          <a:xfrm>
            <a:off x="-46365" y="3131129"/>
            <a:ext cx="5015344" cy="5043056"/>
          </a:xfrm>
          <a:prstGeom prst="rect">
            <a:avLst/>
          </a:prstGeom>
          <a:noFill/>
          <a:ln>
            <a:noFill/>
          </a:ln>
        </p:spPr>
        <p:txBody>
          <a:bodyPr spcFirstLastPara="1" wrap="square" lIns="91425" tIns="91425" rIns="91425" bIns="91425" anchor="t" anchorCtr="0">
            <a:noAutofit/>
          </a:bodyPr>
          <a:lstStyle/>
          <a:p>
            <a:pPr lvl="0" algn="just"/>
            <a:r>
              <a:rPr lang="es-ES" sz="2000" dirty="0">
                <a:solidFill>
                  <a:schemeClr val="bg1"/>
                </a:solidFill>
                <a:latin typeface="Oswald" panose="020B0604020202020204" charset="0"/>
              </a:rPr>
              <a:t>En muchos países los niños no cuentan con juguetes o incluso tienen que fabricarlos, como este niño, al cual se le preguntó cuál era su juguete favorito, y su respuesta fue una vieja sandalia. Esto demuestra la gran capacidad imaginativa de los niños para poder divertirse con cualquier cosa que tengan. </a:t>
            </a:r>
            <a:r>
              <a:rPr lang="es-ES" sz="1200" dirty="0">
                <a:solidFill>
                  <a:schemeClr val="tx1">
                    <a:lumMod val="50000"/>
                  </a:schemeClr>
                </a:solidFill>
                <a:latin typeface="Oswald" panose="020B0604020202020204" charset="0"/>
              </a:rPr>
              <a:t>Sonia Calvo (2ºM)</a:t>
            </a:r>
            <a:endParaRPr sz="1200" b="1" dirty="0">
              <a:solidFill>
                <a:schemeClr val="tx1">
                  <a:lumMod val="50000"/>
                </a:schemeClr>
              </a:solidFill>
              <a:latin typeface="Oswald" panose="020B0604020202020204" charset="0"/>
              <a:ea typeface="Oswald"/>
              <a:cs typeface="Oswald"/>
              <a:sym typeface="Oswald"/>
            </a:endParaRPr>
          </a:p>
        </p:txBody>
      </p:sp>
      <p:pic>
        <p:nvPicPr>
          <p:cNvPr id="7" name="Imagen 6">
            <a:extLst>
              <a:ext uri="{FF2B5EF4-FFF2-40B4-BE49-F238E27FC236}">
                <a16:creationId xmlns:a16="http://schemas.microsoft.com/office/drawing/2014/main" id="{1DBB7AB9-A820-48A7-AD83-5A657BB09416}"/>
              </a:ext>
            </a:extLst>
          </p:cNvPr>
          <p:cNvPicPr>
            <a:picLocks noChangeAspect="1"/>
          </p:cNvPicPr>
          <p:nvPr/>
        </p:nvPicPr>
        <p:blipFill>
          <a:blip r:embed="rId5"/>
          <a:stretch>
            <a:fillRect/>
          </a:stretch>
        </p:blipFill>
        <p:spPr>
          <a:xfrm>
            <a:off x="0" y="0"/>
            <a:ext cx="744415" cy="747346"/>
          </a:xfrm>
          <a:prstGeom prst="rect">
            <a:avLst/>
          </a:prstGeom>
        </p:spPr>
      </p:pic>
      <p:pic>
        <p:nvPicPr>
          <p:cNvPr id="8" name="Imagen 7">
            <a:extLst>
              <a:ext uri="{FF2B5EF4-FFF2-40B4-BE49-F238E27FC236}">
                <a16:creationId xmlns:a16="http://schemas.microsoft.com/office/drawing/2014/main" id="{2EB5F97D-5F65-4147-B88F-6332BBA16243}"/>
              </a:ext>
            </a:extLst>
          </p:cNvPr>
          <p:cNvPicPr>
            <a:picLocks noChangeAspect="1"/>
          </p:cNvPicPr>
          <p:nvPr/>
        </p:nvPicPr>
        <p:blipFill>
          <a:blip r:embed="rId5"/>
          <a:stretch>
            <a:fillRect/>
          </a:stretch>
        </p:blipFill>
        <p:spPr>
          <a:xfrm>
            <a:off x="5064061" y="4396154"/>
            <a:ext cx="744415" cy="747346"/>
          </a:xfrm>
          <a:prstGeom prst="rect">
            <a:avLst/>
          </a:prstGeom>
        </p:spPr>
      </p:pic>
    </p:spTree>
    <p:extLst>
      <p:ext uri="{BB962C8B-B14F-4D97-AF65-F5344CB8AC3E}">
        <p14:creationId xmlns:p14="http://schemas.microsoft.com/office/powerpoint/2010/main" val="104059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43"/>
                                        </p:tgtEl>
                                        <p:attrNameLst>
                                          <p:attrName>style.visibility</p:attrName>
                                        </p:attrNameLst>
                                      </p:cBhvr>
                                      <p:to>
                                        <p:strVal val="visible"/>
                                      </p:to>
                                    </p:set>
                                    <p:anim calcmode="lin" valueType="num">
                                      <p:cBhvr additive="base">
                                        <p:cTn id="7" dur="1000"/>
                                        <p:tgtEl>
                                          <p:spTgt spid="143"/>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p:tgtEl>
                                          <p:spTgt spid="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p:nvPr/>
        </p:nvSpPr>
        <p:spPr>
          <a:xfrm>
            <a:off x="7075450" y="476700"/>
            <a:ext cx="1768800" cy="4079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1800" b="1" dirty="0">
                <a:solidFill>
                  <a:srgbClr val="1C4587"/>
                </a:solidFill>
                <a:latin typeface="Oswald"/>
                <a:ea typeface="Oswald"/>
                <a:cs typeface="Oswald"/>
                <a:sym typeface="Oswald"/>
              </a:rPr>
              <a:t>¿</a:t>
            </a:r>
            <a:r>
              <a:rPr lang="es" sz="1800" b="1" i="1" dirty="0">
                <a:solidFill>
                  <a:srgbClr val="1C4587"/>
                </a:solidFill>
                <a:latin typeface="Oswald"/>
                <a:ea typeface="Oswald"/>
                <a:cs typeface="Oswald"/>
                <a:sym typeface="Oswald"/>
              </a:rPr>
              <a:t>QU</a:t>
            </a:r>
            <a:r>
              <a:rPr lang="es-ES" sz="1800" b="1" i="1" dirty="0">
                <a:solidFill>
                  <a:srgbClr val="1C4587"/>
                </a:solidFill>
                <a:latin typeface="Oswald"/>
                <a:ea typeface="Oswald"/>
                <a:cs typeface="Oswald"/>
                <a:sym typeface="Oswald"/>
              </a:rPr>
              <a:t>É</a:t>
            </a:r>
            <a:r>
              <a:rPr lang="es" sz="1800" b="1" i="1" dirty="0">
                <a:solidFill>
                  <a:srgbClr val="1C4587"/>
                </a:solidFill>
                <a:latin typeface="Oswald"/>
                <a:ea typeface="Oswald"/>
                <a:cs typeface="Oswald"/>
                <a:sym typeface="Oswald"/>
              </a:rPr>
              <a:t> ESPERAN</a:t>
            </a:r>
            <a:r>
              <a:rPr lang="es" sz="1800" b="1" dirty="0">
                <a:solidFill>
                  <a:srgbClr val="1C4587"/>
                </a:solidFill>
                <a:latin typeface="Oswald"/>
                <a:ea typeface="Oswald"/>
                <a:cs typeface="Oswald"/>
                <a:sym typeface="Oswald"/>
              </a:rPr>
              <a:t>? </a:t>
            </a:r>
            <a:endParaRPr sz="1800" b="1" dirty="0">
              <a:solidFill>
                <a:srgbClr val="1C4587"/>
              </a:solidFill>
              <a:latin typeface="Oswald"/>
              <a:ea typeface="Oswald"/>
              <a:cs typeface="Oswald"/>
              <a:sym typeface="Oswald"/>
            </a:endParaRPr>
          </a:p>
          <a:p>
            <a:pPr marL="0" lvl="0" indent="0" algn="l" rtl="0">
              <a:spcBef>
                <a:spcPts val="0"/>
              </a:spcBef>
              <a:spcAft>
                <a:spcPts val="0"/>
              </a:spcAft>
              <a:buNone/>
            </a:pPr>
            <a:endParaRPr sz="1800" b="1" dirty="0">
              <a:solidFill>
                <a:srgbClr val="1C4587"/>
              </a:solidFill>
              <a:latin typeface="Oswald"/>
              <a:ea typeface="Oswald"/>
              <a:cs typeface="Oswald"/>
              <a:sym typeface="Oswald"/>
            </a:endParaRPr>
          </a:p>
          <a:p>
            <a:pPr marL="0" lvl="0" indent="0" algn="just" rtl="0">
              <a:lnSpc>
                <a:spcPct val="150000"/>
              </a:lnSpc>
              <a:spcBef>
                <a:spcPts val="0"/>
              </a:spcBef>
              <a:spcAft>
                <a:spcPts val="0"/>
              </a:spcAft>
              <a:buNone/>
            </a:pPr>
            <a:r>
              <a:rPr lang="es" sz="1800" b="1" dirty="0">
                <a:solidFill>
                  <a:srgbClr val="1C4587"/>
                </a:solidFill>
                <a:latin typeface="Oswald"/>
                <a:ea typeface="Oswald"/>
                <a:cs typeface="Oswald"/>
                <a:sym typeface="Oswald"/>
              </a:rPr>
              <a:t>Las puertas de sus casas están abiertas a un sueño, un deseo, una vida, una esperanza…. un derecho.</a:t>
            </a:r>
            <a:endParaRPr sz="1700" b="1" i="1" dirty="0">
              <a:solidFill>
                <a:srgbClr val="073763"/>
              </a:solidFill>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61" name="Google Shape;61;p14"/>
          <p:cNvSpPr txBox="1"/>
          <p:nvPr/>
        </p:nvSpPr>
        <p:spPr>
          <a:xfrm>
            <a:off x="6689057" y="4312800"/>
            <a:ext cx="2034452" cy="353913"/>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s" sz="1100" dirty="0">
                <a:solidFill>
                  <a:srgbClr val="434343"/>
                </a:solidFill>
                <a:latin typeface="Oswald"/>
                <a:ea typeface="Oswald"/>
                <a:cs typeface="Oswald"/>
                <a:sym typeface="Oswald"/>
              </a:rPr>
              <a:t>Pablo Martínez Martín (2</a:t>
            </a:r>
            <a:r>
              <a:rPr lang="es-ES" sz="1100" dirty="0" err="1">
                <a:solidFill>
                  <a:srgbClr val="434343"/>
                </a:solidFill>
                <a:latin typeface="Oswald"/>
                <a:ea typeface="Oswald"/>
                <a:cs typeface="Oswald"/>
                <a:sym typeface="Oswald"/>
              </a:rPr>
              <a:t>ºM</a:t>
            </a:r>
            <a:r>
              <a:rPr lang="es-ES" sz="1100" dirty="0">
                <a:solidFill>
                  <a:srgbClr val="434343"/>
                </a:solidFill>
                <a:latin typeface="Oswald"/>
                <a:ea typeface="Oswald"/>
                <a:cs typeface="Oswald"/>
                <a:sym typeface="Oswald"/>
              </a:rPr>
              <a:t>)</a:t>
            </a:r>
            <a:endParaRPr sz="1100" dirty="0">
              <a:solidFill>
                <a:srgbClr val="434343"/>
              </a:solidFill>
              <a:latin typeface="Oswald"/>
              <a:ea typeface="Oswald"/>
              <a:cs typeface="Oswald"/>
              <a:sym typeface="Oswald"/>
            </a:endParaRPr>
          </a:p>
        </p:txBody>
      </p:sp>
      <p:pic>
        <p:nvPicPr>
          <p:cNvPr id="62" name="Google Shape;62;p14"/>
          <p:cNvPicPr preferRelativeResize="0"/>
          <p:nvPr/>
        </p:nvPicPr>
        <p:blipFill>
          <a:blip r:embed="rId3">
            <a:alphaModFix/>
          </a:blip>
          <a:stretch>
            <a:fillRect/>
          </a:stretch>
        </p:blipFill>
        <p:spPr>
          <a:xfrm>
            <a:off x="616550" y="269550"/>
            <a:ext cx="5715000" cy="4286250"/>
          </a:xfrm>
          <a:prstGeom prst="rect">
            <a:avLst/>
          </a:prstGeom>
          <a:noFill/>
          <a:ln>
            <a:noFill/>
          </a:ln>
        </p:spPr>
      </p:pic>
      <p:pic>
        <p:nvPicPr>
          <p:cNvPr id="5" name="Imagen 4">
            <a:extLst>
              <a:ext uri="{FF2B5EF4-FFF2-40B4-BE49-F238E27FC236}">
                <a16:creationId xmlns:a16="http://schemas.microsoft.com/office/drawing/2014/main" id="{ED6BCBA1-95D0-473D-BBA1-FB44BABFC093}"/>
              </a:ext>
            </a:extLst>
          </p:cNvPr>
          <p:cNvPicPr>
            <a:picLocks noChangeAspect="1"/>
          </p:cNvPicPr>
          <p:nvPr/>
        </p:nvPicPr>
        <p:blipFill>
          <a:blip r:embed="rId4"/>
          <a:stretch>
            <a:fillRect/>
          </a:stretch>
        </p:blipFill>
        <p:spPr>
          <a:xfrm>
            <a:off x="5586878" y="3808454"/>
            <a:ext cx="744415" cy="74734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Google Shape;73;p16"/>
          <p:cNvPicPr preferRelativeResize="0"/>
          <p:nvPr/>
        </p:nvPicPr>
        <p:blipFill>
          <a:blip r:embed="rId3">
            <a:alphaModFix/>
          </a:blip>
          <a:stretch>
            <a:fillRect/>
          </a:stretch>
        </p:blipFill>
        <p:spPr>
          <a:xfrm>
            <a:off x="143375" y="423475"/>
            <a:ext cx="5438775" cy="4086225"/>
          </a:xfrm>
          <a:prstGeom prst="rect">
            <a:avLst/>
          </a:prstGeom>
          <a:noFill/>
          <a:ln>
            <a:noFill/>
          </a:ln>
        </p:spPr>
      </p:pic>
      <p:sp>
        <p:nvSpPr>
          <p:cNvPr id="74" name="Google Shape;74;p16"/>
          <p:cNvSpPr txBox="1"/>
          <p:nvPr/>
        </p:nvSpPr>
        <p:spPr>
          <a:xfrm>
            <a:off x="5773750" y="298175"/>
            <a:ext cx="3246300" cy="4610463"/>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1200"/>
              </a:spcBef>
              <a:spcAft>
                <a:spcPts val="0"/>
              </a:spcAft>
              <a:buNone/>
            </a:pPr>
            <a:r>
              <a:rPr lang="es" sz="1600" dirty="0">
                <a:solidFill>
                  <a:srgbClr val="1C4587"/>
                </a:solidFill>
                <a:latin typeface="Oswald"/>
                <a:ea typeface="Oswald"/>
                <a:cs typeface="Oswald"/>
                <a:sym typeface="Oswald"/>
              </a:rPr>
              <a:t>La ONG Techo resuelve muy bien el problema al que nos hemos referido que es la desigualdad social en relación con la vivienda, resaltando las condiciones de vida de muchas personas que, además de no tener una vivienda o un techo, que es un derecho fundamental del ser humano, viven en condiciones medioambient</a:t>
            </a:r>
            <a:r>
              <a:rPr lang="es-ES" sz="1600" dirty="0">
                <a:solidFill>
                  <a:srgbClr val="1C4587"/>
                </a:solidFill>
                <a:latin typeface="Oswald"/>
                <a:ea typeface="Oswald"/>
                <a:cs typeface="Oswald"/>
                <a:sym typeface="Oswald"/>
              </a:rPr>
              <a:t>ales</a:t>
            </a:r>
            <a:r>
              <a:rPr lang="es" sz="1600" dirty="0">
                <a:solidFill>
                  <a:srgbClr val="1C4587"/>
                </a:solidFill>
                <a:latin typeface="Oswald"/>
                <a:ea typeface="Oswald"/>
                <a:cs typeface="Oswald"/>
                <a:sym typeface="Oswald"/>
              </a:rPr>
              <a:t> pésimas. Por ello, hemos escogido esta foto, ya que esta organización solidaria se encarga de construir viviendas en buenas condiciones y en ambientes favorables.</a:t>
            </a:r>
            <a:endParaRPr sz="1600" dirty="0">
              <a:solidFill>
                <a:srgbClr val="1C4587"/>
              </a:solidFill>
              <a:latin typeface="Oswald"/>
              <a:ea typeface="Oswald"/>
              <a:cs typeface="Oswald"/>
              <a:sym typeface="Oswald"/>
            </a:endParaRPr>
          </a:p>
          <a:p>
            <a:pPr marL="0" lvl="0" indent="0" algn="just" rtl="0">
              <a:lnSpc>
                <a:spcPct val="115000"/>
              </a:lnSpc>
              <a:spcBef>
                <a:spcPts val="1200"/>
              </a:spcBef>
              <a:spcAft>
                <a:spcPts val="1200"/>
              </a:spcAft>
              <a:buNone/>
            </a:pPr>
            <a:endParaRPr sz="1600" dirty="0">
              <a:solidFill>
                <a:srgbClr val="1C4587"/>
              </a:solidFill>
              <a:latin typeface="Oswald"/>
              <a:ea typeface="Oswald"/>
              <a:cs typeface="Oswald"/>
              <a:sym typeface="Oswald"/>
            </a:endParaRPr>
          </a:p>
        </p:txBody>
      </p:sp>
      <p:sp>
        <p:nvSpPr>
          <p:cNvPr id="75" name="Google Shape;75;p16"/>
          <p:cNvSpPr txBox="1"/>
          <p:nvPr/>
        </p:nvSpPr>
        <p:spPr>
          <a:xfrm>
            <a:off x="6985386" y="4332700"/>
            <a:ext cx="1864937" cy="354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Clr>
                <a:schemeClr val="dk1"/>
              </a:buClr>
              <a:buSzPts val="1100"/>
              <a:buFont typeface="Arial"/>
              <a:buNone/>
            </a:pPr>
            <a:r>
              <a:rPr lang="es" sz="1100" dirty="0">
                <a:solidFill>
                  <a:srgbClr val="434343"/>
                </a:solidFill>
                <a:latin typeface="Oswald"/>
                <a:ea typeface="Oswald"/>
                <a:cs typeface="Oswald"/>
                <a:sym typeface="Oswald"/>
              </a:rPr>
              <a:t>Raúl Fernández Mateos (2</a:t>
            </a:r>
            <a:r>
              <a:rPr lang="es-ES" sz="1100" dirty="0">
                <a:solidFill>
                  <a:srgbClr val="434343"/>
                </a:solidFill>
                <a:latin typeface="Oswald"/>
                <a:ea typeface="Oswald"/>
                <a:cs typeface="Oswald"/>
                <a:sym typeface="Oswald"/>
              </a:rPr>
              <a:t>º C)</a:t>
            </a:r>
            <a:endParaRPr dirty="0"/>
          </a:p>
        </p:txBody>
      </p:sp>
      <p:pic>
        <p:nvPicPr>
          <p:cNvPr id="5" name="Imagen 4">
            <a:extLst>
              <a:ext uri="{FF2B5EF4-FFF2-40B4-BE49-F238E27FC236}">
                <a16:creationId xmlns:a16="http://schemas.microsoft.com/office/drawing/2014/main" id="{8BF28310-CD9E-44B7-9003-42E668A6EE7E}"/>
              </a:ext>
            </a:extLst>
          </p:cNvPr>
          <p:cNvPicPr>
            <a:picLocks noChangeAspect="1"/>
          </p:cNvPicPr>
          <p:nvPr/>
        </p:nvPicPr>
        <p:blipFill>
          <a:blip r:embed="rId4"/>
          <a:stretch>
            <a:fillRect/>
          </a:stretch>
        </p:blipFill>
        <p:spPr>
          <a:xfrm>
            <a:off x="4814906" y="3753546"/>
            <a:ext cx="744415" cy="74734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3"/>
          <p:cNvSpPr txBox="1"/>
          <p:nvPr/>
        </p:nvSpPr>
        <p:spPr>
          <a:xfrm>
            <a:off x="5008418" y="0"/>
            <a:ext cx="4126500" cy="2275200"/>
          </a:xfrm>
          <a:prstGeom prst="rect">
            <a:avLst/>
          </a:prstGeom>
          <a:noFill/>
          <a:ln>
            <a:noFill/>
          </a:ln>
        </p:spPr>
        <p:txBody>
          <a:bodyPr spcFirstLastPara="1" wrap="square" lIns="91425" tIns="91425" rIns="91425" bIns="91425" anchor="t" anchorCtr="0">
            <a:noAutofit/>
          </a:bodyPr>
          <a:lstStyle/>
          <a:p>
            <a:r>
              <a:rPr lang="es-ES" sz="1800" dirty="0">
                <a:solidFill>
                  <a:schemeClr val="tx1">
                    <a:lumMod val="50000"/>
                  </a:schemeClr>
                </a:solidFill>
                <a:latin typeface="Bahnschrift SemiCondensed" panose="020B0502040204020203" pitchFamily="34" charset="0"/>
              </a:rPr>
              <a:t>El Acuerdo de París, entre 195 países, es un pacto mundial contra el calentamiento global con el objetivo de mantener la temperatura media muy por debajo de 2ºC respecto a los niveles preindustriales para evitar los impactos más catastróficos.</a:t>
            </a:r>
          </a:p>
        </p:txBody>
      </p:sp>
      <p:pic>
        <p:nvPicPr>
          <p:cNvPr id="5" name="Imagen 4" descr="Oso polar en el agua&#10;&#10;Descripción generada automáticamente">
            <a:extLst>
              <a:ext uri="{FF2B5EF4-FFF2-40B4-BE49-F238E27FC236}">
                <a16:creationId xmlns:a16="http://schemas.microsoft.com/office/drawing/2014/main" id="{2B5F8C1A-7A8D-4FAB-B5D7-7144F03CE1C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08418" cy="3435927"/>
          </a:xfrm>
          <a:prstGeom prst="rect">
            <a:avLst/>
          </a:prstGeom>
          <a:noFill/>
          <a:ln>
            <a:noFill/>
          </a:ln>
        </p:spPr>
      </p:pic>
      <p:pic>
        <p:nvPicPr>
          <p:cNvPr id="6" name="Imagen 5" descr="Un grupo de hombres con traje formal&#10;&#10;Descripción generada automáticamente">
            <a:extLst>
              <a:ext uri="{FF2B5EF4-FFF2-40B4-BE49-F238E27FC236}">
                <a16:creationId xmlns:a16="http://schemas.microsoft.com/office/drawing/2014/main" id="{944024ED-E610-4071-9802-6BD319818E0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8419" y="2320521"/>
            <a:ext cx="4135582" cy="2822979"/>
          </a:xfrm>
          <a:prstGeom prst="rect">
            <a:avLst/>
          </a:prstGeom>
          <a:noFill/>
          <a:ln>
            <a:noFill/>
          </a:ln>
        </p:spPr>
      </p:pic>
      <p:sp>
        <p:nvSpPr>
          <p:cNvPr id="7" name="Google Shape;135;p23">
            <a:extLst>
              <a:ext uri="{FF2B5EF4-FFF2-40B4-BE49-F238E27FC236}">
                <a16:creationId xmlns:a16="http://schemas.microsoft.com/office/drawing/2014/main" id="{EE5D2798-293C-4D66-97A4-20908DB4B134}"/>
              </a:ext>
            </a:extLst>
          </p:cNvPr>
          <p:cNvSpPr txBox="1"/>
          <p:nvPr/>
        </p:nvSpPr>
        <p:spPr>
          <a:xfrm>
            <a:off x="9082" y="3390605"/>
            <a:ext cx="4999336" cy="1752895"/>
          </a:xfrm>
          <a:prstGeom prst="rect">
            <a:avLst/>
          </a:prstGeom>
          <a:noFill/>
          <a:ln>
            <a:noFill/>
          </a:ln>
        </p:spPr>
        <p:txBody>
          <a:bodyPr spcFirstLastPara="1" wrap="square" lIns="91425" tIns="91425" rIns="91425" bIns="91425" anchor="t" anchorCtr="0">
            <a:noAutofit/>
          </a:bodyPr>
          <a:lstStyle/>
          <a:p>
            <a:pPr algn="just" fontAlgn="base"/>
            <a:r>
              <a:rPr lang="es-ES" sz="1800" dirty="0">
                <a:solidFill>
                  <a:schemeClr val="tx1">
                    <a:lumMod val="50000"/>
                  </a:schemeClr>
                </a:solidFill>
                <a:latin typeface="Bahnschrift SemiCondensed" panose="020B0502040204020203" pitchFamily="34" charset="0"/>
              </a:rPr>
              <a:t>Durante los últimos 23 años el aumento en la tasa global de pérdida de hielo( provocada por el calentamiento de la atmósfera y los océanos)ha sido del 65% debido principalmente a la fuerte disminución de las capas de hielo polar en la Antártida y Groenlandia.</a:t>
            </a:r>
          </a:p>
        </p:txBody>
      </p:sp>
      <p:pic>
        <p:nvPicPr>
          <p:cNvPr id="3" name="Imagen 2">
            <a:extLst>
              <a:ext uri="{FF2B5EF4-FFF2-40B4-BE49-F238E27FC236}">
                <a16:creationId xmlns:a16="http://schemas.microsoft.com/office/drawing/2014/main" id="{5D3C4893-471B-46A4-80A3-8CD32260457A}"/>
              </a:ext>
            </a:extLst>
          </p:cNvPr>
          <p:cNvPicPr>
            <a:picLocks noChangeAspect="1"/>
          </p:cNvPicPr>
          <p:nvPr/>
        </p:nvPicPr>
        <p:blipFill>
          <a:blip r:embed="rId5"/>
          <a:stretch>
            <a:fillRect/>
          </a:stretch>
        </p:blipFill>
        <p:spPr>
          <a:xfrm>
            <a:off x="9082" y="0"/>
            <a:ext cx="720969" cy="750277"/>
          </a:xfrm>
          <a:prstGeom prst="rect">
            <a:avLst/>
          </a:prstGeom>
        </p:spPr>
      </p:pic>
      <p:pic>
        <p:nvPicPr>
          <p:cNvPr id="10" name="Imagen 9">
            <a:extLst>
              <a:ext uri="{FF2B5EF4-FFF2-40B4-BE49-F238E27FC236}">
                <a16:creationId xmlns:a16="http://schemas.microsoft.com/office/drawing/2014/main" id="{98CDDA20-37DF-45EF-A2E3-8C8E4D7D365E}"/>
              </a:ext>
            </a:extLst>
          </p:cNvPr>
          <p:cNvPicPr>
            <a:picLocks noChangeAspect="1"/>
          </p:cNvPicPr>
          <p:nvPr/>
        </p:nvPicPr>
        <p:blipFill>
          <a:blip r:embed="rId5"/>
          <a:stretch>
            <a:fillRect/>
          </a:stretch>
        </p:blipFill>
        <p:spPr>
          <a:xfrm>
            <a:off x="8423031" y="4393223"/>
            <a:ext cx="720969" cy="7502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3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323</TotalTime>
  <Words>760</Words>
  <Application>Microsoft Office PowerPoint</Application>
  <PresentationFormat>Presentación en pantalla (16:9)</PresentationFormat>
  <Paragraphs>39</Paragraphs>
  <Slides>16</Slides>
  <Notes>14</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16</vt:i4>
      </vt:variant>
    </vt:vector>
  </HeadingPairs>
  <TitlesOfParts>
    <vt:vector size="22" baseType="lpstr">
      <vt:lpstr>Oswald</vt:lpstr>
      <vt:lpstr>Arial</vt:lpstr>
      <vt:lpstr>Source Sans Pro</vt:lpstr>
      <vt:lpstr>Bahnschrift SemiCondensed</vt:lpstr>
      <vt:lpstr>Roboto</vt:lpstr>
      <vt:lpstr>Material</vt:lpstr>
      <vt:lpstr>EXPOSICIÓN FOTOGRÁFICA  IES LEGIO VII</vt:lpstr>
      <vt:lpstr>SEISCIENTOS CINCUENTA MILLONES de personas en el mundo viven en situación de extrema pobreza. La falta de agua (potable) tiene un gran impacto en la vida de las personas y en las distintas formas de pobreza del planeta. La carencia de este recurso básico está relacionada con la malnutrición enfermedades infecciosas y digestivas.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Zona del campo contaminada con residuos</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NICARAGUA</dc:title>
  <dc:creator>salaprofes1</dc:creator>
  <cp:lastModifiedBy>Raquel Bodelon Macias</cp:lastModifiedBy>
  <cp:revision>44</cp:revision>
  <dcterms:modified xsi:type="dcterms:W3CDTF">2021-05-20T17:38:02Z</dcterms:modified>
</cp:coreProperties>
</file>