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768" r:id="rId2"/>
    <p:sldMasterId id="2147483660" r:id="rId3"/>
  </p:sldMasterIdLst>
  <p:sldIdLst>
    <p:sldId id="256" r:id="rId4"/>
    <p:sldId id="257" r:id="rId5"/>
    <p:sldId id="262" r:id="rId6"/>
    <p:sldId id="263" r:id="rId7"/>
    <p:sldId id="266" r:id="rId8"/>
    <p:sldId id="258" r:id="rId9"/>
    <p:sldId id="267" r:id="rId10"/>
    <p:sldId id="288" r:id="rId11"/>
    <p:sldId id="268" r:id="rId12"/>
    <p:sldId id="276" r:id="rId13"/>
    <p:sldId id="260" r:id="rId14"/>
    <p:sldId id="287" r:id="rId15"/>
    <p:sldId id="269" r:id="rId16"/>
    <p:sldId id="271" r:id="rId17"/>
    <p:sldId id="290" r:id="rId18"/>
    <p:sldId id="289" r:id="rId19"/>
    <p:sldId id="272" r:id="rId20"/>
    <p:sldId id="273" r:id="rId21"/>
    <p:sldId id="274" r:id="rId22"/>
    <p:sldId id="275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91" r:id="rId34"/>
    <p:sldId id="292" r:id="rId35"/>
    <p:sldId id="293" r:id="rId36"/>
    <p:sldId id="294" r:id="rId37"/>
    <p:sldId id="295" r:id="rId38"/>
    <p:sldId id="296" r:id="rId39"/>
    <p:sldId id="297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A MADRIGAL VARONA" initials="CMV" lastIdx="1" clrIdx="0">
    <p:extLst>
      <p:ext uri="{19B8F6BF-5375-455C-9EA6-DF929625EA0E}">
        <p15:presenceInfo xmlns:p15="http://schemas.microsoft.com/office/powerpoint/2012/main" userId="CAROLINA MADRIGAL VARO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12T18:46:30.107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slide" Target="../slides/slide27.xml"/><Relationship Id="rId1" Type="http://schemas.openxmlformats.org/officeDocument/2006/relationships/slide" Target="../slides/slide26.xml"/><Relationship Id="rId5" Type="http://schemas.openxmlformats.org/officeDocument/2006/relationships/slide" Target="../slides/slide30.xml"/><Relationship Id="rId4" Type="http://schemas.openxmlformats.org/officeDocument/2006/relationships/slide" Target="../slides/slide29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slide" Target="../slides/slide20.xml"/><Relationship Id="rId1" Type="http://schemas.openxmlformats.org/officeDocument/2006/relationships/slide" Target="../slides/slide19.xml"/><Relationship Id="rId4" Type="http://schemas.openxmlformats.org/officeDocument/2006/relationships/slide" Target="../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0E39D2-C5BF-4F76-9006-09A55D1AC9D6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01FC823-CBD7-4444-B99E-B839A597A84A}">
      <dgm:prSet/>
      <dgm:spPr/>
      <dgm:t>
        <a:bodyPr/>
        <a:lstStyle/>
        <a:p>
          <a:r>
            <a:rPr lang="es-ES" dirty="0">
              <a:hlinkClick xmlns:r="http://schemas.openxmlformats.org/officeDocument/2006/relationships" r:id="rId1" action="ppaction://hlinksldjump"/>
            </a:rPr>
            <a:t>Un cartel para recuperar</a:t>
          </a:r>
          <a:endParaRPr lang="en-US" dirty="0"/>
        </a:p>
      </dgm:t>
    </dgm:pt>
    <dgm:pt modelId="{4D39D089-AC23-43C3-8AAE-ED7727BD74D0}" type="parTrans" cxnId="{BDE67754-7A8A-4FBC-9497-1D5485E73D94}">
      <dgm:prSet/>
      <dgm:spPr/>
      <dgm:t>
        <a:bodyPr/>
        <a:lstStyle/>
        <a:p>
          <a:endParaRPr lang="en-US"/>
        </a:p>
      </dgm:t>
    </dgm:pt>
    <dgm:pt modelId="{CE668BF8-E756-4FA6-A25A-2EACDDF6E12A}" type="sibTrans" cxnId="{BDE67754-7A8A-4FBC-9497-1D5485E73D94}">
      <dgm:prSet/>
      <dgm:spPr/>
      <dgm:t>
        <a:bodyPr/>
        <a:lstStyle/>
        <a:p>
          <a:endParaRPr lang="en-US"/>
        </a:p>
      </dgm:t>
    </dgm:pt>
    <dgm:pt modelId="{858E7DCF-C54B-479D-8361-77BF32F493A1}">
      <dgm:prSet/>
      <dgm:spPr/>
      <dgm:t>
        <a:bodyPr/>
        <a:lstStyle/>
        <a:p>
          <a:r>
            <a:rPr lang="es-ES" dirty="0"/>
            <a:t>Descarga del cerebro o “</a:t>
          </a:r>
          <a:r>
            <a:rPr lang="es-ES" dirty="0" err="1"/>
            <a:t>Brain</a:t>
          </a:r>
          <a:r>
            <a:rPr lang="es-ES" dirty="0"/>
            <a:t> </a:t>
          </a:r>
          <a:r>
            <a:rPr lang="es-ES" dirty="0" err="1"/>
            <a:t>dump</a:t>
          </a:r>
          <a:r>
            <a:rPr lang="es-ES" dirty="0"/>
            <a:t>”</a:t>
          </a:r>
          <a:endParaRPr lang="en-US" dirty="0"/>
        </a:p>
      </dgm:t>
    </dgm:pt>
    <dgm:pt modelId="{7F46B08C-F7EC-4480-8530-4192833A8A10}" type="parTrans" cxnId="{72BBA735-2015-4D87-9551-1417F05B5047}">
      <dgm:prSet/>
      <dgm:spPr/>
      <dgm:t>
        <a:bodyPr/>
        <a:lstStyle/>
        <a:p>
          <a:endParaRPr lang="en-US"/>
        </a:p>
      </dgm:t>
    </dgm:pt>
    <dgm:pt modelId="{563B391A-22D1-4CCC-8B2B-58DC30377698}" type="sibTrans" cxnId="{72BBA735-2015-4D87-9551-1417F05B5047}">
      <dgm:prSet/>
      <dgm:spPr/>
      <dgm:t>
        <a:bodyPr/>
        <a:lstStyle/>
        <a:p>
          <a:endParaRPr lang="en-US"/>
        </a:p>
      </dgm:t>
    </dgm:pt>
    <dgm:pt modelId="{CDFE133E-DF99-4CCD-BDFB-CDA48603BDEA}">
      <dgm:prSet/>
      <dgm:spPr/>
      <dgm:t>
        <a:bodyPr/>
        <a:lstStyle/>
        <a:p>
          <a:r>
            <a:rPr lang="es-ES" dirty="0">
              <a:hlinkClick xmlns:r="http://schemas.openxmlformats.org/officeDocument/2006/relationships" r:id="rId2" action="ppaction://hlinksldjump"/>
            </a:rPr>
            <a:t>Descarga a partir de imágenes</a:t>
          </a:r>
          <a:endParaRPr lang="en-US" dirty="0"/>
        </a:p>
      </dgm:t>
    </dgm:pt>
    <dgm:pt modelId="{BE336A6C-899E-4D43-A5B7-332B9EE0F89B}" type="parTrans" cxnId="{9B4A7819-EFC0-4B80-80D8-172CF4653B4F}">
      <dgm:prSet/>
      <dgm:spPr/>
      <dgm:t>
        <a:bodyPr/>
        <a:lstStyle/>
        <a:p>
          <a:endParaRPr lang="en-US"/>
        </a:p>
      </dgm:t>
    </dgm:pt>
    <dgm:pt modelId="{0C664408-AF94-47E0-9175-55F07672C872}" type="sibTrans" cxnId="{9B4A7819-EFC0-4B80-80D8-172CF4653B4F}">
      <dgm:prSet/>
      <dgm:spPr/>
      <dgm:t>
        <a:bodyPr/>
        <a:lstStyle/>
        <a:p>
          <a:endParaRPr lang="en-US"/>
        </a:p>
      </dgm:t>
    </dgm:pt>
    <dgm:pt modelId="{0D06DA51-37D6-404C-A886-EFDF4CB7C99C}">
      <dgm:prSet/>
      <dgm:spPr/>
      <dgm:t>
        <a:bodyPr/>
        <a:lstStyle/>
        <a:p>
          <a:r>
            <a:rPr lang="es-ES" dirty="0"/>
            <a:t>Tarjetas</a:t>
          </a:r>
          <a:endParaRPr lang="en-US" dirty="0"/>
        </a:p>
      </dgm:t>
    </dgm:pt>
    <dgm:pt modelId="{5E07ECE4-9C3B-4949-8F37-DA72EE369093}" type="parTrans" cxnId="{7570DB96-C9B8-4CE7-8246-C9BC6AC88B85}">
      <dgm:prSet/>
      <dgm:spPr/>
      <dgm:t>
        <a:bodyPr/>
        <a:lstStyle/>
        <a:p>
          <a:endParaRPr lang="en-US"/>
        </a:p>
      </dgm:t>
    </dgm:pt>
    <dgm:pt modelId="{BF73E1B1-3574-4049-9785-015C463F3B82}" type="sibTrans" cxnId="{7570DB96-C9B8-4CE7-8246-C9BC6AC88B85}">
      <dgm:prSet/>
      <dgm:spPr/>
      <dgm:t>
        <a:bodyPr/>
        <a:lstStyle/>
        <a:p>
          <a:endParaRPr lang="en-US"/>
        </a:p>
      </dgm:t>
    </dgm:pt>
    <dgm:pt modelId="{1DF10E6E-88BC-43F5-822B-3E646BF0F195}">
      <dgm:prSet/>
      <dgm:spPr/>
      <dgm:t>
        <a:bodyPr/>
        <a:lstStyle/>
        <a:p>
          <a:r>
            <a:rPr lang="es-ES" dirty="0"/>
            <a:t>Policías y ladrones</a:t>
          </a:r>
          <a:endParaRPr lang="en-US" dirty="0"/>
        </a:p>
      </dgm:t>
    </dgm:pt>
    <dgm:pt modelId="{52251844-C6F1-4382-AFD5-204CA7456A58}" type="parTrans" cxnId="{FB12FD0E-EFC4-4EFE-A034-06C06ED6F61F}">
      <dgm:prSet/>
      <dgm:spPr/>
      <dgm:t>
        <a:bodyPr/>
        <a:lstStyle/>
        <a:p>
          <a:endParaRPr lang="en-US"/>
        </a:p>
      </dgm:t>
    </dgm:pt>
    <dgm:pt modelId="{F500F904-3C74-478D-A035-E7CFE375E131}" type="sibTrans" cxnId="{FB12FD0E-EFC4-4EFE-A034-06C06ED6F61F}">
      <dgm:prSet/>
      <dgm:spPr/>
      <dgm:t>
        <a:bodyPr/>
        <a:lstStyle/>
        <a:p>
          <a:endParaRPr lang="en-US"/>
        </a:p>
      </dgm:t>
    </dgm:pt>
    <dgm:pt modelId="{55027441-485E-486C-88CC-3028DF93A022}">
      <dgm:prSet/>
      <dgm:spPr/>
      <dgm:t>
        <a:bodyPr/>
        <a:lstStyle/>
        <a:p>
          <a:r>
            <a:rPr lang="es-ES" dirty="0">
              <a:hlinkClick xmlns:r="http://schemas.openxmlformats.org/officeDocument/2006/relationships" r:id="rId3" action="ppaction://hlinksldjump"/>
            </a:rPr>
            <a:t>El bingo de la clase</a:t>
          </a:r>
          <a:endParaRPr lang="en-US" dirty="0"/>
        </a:p>
      </dgm:t>
    </dgm:pt>
    <dgm:pt modelId="{1DA31985-2DED-4776-9868-2653ACCB9E48}" type="parTrans" cxnId="{2F976C3B-45EB-44B2-BD62-F556AE273F58}">
      <dgm:prSet/>
      <dgm:spPr/>
      <dgm:t>
        <a:bodyPr/>
        <a:lstStyle/>
        <a:p>
          <a:endParaRPr lang="en-US"/>
        </a:p>
      </dgm:t>
    </dgm:pt>
    <dgm:pt modelId="{DA87D61D-C6C4-4859-A638-5E4C2E5C11FA}" type="sibTrans" cxnId="{2F976C3B-45EB-44B2-BD62-F556AE273F58}">
      <dgm:prSet/>
      <dgm:spPr/>
      <dgm:t>
        <a:bodyPr/>
        <a:lstStyle/>
        <a:p>
          <a:endParaRPr lang="en-US"/>
        </a:p>
      </dgm:t>
    </dgm:pt>
    <dgm:pt modelId="{4DE86047-199C-44FE-B260-7BEEA48E261F}">
      <dgm:prSet/>
      <dgm:spPr/>
      <dgm:t>
        <a:bodyPr/>
        <a:lstStyle/>
        <a:p>
          <a:r>
            <a:rPr lang="es-ES" dirty="0">
              <a:hlinkClick xmlns:r="http://schemas.openxmlformats.org/officeDocument/2006/relationships" r:id="rId4" action="ppaction://hlinksldjump"/>
            </a:rPr>
            <a:t>Carrera de relevos</a:t>
          </a:r>
          <a:endParaRPr lang="en-US" dirty="0"/>
        </a:p>
      </dgm:t>
    </dgm:pt>
    <dgm:pt modelId="{C3791158-B8F0-48DF-8DEE-F421F0213384}" type="parTrans" cxnId="{7D87B759-C8E7-4F09-8BBF-9323389A56C4}">
      <dgm:prSet/>
      <dgm:spPr/>
      <dgm:t>
        <a:bodyPr/>
        <a:lstStyle/>
        <a:p>
          <a:endParaRPr lang="en-US"/>
        </a:p>
      </dgm:t>
    </dgm:pt>
    <dgm:pt modelId="{D6AF8DDD-B60B-486E-BF7D-40F1B4EAA376}" type="sibTrans" cxnId="{7D87B759-C8E7-4F09-8BBF-9323389A56C4}">
      <dgm:prSet/>
      <dgm:spPr/>
      <dgm:t>
        <a:bodyPr/>
        <a:lstStyle/>
        <a:p>
          <a:endParaRPr lang="en-US"/>
        </a:p>
      </dgm:t>
    </dgm:pt>
    <dgm:pt modelId="{3D42CDB2-267F-44F0-84FC-AB8B8AC27A6A}">
      <dgm:prSet/>
      <dgm:spPr/>
      <dgm:t>
        <a:bodyPr/>
        <a:lstStyle/>
        <a:p>
          <a:r>
            <a:rPr lang="es-ES" dirty="0">
              <a:hlinkClick xmlns:r="http://schemas.openxmlformats.org/officeDocument/2006/relationships" r:id="rId5" action="ppaction://hlinksldjump"/>
            </a:rPr>
            <a:t>Cuadrícula de evocación</a:t>
          </a:r>
          <a:endParaRPr lang="en-US" dirty="0"/>
        </a:p>
      </dgm:t>
    </dgm:pt>
    <dgm:pt modelId="{BF57EEC6-305A-483C-A4B9-9EEDEBF9C380}" type="parTrans" cxnId="{A12621F6-C6D6-4F9D-A25E-12E98B750A31}">
      <dgm:prSet/>
      <dgm:spPr/>
      <dgm:t>
        <a:bodyPr/>
        <a:lstStyle/>
        <a:p>
          <a:endParaRPr lang="en-US"/>
        </a:p>
      </dgm:t>
    </dgm:pt>
    <dgm:pt modelId="{A58FA147-FEE3-4DF9-AB31-8954DAF1FF24}" type="sibTrans" cxnId="{A12621F6-C6D6-4F9D-A25E-12E98B750A31}">
      <dgm:prSet/>
      <dgm:spPr/>
      <dgm:t>
        <a:bodyPr/>
        <a:lstStyle/>
        <a:p>
          <a:endParaRPr lang="en-US"/>
        </a:p>
      </dgm:t>
    </dgm:pt>
    <dgm:pt modelId="{D3B057B8-F20D-421A-A3E4-634A2ED20DC6}" type="pres">
      <dgm:prSet presAssocID="{630E39D2-C5BF-4F76-9006-09A55D1AC9D6}" presName="diagram" presStyleCnt="0">
        <dgm:presLayoutVars>
          <dgm:dir/>
          <dgm:resizeHandles val="exact"/>
        </dgm:presLayoutVars>
      </dgm:prSet>
      <dgm:spPr/>
    </dgm:pt>
    <dgm:pt modelId="{A9B97559-C5E6-4A37-8D0F-74FCD3E6C140}" type="pres">
      <dgm:prSet presAssocID="{501FC823-CBD7-4444-B99E-B839A597A84A}" presName="node" presStyleLbl="node1" presStyleIdx="0" presStyleCnt="8" custLinFactNeighborX="-2179" custLinFactNeighborY="-541">
        <dgm:presLayoutVars>
          <dgm:bulletEnabled val="1"/>
        </dgm:presLayoutVars>
      </dgm:prSet>
      <dgm:spPr/>
    </dgm:pt>
    <dgm:pt modelId="{BFA2CF0F-A74C-461F-ADBC-802E245A0896}" type="pres">
      <dgm:prSet presAssocID="{CE668BF8-E756-4FA6-A25A-2EACDDF6E12A}" presName="sibTrans" presStyleCnt="0"/>
      <dgm:spPr/>
    </dgm:pt>
    <dgm:pt modelId="{2C55234E-B149-495D-90C0-8F5A22BD4E5F}" type="pres">
      <dgm:prSet presAssocID="{858E7DCF-C54B-479D-8361-77BF32F493A1}" presName="node" presStyleLbl="node1" presStyleIdx="1" presStyleCnt="8">
        <dgm:presLayoutVars>
          <dgm:bulletEnabled val="1"/>
        </dgm:presLayoutVars>
      </dgm:prSet>
      <dgm:spPr/>
    </dgm:pt>
    <dgm:pt modelId="{8F6BFF1B-BE98-4B6A-828A-4A8FB3A02F84}" type="pres">
      <dgm:prSet presAssocID="{563B391A-22D1-4CCC-8B2B-58DC30377698}" presName="sibTrans" presStyleCnt="0"/>
      <dgm:spPr/>
    </dgm:pt>
    <dgm:pt modelId="{CA05B2F5-4972-46FF-A3BA-645E14364950}" type="pres">
      <dgm:prSet presAssocID="{CDFE133E-DF99-4CCD-BDFB-CDA48603BDEA}" presName="node" presStyleLbl="node1" presStyleIdx="2" presStyleCnt="8" custLinFactNeighborX="1293" custLinFactNeighborY="3768">
        <dgm:presLayoutVars>
          <dgm:bulletEnabled val="1"/>
        </dgm:presLayoutVars>
      </dgm:prSet>
      <dgm:spPr/>
    </dgm:pt>
    <dgm:pt modelId="{11E28CEF-8864-4747-8CE8-112A7C49DD39}" type="pres">
      <dgm:prSet presAssocID="{0C664408-AF94-47E0-9175-55F07672C872}" presName="sibTrans" presStyleCnt="0"/>
      <dgm:spPr/>
    </dgm:pt>
    <dgm:pt modelId="{45B99550-F41B-42A9-91DE-A5D3FDE3ED64}" type="pres">
      <dgm:prSet presAssocID="{0D06DA51-37D6-404C-A886-EFDF4CB7C99C}" presName="node" presStyleLbl="node1" presStyleIdx="3" presStyleCnt="8" custLinFactNeighborX="-862" custLinFactNeighborY="3768">
        <dgm:presLayoutVars>
          <dgm:bulletEnabled val="1"/>
        </dgm:presLayoutVars>
      </dgm:prSet>
      <dgm:spPr/>
    </dgm:pt>
    <dgm:pt modelId="{91C9151A-8D48-42AC-BBA9-3C305D3C8350}" type="pres">
      <dgm:prSet presAssocID="{BF73E1B1-3574-4049-9785-015C463F3B82}" presName="sibTrans" presStyleCnt="0"/>
      <dgm:spPr/>
    </dgm:pt>
    <dgm:pt modelId="{669D5123-F572-444E-904D-00E4D1E7B443}" type="pres">
      <dgm:prSet presAssocID="{1DF10E6E-88BC-43F5-822B-3E646BF0F195}" presName="node" presStyleLbl="node1" presStyleIdx="4" presStyleCnt="8">
        <dgm:presLayoutVars>
          <dgm:bulletEnabled val="1"/>
        </dgm:presLayoutVars>
      </dgm:prSet>
      <dgm:spPr/>
    </dgm:pt>
    <dgm:pt modelId="{A673CC95-AF8E-4612-A102-459F20467D29}" type="pres">
      <dgm:prSet presAssocID="{F500F904-3C74-478D-A035-E7CFE375E131}" presName="sibTrans" presStyleCnt="0"/>
      <dgm:spPr/>
    </dgm:pt>
    <dgm:pt modelId="{0C3BF60E-7D8C-41C0-953D-C06C977B2A1E}" type="pres">
      <dgm:prSet presAssocID="{55027441-485E-486C-88CC-3028DF93A022}" presName="node" presStyleLbl="node1" presStyleIdx="5" presStyleCnt="8">
        <dgm:presLayoutVars>
          <dgm:bulletEnabled val="1"/>
        </dgm:presLayoutVars>
      </dgm:prSet>
      <dgm:spPr/>
    </dgm:pt>
    <dgm:pt modelId="{6708E78F-7764-499F-B5FB-538118EA809A}" type="pres">
      <dgm:prSet presAssocID="{DA87D61D-C6C4-4859-A638-5E4C2E5C11FA}" presName="sibTrans" presStyleCnt="0"/>
      <dgm:spPr/>
    </dgm:pt>
    <dgm:pt modelId="{4F8D54C6-B0A5-4F27-B88E-386AE9B38957}" type="pres">
      <dgm:prSet presAssocID="{4DE86047-199C-44FE-B260-7BEEA48E261F}" presName="node" presStyleLbl="node1" presStyleIdx="6" presStyleCnt="8">
        <dgm:presLayoutVars>
          <dgm:bulletEnabled val="1"/>
        </dgm:presLayoutVars>
      </dgm:prSet>
      <dgm:spPr/>
    </dgm:pt>
    <dgm:pt modelId="{EF01E410-BAB6-4AD0-AD85-759B3E0EB851}" type="pres">
      <dgm:prSet presAssocID="{D6AF8DDD-B60B-486E-BF7D-40F1B4EAA376}" presName="sibTrans" presStyleCnt="0"/>
      <dgm:spPr/>
    </dgm:pt>
    <dgm:pt modelId="{40916731-59A9-4B0F-9DC5-C35109B024EC}" type="pres">
      <dgm:prSet presAssocID="{3D42CDB2-267F-44F0-84FC-AB8B8AC27A6A}" presName="node" presStyleLbl="node1" presStyleIdx="7" presStyleCnt="8">
        <dgm:presLayoutVars>
          <dgm:bulletEnabled val="1"/>
        </dgm:presLayoutVars>
      </dgm:prSet>
      <dgm:spPr/>
    </dgm:pt>
  </dgm:ptLst>
  <dgm:cxnLst>
    <dgm:cxn modelId="{FB12FD0E-EFC4-4EFE-A034-06C06ED6F61F}" srcId="{630E39D2-C5BF-4F76-9006-09A55D1AC9D6}" destId="{1DF10E6E-88BC-43F5-822B-3E646BF0F195}" srcOrd="4" destOrd="0" parTransId="{52251844-C6F1-4382-AFD5-204CA7456A58}" sibTransId="{F500F904-3C74-478D-A035-E7CFE375E131}"/>
    <dgm:cxn modelId="{9B4A7819-EFC0-4B80-80D8-172CF4653B4F}" srcId="{630E39D2-C5BF-4F76-9006-09A55D1AC9D6}" destId="{CDFE133E-DF99-4CCD-BDFB-CDA48603BDEA}" srcOrd="2" destOrd="0" parTransId="{BE336A6C-899E-4D43-A5B7-332B9EE0F89B}" sibTransId="{0C664408-AF94-47E0-9175-55F07672C872}"/>
    <dgm:cxn modelId="{6914162F-D904-4CD1-8BA7-4A3DF3A14B78}" type="presOf" srcId="{501FC823-CBD7-4444-B99E-B839A597A84A}" destId="{A9B97559-C5E6-4A37-8D0F-74FCD3E6C140}" srcOrd="0" destOrd="0" presId="urn:microsoft.com/office/officeart/2005/8/layout/default"/>
    <dgm:cxn modelId="{72BBA735-2015-4D87-9551-1417F05B5047}" srcId="{630E39D2-C5BF-4F76-9006-09A55D1AC9D6}" destId="{858E7DCF-C54B-479D-8361-77BF32F493A1}" srcOrd="1" destOrd="0" parTransId="{7F46B08C-F7EC-4480-8530-4192833A8A10}" sibTransId="{563B391A-22D1-4CCC-8B2B-58DC30377698}"/>
    <dgm:cxn modelId="{FD45C038-C0A9-41C0-9965-F094A784DB0D}" type="presOf" srcId="{3D42CDB2-267F-44F0-84FC-AB8B8AC27A6A}" destId="{40916731-59A9-4B0F-9DC5-C35109B024EC}" srcOrd="0" destOrd="0" presId="urn:microsoft.com/office/officeart/2005/8/layout/default"/>
    <dgm:cxn modelId="{2F976C3B-45EB-44B2-BD62-F556AE273F58}" srcId="{630E39D2-C5BF-4F76-9006-09A55D1AC9D6}" destId="{55027441-485E-486C-88CC-3028DF93A022}" srcOrd="5" destOrd="0" parTransId="{1DA31985-2DED-4776-9868-2653ACCB9E48}" sibTransId="{DA87D61D-C6C4-4859-A638-5E4C2E5C11FA}"/>
    <dgm:cxn modelId="{B1D54C3F-4065-4224-B80A-92C1CA747A41}" type="presOf" srcId="{858E7DCF-C54B-479D-8361-77BF32F493A1}" destId="{2C55234E-B149-495D-90C0-8F5A22BD4E5F}" srcOrd="0" destOrd="0" presId="urn:microsoft.com/office/officeart/2005/8/layout/default"/>
    <dgm:cxn modelId="{DDC97942-506D-481A-9160-1C40A74C7428}" type="presOf" srcId="{630E39D2-C5BF-4F76-9006-09A55D1AC9D6}" destId="{D3B057B8-F20D-421A-A3E4-634A2ED20DC6}" srcOrd="0" destOrd="0" presId="urn:microsoft.com/office/officeart/2005/8/layout/default"/>
    <dgm:cxn modelId="{C437C053-B579-41F8-AE7B-6F6D8E5E34BC}" type="presOf" srcId="{4DE86047-199C-44FE-B260-7BEEA48E261F}" destId="{4F8D54C6-B0A5-4F27-B88E-386AE9B38957}" srcOrd="0" destOrd="0" presId="urn:microsoft.com/office/officeart/2005/8/layout/default"/>
    <dgm:cxn modelId="{BDE67754-7A8A-4FBC-9497-1D5485E73D94}" srcId="{630E39D2-C5BF-4F76-9006-09A55D1AC9D6}" destId="{501FC823-CBD7-4444-B99E-B839A597A84A}" srcOrd="0" destOrd="0" parTransId="{4D39D089-AC23-43C3-8AAE-ED7727BD74D0}" sibTransId="{CE668BF8-E756-4FA6-A25A-2EACDDF6E12A}"/>
    <dgm:cxn modelId="{11EB4656-9DB1-4EE6-BDA6-E7C1B254B65E}" type="presOf" srcId="{CDFE133E-DF99-4CCD-BDFB-CDA48603BDEA}" destId="{CA05B2F5-4972-46FF-A3BA-645E14364950}" srcOrd="0" destOrd="0" presId="urn:microsoft.com/office/officeart/2005/8/layout/default"/>
    <dgm:cxn modelId="{7D87B759-C8E7-4F09-8BBF-9323389A56C4}" srcId="{630E39D2-C5BF-4F76-9006-09A55D1AC9D6}" destId="{4DE86047-199C-44FE-B260-7BEEA48E261F}" srcOrd="6" destOrd="0" parTransId="{C3791158-B8F0-48DF-8DEE-F421F0213384}" sibTransId="{D6AF8DDD-B60B-486E-BF7D-40F1B4EAA376}"/>
    <dgm:cxn modelId="{EF26637F-682E-49D3-B9D6-909103BAC130}" type="presOf" srcId="{55027441-485E-486C-88CC-3028DF93A022}" destId="{0C3BF60E-7D8C-41C0-953D-C06C977B2A1E}" srcOrd="0" destOrd="0" presId="urn:microsoft.com/office/officeart/2005/8/layout/default"/>
    <dgm:cxn modelId="{5360088C-7729-40CD-915B-8770BA1AA2C3}" type="presOf" srcId="{0D06DA51-37D6-404C-A886-EFDF4CB7C99C}" destId="{45B99550-F41B-42A9-91DE-A5D3FDE3ED64}" srcOrd="0" destOrd="0" presId="urn:microsoft.com/office/officeart/2005/8/layout/default"/>
    <dgm:cxn modelId="{7570DB96-C9B8-4CE7-8246-C9BC6AC88B85}" srcId="{630E39D2-C5BF-4F76-9006-09A55D1AC9D6}" destId="{0D06DA51-37D6-404C-A886-EFDF4CB7C99C}" srcOrd="3" destOrd="0" parTransId="{5E07ECE4-9C3B-4949-8F37-DA72EE369093}" sibTransId="{BF73E1B1-3574-4049-9785-015C463F3B82}"/>
    <dgm:cxn modelId="{CD8E91D7-F860-4D7F-985B-D4C8D3501BE2}" type="presOf" srcId="{1DF10E6E-88BC-43F5-822B-3E646BF0F195}" destId="{669D5123-F572-444E-904D-00E4D1E7B443}" srcOrd="0" destOrd="0" presId="urn:microsoft.com/office/officeart/2005/8/layout/default"/>
    <dgm:cxn modelId="{A12621F6-C6D6-4F9D-A25E-12E98B750A31}" srcId="{630E39D2-C5BF-4F76-9006-09A55D1AC9D6}" destId="{3D42CDB2-267F-44F0-84FC-AB8B8AC27A6A}" srcOrd="7" destOrd="0" parTransId="{BF57EEC6-305A-483C-A4B9-9EEDEBF9C380}" sibTransId="{A58FA147-FEE3-4DF9-AB31-8954DAF1FF24}"/>
    <dgm:cxn modelId="{0EC9E142-ECAA-47DE-B00B-F9B259D294C1}" type="presParOf" srcId="{D3B057B8-F20D-421A-A3E4-634A2ED20DC6}" destId="{A9B97559-C5E6-4A37-8D0F-74FCD3E6C140}" srcOrd="0" destOrd="0" presId="urn:microsoft.com/office/officeart/2005/8/layout/default"/>
    <dgm:cxn modelId="{FFECEB85-A288-4009-B0D5-72DA6FB951C3}" type="presParOf" srcId="{D3B057B8-F20D-421A-A3E4-634A2ED20DC6}" destId="{BFA2CF0F-A74C-461F-ADBC-802E245A0896}" srcOrd="1" destOrd="0" presId="urn:microsoft.com/office/officeart/2005/8/layout/default"/>
    <dgm:cxn modelId="{176B66B3-3E07-4673-A43E-814C1C15ABE2}" type="presParOf" srcId="{D3B057B8-F20D-421A-A3E4-634A2ED20DC6}" destId="{2C55234E-B149-495D-90C0-8F5A22BD4E5F}" srcOrd="2" destOrd="0" presId="urn:microsoft.com/office/officeart/2005/8/layout/default"/>
    <dgm:cxn modelId="{A8FA5E22-04E6-44AE-B62B-A8D35BAFAD10}" type="presParOf" srcId="{D3B057B8-F20D-421A-A3E4-634A2ED20DC6}" destId="{8F6BFF1B-BE98-4B6A-828A-4A8FB3A02F84}" srcOrd="3" destOrd="0" presId="urn:microsoft.com/office/officeart/2005/8/layout/default"/>
    <dgm:cxn modelId="{4C80F14E-85ED-48C8-A7A3-5BE446BBB8B9}" type="presParOf" srcId="{D3B057B8-F20D-421A-A3E4-634A2ED20DC6}" destId="{CA05B2F5-4972-46FF-A3BA-645E14364950}" srcOrd="4" destOrd="0" presId="urn:microsoft.com/office/officeart/2005/8/layout/default"/>
    <dgm:cxn modelId="{C6F82F57-C165-4B9C-A907-91557FBC0066}" type="presParOf" srcId="{D3B057B8-F20D-421A-A3E4-634A2ED20DC6}" destId="{11E28CEF-8864-4747-8CE8-112A7C49DD39}" srcOrd="5" destOrd="0" presId="urn:microsoft.com/office/officeart/2005/8/layout/default"/>
    <dgm:cxn modelId="{FD5AFEC2-6A2E-48CC-BC24-5746B4F99247}" type="presParOf" srcId="{D3B057B8-F20D-421A-A3E4-634A2ED20DC6}" destId="{45B99550-F41B-42A9-91DE-A5D3FDE3ED64}" srcOrd="6" destOrd="0" presId="urn:microsoft.com/office/officeart/2005/8/layout/default"/>
    <dgm:cxn modelId="{57FA6384-33B9-4D6B-BF29-F450B76A36BE}" type="presParOf" srcId="{D3B057B8-F20D-421A-A3E4-634A2ED20DC6}" destId="{91C9151A-8D48-42AC-BBA9-3C305D3C8350}" srcOrd="7" destOrd="0" presId="urn:microsoft.com/office/officeart/2005/8/layout/default"/>
    <dgm:cxn modelId="{097017DC-9CD1-42BF-8D5C-F2B92B3E9D94}" type="presParOf" srcId="{D3B057B8-F20D-421A-A3E4-634A2ED20DC6}" destId="{669D5123-F572-444E-904D-00E4D1E7B443}" srcOrd="8" destOrd="0" presId="urn:microsoft.com/office/officeart/2005/8/layout/default"/>
    <dgm:cxn modelId="{CECF4127-17F8-4F26-B3B8-180A304176AB}" type="presParOf" srcId="{D3B057B8-F20D-421A-A3E4-634A2ED20DC6}" destId="{A673CC95-AF8E-4612-A102-459F20467D29}" srcOrd="9" destOrd="0" presId="urn:microsoft.com/office/officeart/2005/8/layout/default"/>
    <dgm:cxn modelId="{537EBBEB-76B7-443F-AA38-71D8D5FA89AF}" type="presParOf" srcId="{D3B057B8-F20D-421A-A3E4-634A2ED20DC6}" destId="{0C3BF60E-7D8C-41C0-953D-C06C977B2A1E}" srcOrd="10" destOrd="0" presId="urn:microsoft.com/office/officeart/2005/8/layout/default"/>
    <dgm:cxn modelId="{BD07CB8D-3A60-454C-8975-D3526A5929D6}" type="presParOf" srcId="{D3B057B8-F20D-421A-A3E4-634A2ED20DC6}" destId="{6708E78F-7764-499F-B5FB-538118EA809A}" srcOrd="11" destOrd="0" presId="urn:microsoft.com/office/officeart/2005/8/layout/default"/>
    <dgm:cxn modelId="{DEF2DBD5-4459-4141-8466-DD62B32AB95F}" type="presParOf" srcId="{D3B057B8-F20D-421A-A3E4-634A2ED20DC6}" destId="{4F8D54C6-B0A5-4F27-B88E-386AE9B38957}" srcOrd="12" destOrd="0" presId="urn:microsoft.com/office/officeart/2005/8/layout/default"/>
    <dgm:cxn modelId="{69321040-98E2-4247-8436-6EDAB2E4FF12}" type="presParOf" srcId="{D3B057B8-F20D-421A-A3E4-634A2ED20DC6}" destId="{EF01E410-BAB6-4AD0-AD85-759B3E0EB851}" srcOrd="13" destOrd="0" presId="urn:microsoft.com/office/officeart/2005/8/layout/default"/>
    <dgm:cxn modelId="{9B798BF5-F634-4406-9F24-3EC6321624DD}" type="presParOf" srcId="{D3B057B8-F20D-421A-A3E4-634A2ED20DC6}" destId="{40916731-59A9-4B0F-9DC5-C35109B024EC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481798-CA52-41E6-9520-2D8BFE80F447}" type="doc">
      <dgm:prSet loTypeId="urn:microsoft.com/office/officeart/2005/8/layout/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B872355-BA43-4F60-8A88-890BD47B9652}">
      <dgm:prSet/>
      <dgm:spPr/>
      <dgm:t>
        <a:bodyPr/>
        <a:lstStyle/>
        <a:p>
          <a:r>
            <a:rPr lang="es-ES" dirty="0">
              <a:hlinkClick xmlns:r="http://schemas.openxmlformats.org/officeDocument/2006/relationships" r:id="rId1" action="ppaction://hlinksldjump"/>
            </a:rPr>
            <a:t>Objetivo</a:t>
          </a:r>
          <a:r>
            <a:rPr lang="es-ES" dirty="0"/>
            <a:t>: comprobar lo que piensan </a:t>
          </a:r>
          <a:r>
            <a:rPr lang="es-ES" dirty="0" err="1"/>
            <a:t>todxs</a:t>
          </a:r>
          <a:r>
            <a:rPr lang="es-ES" dirty="0"/>
            <a:t> </a:t>
          </a:r>
          <a:r>
            <a:rPr lang="es-ES" dirty="0" err="1"/>
            <a:t>lxs</a:t>
          </a:r>
          <a:r>
            <a:rPr lang="es-ES" dirty="0"/>
            <a:t> </a:t>
          </a:r>
          <a:r>
            <a:rPr lang="es-ES" dirty="0" err="1"/>
            <a:t>alumnxs</a:t>
          </a:r>
          <a:endParaRPr lang="en-US" dirty="0"/>
        </a:p>
      </dgm:t>
    </dgm:pt>
    <dgm:pt modelId="{2449F0E6-4043-49F3-9EBE-E64BA9776A47}" type="parTrans" cxnId="{5BDB2B7C-212B-4854-B9F2-AC911C05D185}">
      <dgm:prSet/>
      <dgm:spPr/>
      <dgm:t>
        <a:bodyPr/>
        <a:lstStyle/>
        <a:p>
          <a:endParaRPr lang="en-US"/>
        </a:p>
      </dgm:t>
    </dgm:pt>
    <dgm:pt modelId="{50925B20-9860-4E23-B7C2-A709FAC516B9}" type="sibTrans" cxnId="{5BDB2B7C-212B-4854-B9F2-AC911C05D185}">
      <dgm:prSet/>
      <dgm:spPr/>
      <dgm:t>
        <a:bodyPr/>
        <a:lstStyle/>
        <a:p>
          <a:endParaRPr lang="en-US"/>
        </a:p>
      </dgm:t>
    </dgm:pt>
    <dgm:pt modelId="{CD1E7BE2-20D0-420B-8FEC-C12CDB8C2016}">
      <dgm:prSet/>
      <dgm:spPr/>
      <dgm:t>
        <a:bodyPr/>
        <a:lstStyle/>
        <a:p>
          <a:r>
            <a:rPr lang="en-US" dirty="0" err="1">
              <a:hlinkClick xmlns:r="http://schemas.openxmlformats.org/officeDocument/2006/relationships" r:id="rId2" action="ppaction://hlinksldjump"/>
            </a:rPr>
            <a:t>Ejemplos</a:t>
          </a:r>
          <a:endParaRPr lang="en-US" dirty="0"/>
        </a:p>
      </dgm:t>
    </dgm:pt>
    <dgm:pt modelId="{DCE054AF-6C18-4749-9B9F-C274FACFCB42}" type="parTrans" cxnId="{453B4318-43AE-4C93-86BF-A909955D993D}">
      <dgm:prSet/>
      <dgm:spPr/>
      <dgm:t>
        <a:bodyPr/>
        <a:lstStyle/>
        <a:p>
          <a:endParaRPr lang="en-US"/>
        </a:p>
      </dgm:t>
    </dgm:pt>
    <dgm:pt modelId="{64630F0C-F30A-491C-9EFF-99D1009B0545}" type="sibTrans" cxnId="{453B4318-43AE-4C93-86BF-A909955D993D}">
      <dgm:prSet/>
      <dgm:spPr/>
      <dgm:t>
        <a:bodyPr/>
        <a:lstStyle/>
        <a:p>
          <a:endParaRPr lang="en-US"/>
        </a:p>
      </dgm:t>
    </dgm:pt>
    <dgm:pt modelId="{85704EF0-6AFF-4E1A-9916-C7FDBF9ED506}">
      <dgm:prSet/>
      <dgm:spPr/>
      <dgm:t>
        <a:bodyPr/>
        <a:lstStyle/>
        <a:p>
          <a:r>
            <a:rPr lang="en-US" dirty="0"/>
            <a:t>¿Se </a:t>
          </a:r>
          <a:r>
            <a:rPr lang="en-US" dirty="0" err="1"/>
            <a:t>califican</a:t>
          </a:r>
          <a:r>
            <a:rPr lang="en-US" dirty="0"/>
            <a:t>?</a:t>
          </a:r>
        </a:p>
      </dgm:t>
    </dgm:pt>
    <dgm:pt modelId="{10140F77-7C9C-4AB4-A797-1052FDC6D3C1}" type="parTrans" cxnId="{3D503B7B-FA6D-470E-B6A2-115E0B9E5E9F}">
      <dgm:prSet/>
      <dgm:spPr/>
      <dgm:t>
        <a:bodyPr/>
        <a:lstStyle/>
        <a:p>
          <a:endParaRPr lang="en-US"/>
        </a:p>
      </dgm:t>
    </dgm:pt>
    <dgm:pt modelId="{F6A4A81F-A1DB-474F-92D8-05BB6EDF2525}" type="sibTrans" cxnId="{3D503B7B-FA6D-470E-B6A2-115E0B9E5E9F}">
      <dgm:prSet/>
      <dgm:spPr/>
      <dgm:t>
        <a:bodyPr/>
        <a:lstStyle/>
        <a:p>
          <a:endParaRPr lang="en-US"/>
        </a:p>
      </dgm:t>
    </dgm:pt>
    <dgm:pt modelId="{53C30321-56B1-46DE-82F5-F6FB1CD8B8DB}">
      <dgm:prSet/>
      <dgm:spPr/>
      <dgm:t>
        <a:bodyPr/>
        <a:lstStyle/>
        <a:p>
          <a:r>
            <a:rPr lang="en-US" dirty="0" err="1"/>
            <a:t>Puesta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práctica</a:t>
          </a:r>
          <a:endParaRPr lang="en-US" dirty="0"/>
        </a:p>
      </dgm:t>
    </dgm:pt>
    <dgm:pt modelId="{5CB33A26-1EA2-4938-BF42-7D6D5295509D}" type="parTrans" cxnId="{A8AFD4AA-677D-4798-B9EC-6A60EE3C6600}">
      <dgm:prSet/>
      <dgm:spPr/>
      <dgm:t>
        <a:bodyPr/>
        <a:lstStyle/>
        <a:p>
          <a:endParaRPr lang="en-US"/>
        </a:p>
      </dgm:t>
    </dgm:pt>
    <dgm:pt modelId="{AEBD8C31-639F-4177-83EF-BA09BF71C392}" type="sibTrans" cxnId="{A8AFD4AA-677D-4798-B9EC-6A60EE3C6600}">
      <dgm:prSet/>
      <dgm:spPr/>
      <dgm:t>
        <a:bodyPr/>
        <a:lstStyle/>
        <a:p>
          <a:endParaRPr lang="en-US"/>
        </a:p>
      </dgm:t>
    </dgm:pt>
    <dgm:pt modelId="{BA425280-BC00-487C-BBC6-120663CA4A87}">
      <dgm:prSet/>
      <dgm:spPr/>
      <dgm:t>
        <a:bodyPr/>
        <a:lstStyle/>
        <a:p>
          <a:r>
            <a:rPr lang="es-ES" dirty="0">
              <a:hlinkClick xmlns:r="http://schemas.openxmlformats.org/officeDocument/2006/relationships" r:id="rId3" action="ppaction://hlinksldjump"/>
            </a:rPr>
            <a:t>Lanzo la pregunta</a:t>
          </a:r>
          <a:endParaRPr lang="en-US" dirty="0"/>
        </a:p>
      </dgm:t>
    </dgm:pt>
    <dgm:pt modelId="{4E341790-7690-4A54-B3CF-9A48C280FB3B}" type="parTrans" cxnId="{0EC7F8CE-8CC8-4B4E-81E8-215E27F7EEEA}">
      <dgm:prSet/>
      <dgm:spPr/>
      <dgm:t>
        <a:bodyPr/>
        <a:lstStyle/>
        <a:p>
          <a:endParaRPr lang="en-US"/>
        </a:p>
      </dgm:t>
    </dgm:pt>
    <dgm:pt modelId="{5B6FF5D7-F119-4A3F-9893-8F7BD6A0A8FB}" type="sibTrans" cxnId="{0EC7F8CE-8CC8-4B4E-81E8-215E27F7EEEA}">
      <dgm:prSet/>
      <dgm:spPr/>
      <dgm:t>
        <a:bodyPr/>
        <a:lstStyle/>
        <a:p>
          <a:endParaRPr lang="en-US"/>
        </a:p>
      </dgm:t>
    </dgm:pt>
    <dgm:pt modelId="{978FC8ED-5803-47D4-9E1F-B9776B74AE1F}">
      <dgm:prSet/>
      <dgm:spPr/>
      <dgm:t>
        <a:bodyPr/>
        <a:lstStyle/>
        <a:p>
          <a:r>
            <a:rPr lang="en-US" dirty="0" err="1">
              <a:hlinkClick xmlns:r="http://schemas.openxmlformats.org/officeDocument/2006/relationships" r:id="rId4" action="ppaction://hlinksldjump"/>
            </a:rPr>
            <a:t>Éxitos</a:t>
          </a:r>
          <a:r>
            <a:rPr lang="en-US" dirty="0">
              <a:hlinkClick xmlns:r="http://schemas.openxmlformats.org/officeDocument/2006/relationships" r:id="rId4" action="ppaction://hlinksldjump"/>
            </a:rPr>
            <a:t> y </a:t>
          </a:r>
          <a:r>
            <a:rPr lang="en-US" dirty="0" err="1">
              <a:hlinkClick xmlns:r="http://schemas.openxmlformats.org/officeDocument/2006/relationships" r:id="rId4" action="ppaction://hlinksldjump"/>
            </a:rPr>
            <a:t>fracasos</a:t>
          </a:r>
          <a:endParaRPr lang="en-US" dirty="0"/>
        </a:p>
      </dgm:t>
    </dgm:pt>
    <dgm:pt modelId="{996AFF79-5D4C-4837-8113-2381BC5A25CC}" type="parTrans" cxnId="{329439E4-0840-4816-B244-83CF1A63685F}">
      <dgm:prSet/>
      <dgm:spPr/>
    </dgm:pt>
    <dgm:pt modelId="{76101792-D2C5-416C-A707-8EC0349DF269}" type="sibTrans" cxnId="{329439E4-0840-4816-B244-83CF1A63685F}">
      <dgm:prSet/>
      <dgm:spPr/>
    </dgm:pt>
    <dgm:pt modelId="{F476B238-F041-4EFA-923E-7C4CF26B2E65}" type="pres">
      <dgm:prSet presAssocID="{CB481798-CA52-41E6-9520-2D8BFE80F447}" presName="linear" presStyleCnt="0">
        <dgm:presLayoutVars>
          <dgm:dir/>
          <dgm:animLvl val="lvl"/>
          <dgm:resizeHandles val="exact"/>
        </dgm:presLayoutVars>
      </dgm:prSet>
      <dgm:spPr/>
    </dgm:pt>
    <dgm:pt modelId="{5B9982FF-5474-4FE2-BDB6-500D0D013017}" type="pres">
      <dgm:prSet presAssocID="{CB872355-BA43-4F60-8A88-890BD47B9652}" presName="parentLin" presStyleCnt="0"/>
      <dgm:spPr/>
    </dgm:pt>
    <dgm:pt modelId="{38602B4B-0379-4A33-9A84-5A0ECB67A92E}" type="pres">
      <dgm:prSet presAssocID="{CB872355-BA43-4F60-8A88-890BD47B9652}" presName="parentLeftMargin" presStyleLbl="node1" presStyleIdx="0" presStyleCnt="4"/>
      <dgm:spPr/>
    </dgm:pt>
    <dgm:pt modelId="{BDE1CBBF-19C7-495B-BD32-746A24E7F364}" type="pres">
      <dgm:prSet presAssocID="{CB872355-BA43-4F60-8A88-890BD47B965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D8F8BE1-B791-4A32-8760-B982EBD8A45C}" type="pres">
      <dgm:prSet presAssocID="{CB872355-BA43-4F60-8A88-890BD47B9652}" presName="negativeSpace" presStyleCnt="0"/>
      <dgm:spPr/>
    </dgm:pt>
    <dgm:pt modelId="{3D461DF9-3FE3-4434-83E7-B2E10411E8CE}" type="pres">
      <dgm:prSet presAssocID="{CB872355-BA43-4F60-8A88-890BD47B9652}" presName="childText" presStyleLbl="conFgAcc1" presStyleIdx="0" presStyleCnt="4">
        <dgm:presLayoutVars>
          <dgm:bulletEnabled val="1"/>
        </dgm:presLayoutVars>
      </dgm:prSet>
      <dgm:spPr/>
    </dgm:pt>
    <dgm:pt modelId="{3FE16116-4D39-41E8-9EE6-BE886EF076C7}" type="pres">
      <dgm:prSet presAssocID="{50925B20-9860-4E23-B7C2-A709FAC516B9}" presName="spaceBetweenRectangles" presStyleCnt="0"/>
      <dgm:spPr/>
    </dgm:pt>
    <dgm:pt modelId="{70C68F9E-CEBC-46C7-960D-74F1071AA18B}" type="pres">
      <dgm:prSet presAssocID="{CD1E7BE2-20D0-420B-8FEC-C12CDB8C2016}" presName="parentLin" presStyleCnt="0"/>
      <dgm:spPr/>
    </dgm:pt>
    <dgm:pt modelId="{69B862EA-72DB-4244-8AC9-DEEAB0A00804}" type="pres">
      <dgm:prSet presAssocID="{CD1E7BE2-20D0-420B-8FEC-C12CDB8C2016}" presName="parentLeftMargin" presStyleLbl="node1" presStyleIdx="0" presStyleCnt="4"/>
      <dgm:spPr/>
    </dgm:pt>
    <dgm:pt modelId="{5B796602-AF30-4D94-8459-9D8FA85E8E1C}" type="pres">
      <dgm:prSet presAssocID="{CD1E7BE2-20D0-420B-8FEC-C12CDB8C201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A62573C-B13F-4676-B781-CCDC12BBECA8}" type="pres">
      <dgm:prSet presAssocID="{CD1E7BE2-20D0-420B-8FEC-C12CDB8C2016}" presName="negativeSpace" presStyleCnt="0"/>
      <dgm:spPr/>
    </dgm:pt>
    <dgm:pt modelId="{495F26CC-FD30-440A-9E5D-93E840FFECFB}" type="pres">
      <dgm:prSet presAssocID="{CD1E7BE2-20D0-420B-8FEC-C12CDB8C2016}" presName="childText" presStyleLbl="conFgAcc1" presStyleIdx="1" presStyleCnt="4">
        <dgm:presLayoutVars>
          <dgm:bulletEnabled val="1"/>
        </dgm:presLayoutVars>
      </dgm:prSet>
      <dgm:spPr/>
    </dgm:pt>
    <dgm:pt modelId="{0814D64C-0F8A-4334-9BF1-CAF2CC8C1F0C}" type="pres">
      <dgm:prSet presAssocID="{64630F0C-F30A-491C-9EFF-99D1009B0545}" presName="spaceBetweenRectangles" presStyleCnt="0"/>
      <dgm:spPr/>
    </dgm:pt>
    <dgm:pt modelId="{1F688063-A089-473B-8732-48ABE232DC93}" type="pres">
      <dgm:prSet presAssocID="{85704EF0-6AFF-4E1A-9916-C7FDBF9ED506}" presName="parentLin" presStyleCnt="0"/>
      <dgm:spPr/>
    </dgm:pt>
    <dgm:pt modelId="{534C2D39-FF41-4570-9968-46861CACE279}" type="pres">
      <dgm:prSet presAssocID="{85704EF0-6AFF-4E1A-9916-C7FDBF9ED506}" presName="parentLeftMargin" presStyleLbl="node1" presStyleIdx="1" presStyleCnt="4"/>
      <dgm:spPr/>
    </dgm:pt>
    <dgm:pt modelId="{FBDCD00C-341F-47F8-AB0D-70DE678219ED}" type="pres">
      <dgm:prSet presAssocID="{85704EF0-6AFF-4E1A-9916-C7FDBF9ED50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EC831BB-235D-43E9-B97F-C888A0870B26}" type="pres">
      <dgm:prSet presAssocID="{85704EF0-6AFF-4E1A-9916-C7FDBF9ED506}" presName="negativeSpace" presStyleCnt="0"/>
      <dgm:spPr/>
    </dgm:pt>
    <dgm:pt modelId="{26375697-4B83-46F9-975E-C5BF7C9C3BE2}" type="pres">
      <dgm:prSet presAssocID="{85704EF0-6AFF-4E1A-9916-C7FDBF9ED506}" presName="childText" presStyleLbl="conFgAcc1" presStyleIdx="2" presStyleCnt="4">
        <dgm:presLayoutVars>
          <dgm:bulletEnabled val="1"/>
        </dgm:presLayoutVars>
      </dgm:prSet>
      <dgm:spPr/>
    </dgm:pt>
    <dgm:pt modelId="{76B06DDC-33EE-46DC-A2FE-02B8C88F5DFD}" type="pres">
      <dgm:prSet presAssocID="{F6A4A81F-A1DB-474F-92D8-05BB6EDF2525}" presName="spaceBetweenRectangles" presStyleCnt="0"/>
      <dgm:spPr/>
    </dgm:pt>
    <dgm:pt modelId="{7775E791-89F1-4D13-85D7-408575A3A223}" type="pres">
      <dgm:prSet presAssocID="{53C30321-56B1-46DE-82F5-F6FB1CD8B8DB}" presName="parentLin" presStyleCnt="0"/>
      <dgm:spPr/>
    </dgm:pt>
    <dgm:pt modelId="{96A0181B-3442-4039-80C4-6DF43C43FD56}" type="pres">
      <dgm:prSet presAssocID="{53C30321-56B1-46DE-82F5-F6FB1CD8B8DB}" presName="parentLeftMargin" presStyleLbl="node1" presStyleIdx="2" presStyleCnt="4"/>
      <dgm:spPr/>
    </dgm:pt>
    <dgm:pt modelId="{999DCF60-B654-4D78-A512-E19827EFFE2F}" type="pres">
      <dgm:prSet presAssocID="{53C30321-56B1-46DE-82F5-F6FB1CD8B8D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56AEF7D-6909-4CEB-B0FE-F34DED3242DD}" type="pres">
      <dgm:prSet presAssocID="{53C30321-56B1-46DE-82F5-F6FB1CD8B8DB}" presName="negativeSpace" presStyleCnt="0"/>
      <dgm:spPr/>
    </dgm:pt>
    <dgm:pt modelId="{5A82693B-9A6F-4BCA-8F5C-D53D339354EA}" type="pres">
      <dgm:prSet presAssocID="{53C30321-56B1-46DE-82F5-F6FB1CD8B8D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91ABF0F-05A7-454B-B1FC-D8FAB4A9A239}" type="presOf" srcId="{BA425280-BC00-487C-BBC6-120663CA4A87}" destId="{5A82693B-9A6F-4BCA-8F5C-D53D339354EA}" srcOrd="0" destOrd="0" presId="urn:microsoft.com/office/officeart/2005/8/layout/list1"/>
    <dgm:cxn modelId="{453B4318-43AE-4C93-86BF-A909955D993D}" srcId="{CB481798-CA52-41E6-9520-2D8BFE80F447}" destId="{CD1E7BE2-20D0-420B-8FEC-C12CDB8C2016}" srcOrd="1" destOrd="0" parTransId="{DCE054AF-6C18-4749-9B9F-C274FACFCB42}" sibTransId="{64630F0C-F30A-491C-9EFF-99D1009B0545}"/>
    <dgm:cxn modelId="{46B2582D-6B76-4377-B607-76745D9984CE}" type="presOf" srcId="{85704EF0-6AFF-4E1A-9916-C7FDBF9ED506}" destId="{FBDCD00C-341F-47F8-AB0D-70DE678219ED}" srcOrd="1" destOrd="0" presId="urn:microsoft.com/office/officeart/2005/8/layout/list1"/>
    <dgm:cxn modelId="{F935ED36-02BF-4678-9803-2F1B093D1AA5}" type="presOf" srcId="{53C30321-56B1-46DE-82F5-F6FB1CD8B8DB}" destId="{999DCF60-B654-4D78-A512-E19827EFFE2F}" srcOrd="1" destOrd="0" presId="urn:microsoft.com/office/officeart/2005/8/layout/list1"/>
    <dgm:cxn modelId="{AFED6465-BA94-49BF-8A65-9AC67EB0B751}" type="presOf" srcId="{CD1E7BE2-20D0-420B-8FEC-C12CDB8C2016}" destId="{5B796602-AF30-4D94-8459-9D8FA85E8E1C}" srcOrd="1" destOrd="0" presId="urn:microsoft.com/office/officeart/2005/8/layout/list1"/>
    <dgm:cxn modelId="{45370952-6470-461C-BC48-248BCC0DE6C2}" type="presOf" srcId="{CB872355-BA43-4F60-8A88-890BD47B9652}" destId="{BDE1CBBF-19C7-495B-BD32-746A24E7F364}" srcOrd="1" destOrd="0" presId="urn:microsoft.com/office/officeart/2005/8/layout/list1"/>
    <dgm:cxn modelId="{6F6D6572-3DF4-4726-8E2F-FC3EFA11AC18}" type="presOf" srcId="{CB481798-CA52-41E6-9520-2D8BFE80F447}" destId="{F476B238-F041-4EFA-923E-7C4CF26B2E65}" srcOrd="0" destOrd="0" presId="urn:microsoft.com/office/officeart/2005/8/layout/list1"/>
    <dgm:cxn modelId="{3D503B7B-FA6D-470E-B6A2-115E0B9E5E9F}" srcId="{CB481798-CA52-41E6-9520-2D8BFE80F447}" destId="{85704EF0-6AFF-4E1A-9916-C7FDBF9ED506}" srcOrd="2" destOrd="0" parTransId="{10140F77-7C9C-4AB4-A797-1052FDC6D3C1}" sibTransId="{F6A4A81F-A1DB-474F-92D8-05BB6EDF2525}"/>
    <dgm:cxn modelId="{5BDB2B7C-212B-4854-B9F2-AC911C05D185}" srcId="{CB481798-CA52-41E6-9520-2D8BFE80F447}" destId="{CB872355-BA43-4F60-8A88-890BD47B9652}" srcOrd="0" destOrd="0" parTransId="{2449F0E6-4043-49F3-9EBE-E64BA9776A47}" sibTransId="{50925B20-9860-4E23-B7C2-A709FAC516B9}"/>
    <dgm:cxn modelId="{5E2D487C-BD7B-461F-8DEC-73531CC77D27}" type="presOf" srcId="{978FC8ED-5803-47D4-9E1F-B9776B74AE1F}" destId="{5A82693B-9A6F-4BCA-8F5C-D53D339354EA}" srcOrd="0" destOrd="1" presId="urn:microsoft.com/office/officeart/2005/8/layout/list1"/>
    <dgm:cxn modelId="{0A3F2084-AF69-4D48-BEFB-F845839796DD}" type="presOf" srcId="{CB872355-BA43-4F60-8A88-890BD47B9652}" destId="{38602B4B-0379-4A33-9A84-5A0ECB67A92E}" srcOrd="0" destOrd="0" presId="urn:microsoft.com/office/officeart/2005/8/layout/list1"/>
    <dgm:cxn modelId="{964BE9A7-4BD5-4DB7-89CB-09BE2DD2E8BE}" type="presOf" srcId="{CD1E7BE2-20D0-420B-8FEC-C12CDB8C2016}" destId="{69B862EA-72DB-4244-8AC9-DEEAB0A00804}" srcOrd="0" destOrd="0" presId="urn:microsoft.com/office/officeart/2005/8/layout/list1"/>
    <dgm:cxn modelId="{A8AFD4AA-677D-4798-B9EC-6A60EE3C6600}" srcId="{CB481798-CA52-41E6-9520-2D8BFE80F447}" destId="{53C30321-56B1-46DE-82F5-F6FB1CD8B8DB}" srcOrd="3" destOrd="0" parTransId="{5CB33A26-1EA2-4938-BF42-7D6D5295509D}" sibTransId="{AEBD8C31-639F-4177-83EF-BA09BF71C392}"/>
    <dgm:cxn modelId="{0EC7F8CE-8CC8-4B4E-81E8-215E27F7EEEA}" srcId="{53C30321-56B1-46DE-82F5-F6FB1CD8B8DB}" destId="{BA425280-BC00-487C-BBC6-120663CA4A87}" srcOrd="0" destOrd="0" parTransId="{4E341790-7690-4A54-B3CF-9A48C280FB3B}" sibTransId="{5B6FF5D7-F119-4A3F-9893-8F7BD6A0A8FB}"/>
    <dgm:cxn modelId="{FCDA89DE-4B60-4797-831B-28BB1FCB807A}" type="presOf" srcId="{53C30321-56B1-46DE-82F5-F6FB1CD8B8DB}" destId="{96A0181B-3442-4039-80C4-6DF43C43FD56}" srcOrd="0" destOrd="0" presId="urn:microsoft.com/office/officeart/2005/8/layout/list1"/>
    <dgm:cxn modelId="{329439E4-0840-4816-B244-83CF1A63685F}" srcId="{53C30321-56B1-46DE-82F5-F6FB1CD8B8DB}" destId="{978FC8ED-5803-47D4-9E1F-B9776B74AE1F}" srcOrd="1" destOrd="0" parTransId="{996AFF79-5D4C-4837-8113-2381BC5A25CC}" sibTransId="{76101792-D2C5-416C-A707-8EC0349DF269}"/>
    <dgm:cxn modelId="{38CCD3ED-E2AF-4496-98BD-870F7A9A3518}" type="presOf" srcId="{85704EF0-6AFF-4E1A-9916-C7FDBF9ED506}" destId="{534C2D39-FF41-4570-9968-46861CACE279}" srcOrd="0" destOrd="0" presId="urn:microsoft.com/office/officeart/2005/8/layout/list1"/>
    <dgm:cxn modelId="{B582E7FE-39B6-4E1A-89FE-56C202C3AFAA}" type="presParOf" srcId="{F476B238-F041-4EFA-923E-7C4CF26B2E65}" destId="{5B9982FF-5474-4FE2-BDB6-500D0D013017}" srcOrd="0" destOrd="0" presId="urn:microsoft.com/office/officeart/2005/8/layout/list1"/>
    <dgm:cxn modelId="{D7A7836C-55D0-4775-86A9-66719FDC52EF}" type="presParOf" srcId="{5B9982FF-5474-4FE2-BDB6-500D0D013017}" destId="{38602B4B-0379-4A33-9A84-5A0ECB67A92E}" srcOrd="0" destOrd="0" presId="urn:microsoft.com/office/officeart/2005/8/layout/list1"/>
    <dgm:cxn modelId="{C4F750C0-EFAF-4AFA-9243-3FDA940C3786}" type="presParOf" srcId="{5B9982FF-5474-4FE2-BDB6-500D0D013017}" destId="{BDE1CBBF-19C7-495B-BD32-746A24E7F364}" srcOrd="1" destOrd="0" presId="urn:microsoft.com/office/officeart/2005/8/layout/list1"/>
    <dgm:cxn modelId="{3E48B60B-D0B0-4C0D-B05A-5864E5C5C448}" type="presParOf" srcId="{F476B238-F041-4EFA-923E-7C4CF26B2E65}" destId="{BD8F8BE1-B791-4A32-8760-B982EBD8A45C}" srcOrd="1" destOrd="0" presId="urn:microsoft.com/office/officeart/2005/8/layout/list1"/>
    <dgm:cxn modelId="{0DB116EE-9DB2-4C69-8FC0-596F4F0EB768}" type="presParOf" srcId="{F476B238-F041-4EFA-923E-7C4CF26B2E65}" destId="{3D461DF9-3FE3-4434-83E7-B2E10411E8CE}" srcOrd="2" destOrd="0" presId="urn:microsoft.com/office/officeart/2005/8/layout/list1"/>
    <dgm:cxn modelId="{D36EEF93-2122-44C5-9BD4-3F89F2A1A8EA}" type="presParOf" srcId="{F476B238-F041-4EFA-923E-7C4CF26B2E65}" destId="{3FE16116-4D39-41E8-9EE6-BE886EF076C7}" srcOrd="3" destOrd="0" presId="urn:microsoft.com/office/officeart/2005/8/layout/list1"/>
    <dgm:cxn modelId="{09576D53-39C3-4A85-8227-2C2DEDE6D0CD}" type="presParOf" srcId="{F476B238-F041-4EFA-923E-7C4CF26B2E65}" destId="{70C68F9E-CEBC-46C7-960D-74F1071AA18B}" srcOrd="4" destOrd="0" presId="urn:microsoft.com/office/officeart/2005/8/layout/list1"/>
    <dgm:cxn modelId="{91391184-CF73-4D70-B212-327CED534963}" type="presParOf" srcId="{70C68F9E-CEBC-46C7-960D-74F1071AA18B}" destId="{69B862EA-72DB-4244-8AC9-DEEAB0A00804}" srcOrd="0" destOrd="0" presId="urn:microsoft.com/office/officeart/2005/8/layout/list1"/>
    <dgm:cxn modelId="{EDD32715-7038-4AE9-BB81-9159B77DA639}" type="presParOf" srcId="{70C68F9E-CEBC-46C7-960D-74F1071AA18B}" destId="{5B796602-AF30-4D94-8459-9D8FA85E8E1C}" srcOrd="1" destOrd="0" presId="urn:microsoft.com/office/officeart/2005/8/layout/list1"/>
    <dgm:cxn modelId="{EE3D4ADA-51A7-44A6-B42D-FBD13F0802A3}" type="presParOf" srcId="{F476B238-F041-4EFA-923E-7C4CF26B2E65}" destId="{AA62573C-B13F-4676-B781-CCDC12BBECA8}" srcOrd="5" destOrd="0" presId="urn:microsoft.com/office/officeart/2005/8/layout/list1"/>
    <dgm:cxn modelId="{363E188A-17B2-4B2B-8543-D281CE51CD24}" type="presParOf" srcId="{F476B238-F041-4EFA-923E-7C4CF26B2E65}" destId="{495F26CC-FD30-440A-9E5D-93E840FFECFB}" srcOrd="6" destOrd="0" presId="urn:microsoft.com/office/officeart/2005/8/layout/list1"/>
    <dgm:cxn modelId="{0BACD3DC-A53F-4425-85DF-BD6F3BF841F5}" type="presParOf" srcId="{F476B238-F041-4EFA-923E-7C4CF26B2E65}" destId="{0814D64C-0F8A-4334-9BF1-CAF2CC8C1F0C}" srcOrd="7" destOrd="0" presId="urn:microsoft.com/office/officeart/2005/8/layout/list1"/>
    <dgm:cxn modelId="{75438AED-A270-4837-BCB0-8FF3780AFFB8}" type="presParOf" srcId="{F476B238-F041-4EFA-923E-7C4CF26B2E65}" destId="{1F688063-A089-473B-8732-48ABE232DC93}" srcOrd="8" destOrd="0" presId="urn:microsoft.com/office/officeart/2005/8/layout/list1"/>
    <dgm:cxn modelId="{807F2AC8-D251-4530-AEB1-E90CD02124FC}" type="presParOf" srcId="{1F688063-A089-473B-8732-48ABE232DC93}" destId="{534C2D39-FF41-4570-9968-46861CACE279}" srcOrd="0" destOrd="0" presId="urn:microsoft.com/office/officeart/2005/8/layout/list1"/>
    <dgm:cxn modelId="{F249CCC9-0E7E-4001-AFB9-BE80C1756F62}" type="presParOf" srcId="{1F688063-A089-473B-8732-48ABE232DC93}" destId="{FBDCD00C-341F-47F8-AB0D-70DE678219ED}" srcOrd="1" destOrd="0" presId="urn:microsoft.com/office/officeart/2005/8/layout/list1"/>
    <dgm:cxn modelId="{0B4FD59F-08FD-4CAC-931F-F2844C2E8F4D}" type="presParOf" srcId="{F476B238-F041-4EFA-923E-7C4CF26B2E65}" destId="{FEC831BB-235D-43E9-B97F-C888A0870B26}" srcOrd="9" destOrd="0" presId="urn:microsoft.com/office/officeart/2005/8/layout/list1"/>
    <dgm:cxn modelId="{39E58EF4-78CE-4157-8609-F650F4C5C6C8}" type="presParOf" srcId="{F476B238-F041-4EFA-923E-7C4CF26B2E65}" destId="{26375697-4B83-46F9-975E-C5BF7C9C3BE2}" srcOrd="10" destOrd="0" presId="urn:microsoft.com/office/officeart/2005/8/layout/list1"/>
    <dgm:cxn modelId="{F4B7D400-AD73-46F3-A3A8-1EB55756A613}" type="presParOf" srcId="{F476B238-F041-4EFA-923E-7C4CF26B2E65}" destId="{76B06DDC-33EE-46DC-A2FE-02B8C88F5DFD}" srcOrd="11" destOrd="0" presId="urn:microsoft.com/office/officeart/2005/8/layout/list1"/>
    <dgm:cxn modelId="{11DB4A91-15F3-4BE1-8F02-C85C0431478B}" type="presParOf" srcId="{F476B238-F041-4EFA-923E-7C4CF26B2E65}" destId="{7775E791-89F1-4D13-85D7-408575A3A223}" srcOrd="12" destOrd="0" presId="urn:microsoft.com/office/officeart/2005/8/layout/list1"/>
    <dgm:cxn modelId="{649DEC7B-A468-417B-BB58-58E972F98AE4}" type="presParOf" srcId="{7775E791-89F1-4D13-85D7-408575A3A223}" destId="{96A0181B-3442-4039-80C4-6DF43C43FD56}" srcOrd="0" destOrd="0" presId="urn:microsoft.com/office/officeart/2005/8/layout/list1"/>
    <dgm:cxn modelId="{D6B325BC-8366-4920-9DE2-D81226856260}" type="presParOf" srcId="{7775E791-89F1-4D13-85D7-408575A3A223}" destId="{999DCF60-B654-4D78-A512-E19827EFFE2F}" srcOrd="1" destOrd="0" presId="urn:microsoft.com/office/officeart/2005/8/layout/list1"/>
    <dgm:cxn modelId="{6C97EBF3-08CE-4830-A37C-E239C74A3372}" type="presParOf" srcId="{F476B238-F041-4EFA-923E-7C4CF26B2E65}" destId="{A56AEF7D-6909-4CEB-B0FE-F34DED3242DD}" srcOrd="13" destOrd="0" presId="urn:microsoft.com/office/officeart/2005/8/layout/list1"/>
    <dgm:cxn modelId="{53A79BD2-8C86-4685-874B-59E4E244329B}" type="presParOf" srcId="{F476B238-F041-4EFA-923E-7C4CF26B2E65}" destId="{5A82693B-9A6F-4BCA-8F5C-D53D339354E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82A72A-BF3C-4284-8320-34122D9488C2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A1C39EC-DDD9-4F7C-A10F-E4DE87EEFDE7}">
      <dgm:prSet/>
      <dgm:spPr/>
      <dgm:t>
        <a:bodyPr/>
        <a:lstStyle/>
        <a:p>
          <a:r>
            <a:rPr lang="es-ES" dirty="0"/>
            <a:t>ÉXITOS: En IB da para debatir. ¿Es el objetivo?</a:t>
          </a:r>
          <a:endParaRPr lang="en-US" dirty="0"/>
        </a:p>
      </dgm:t>
    </dgm:pt>
    <dgm:pt modelId="{73E06A31-9C98-4576-93C9-0CAA78E24D48}" type="parTrans" cxnId="{1A7CCBDD-FD08-4790-9479-BE041B4A1F70}">
      <dgm:prSet/>
      <dgm:spPr/>
      <dgm:t>
        <a:bodyPr/>
        <a:lstStyle/>
        <a:p>
          <a:endParaRPr lang="en-US"/>
        </a:p>
      </dgm:t>
    </dgm:pt>
    <dgm:pt modelId="{E87E4BA0-12FE-4D60-BAAA-753FC4F9B2B2}" type="sibTrans" cxnId="{1A7CCBDD-FD08-4790-9479-BE041B4A1F70}">
      <dgm:prSet/>
      <dgm:spPr/>
      <dgm:t>
        <a:bodyPr/>
        <a:lstStyle/>
        <a:p>
          <a:endParaRPr lang="en-US"/>
        </a:p>
      </dgm:t>
    </dgm:pt>
    <dgm:pt modelId="{28F3A813-75C9-4D5F-B33C-E7DE3A98241A}">
      <dgm:prSet/>
      <dgm:spPr/>
      <dgm:t>
        <a:bodyPr/>
        <a:lstStyle/>
        <a:p>
          <a:r>
            <a:rPr lang="es-ES"/>
            <a:t>FRACASOS: </a:t>
          </a:r>
          <a:endParaRPr lang="en-US"/>
        </a:p>
      </dgm:t>
    </dgm:pt>
    <dgm:pt modelId="{DB8981E9-7458-42E9-A6AB-19A7B462FE2F}" type="parTrans" cxnId="{E66BD5F1-C69A-4310-A6EF-9BC2E625B898}">
      <dgm:prSet/>
      <dgm:spPr/>
      <dgm:t>
        <a:bodyPr/>
        <a:lstStyle/>
        <a:p>
          <a:endParaRPr lang="en-US"/>
        </a:p>
      </dgm:t>
    </dgm:pt>
    <dgm:pt modelId="{7DA29CE6-8667-4444-9F65-0E08337FEAFF}" type="sibTrans" cxnId="{E66BD5F1-C69A-4310-A6EF-9BC2E625B898}">
      <dgm:prSet/>
      <dgm:spPr/>
      <dgm:t>
        <a:bodyPr/>
        <a:lstStyle/>
        <a:p>
          <a:endParaRPr lang="en-US"/>
        </a:p>
      </dgm:t>
    </dgm:pt>
    <dgm:pt modelId="{83F93D78-307E-48B7-B7B3-00CA70A7164C}">
      <dgm:prSet/>
      <dgm:spPr/>
      <dgm:t>
        <a:bodyPr/>
        <a:lstStyle/>
        <a:p>
          <a:r>
            <a:rPr lang="es-ES" dirty="0"/>
            <a:t>Diseño de las respuestas ¿hacer lista de errores comunes y guardarla para otros años?</a:t>
          </a:r>
          <a:endParaRPr lang="en-US" dirty="0"/>
        </a:p>
      </dgm:t>
    </dgm:pt>
    <dgm:pt modelId="{6620E4B3-2248-495B-BE26-B81F70BD6C78}" type="parTrans" cxnId="{16E23A8A-A4A1-420F-A46D-8D019389DC20}">
      <dgm:prSet/>
      <dgm:spPr/>
      <dgm:t>
        <a:bodyPr/>
        <a:lstStyle/>
        <a:p>
          <a:endParaRPr lang="en-US"/>
        </a:p>
      </dgm:t>
    </dgm:pt>
    <dgm:pt modelId="{F26278EB-41C6-4E52-9D4E-C4570303D53C}" type="sibTrans" cxnId="{16E23A8A-A4A1-420F-A46D-8D019389DC20}">
      <dgm:prSet/>
      <dgm:spPr/>
      <dgm:t>
        <a:bodyPr/>
        <a:lstStyle/>
        <a:p>
          <a:endParaRPr lang="en-US"/>
        </a:p>
      </dgm:t>
    </dgm:pt>
    <dgm:pt modelId="{77C60ACB-9A34-4EEA-A7DE-36CDDE9B347F}">
      <dgm:prSet/>
      <dgm:spPr/>
      <dgm:t>
        <a:bodyPr/>
        <a:lstStyle/>
        <a:p>
          <a:r>
            <a:rPr lang="es-ES"/>
            <a:t>Dificultades técnicas: </a:t>
          </a:r>
          <a:endParaRPr lang="en-US"/>
        </a:p>
      </dgm:t>
    </dgm:pt>
    <dgm:pt modelId="{4C7C0404-31EA-4221-9B76-6A174DCFF485}" type="parTrans" cxnId="{FA9EB22D-4C81-4F38-8A10-576F5E478262}">
      <dgm:prSet/>
      <dgm:spPr/>
      <dgm:t>
        <a:bodyPr/>
        <a:lstStyle/>
        <a:p>
          <a:endParaRPr lang="en-US"/>
        </a:p>
      </dgm:t>
    </dgm:pt>
    <dgm:pt modelId="{AF88522B-E3F0-4D35-A6C3-02F3C0AB35B7}" type="sibTrans" cxnId="{FA9EB22D-4C81-4F38-8A10-576F5E478262}">
      <dgm:prSet/>
      <dgm:spPr/>
      <dgm:t>
        <a:bodyPr/>
        <a:lstStyle/>
        <a:p>
          <a:endParaRPr lang="en-US"/>
        </a:p>
      </dgm:t>
    </dgm:pt>
    <dgm:pt modelId="{0EA5E76D-6D34-4812-831D-5AC8B6820694}">
      <dgm:prSet/>
      <dgm:spPr/>
      <dgm:t>
        <a:bodyPr/>
        <a:lstStyle/>
        <a:p>
          <a:r>
            <a:rPr lang="es-ES" dirty="0"/>
            <a:t>El </a:t>
          </a:r>
          <a:r>
            <a:rPr lang="es-ES" dirty="0" err="1"/>
            <a:t>forms</a:t>
          </a:r>
          <a:r>
            <a:rPr lang="es-ES" dirty="0"/>
            <a:t> no se abre. </a:t>
          </a:r>
          <a:endParaRPr lang="en-US" dirty="0"/>
        </a:p>
      </dgm:t>
    </dgm:pt>
    <dgm:pt modelId="{C88B45D2-BBE4-4877-B6D7-D2D4FBC3037C}" type="parTrans" cxnId="{8E6FC132-D851-4C64-8285-B0FCED2E840E}">
      <dgm:prSet/>
      <dgm:spPr/>
      <dgm:t>
        <a:bodyPr/>
        <a:lstStyle/>
        <a:p>
          <a:endParaRPr lang="en-US"/>
        </a:p>
      </dgm:t>
    </dgm:pt>
    <dgm:pt modelId="{2EDBD862-7267-4363-A24F-99E1AF25573F}" type="sibTrans" cxnId="{8E6FC132-D851-4C64-8285-B0FCED2E840E}">
      <dgm:prSet/>
      <dgm:spPr/>
      <dgm:t>
        <a:bodyPr/>
        <a:lstStyle/>
        <a:p>
          <a:endParaRPr lang="en-US"/>
        </a:p>
      </dgm:t>
    </dgm:pt>
    <dgm:pt modelId="{0B579CE0-35B6-4765-8546-7169ED7AF576}">
      <dgm:prSet/>
      <dgm:spPr/>
      <dgm:t>
        <a:bodyPr/>
        <a:lstStyle/>
        <a:p>
          <a:r>
            <a:rPr lang="es-ES" dirty="0"/>
            <a:t>Mano levantada no se ve bien en clases numerosas.</a:t>
          </a:r>
          <a:endParaRPr lang="en-US" dirty="0"/>
        </a:p>
      </dgm:t>
    </dgm:pt>
    <dgm:pt modelId="{2A2FA5A4-D0A6-4736-9BCC-28D7855AC9AA}" type="parTrans" cxnId="{88FB09E9-F87A-47D4-A959-763F40924DAD}">
      <dgm:prSet/>
      <dgm:spPr/>
      <dgm:t>
        <a:bodyPr/>
        <a:lstStyle/>
        <a:p>
          <a:endParaRPr lang="en-US"/>
        </a:p>
      </dgm:t>
    </dgm:pt>
    <dgm:pt modelId="{D2B1124D-060C-4D0C-B158-2BDFC6D2C3BD}" type="sibTrans" cxnId="{88FB09E9-F87A-47D4-A959-763F40924DAD}">
      <dgm:prSet/>
      <dgm:spPr/>
      <dgm:t>
        <a:bodyPr/>
        <a:lstStyle/>
        <a:p>
          <a:endParaRPr lang="en-US"/>
        </a:p>
      </dgm:t>
    </dgm:pt>
    <dgm:pt modelId="{2287B569-DDA9-498F-806F-CF3A31078360}" type="pres">
      <dgm:prSet presAssocID="{C482A72A-BF3C-4284-8320-34122D9488C2}" presName="linear" presStyleCnt="0">
        <dgm:presLayoutVars>
          <dgm:dir/>
          <dgm:animLvl val="lvl"/>
          <dgm:resizeHandles val="exact"/>
        </dgm:presLayoutVars>
      </dgm:prSet>
      <dgm:spPr/>
    </dgm:pt>
    <dgm:pt modelId="{CE46B35F-4347-4F40-B739-BB0C74308093}" type="pres">
      <dgm:prSet presAssocID="{CA1C39EC-DDD9-4F7C-A10F-E4DE87EEFDE7}" presName="parentLin" presStyleCnt="0"/>
      <dgm:spPr/>
    </dgm:pt>
    <dgm:pt modelId="{80EFE53B-767B-478B-8F84-9211CCD79182}" type="pres">
      <dgm:prSet presAssocID="{CA1C39EC-DDD9-4F7C-A10F-E4DE87EEFDE7}" presName="parentLeftMargin" presStyleLbl="node1" presStyleIdx="0" presStyleCnt="2"/>
      <dgm:spPr/>
    </dgm:pt>
    <dgm:pt modelId="{4EBF2B10-FE75-42D3-9E20-4492ED1517B5}" type="pres">
      <dgm:prSet presAssocID="{CA1C39EC-DDD9-4F7C-A10F-E4DE87EEFDE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BE18A8C-6F25-4392-8831-0207F7351830}" type="pres">
      <dgm:prSet presAssocID="{CA1C39EC-DDD9-4F7C-A10F-E4DE87EEFDE7}" presName="negativeSpace" presStyleCnt="0"/>
      <dgm:spPr/>
    </dgm:pt>
    <dgm:pt modelId="{6A8B4191-6327-4BDD-B8BB-6DD4DC8C9AAC}" type="pres">
      <dgm:prSet presAssocID="{CA1C39EC-DDD9-4F7C-A10F-E4DE87EEFDE7}" presName="childText" presStyleLbl="conFgAcc1" presStyleIdx="0" presStyleCnt="2">
        <dgm:presLayoutVars>
          <dgm:bulletEnabled val="1"/>
        </dgm:presLayoutVars>
      </dgm:prSet>
      <dgm:spPr/>
    </dgm:pt>
    <dgm:pt modelId="{40C4BD62-D087-42B2-87C5-65D146C8B581}" type="pres">
      <dgm:prSet presAssocID="{E87E4BA0-12FE-4D60-BAAA-753FC4F9B2B2}" presName="spaceBetweenRectangles" presStyleCnt="0"/>
      <dgm:spPr/>
    </dgm:pt>
    <dgm:pt modelId="{7CA767B0-457F-40A0-BE80-2FA33A52D62E}" type="pres">
      <dgm:prSet presAssocID="{28F3A813-75C9-4D5F-B33C-E7DE3A98241A}" presName="parentLin" presStyleCnt="0"/>
      <dgm:spPr/>
    </dgm:pt>
    <dgm:pt modelId="{FABBB446-EFD4-48AD-AFD2-736A472024E8}" type="pres">
      <dgm:prSet presAssocID="{28F3A813-75C9-4D5F-B33C-E7DE3A98241A}" presName="parentLeftMargin" presStyleLbl="node1" presStyleIdx="0" presStyleCnt="2"/>
      <dgm:spPr/>
    </dgm:pt>
    <dgm:pt modelId="{FA70F83E-C912-460B-A03E-99E4A10F444E}" type="pres">
      <dgm:prSet presAssocID="{28F3A813-75C9-4D5F-B33C-E7DE3A98241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056A038-F968-48FB-A0BF-4B248855D404}" type="pres">
      <dgm:prSet presAssocID="{28F3A813-75C9-4D5F-B33C-E7DE3A98241A}" presName="negativeSpace" presStyleCnt="0"/>
      <dgm:spPr/>
    </dgm:pt>
    <dgm:pt modelId="{4B1F98D2-E020-49F6-BE20-5CABE3430E16}" type="pres">
      <dgm:prSet presAssocID="{28F3A813-75C9-4D5F-B33C-E7DE3A98241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A341E1D-2D61-4014-A17B-D2A152F146AE}" type="presOf" srcId="{CA1C39EC-DDD9-4F7C-A10F-E4DE87EEFDE7}" destId="{4EBF2B10-FE75-42D3-9E20-4492ED1517B5}" srcOrd="1" destOrd="0" presId="urn:microsoft.com/office/officeart/2005/8/layout/list1"/>
    <dgm:cxn modelId="{D125761E-7F69-4C3C-82FC-8E4B48E23A1F}" type="presOf" srcId="{0EA5E76D-6D34-4812-831D-5AC8B6820694}" destId="{4B1F98D2-E020-49F6-BE20-5CABE3430E16}" srcOrd="0" destOrd="2" presId="urn:microsoft.com/office/officeart/2005/8/layout/list1"/>
    <dgm:cxn modelId="{FA9EB22D-4C81-4F38-8A10-576F5E478262}" srcId="{28F3A813-75C9-4D5F-B33C-E7DE3A98241A}" destId="{77C60ACB-9A34-4EEA-A7DE-36CDDE9B347F}" srcOrd="1" destOrd="0" parTransId="{4C7C0404-31EA-4221-9B76-6A174DCFF485}" sibTransId="{AF88522B-E3F0-4D35-A6C3-02F3C0AB35B7}"/>
    <dgm:cxn modelId="{8E6FC132-D851-4C64-8285-B0FCED2E840E}" srcId="{77C60ACB-9A34-4EEA-A7DE-36CDDE9B347F}" destId="{0EA5E76D-6D34-4812-831D-5AC8B6820694}" srcOrd="0" destOrd="0" parTransId="{C88B45D2-BBE4-4877-B6D7-D2D4FBC3037C}" sibTransId="{2EDBD862-7267-4363-A24F-99E1AF25573F}"/>
    <dgm:cxn modelId="{5E94B241-EF36-4702-B198-288936791B5A}" type="presOf" srcId="{CA1C39EC-DDD9-4F7C-A10F-E4DE87EEFDE7}" destId="{80EFE53B-767B-478B-8F84-9211CCD79182}" srcOrd="0" destOrd="0" presId="urn:microsoft.com/office/officeart/2005/8/layout/list1"/>
    <dgm:cxn modelId="{47E98671-97E3-41F1-8AA9-D8A72018690A}" type="presOf" srcId="{C482A72A-BF3C-4284-8320-34122D9488C2}" destId="{2287B569-DDA9-498F-806F-CF3A31078360}" srcOrd="0" destOrd="0" presId="urn:microsoft.com/office/officeart/2005/8/layout/list1"/>
    <dgm:cxn modelId="{16E23A8A-A4A1-420F-A46D-8D019389DC20}" srcId="{28F3A813-75C9-4D5F-B33C-E7DE3A98241A}" destId="{83F93D78-307E-48B7-B7B3-00CA70A7164C}" srcOrd="0" destOrd="0" parTransId="{6620E4B3-2248-495B-BE26-B81F70BD6C78}" sibTransId="{F26278EB-41C6-4E52-9D4E-C4570303D53C}"/>
    <dgm:cxn modelId="{01A91CD1-28CB-47DA-B027-D2EC16B935D7}" type="presOf" srcId="{83F93D78-307E-48B7-B7B3-00CA70A7164C}" destId="{4B1F98D2-E020-49F6-BE20-5CABE3430E16}" srcOrd="0" destOrd="0" presId="urn:microsoft.com/office/officeart/2005/8/layout/list1"/>
    <dgm:cxn modelId="{4EEE07D6-D058-417E-AD04-A54BDFA4942A}" type="presOf" srcId="{0B579CE0-35B6-4765-8546-7169ED7AF576}" destId="{4B1F98D2-E020-49F6-BE20-5CABE3430E16}" srcOrd="0" destOrd="3" presId="urn:microsoft.com/office/officeart/2005/8/layout/list1"/>
    <dgm:cxn modelId="{1A7CCBDD-FD08-4790-9479-BE041B4A1F70}" srcId="{C482A72A-BF3C-4284-8320-34122D9488C2}" destId="{CA1C39EC-DDD9-4F7C-A10F-E4DE87EEFDE7}" srcOrd="0" destOrd="0" parTransId="{73E06A31-9C98-4576-93C9-0CAA78E24D48}" sibTransId="{E87E4BA0-12FE-4D60-BAAA-753FC4F9B2B2}"/>
    <dgm:cxn modelId="{88FB09E9-F87A-47D4-A959-763F40924DAD}" srcId="{77C60ACB-9A34-4EEA-A7DE-36CDDE9B347F}" destId="{0B579CE0-35B6-4765-8546-7169ED7AF576}" srcOrd="1" destOrd="0" parTransId="{2A2FA5A4-D0A6-4736-9BCC-28D7855AC9AA}" sibTransId="{D2B1124D-060C-4D0C-B158-2BDFC6D2C3BD}"/>
    <dgm:cxn modelId="{E66BD5F1-C69A-4310-A6EF-9BC2E625B898}" srcId="{C482A72A-BF3C-4284-8320-34122D9488C2}" destId="{28F3A813-75C9-4D5F-B33C-E7DE3A98241A}" srcOrd="1" destOrd="0" parTransId="{DB8981E9-7458-42E9-A6AB-19A7B462FE2F}" sibTransId="{7DA29CE6-8667-4444-9F65-0E08337FEAFF}"/>
    <dgm:cxn modelId="{AD5605F3-DD63-4951-8971-876B4D25150C}" type="presOf" srcId="{28F3A813-75C9-4D5F-B33C-E7DE3A98241A}" destId="{FABBB446-EFD4-48AD-AFD2-736A472024E8}" srcOrd="0" destOrd="0" presId="urn:microsoft.com/office/officeart/2005/8/layout/list1"/>
    <dgm:cxn modelId="{384074F7-B3B8-418C-B5E4-A2A5715A9F94}" type="presOf" srcId="{28F3A813-75C9-4D5F-B33C-E7DE3A98241A}" destId="{FA70F83E-C912-460B-A03E-99E4A10F444E}" srcOrd="1" destOrd="0" presId="urn:microsoft.com/office/officeart/2005/8/layout/list1"/>
    <dgm:cxn modelId="{85F6A5FB-C51E-417D-B9D3-0ADE7241AA7A}" type="presOf" srcId="{77C60ACB-9A34-4EEA-A7DE-36CDDE9B347F}" destId="{4B1F98D2-E020-49F6-BE20-5CABE3430E16}" srcOrd="0" destOrd="1" presId="urn:microsoft.com/office/officeart/2005/8/layout/list1"/>
    <dgm:cxn modelId="{79C6E2F7-5234-4AEA-8C20-96DE38A43F05}" type="presParOf" srcId="{2287B569-DDA9-498F-806F-CF3A31078360}" destId="{CE46B35F-4347-4F40-B739-BB0C74308093}" srcOrd="0" destOrd="0" presId="urn:microsoft.com/office/officeart/2005/8/layout/list1"/>
    <dgm:cxn modelId="{4DE4078F-32DD-4E89-BAFA-7225F0C3BD7E}" type="presParOf" srcId="{CE46B35F-4347-4F40-B739-BB0C74308093}" destId="{80EFE53B-767B-478B-8F84-9211CCD79182}" srcOrd="0" destOrd="0" presId="urn:microsoft.com/office/officeart/2005/8/layout/list1"/>
    <dgm:cxn modelId="{511A3735-E10C-4930-8769-234EE0CA88D6}" type="presParOf" srcId="{CE46B35F-4347-4F40-B739-BB0C74308093}" destId="{4EBF2B10-FE75-42D3-9E20-4492ED1517B5}" srcOrd="1" destOrd="0" presId="urn:microsoft.com/office/officeart/2005/8/layout/list1"/>
    <dgm:cxn modelId="{467B65DA-5C3A-4255-BF58-7F0F206317E4}" type="presParOf" srcId="{2287B569-DDA9-498F-806F-CF3A31078360}" destId="{0BE18A8C-6F25-4392-8831-0207F7351830}" srcOrd="1" destOrd="0" presId="urn:microsoft.com/office/officeart/2005/8/layout/list1"/>
    <dgm:cxn modelId="{ABBF5CB5-6A92-47B6-8112-59DCED6ED444}" type="presParOf" srcId="{2287B569-DDA9-498F-806F-CF3A31078360}" destId="{6A8B4191-6327-4BDD-B8BB-6DD4DC8C9AAC}" srcOrd="2" destOrd="0" presId="urn:microsoft.com/office/officeart/2005/8/layout/list1"/>
    <dgm:cxn modelId="{A71D5F0F-C7C8-4084-896F-F9B03D7CE9E7}" type="presParOf" srcId="{2287B569-DDA9-498F-806F-CF3A31078360}" destId="{40C4BD62-D087-42B2-87C5-65D146C8B581}" srcOrd="3" destOrd="0" presId="urn:microsoft.com/office/officeart/2005/8/layout/list1"/>
    <dgm:cxn modelId="{D3FB1735-BF82-4E4E-A3EA-DDFF80190785}" type="presParOf" srcId="{2287B569-DDA9-498F-806F-CF3A31078360}" destId="{7CA767B0-457F-40A0-BE80-2FA33A52D62E}" srcOrd="4" destOrd="0" presId="urn:microsoft.com/office/officeart/2005/8/layout/list1"/>
    <dgm:cxn modelId="{8DD449DA-6130-4E7E-A607-1C570EB75604}" type="presParOf" srcId="{7CA767B0-457F-40A0-BE80-2FA33A52D62E}" destId="{FABBB446-EFD4-48AD-AFD2-736A472024E8}" srcOrd="0" destOrd="0" presId="urn:microsoft.com/office/officeart/2005/8/layout/list1"/>
    <dgm:cxn modelId="{5231EC03-913E-4933-B282-0416842F329F}" type="presParOf" srcId="{7CA767B0-457F-40A0-BE80-2FA33A52D62E}" destId="{FA70F83E-C912-460B-A03E-99E4A10F444E}" srcOrd="1" destOrd="0" presId="urn:microsoft.com/office/officeart/2005/8/layout/list1"/>
    <dgm:cxn modelId="{C8E5C280-2343-470C-B952-195B870A58CA}" type="presParOf" srcId="{2287B569-DDA9-498F-806F-CF3A31078360}" destId="{C056A038-F968-48FB-A0BF-4B248855D404}" srcOrd="5" destOrd="0" presId="urn:microsoft.com/office/officeart/2005/8/layout/list1"/>
    <dgm:cxn modelId="{9807C9C2-5B02-46A7-A5B9-0F7806F5D332}" type="presParOf" srcId="{2287B569-DDA9-498F-806F-CF3A31078360}" destId="{4B1F98D2-E020-49F6-BE20-5CABE3430E1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97559-C5E6-4A37-8D0F-74FCD3E6C140}">
      <dsp:nvSpPr>
        <dsp:cNvPr id="0" name=""/>
        <dsp:cNvSpPr/>
      </dsp:nvSpPr>
      <dsp:spPr>
        <a:xfrm>
          <a:off x="4" y="0"/>
          <a:ext cx="2210431" cy="13262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hlinkClick xmlns:r="http://schemas.openxmlformats.org/officeDocument/2006/relationships" r:id="" action="ppaction://hlinksldjump"/>
            </a:rPr>
            <a:t>Un cartel para recuperar</a:t>
          </a:r>
          <a:endParaRPr lang="en-US" sz="2800" kern="1200" dirty="0"/>
        </a:p>
      </dsp:txBody>
      <dsp:txXfrm>
        <a:off x="4" y="0"/>
        <a:ext cx="2210431" cy="1326259"/>
      </dsp:txXfrm>
    </dsp:sp>
    <dsp:sp modelId="{2C55234E-B149-495D-90C0-8F5A22BD4E5F}">
      <dsp:nvSpPr>
        <dsp:cNvPr id="0" name=""/>
        <dsp:cNvSpPr/>
      </dsp:nvSpPr>
      <dsp:spPr>
        <a:xfrm>
          <a:off x="2479645" y="660"/>
          <a:ext cx="2210431" cy="1326259"/>
        </a:xfrm>
        <a:prstGeom prst="rect">
          <a:avLst/>
        </a:prstGeom>
        <a:solidFill>
          <a:schemeClr val="accent2">
            <a:hueOff val="480451"/>
            <a:satOff val="-510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Descarga del cerebro o “</a:t>
          </a:r>
          <a:r>
            <a:rPr lang="es-ES" sz="2800" kern="1200" dirty="0" err="1"/>
            <a:t>Brain</a:t>
          </a:r>
          <a:r>
            <a:rPr lang="es-ES" sz="2800" kern="1200" dirty="0"/>
            <a:t> </a:t>
          </a:r>
          <a:r>
            <a:rPr lang="es-ES" sz="2800" kern="1200" dirty="0" err="1"/>
            <a:t>dump</a:t>
          </a:r>
          <a:r>
            <a:rPr lang="es-ES" sz="2800" kern="1200" dirty="0"/>
            <a:t>”</a:t>
          </a:r>
          <a:endParaRPr lang="en-US" sz="2800" kern="1200" dirty="0"/>
        </a:p>
      </dsp:txBody>
      <dsp:txXfrm>
        <a:off x="2479645" y="660"/>
        <a:ext cx="2210431" cy="1326259"/>
      </dsp:txXfrm>
    </dsp:sp>
    <dsp:sp modelId="{CA05B2F5-4972-46FF-A3BA-645E14364950}">
      <dsp:nvSpPr>
        <dsp:cNvPr id="0" name=""/>
        <dsp:cNvSpPr/>
      </dsp:nvSpPr>
      <dsp:spPr>
        <a:xfrm>
          <a:off x="4939700" y="50634"/>
          <a:ext cx="2210431" cy="1326259"/>
        </a:xfrm>
        <a:prstGeom prst="rect">
          <a:avLst/>
        </a:prstGeom>
        <a:solidFill>
          <a:schemeClr val="accent2">
            <a:hueOff val="960901"/>
            <a:satOff val="-1021"/>
            <a:lumOff val="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hlinkClick xmlns:r="http://schemas.openxmlformats.org/officeDocument/2006/relationships" r:id="" action="ppaction://hlinksldjump"/>
            </a:rPr>
            <a:t>Descarga a partir de imágenes</a:t>
          </a:r>
          <a:endParaRPr lang="en-US" sz="2800" kern="1200" dirty="0"/>
        </a:p>
      </dsp:txBody>
      <dsp:txXfrm>
        <a:off x="4939700" y="50634"/>
        <a:ext cx="2210431" cy="1326259"/>
      </dsp:txXfrm>
    </dsp:sp>
    <dsp:sp modelId="{45B99550-F41B-42A9-91DE-A5D3FDE3ED64}">
      <dsp:nvSpPr>
        <dsp:cNvPr id="0" name=""/>
        <dsp:cNvSpPr/>
      </dsp:nvSpPr>
      <dsp:spPr>
        <a:xfrm>
          <a:off x="7323541" y="50634"/>
          <a:ext cx="2210431" cy="1326259"/>
        </a:xfrm>
        <a:prstGeom prst="rect">
          <a:avLst/>
        </a:prstGeom>
        <a:solidFill>
          <a:schemeClr val="accent2">
            <a:hueOff val="1441352"/>
            <a:satOff val="-1531"/>
            <a:lumOff val="117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Tarjetas</a:t>
          </a:r>
          <a:endParaRPr lang="en-US" sz="2800" kern="1200" dirty="0"/>
        </a:p>
      </dsp:txBody>
      <dsp:txXfrm>
        <a:off x="7323541" y="50634"/>
        <a:ext cx="2210431" cy="1326259"/>
      </dsp:txXfrm>
    </dsp:sp>
    <dsp:sp modelId="{669D5123-F572-444E-904D-00E4D1E7B443}">
      <dsp:nvSpPr>
        <dsp:cNvPr id="0" name=""/>
        <dsp:cNvSpPr/>
      </dsp:nvSpPr>
      <dsp:spPr>
        <a:xfrm>
          <a:off x="48170" y="1547963"/>
          <a:ext cx="2210431" cy="1326259"/>
        </a:xfrm>
        <a:prstGeom prst="rect">
          <a:avLst/>
        </a:prstGeom>
        <a:solidFill>
          <a:schemeClr val="accent2">
            <a:hueOff val="1921803"/>
            <a:satOff val="-2041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Policías y ladrones</a:t>
          </a:r>
          <a:endParaRPr lang="en-US" sz="2800" kern="1200" dirty="0"/>
        </a:p>
      </dsp:txBody>
      <dsp:txXfrm>
        <a:off x="48170" y="1547963"/>
        <a:ext cx="2210431" cy="1326259"/>
      </dsp:txXfrm>
    </dsp:sp>
    <dsp:sp modelId="{0C3BF60E-7D8C-41C0-953D-C06C977B2A1E}">
      <dsp:nvSpPr>
        <dsp:cNvPr id="0" name=""/>
        <dsp:cNvSpPr/>
      </dsp:nvSpPr>
      <dsp:spPr>
        <a:xfrm>
          <a:off x="2479645" y="1547963"/>
          <a:ext cx="2210431" cy="1326259"/>
        </a:xfrm>
        <a:prstGeom prst="rect">
          <a:avLst/>
        </a:prstGeom>
        <a:solidFill>
          <a:schemeClr val="accent2">
            <a:hueOff val="2402254"/>
            <a:satOff val="-2551"/>
            <a:lumOff val="19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hlinkClick xmlns:r="http://schemas.openxmlformats.org/officeDocument/2006/relationships" r:id="" action="ppaction://hlinksldjump"/>
            </a:rPr>
            <a:t>El bingo de la clase</a:t>
          </a:r>
          <a:endParaRPr lang="en-US" sz="2800" kern="1200" dirty="0"/>
        </a:p>
      </dsp:txBody>
      <dsp:txXfrm>
        <a:off x="2479645" y="1547963"/>
        <a:ext cx="2210431" cy="1326259"/>
      </dsp:txXfrm>
    </dsp:sp>
    <dsp:sp modelId="{4F8D54C6-B0A5-4F27-B88E-386AE9B38957}">
      <dsp:nvSpPr>
        <dsp:cNvPr id="0" name=""/>
        <dsp:cNvSpPr/>
      </dsp:nvSpPr>
      <dsp:spPr>
        <a:xfrm>
          <a:off x="4911120" y="1547963"/>
          <a:ext cx="2210431" cy="1326259"/>
        </a:xfrm>
        <a:prstGeom prst="rect">
          <a:avLst/>
        </a:prstGeom>
        <a:solidFill>
          <a:schemeClr val="accent2">
            <a:hueOff val="2882704"/>
            <a:satOff val="-3062"/>
            <a:lumOff val="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hlinkClick xmlns:r="http://schemas.openxmlformats.org/officeDocument/2006/relationships" r:id="" action="ppaction://hlinksldjump"/>
            </a:rPr>
            <a:t>Carrera de relevos</a:t>
          </a:r>
          <a:endParaRPr lang="en-US" sz="2800" kern="1200" dirty="0"/>
        </a:p>
      </dsp:txBody>
      <dsp:txXfrm>
        <a:off x="4911120" y="1547963"/>
        <a:ext cx="2210431" cy="1326259"/>
      </dsp:txXfrm>
    </dsp:sp>
    <dsp:sp modelId="{40916731-59A9-4B0F-9DC5-C35109B024EC}">
      <dsp:nvSpPr>
        <dsp:cNvPr id="0" name=""/>
        <dsp:cNvSpPr/>
      </dsp:nvSpPr>
      <dsp:spPr>
        <a:xfrm>
          <a:off x="7342595" y="1547963"/>
          <a:ext cx="2210431" cy="1326259"/>
        </a:xfrm>
        <a:prstGeom prst="rect">
          <a:avLst/>
        </a:prstGeom>
        <a:solidFill>
          <a:schemeClr val="accent2">
            <a:hueOff val="3363155"/>
            <a:satOff val="-3572"/>
            <a:lumOff val="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hlinkClick xmlns:r="http://schemas.openxmlformats.org/officeDocument/2006/relationships" r:id="" action="ppaction://hlinksldjump"/>
            </a:rPr>
            <a:t>Cuadrícula de evocación</a:t>
          </a:r>
          <a:endParaRPr lang="en-US" sz="2800" kern="1200" dirty="0"/>
        </a:p>
      </dsp:txBody>
      <dsp:txXfrm>
        <a:off x="7342595" y="1547963"/>
        <a:ext cx="2210431" cy="13262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61DF9-3FE3-4434-83E7-B2E10411E8CE}">
      <dsp:nvSpPr>
        <dsp:cNvPr id="0" name=""/>
        <dsp:cNvSpPr/>
      </dsp:nvSpPr>
      <dsp:spPr>
        <a:xfrm>
          <a:off x="0" y="324317"/>
          <a:ext cx="625686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1CBBF-19C7-495B-BD32-746A24E7F364}">
      <dsp:nvSpPr>
        <dsp:cNvPr id="0" name=""/>
        <dsp:cNvSpPr/>
      </dsp:nvSpPr>
      <dsp:spPr>
        <a:xfrm>
          <a:off x="312843" y="102917"/>
          <a:ext cx="4379804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546" tIns="0" rIns="16554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hlinkClick xmlns:r="http://schemas.openxmlformats.org/officeDocument/2006/relationships" r:id="" action="ppaction://hlinksldjump"/>
            </a:rPr>
            <a:t>Objetivo</a:t>
          </a:r>
          <a:r>
            <a:rPr lang="es-ES" sz="1500" kern="1200" dirty="0"/>
            <a:t>: comprobar lo que piensan </a:t>
          </a:r>
          <a:r>
            <a:rPr lang="es-ES" sz="1500" kern="1200" dirty="0" err="1"/>
            <a:t>todxs</a:t>
          </a:r>
          <a:r>
            <a:rPr lang="es-ES" sz="1500" kern="1200" dirty="0"/>
            <a:t> </a:t>
          </a:r>
          <a:r>
            <a:rPr lang="es-ES" sz="1500" kern="1200" dirty="0" err="1"/>
            <a:t>lxs</a:t>
          </a:r>
          <a:r>
            <a:rPr lang="es-ES" sz="1500" kern="1200" dirty="0"/>
            <a:t> </a:t>
          </a:r>
          <a:r>
            <a:rPr lang="es-ES" sz="1500" kern="1200" dirty="0" err="1"/>
            <a:t>alumnxs</a:t>
          </a:r>
          <a:endParaRPr lang="en-US" sz="1500" kern="1200" dirty="0"/>
        </a:p>
      </dsp:txBody>
      <dsp:txXfrm>
        <a:off x="334459" y="124533"/>
        <a:ext cx="4336572" cy="399568"/>
      </dsp:txXfrm>
    </dsp:sp>
    <dsp:sp modelId="{495F26CC-FD30-440A-9E5D-93E840FFECFB}">
      <dsp:nvSpPr>
        <dsp:cNvPr id="0" name=""/>
        <dsp:cNvSpPr/>
      </dsp:nvSpPr>
      <dsp:spPr>
        <a:xfrm>
          <a:off x="0" y="1004717"/>
          <a:ext cx="625686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796602-AF30-4D94-8459-9D8FA85E8E1C}">
      <dsp:nvSpPr>
        <dsp:cNvPr id="0" name=""/>
        <dsp:cNvSpPr/>
      </dsp:nvSpPr>
      <dsp:spPr>
        <a:xfrm>
          <a:off x="312843" y="783317"/>
          <a:ext cx="4379804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546" tIns="0" rIns="16554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hlinkClick xmlns:r="http://schemas.openxmlformats.org/officeDocument/2006/relationships" r:id="" action="ppaction://hlinksldjump"/>
            </a:rPr>
            <a:t>Ejemplos</a:t>
          </a:r>
          <a:endParaRPr lang="en-US" sz="1500" kern="1200" dirty="0"/>
        </a:p>
      </dsp:txBody>
      <dsp:txXfrm>
        <a:off x="334459" y="804933"/>
        <a:ext cx="4336572" cy="399568"/>
      </dsp:txXfrm>
    </dsp:sp>
    <dsp:sp modelId="{26375697-4B83-46F9-975E-C5BF7C9C3BE2}">
      <dsp:nvSpPr>
        <dsp:cNvPr id="0" name=""/>
        <dsp:cNvSpPr/>
      </dsp:nvSpPr>
      <dsp:spPr>
        <a:xfrm>
          <a:off x="0" y="1685118"/>
          <a:ext cx="625686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CD00C-341F-47F8-AB0D-70DE678219ED}">
      <dsp:nvSpPr>
        <dsp:cNvPr id="0" name=""/>
        <dsp:cNvSpPr/>
      </dsp:nvSpPr>
      <dsp:spPr>
        <a:xfrm>
          <a:off x="312843" y="1463717"/>
          <a:ext cx="4379804" cy="442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546" tIns="0" rIns="16554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¿Se </a:t>
          </a:r>
          <a:r>
            <a:rPr lang="en-US" sz="1500" kern="1200" dirty="0" err="1"/>
            <a:t>califican</a:t>
          </a:r>
          <a:r>
            <a:rPr lang="en-US" sz="1500" kern="1200" dirty="0"/>
            <a:t>?</a:t>
          </a:r>
        </a:p>
      </dsp:txBody>
      <dsp:txXfrm>
        <a:off x="334459" y="1485333"/>
        <a:ext cx="4336572" cy="399568"/>
      </dsp:txXfrm>
    </dsp:sp>
    <dsp:sp modelId="{5A82693B-9A6F-4BCA-8F5C-D53D339354EA}">
      <dsp:nvSpPr>
        <dsp:cNvPr id="0" name=""/>
        <dsp:cNvSpPr/>
      </dsp:nvSpPr>
      <dsp:spPr>
        <a:xfrm>
          <a:off x="0" y="2365518"/>
          <a:ext cx="6256863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5602" tIns="312420" rIns="485602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>
              <a:hlinkClick xmlns:r="http://schemas.openxmlformats.org/officeDocument/2006/relationships" r:id=""/>
            </a:rPr>
            <a:t>Lanzo la pregunta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>
              <a:hlinkClick xmlns:r="http://schemas.openxmlformats.org/officeDocument/2006/relationships" r:id=""/>
            </a:rPr>
            <a:t>Éxitos</a:t>
          </a:r>
          <a:r>
            <a:rPr lang="en-US" sz="1500" kern="1200" dirty="0">
              <a:hlinkClick xmlns:r="http://schemas.openxmlformats.org/officeDocument/2006/relationships" r:id=""/>
            </a:rPr>
            <a:t> y </a:t>
          </a:r>
          <a:r>
            <a:rPr lang="en-US" sz="1500" kern="1200" dirty="0" err="1">
              <a:hlinkClick xmlns:r="http://schemas.openxmlformats.org/officeDocument/2006/relationships" r:id=""/>
            </a:rPr>
            <a:t>fracasos</a:t>
          </a:r>
          <a:endParaRPr lang="en-US" sz="1500" kern="1200" dirty="0"/>
        </a:p>
      </dsp:txBody>
      <dsp:txXfrm>
        <a:off x="0" y="2365518"/>
        <a:ext cx="6256863" cy="850500"/>
      </dsp:txXfrm>
    </dsp:sp>
    <dsp:sp modelId="{999DCF60-B654-4D78-A512-E19827EFFE2F}">
      <dsp:nvSpPr>
        <dsp:cNvPr id="0" name=""/>
        <dsp:cNvSpPr/>
      </dsp:nvSpPr>
      <dsp:spPr>
        <a:xfrm>
          <a:off x="312843" y="2144118"/>
          <a:ext cx="4379804" cy="442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546" tIns="0" rIns="16554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Puesta</a:t>
          </a:r>
          <a:r>
            <a:rPr lang="en-US" sz="1500" kern="1200" dirty="0"/>
            <a:t> </a:t>
          </a:r>
          <a:r>
            <a:rPr lang="en-US" sz="1500" kern="1200" dirty="0" err="1"/>
            <a:t>en</a:t>
          </a:r>
          <a:r>
            <a:rPr lang="en-US" sz="1500" kern="1200" dirty="0"/>
            <a:t> </a:t>
          </a:r>
          <a:r>
            <a:rPr lang="en-US" sz="1500" kern="1200" dirty="0" err="1"/>
            <a:t>práctica</a:t>
          </a:r>
          <a:endParaRPr lang="en-US" sz="1500" kern="1200" dirty="0"/>
        </a:p>
      </dsp:txBody>
      <dsp:txXfrm>
        <a:off x="334459" y="2165734"/>
        <a:ext cx="4336572" cy="399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B4191-6327-4BDD-B8BB-6DD4DC8C9AAC}">
      <dsp:nvSpPr>
        <dsp:cNvPr id="0" name=""/>
        <dsp:cNvSpPr/>
      </dsp:nvSpPr>
      <dsp:spPr>
        <a:xfrm>
          <a:off x="0" y="1487659"/>
          <a:ext cx="666683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BF2B10-FE75-42D3-9E20-4492ED1517B5}">
      <dsp:nvSpPr>
        <dsp:cNvPr id="0" name=""/>
        <dsp:cNvSpPr/>
      </dsp:nvSpPr>
      <dsp:spPr>
        <a:xfrm>
          <a:off x="333341" y="1221979"/>
          <a:ext cx="4666783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ÉXITOS: En IB da para debatir. ¿Es el objetivo?</a:t>
          </a:r>
          <a:endParaRPr lang="en-US" sz="1800" kern="1200" dirty="0"/>
        </a:p>
      </dsp:txBody>
      <dsp:txXfrm>
        <a:off x="359280" y="1247918"/>
        <a:ext cx="4614905" cy="479482"/>
      </dsp:txXfrm>
    </dsp:sp>
    <dsp:sp modelId="{4B1F98D2-E020-49F6-BE20-5CABE3430E16}">
      <dsp:nvSpPr>
        <dsp:cNvPr id="0" name=""/>
        <dsp:cNvSpPr/>
      </dsp:nvSpPr>
      <dsp:spPr>
        <a:xfrm>
          <a:off x="0" y="2304139"/>
          <a:ext cx="6666833" cy="192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374904" rIns="51742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Diseño de las respuestas ¿hacer lista de errores comunes y guardarla para otros años?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Dificultades técnicas: </a:t>
          </a:r>
          <a:endParaRPr lang="en-US" sz="1800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El </a:t>
          </a:r>
          <a:r>
            <a:rPr lang="es-ES" sz="1800" kern="1200" dirty="0" err="1"/>
            <a:t>forms</a:t>
          </a:r>
          <a:r>
            <a:rPr lang="es-ES" sz="1800" kern="1200" dirty="0"/>
            <a:t> no se abre. 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Mano levantada no se ve bien en clases numerosas.</a:t>
          </a:r>
          <a:endParaRPr lang="en-US" sz="1800" kern="1200" dirty="0"/>
        </a:p>
      </dsp:txBody>
      <dsp:txXfrm>
        <a:off x="0" y="2304139"/>
        <a:ext cx="6666833" cy="1927800"/>
      </dsp:txXfrm>
    </dsp:sp>
    <dsp:sp modelId="{FA70F83E-C912-460B-A03E-99E4A10F444E}">
      <dsp:nvSpPr>
        <dsp:cNvPr id="0" name=""/>
        <dsp:cNvSpPr/>
      </dsp:nvSpPr>
      <dsp:spPr>
        <a:xfrm>
          <a:off x="333341" y="2038460"/>
          <a:ext cx="4666783" cy="53136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FRACASOS: </a:t>
          </a:r>
          <a:endParaRPr lang="en-US" sz="1800" kern="1200"/>
        </a:p>
      </dsp:txBody>
      <dsp:txXfrm>
        <a:off x="359280" y="2064399"/>
        <a:ext cx="4614905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3/11/2024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6334F3-0709-471B-A734-C4B404F55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795016-AF78-4708-9C5F-21110C197B03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AEA2D1-B124-4454-AFDC-EA60A14BA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81B2BC-B6B9-4D6F-BD26-A69D809B3AF2}" type="datetime1">
              <a:rPr lang="es-ES" noProof="0" smtClean="0"/>
              <a:t>11/03/2024</a:t>
            </a:fld>
            <a:endParaRPr lang="es-ES" noProof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F58000-F9D7-4A53-A6C5-E5E815422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D22AAD-0D08-4F47-8D5A-EFE29017E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AF1B4E-90EC-4A51-B6E5-B702C054ECB0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13046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46ACAA5-F8E7-46E9-8BA7-A510948B6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93B6F2-1230-4FC9-8E3F-79AEF6131C56}" type="datetime1">
              <a:rPr lang="es-ES" noProof="0" smtClean="0"/>
              <a:t>11/03/2024</a:t>
            </a:fld>
            <a:endParaRPr lang="es-ES" noProof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1F2DEE8-5654-4DCA-A8D0-D883E52B6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0B179A5-4329-4057-9DEB-5B6E3AD11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AF1B4E-90EC-4A51-B6E5-B702C054ECB0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21790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772" r:id="rId7"/>
    <p:sldLayoutId id="2147483656" r:id="rId8"/>
    <p:sldLayoutId id="214748377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D80BC3B-525F-4038-9330-0729879F9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629186-93D7-46FA-AE02-36D942604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BF1CEB-0530-4996-BAEF-2E6A04DAD6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3E74190-7635-4D8A-8DAF-C2C0DAF2DD13}" type="datetime1">
              <a:rPr lang="es-ES" noProof="0" smtClean="0"/>
              <a:t>11/03/2024</a:t>
            </a:fld>
            <a:endParaRPr lang="es-ES" noProof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DCFF3D-7353-4B4D-9E75-FA835E06E7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82C8D6-8B0B-4982-9EE4-AA823C69C3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6AF1B4E-90EC-4A51-B6E5-B702C054ECB0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01060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design/DAF_IiZg1oE/nw9wbsNIuzbFex_08_jx0g/edit?utm_content=DAF_IiZg1oE&amp;utm_campaign=designshare&amp;utm_medium=link2&amp;utm_source=sharebutton" TargetMode="Externa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design/DAF9m_bUjHA/nCVymf0rAXoJ--uq7j_9GQ/edit?utm_content=DAF9m_bUjHA&amp;utm_campaign=designshare&amp;utm_medium=link2&amp;utm_source=sharebutton" TargetMode="External"/><Relationship Id="rId2" Type="http://schemas.openxmlformats.org/officeDocument/2006/relationships/hyperlink" Target="https://www.canva.com/design/DAF-pDSqhbI/zYJ36PiJ9v2V0wEc3ONb4w/edit?utm_content=DAF-pDSqhbI&amp;utm_campaign=designshare&amp;utm_medium=link2&amp;utm_source=sharebutton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cyt.es/es/FECYTedu/12-principios-de-la-ensenanza-guiada-por-la-evidencia" TargetMode="External"/><Relationship Id="rId7" Type="http://schemas.openxmlformats.org/officeDocument/2006/relationships/hyperlink" Target="https://www.mcguffineducativo.es/" TargetMode="External"/><Relationship Id="rId2" Type="http://schemas.openxmlformats.org/officeDocument/2006/relationships/hyperlink" Target="https://investigaciondocent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storyskills.com/" TargetMode="External"/><Relationship Id="rId5" Type="http://schemas.openxmlformats.org/officeDocument/2006/relationships/hyperlink" Target="https://lovetoteach87.com/" TargetMode="External"/><Relationship Id="rId4" Type="http://schemas.openxmlformats.org/officeDocument/2006/relationships/hyperlink" Target="https://www.retrievalpractice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5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slide" Target="slide5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hyperlink" Target="https://www.canva.com/design/DAF-fODb73o/0Xkc4YeBFplbN3D56QwFVQ/edit?utm_content=DAF-fODb73o&amp;utm_campaign=designshare&amp;utm_medium=link2&amp;utm_source=sharebutton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trievalpractice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2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11.xml"/><Relationship Id="rId7" Type="http://schemas.openxmlformats.org/officeDocument/2006/relationships/slide" Target="slide24.xml"/><Relationship Id="rId2" Type="http://schemas.openxmlformats.org/officeDocument/2006/relationships/hyperlink" Target="https://www.canva.com/design/DAF-K8TNvo8/VgDzO78uM170iz8mJMEfng/edit?utm_content=DAF-K8TNvo8&amp;utm_campaign=designshare&amp;utm_medium=link2&amp;utm_source=sharebutt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slide" Target="slide23.xml"/><Relationship Id="rId9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B0D183-CE66-4E8A-B3A1-33EB986D4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786469"/>
          </a:xfrm>
        </p:spPr>
        <p:txBody>
          <a:bodyPr/>
          <a:lstStyle/>
          <a:p>
            <a:r>
              <a:rPr lang="es-ES" sz="4000" dirty="0"/>
              <a:t>APRENDIZAJE GUIADO POR LA EVIDENCIA CIENTÍFICA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FC1B7CA-179B-4438-957E-8B4915202E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4105275"/>
            <a:ext cx="6815669" cy="873124"/>
          </a:xfrm>
        </p:spPr>
        <p:txBody>
          <a:bodyPr/>
          <a:lstStyle/>
          <a:p>
            <a:r>
              <a:rPr lang="es-ES" dirty="0"/>
              <a:t>EVALUACIÓN FORMATIVA</a:t>
            </a:r>
          </a:p>
          <a:p>
            <a:r>
              <a:rPr lang="es-ES" dirty="0"/>
              <a:t>(practicar la evocación)</a:t>
            </a:r>
          </a:p>
        </p:txBody>
      </p:sp>
    </p:spTree>
    <p:extLst>
      <p:ext uri="{BB962C8B-B14F-4D97-AF65-F5344CB8AC3E}">
        <p14:creationId xmlns:p14="http://schemas.microsoft.com/office/powerpoint/2010/main" val="3581830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53DF9A-5E81-7249-A9A5-4B46A795C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REFLEXIÓN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475211-847F-09A3-90A8-816654207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¿Hago esto en clase? ¿Algo parecido?</a:t>
            </a:r>
          </a:p>
          <a:p>
            <a:r>
              <a:rPr lang="es-ES" dirty="0"/>
              <a:t>¿Qué necesitarías cambiar para encajar estas ideas en tus clases?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9066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A4FE93-085C-418C-8F7A-68BB39726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4100" dirty="0"/>
              <a:t>PREGUNTAS BISAGRA</a:t>
            </a:r>
            <a:br>
              <a:rPr lang="es-ES" sz="4100" dirty="0"/>
            </a:br>
            <a:endParaRPr lang="es-ES" sz="41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3D7C5F1-EA23-45E3-A24E-F608789DAC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08" r="31142" b="-2"/>
          <a:stretch/>
        </p:blipFill>
        <p:spPr>
          <a:xfrm>
            <a:off x="1434269" y="2701180"/>
            <a:ext cx="2739728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3AC18B98-D153-4713-A1A8-91D1D5EE9C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4659005"/>
              </p:ext>
            </p:extLst>
          </p:nvPr>
        </p:nvGraphicFramePr>
        <p:xfrm>
          <a:off x="4639732" y="2556932"/>
          <a:ext cx="6256863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76926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53DF9A-5E81-7249-A9A5-4B46A795C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REFLEXIÓN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475211-847F-09A3-90A8-816654207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¿Hago esto en clase? ¿Algo parecido?</a:t>
            </a:r>
          </a:p>
          <a:p>
            <a:r>
              <a:rPr lang="es-ES" dirty="0"/>
              <a:t>¿Qué necesitarías cambiar para encajar estas ideas en tus clases?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8251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BABEB92-3404-8927-D9C0-E5745BD65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FEEDBACK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954CC1D2-2068-4305-0751-976CC9BB5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b="1" dirty="0"/>
              <a:t>Objeto</a:t>
            </a:r>
            <a:r>
              <a:rPr lang="es-ES" dirty="0"/>
              <a:t>: promover acciones por parte del alumnado que lo ayuden a superar la diferencia que separa su desempeño actual del que explicitan los objetivos de aprendizaje.</a:t>
            </a:r>
          </a:p>
          <a:p>
            <a:r>
              <a:rPr lang="es-ES" b="1" dirty="0"/>
              <a:t>Naturaleza. </a:t>
            </a:r>
            <a:r>
              <a:rPr lang="es-ES" dirty="0"/>
              <a:t>¿Adónde voy? ¿dónde estoy? ¿qué debo hacer ahora?</a:t>
            </a:r>
          </a:p>
          <a:p>
            <a:r>
              <a:rPr lang="es-ES" b="1" dirty="0"/>
              <a:t>Efectividad</a:t>
            </a:r>
            <a:r>
              <a:rPr lang="es-ES" dirty="0"/>
              <a:t>: el alumnado debe conocer y comprender los objetivos de aprendizaje. El </a:t>
            </a:r>
            <a:r>
              <a:rPr lang="es-ES" dirty="0" err="1"/>
              <a:t>feedback</a:t>
            </a:r>
            <a:r>
              <a:rPr lang="es-ES" dirty="0"/>
              <a:t> debe orientar al alumnado sobre su actual nivel de desempeño y debe proporcionar </a:t>
            </a:r>
            <a:r>
              <a:rPr lang="es-ES" u="sng" dirty="0"/>
              <a:t>información clara y precisa </a:t>
            </a:r>
            <a:r>
              <a:rPr lang="es-ES" dirty="0"/>
              <a:t>sobre qué debe hacer el alumnado para avanzar desde donde se encuentra hasta alcanzar los objetivos.</a:t>
            </a:r>
          </a:p>
        </p:txBody>
      </p:sp>
    </p:spTree>
    <p:extLst>
      <p:ext uri="{BB962C8B-B14F-4D97-AF65-F5344CB8AC3E}">
        <p14:creationId xmlns:p14="http://schemas.microsoft.com/office/powerpoint/2010/main" val="83430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C2C4D8-0C3B-4203-ADE0-5DE9DCFC7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FEEDBACK: ¿comentarios y/o notas?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4546FA-0C34-49E1-BEF2-DABBA293B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b="1" dirty="0"/>
              <a:t>Tipos</a:t>
            </a:r>
            <a:r>
              <a:rPr lang="es-ES" dirty="0"/>
              <a:t>. Positivo/negativo; FT, FP, FM y FA.</a:t>
            </a:r>
          </a:p>
          <a:p>
            <a:r>
              <a:rPr lang="es-ES" dirty="0"/>
              <a:t>Claves para un buen </a:t>
            </a:r>
            <a:r>
              <a:rPr lang="es-ES" dirty="0" err="1"/>
              <a:t>feedback</a:t>
            </a:r>
            <a:r>
              <a:rPr lang="es-ES" dirty="0"/>
              <a:t>:</a:t>
            </a:r>
          </a:p>
          <a:p>
            <a:pPr lvl="1"/>
            <a:r>
              <a:rPr lang="es-ES" dirty="0"/>
              <a:t>Reflexión sobre el proceso</a:t>
            </a:r>
          </a:p>
          <a:p>
            <a:pPr lvl="1"/>
            <a:r>
              <a:rPr lang="es-ES" dirty="0"/>
              <a:t>El momento oportuno. </a:t>
            </a:r>
          </a:p>
          <a:p>
            <a:pPr lvl="1"/>
            <a:r>
              <a:rPr lang="es-ES" dirty="0"/>
              <a:t>Cantidad y procedencia</a:t>
            </a:r>
          </a:p>
          <a:p>
            <a:r>
              <a:rPr lang="es-ES" dirty="0"/>
              <a:t>¿Qué dice la </a:t>
            </a:r>
            <a:r>
              <a:rPr lang="es-ES" dirty="0">
                <a:hlinkClick r:id="rId2" action="ppaction://hlinksldjump"/>
              </a:rPr>
              <a:t>investigación</a:t>
            </a:r>
            <a:r>
              <a:rPr lang="es-ES" dirty="0"/>
              <a:t> sobre las notas y el </a:t>
            </a:r>
            <a:r>
              <a:rPr lang="es-ES" dirty="0" err="1"/>
              <a:t>feedback</a:t>
            </a:r>
            <a:r>
              <a:rPr lang="es-ES" dirty="0"/>
              <a:t>?</a:t>
            </a:r>
          </a:p>
          <a:p>
            <a:r>
              <a:rPr lang="es-ES" dirty="0"/>
              <a:t>¿Cuál es el número de alumnos a los que se puede aplicar una evaluación formativa de manera sostenible y continuada?</a:t>
            </a:r>
          </a:p>
        </p:txBody>
      </p:sp>
      <p:sp>
        <p:nvSpPr>
          <p:cNvPr id="4" name="Cerrar llave 3">
            <a:extLst>
              <a:ext uri="{FF2B5EF4-FFF2-40B4-BE49-F238E27FC236}">
                <a16:creationId xmlns:a16="http://schemas.microsoft.com/office/drawing/2014/main" id="{5234F7B0-FCDB-C14C-7D87-FCCF07B60E8A}"/>
              </a:ext>
            </a:extLst>
          </p:cNvPr>
          <p:cNvSpPr/>
          <p:nvPr/>
        </p:nvSpPr>
        <p:spPr>
          <a:xfrm>
            <a:off x="4886325" y="3429000"/>
            <a:ext cx="381000" cy="10763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A02261D-BF93-DA12-8449-20A00280035F}"/>
              </a:ext>
            </a:extLst>
          </p:cNvPr>
          <p:cNvSpPr/>
          <p:nvPr/>
        </p:nvSpPr>
        <p:spPr>
          <a:xfrm>
            <a:off x="5619749" y="3724275"/>
            <a:ext cx="2333625" cy="609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hlinkClick r:id="rId3"/>
              </a:rPr>
              <a:t>MOTIVACIÓN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689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77CF2E-933E-76A7-6128-8302B0A19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FEEDBACK COLECTIVO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E009FC-D310-9A54-9734-D8670033C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El docente realiza todo el procedimiento del </a:t>
            </a:r>
            <a:r>
              <a:rPr lang="es-ES" dirty="0" err="1"/>
              <a:t>feedback</a:t>
            </a:r>
            <a:endParaRPr lang="es-ES" dirty="0"/>
          </a:p>
          <a:p>
            <a:r>
              <a:rPr lang="es-ES" dirty="0"/>
              <a:t>Comentarios parecidos a </a:t>
            </a:r>
            <a:r>
              <a:rPr lang="es-ES" dirty="0" err="1"/>
              <a:t>varixs</a:t>
            </a:r>
            <a:r>
              <a:rPr lang="es-ES" dirty="0"/>
              <a:t> </a:t>
            </a:r>
            <a:r>
              <a:rPr lang="es-ES" dirty="0" err="1"/>
              <a:t>alumnxs</a:t>
            </a:r>
            <a:endParaRPr lang="es-ES" dirty="0"/>
          </a:p>
          <a:p>
            <a:r>
              <a:rPr lang="es-ES" dirty="0"/>
              <a:t>Para ganar eficiencia.</a:t>
            </a:r>
          </a:p>
          <a:p>
            <a:pPr lvl="1"/>
            <a:r>
              <a:rPr lang="es-ES" dirty="0">
                <a:hlinkClick r:id="rId2"/>
              </a:rPr>
              <a:t>Sin ejemplos</a:t>
            </a:r>
            <a:endParaRPr lang="es-ES" dirty="0"/>
          </a:p>
          <a:p>
            <a:pPr lvl="1"/>
            <a:r>
              <a:rPr lang="es-ES" dirty="0">
                <a:hlinkClick r:id="rId3"/>
              </a:rPr>
              <a:t>Con ejemplos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1282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240887-2ED7-4817-4444-11E0D3D48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2800">
                <a:solidFill>
                  <a:srgbClr val="262626"/>
                </a:solidFill>
              </a:rPr>
              <a:t>FEEDBACK ENTRE IGUALES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D893CC-CE9E-E565-CBF8-DD2DCD4A2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1" y="2430471"/>
            <a:ext cx="2835464" cy="3552039"/>
          </a:xfrm>
        </p:spPr>
        <p:txBody>
          <a:bodyPr>
            <a:normAutofit/>
          </a:bodyPr>
          <a:lstStyle/>
          <a:p>
            <a:r>
              <a:rPr lang="es-ES" sz="1800">
                <a:solidFill>
                  <a:srgbClr val="262626"/>
                </a:solidFill>
              </a:rPr>
              <a:t>Mayor comprensión de los criterios de éxito.</a:t>
            </a:r>
          </a:p>
          <a:p>
            <a:endParaRPr lang="es-ES" sz="1800">
              <a:solidFill>
                <a:srgbClr val="262626"/>
              </a:solidFill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CC409AD6-DE2B-9C89-F893-4DA10C329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910" y="621246"/>
            <a:ext cx="6098041" cy="556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42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09825F-A27E-45D3-89CA-E834131FB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BIBLIOGRAFÍA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BC7E04-EF21-4E05-BF77-23449B075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ES" dirty="0"/>
              <a:t>Ruiz Martín, Héctor. </a:t>
            </a:r>
            <a:r>
              <a:rPr lang="es-ES" b="1" dirty="0"/>
              <a:t>¿Cómo aprendemos? Una aproximación científica al aprendizaje y la enseñanza</a:t>
            </a:r>
            <a:r>
              <a:rPr lang="es-ES" dirty="0"/>
              <a:t>. Barcelona. Editorial Graó. 2020.</a:t>
            </a:r>
          </a:p>
          <a:p>
            <a:r>
              <a:rPr lang="es-ES" dirty="0"/>
              <a:t>Morales, Mariana; Fernández, Juan. </a:t>
            </a:r>
            <a:r>
              <a:rPr lang="es-ES" b="1" dirty="0"/>
              <a:t>La evaluación formativa. Estrategias efectivas para regular el aprendizaje</a:t>
            </a:r>
            <a:r>
              <a:rPr lang="es-ES" dirty="0"/>
              <a:t>. España. SM. 2022</a:t>
            </a:r>
          </a:p>
          <a:p>
            <a:r>
              <a:rPr lang="es-ES" dirty="0"/>
              <a:t>Ruiz Martín, Héctor. </a:t>
            </a:r>
            <a:r>
              <a:rPr lang="es-ES" b="1" dirty="0"/>
              <a:t>Conoce tu cerebro para aprender a aprender</a:t>
            </a:r>
            <a:r>
              <a:rPr lang="es-ES" dirty="0"/>
              <a:t>. Barcelona. Autoeditado 2020.</a:t>
            </a:r>
          </a:p>
          <a:p>
            <a:r>
              <a:rPr lang="es-ES" dirty="0"/>
              <a:t>Jones, Kate. </a:t>
            </a:r>
            <a:r>
              <a:rPr lang="es-ES" dirty="0" err="1"/>
              <a:t>Retrieval</a:t>
            </a:r>
            <a:r>
              <a:rPr lang="es-ES" dirty="0"/>
              <a:t> </a:t>
            </a:r>
            <a:r>
              <a:rPr lang="es-ES" dirty="0" err="1"/>
              <a:t>practice</a:t>
            </a:r>
            <a:r>
              <a:rPr lang="es-ES" dirty="0"/>
              <a:t>. </a:t>
            </a:r>
            <a:r>
              <a:rPr lang="es-ES" dirty="0" err="1"/>
              <a:t>Research</a:t>
            </a:r>
            <a:r>
              <a:rPr lang="es-ES" dirty="0"/>
              <a:t> and </a:t>
            </a:r>
            <a:r>
              <a:rPr lang="es-ES" dirty="0" err="1"/>
              <a:t>resources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every</a:t>
            </a:r>
            <a:r>
              <a:rPr lang="es-ES" dirty="0"/>
              <a:t> </a:t>
            </a:r>
            <a:r>
              <a:rPr lang="es-ES" dirty="0" err="1"/>
              <a:t>classroom</a:t>
            </a:r>
            <a:r>
              <a:rPr lang="es-ES" dirty="0"/>
              <a:t>. Melton. Editorial John </a:t>
            </a:r>
            <a:r>
              <a:rPr lang="es-ES" dirty="0" err="1"/>
              <a:t>Catt</a:t>
            </a:r>
            <a:r>
              <a:rPr lang="es-ES" dirty="0"/>
              <a:t>. 2019</a:t>
            </a:r>
          </a:p>
          <a:p>
            <a:r>
              <a:rPr lang="es-ES" dirty="0"/>
              <a:t>Jones, Kate. </a:t>
            </a:r>
            <a:r>
              <a:rPr lang="es-ES" dirty="0" err="1"/>
              <a:t>Retrieval</a:t>
            </a:r>
            <a:r>
              <a:rPr lang="es-ES" dirty="0"/>
              <a:t> </a:t>
            </a:r>
            <a:r>
              <a:rPr lang="es-ES" dirty="0" err="1"/>
              <a:t>practice:resource</a:t>
            </a:r>
            <a:r>
              <a:rPr lang="es-ES" dirty="0"/>
              <a:t> guide. Ideas and </a:t>
            </a:r>
            <a:r>
              <a:rPr lang="es-ES" dirty="0" err="1"/>
              <a:t>activities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classroom</a:t>
            </a:r>
            <a:r>
              <a:rPr lang="es-ES" dirty="0"/>
              <a:t>.  Melton. Editorial John </a:t>
            </a:r>
            <a:r>
              <a:rPr lang="es-ES" dirty="0" err="1"/>
              <a:t>Catt</a:t>
            </a:r>
            <a:r>
              <a:rPr lang="es-ES" dirty="0"/>
              <a:t>. 2021</a:t>
            </a:r>
          </a:p>
          <a:p>
            <a:r>
              <a:rPr lang="es-ES" dirty="0">
                <a:hlinkClick r:id="rId2"/>
              </a:rPr>
              <a:t>https://investigaciondocente.com/</a:t>
            </a:r>
            <a:endParaRPr lang="es-ES" dirty="0"/>
          </a:p>
          <a:p>
            <a:r>
              <a:rPr lang="es-ES" dirty="0">
                <a:hlinkClick r:id="rId3"/>
              </a:rPr>
              <a:t>https://www.fecyt.es/es/FECYTedu/12-principios-de-la-ensenanza-guiada-por-la-evidencia</a:t>
            </a:r>
            <a:r>
              <a:rPr lang="es-ES" dirty="0"/>
              <a:t> </a:t>
            </a:r>
          </a:p>
          <a:p>
            <a:r>
              <a:rPr lang="es-ES" dirty="0">
                <a:hlinkClick r:id="rId4"/>
              </a:rPr>
              <a:t>https://www.retrievalpractice.org/</a:t>
            </a:r>
            <a:r>
              <a:rPr lang="es-ES" dirty="0"/>
              <a:t> </a:t>
            </a:r>
          </a:p>
          <a:p>
            <a:r>
              <a:rPr lang="es-ES" dirty="0">
                <a:hlinkClick r:id="rId5"/>
              </a:rPr>
              <a:t>https://lovetoteach87.com/</a:t>
            </a:r>
            <a:r>
              <a:rPr lang="es-ES" dirty="0"/>
              <a:t> </a:t>
            </a:r>
          </a:p>
          <a:p>
            <a:r>
              <a:rPr lang="es-ES" dirty="0">
                <a:hlinkClick r:id="rId6"/>
              </a:rPr>
              <a:t>https://www.historyskills.com/</a:t>
            </a:r>
            <a:r>
              <a:rPr lang="es-ES" dirty="0"/>
              <a:t> </a:t>
            </a:r>
          </a:p>
          <a:p>
            <a:r>
              <a:rPr lang="es-ES" dirty="0">
                <a:hlinkClick r:id="rId7"/>
              </a:rPr>
              <a:t>https://www.mcguffineducativo.es/</a:t>
            </a:r>
            <a:r>
              <a:rPr lang="es-ES" dirty="0"/>
              <a:t> 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28474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A4278C2-61C3-4998-A2FD-79928B25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anchor="b">
            <a:normAutofit/>
          </a:bodyPr>
          <a:lstStyle/>
          <a:p>
            <a:r>
              <a:rPr lang="es-ES" sz="2800">
                <a:solidFill>
                  <a:srgbClr val="262626"/>
                </a:solidFill>
              </a:rPr>
              <a:t>MEMORIA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AE622F-510D-40A1-BBF9-F39584DB7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283" y="2299488"/>
            <a:ext cx="2835464" cy="3552039"/>
          </a:xfrm>
        </p:spPr>
        <p:txBody>
          <a:bodyPr>
            <a:normAutofit/>
          </a:bodyPr>
          <a:lstStyle/>
          <a:p>
            <a:r>
              <a:rPr lang="es-ES" sz="1800">
                <a:solidFill>
                  <a:srgbClr val="262626"/>
                </a:solidFill>
              </a:rPr>
              <a:t>Capacidad que tiene el cerebro para generar recuerdos o para aprender cualquier cosa, desde un nuevo conocimiento a una destreza.</a:t>
            </a: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534BC4F7-2CDB-4985-A567-3817CE875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928" y="609602"/>
            <a:ext cx="3646005" cy="5587749"/>
          </a:xfrm>
          <a:prstGeom prst="rect">
            <a:avLst/>
          </a:prstGeom>
        </p:spPr>
      </p:pic>
      <p:sp>
        <p:nvSpPr>
          <p:cNvPr id="6" name="Signo de multiplicación 5">
            <a:hlinkClick r:id="rId4" action="ppaction://hlinksldjump"/>
            <a:extLst>
              <a:ext uri="{FF2B5EF4-FFF2-40B4-BE49-F238E27FC236}">
                <a16:creationId xmlns:a16="http://schemas.microsoft.com/office/drawing/2014/main" id="{6984E9D4-E1B4-4DE3-AE80-A398FF29D97A}"/>
              </a:ext>
            </a:extLst>
          </p:cNvPr>
          <p:cNvSpPr/>
          <p:nvPr/>
        </p:nvSpPr>
        <p:spPr>
          <a:xfrm>
            <a:off x="3276600" y="5524500"/>
            <a:ext cx="304800" cy="2667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6574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06963-AFE5-445E-1863-5708EA2C4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PREGUNTAS BISAGRA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7C18B0-A4A7-EF8B-B3AE-0FDF7DB2A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En formato diverso: test, pregunta corta, rellena el hueco, etc.</a:t>
            </a:r>
          </a:p>
          <a:p>
            <a:r>
              <a:rPr lang="es-ES" dirty="0"/>
              <a:t>Nos indica el nivel de comprensión de cada </a:t>
            </a:r>
            <a:r>
              <a:rPr lang="es-ES" dirty="0" err="1"/>
              <a:t>alunmx</a:t>
            </a:r>
            <a:r>
              <a:rPr lang="es-ES" dirty="0"/>
              <a:t> ya que </a:t>
            </a:r>
            <a:r>
              <a:rPr lang="es-ES" dirty="0" err="1"/>
              <a:t>todxs</a:t>
            </a:r>
            <a:r>
              <a:rPr lang="es-ES" dirty="0"/>
              <a:t> la responderán.</a:t>
            </a:r>
          </a:p>
          <a:p>
            <a:r>
              <a:rPr lang="es-ES" dirty="0"/>
              <a:t>De las respuestas incorrectas debemos inferir la causa del error, por lo que…</a:t>
            </a:r>
          </a:p>
          <a:p>
            <a:pPr lvl="1"/>
            <a:r>
              <a:rPr lang="es-ES" dirty="0"/>
              <a:t>Diseñaremos la pregunta teniendo en cuenta errores comunes</a:t>
            </a:r>
          </a:p>
          <a:p>
            <a:pPr lvl="1"/>
            <a:r>
              <a:rPr lang="es-ES" dirty="0"/>
              <a:t>Se plantea de manera ágil en una clase (5 minutos)</a:t>
            </a:r>
          </a:p>
          <a:p>
            <a:pPr lvl="1"/>
            <a:r>
              <a:rPr lang="es-ES" dirty="0"/>
              <a:t>Sirve para decidir si se debe continuar con la clase o si hay que hacer una parada para clarificar antes de continuar</a:t>
            </a:r>
          </a:p>
        </p:txBody>
      </p:sp>
      <p:sp>
        <p:nvSpPr>
          <p:cNvPr id="4" name="Signo de multiplicación 3">
            <a:hlinkClick r:id="rId2" action="ppaction://hlinksldjump"/>
            <a:extLst>
              <a:ext uri="{FF2B5EF4-FFF2-40B4-BE49-F238E27FC236}">
                <a16:creationId xmlns:a16="http://schemas.microsoft.com/office/drawing/2014/main" id="{E0AFE08A-CA42-9D6B-850F-B70C42237F87}"/>
              </a:ext>
            </a:extLst>
          </p:cNvPr>
          <p:cNvSpPr/>
          <p:nvPr/>
        </p:nvSpPr>
        <p:spPr>
          <a:xfrm>
            <a:off x="10639422" y="5334000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6259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5E66D3F-14EA-4BCD-819B-EEF581746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9D3EDE-CC3B-4573-A04B-26F32F1B2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00D0D4B-CC81-434D-B595-71AA69192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5" name="Rectangle 13">
              <a:extLst>
                <a:ext uri="{FF2B5EF4-FFF2-40B4-BE49-F238E27FC236}">
                  <a16:creationId xmlns:a16="http://schemas.microsoft.com/office/drawing/2014/main" id="{B8047919-8C66-4EF3-9979-FB7112EB6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00195C4-7BCF-469C-A003-AC2F0D2F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6" name="Picture 15">
              <a:extLst>
                <a:ext uri="{FF2B5EF4-FFF2-40B4-BE49-F238E27FC236}">
                  <a16:creationId xmlns:a16="http://schemas.microsoft.com/office/drawing/2014/main" id="{CEE82425-33CD-4CF1-9623-91BECE687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E8BDD396-A452-4F81-8A62-F286658E4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4100">
                <a:solidFill>
                  <a:srgbClr val="262626"/>
                </a:solidFill>
              </a:rPr>
              <a:t>¿CÓMO APRENDEMOS?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5289D1-D3B7-4C53-823E-280A79C02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0FA6A8A7-7401-49D9-A265-147CB58DE2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6746" y="1410208"/>
            <a:ext cx="2768674" cy="385878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456CE10-0EE3-4503-ACF3-1D53A6FDB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AE7158-EC5C-4A3F-B097-503662D53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262626"/>
                </a:solidFill>
              </a:rPr>
              <a:t>Enseñar es ayudar a aprender</a:t>
            </a:r>
          </a:p>
          <a:p>
            <a:r>
              <a:rPr lang="es-ES" dirty="0">
                <a:solidFill>
                  <a:srgbClr val="262626"/>
                </a:solidFill>
              </a:rPr>
              <a:t>Método científico.</a:t>
            </a:r>
          </a:p>
          <a:p>
            <a:r>
              <a:rPr lang="es-ES" dirty="0">
                <a:solidFill>
                  <a:srgbClr val="262626"/>
                </a:solidFill>
              </a:rPr>
              <a:t>Rigurosidad.</a:t>
            </a:r>
          </a:p>
          <a:p>
            <a:endParaRPr lang="es-ES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99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6A6B1F-F0B7-6217-4F29-E4775D6F1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Ejemplos pregunta bisagra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745CC7-548C-2EAC-CEE6-3039D970F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/>
              <a:t>¿En qué año cayó el Imperio romano de Occidente?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dirty="0"/>
              <a:t>476 </a:t>
            </a:r>
            <a:r>
              <a:rPr lang="es-ES" dirty="0" err="1"/>
              <a:t>d.C</a:t>
            </a:r>
            <a:endParaRPr lang="es-ES" dirty="0"/>
          </a:p>
          <a:p>
            <a:pPr marL="914400" lvl="1" indent="-457200">
              <a:buFont typeface="+mj-lt"/>
              <a:buAutoNum type="alphaLcParenR"/>
            </a:pPr>
            <a:r>
              <a:rPr lang="es-ES" dirty="0"/>
              <a:t>480 </a:t>
            </a:r>
            <a:r>
              <a:rPr lang="es-ES" dirty="0" err="1"/>
              <a:t>d.C</a:t>
            </a:r>
            <a:endParaRPr lang="es-ES" dirty="0"/>
          </a:p>
          <a:p>
            <a:pPr marL="914400" lvl="1" indent="-457200">
              <a:buFont typeface="+mj-lt"/>
              <a:buAutoNum type="alphaLcParenR"/>
            </a:pPr>
            <a:r>
              <a:rPr lang="es-ES" dirty="0"/>
              <a:t>585 </a:t>
            </a:r>
            <a:r>
              <a:rPr lang="es-ES" dirty="0" err="1"/>
              <a:t>d.C</a:t>
            </a:r>
            <a:endParaRPr lang="es-ES" dirty="0"/>
          </a:p>
          <a:p>
            <a:pPr marL="914400" lvl="1" indent="-457200">
              <a:buFont typeface="+mj-lt"/>
              <a:buAutoNum type="alphaLcParenR"/>
            </a:pPr>
            <a:r>
              <a:rPr lang="es-ES" dirty="0"/>
              <a:t>440 </a:t>
            </a:r>
            <a:r>
              <a:rPr lang="es-ES" dirty="0" err="1"/>
              <a:t>d.C</a:t>
            </a:r>
            <a:endParaRPr lang="es-ES" dirty="0"/>
          </a:p>
          <a:p>
            <a:r>
              <a:rPr lang="es-ES" dirty="0"/>
              <a:t>¿Cuál es la causa principal de la caída del Imperio romano?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dirty="0"/>
              <a:t>La muerte del emperador.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dirty="0"/>
              <a:t>La invasión de un imperio enemigo.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dirty="0"/>
              <a:t>Las crisis económicas y sociales que debilitaron los cimientos del imperio.</a:t>
            </a:r>
          </a:p>
          <a:p>
            <a:pPr marL="914400" lvl="1" indent="-457200">
              <a:buFont typeface="+mj-lt"/>
              <a:buAutoNum type="alphaLcParenR"/>
            </a:pPr>
            <a:endParaRPr lang="es-ES" dirty="0"/>
          </a:p>
          <a:p>
            <a:pPr marL="914400" lvl="1" indent="-457200">
              <a:buFont typeface="+mj-lt"/>
              <a:buAutoNum type="alphaLcParenR"/>
            </a:pPr>
            <a:endParaRPr lang="es-ES" dirty="0"/>
          </a:p>
        </p:txBody>
      </p:sp>
      <p:sp>
        <p:nvSpPr>
          <p:cNvPr id="4" name="Signo de multiplicación 3">
            <a:hlinkClick r:id="rId2" action="ppaction://hlinksldjump"/>
            <a:extLst>
              <a:ext uri="{FF2B5EF4-FFF2-40B4-BE49-F238E27FC236}">
                <a16:creationId xmlns:a16="http://schemas.microsoft.com/office/drawing/2014/main" id="{5DBCC1AE-D41B-E150-68AC-BDCC228F626D}"/>
              </a:ext>
            </a:extLst>
          </p:cNvPr>
          <p:cNvSpPr/>
          <p:nvPr/>
        </p:nvSpPr>
        <p:spPr>
          <a:xfrm>
            <a:off x="10687050" y="5418668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7925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181A50-C8BE-4392-983D-C06579080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nterfaz de usuario gráfica, PowerPoint&#10;&#10;Descripción generada automáticamente">
            <a:extLst>
              <a:ext uri="{FF2B5EF4-FFF2-40B4-BE49-F238E27FC236}">
                <a16:creationId xmlns:a16="http://schemas.microsoft.com/office/drawing/2014/main" id="{B20918B0-FCF1-636C-FD85-90C9F2FDE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1" y="23775"/>
            <a:ext cx="10847979" cy="683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14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181A50-C8BE-4392-983D-C06579080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7C7AB3D9-CBA1-3F4A-F6FF-3B73F5595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7" y="15239"/>
            <a:ext cx="10715623" cy="6858000"/>
          </a:xfrm>
          <a:prstGeom prst="rect">
            <a:avLst/>
          </a:prstGeom>
        </p:spPr>
      </p:pic>
      <p:sp>
        <p:nvSpPr>
          <p:cNvPr id="4" name="Signo de multiplicación 3">
            <a:hlinkClick r:id="rId3" action="ppaction://hlinksldjump"/>
            <a:extLst>
              <a:ext uri="{FF2B5EF4-FFF2-40B4-BE49-F238E27FC236}">
                <a16:creationId xmlns:a16="http://schemas.microsoft.com/office/drawing/2014/main" id="{CCFB9DAF-A253-2316-FEEB-20261496BEC7}"/>
              </a:ext>
            </a:extLst>
          </p:cNvPr>
          <p:cNvSpPr/>
          <p:nvPr/>
        </p:nvSpPr>
        <p:spPr>
          <a:xfrm>
            <a:off x="11088370" y="5678170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8420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FAF595AE-AA86-CE33-C989-2C5DA2EB6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28" y="982132"/>
            <a:ext cx="4094017" cy="2823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262626"/>
                </a:solidFill>
              </a:rPr>
              <a:t>TÉRMINOS DE INSTRUCCIÓN</a:t>
            </a:r>
          </a:p>
        </p:txBody>
      </p:sp>
      <p:pic>
        <p:nvPicPr>
          <p:cNvPr id="4" name="Imagen 3" descr="Tabla&#10;&#10;Descripción generada automáticamente">
            <a:extLst>
              <a:ext uri="{FF2B5EF4-FFF2-40B4-BE49-F238E27FC236}">
                <a16:creationId xmlns:a16="http://schemas.microsoft.com/office/drawing/2014/main" id="{181D45FE-C3A5-5F70-6DC8-239A1F7989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9940" y="982131"/>
            <a:ext cx="4746922" cy="4893735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  <p:sp>
        <p:nvSpPr>
          <p:cNvPr id="5" name="Signo de multiplicación 4">
            <a:hlinkClick r:id="rId8" action="ppaction://hlinksldjump"/>
            <a:extLst>
              <a:ext uri="{FF2B5EF4-FFF2-40B4-BE49-F238E27FC236}">
                <a16:creationId xmlns:a16="http://schemas.microsoft.com/office/drawing/2014/main" id="{F17FDB5B-E492-BDE0-612F-F11C8BA8BF7C}"/>
              </a:ext>
            </a:extLst>
          </p:cNvPr>
          <p:cNvSpPr/>
          <p:nvPr/>
        </p:nvSpPr>
        <p:spPr>
          <a:xfrm>
            <a:off x="652726" y="5332214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2536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CD07172-CD61-45EB-BEE3-F644503E5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ADA5DB-ED12-413A-AAB5-6A8D1152E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A45E5C-ACB9-49E8-B4DB-5255C237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232B4C4-6499-0C73-7048-ABAD21F7C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852" y="872061"/>
            <a:ext cx="3073940" cy="3436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>
                <a:solidFill>
                  <a:srgbClr val="262626"/>
                </a:solidFill>
              </a:rPr>
              <a:t>BANDAS DE CALIFICACIÓN</a:t>
            </a: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57E618C-1D7B-4A51-90C1-6106CD8A1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AE6A7BE3-6DCD-C5BC-6D78-4B60D79A07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8110" y="609602"/>
            <a:ext cx="5153640" cy="5587749"/>
          </a:xfrm>
          <a:prstGeom prst="rect">
            <a:avLst/>
          </a:prstGeom>
        </p:spPr>
      </p:pic>
      <p:sp>
        <p:nvSpPr>
          <p:cNvPr id="5" name="Signo de multiplicación 4">
            <a:hlinkClick r:id="rId6" action="ppaction://hlinksldjump"/>
            <a:extLst>
              <a:ext uri="{FF2B5EF4-FFF2-40B4-BE49-F238E27FC236}">
                <a16:creationId xmlns:a16="http://schemas.microsoft.com/office/drawing/2014/main" id="{499697D8-59FA-3D55-87EF-9331E70FC9F9}"/>
              </a:ext>
            </a:extLst>
          </p:cNvPr>
          <p:cNvSpPr/>
          <p:nvPr/>
        </p:nvSpPr>
        <p:spPr>
          <a:xfrm>
            <a:off x="11168087" y="5941814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6309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CD07172-CD61-45EB-BEE3-F644503E5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ADA5DB-ED12-413A-AAB5-6A8D1152E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A45E5C-ACB9-49E8-B4DB-5255C237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E6ADE67-DCA5-2522-BD45-F8A811DB0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852" y="872061"/>
            <a:ext cx="3073940" cy="3436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>
                <a:solidFill>
                  <a:srgbClr val="262626"/>
                </a:solidFill>
              </a:rPr>
              <a:t>APRENDER A APRENDER</a:t>
            </a: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57E618C-1D7B-4A51-90C1-6106CD8A1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654ACE55-2075-1CE4-E256-3B2970077A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1928" y="609602"/>
            <a:ext cx="3646005" cy="5587749"/>
          </a:xfrm>
          <a:prstGeom prst="rect">
            <a:avLst/>
          </a:prstGeom>
        </p:spPr>
      </p:pic>
      <p:sp>
        <p:nvSpPr>
          <p:cNvPr id="5" name="Signo de multiplicación 4">
            <a:hlinkClick r:id="rId6" action="ppaction://hlinksldjump"/>
            <a:extLst>
              <a:ext uri="{FF2B5EF4-FFF2-40B4-BE49-F238E27FC236}">
                <a16:creationId xmlns:a16="http://schemas.microsoft.com/office/drawing/2014/main" id="{DEA46EC3-F4D5-76BA-AD15-82D29BDA8E38}"/>
              </a:ext>
            </a:extLst>
          </p:cNvPr>
          <p:cNvSpPr/>
          <p:nvPr/>
        </p:nvSpPr>
        <p:spPr>
          <a:xfrm>
            <a:off x="11126788" y="5922185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7056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10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12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27" name="Straight Connector 16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18">
            <a:extLst>
              <a:ext uri="{FF2B5EF4-FFF2-40B4-BE49-F238E27FC236}">
                <a16:creationId xmlns:a16="http://schemas.microsoft.com/office/drawing/2014/main" id="{1CD07172-CD61-45EB-BEE3-F644503E5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1EADA5DB-ED12-413A-AAB5-6A8D1152E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BA45E5C-ACB9-49E8-B4DB-5255C237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4F17F25-9A69-067F-9E6A-DBDCB8780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852" y="872061"/>
            <a:ext cx="3073940" cy="3436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>
                <a:solidFill>
                  <a:srgbClr val="262626"/>
                </a:solidFill>
              </a:rPr>
              <a:t>CARTEL PARA RECUPERAR</a:t>
            </a: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57E618C-1D7B-4A51-90C1-6106CD8A1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4FC0B1B8-675E-11F9-93EF-996F496189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5910" y="1711271"/>
            <a:ext cx="6098041" cy="3384411"/>
          </a:xfrm>
          <a:prstGeom prst="rect">
            <a:avLst/>
          </a:prstGeom>
        </p:spPr>
      </p:pic>
      <p:sp>
        <p:nvSpPr>
          <p:cNvPr id="7" name="Signo de multiplicación 6">
            <a:hlinkClick r:id="rId6" action="ppaction://hlinksldjump"/>
            <a:extLst>
              <a:ext uri="{FF2B5EF4-FFF2-40B4-BE49-F238E27FC236}">
                <a16:creationId xmlns:a16="http://schemas.microsoft.com/office/drawing/2014/main" id="{A608E705-A28D-C726-80E3-359AB8D513BC}"/>
              </a:ext>
            </a:extLst>
          </p:cNvPr>
          <p:cNvSpPr/>
          <p:nvPr/>
        </p:nvSpPr>
        <p:spPr>
          <a:xfrm>
            <a:off x="11126788" y="5791202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8845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E334E8A8-4669-C35E-B726-F5518E7BA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28" y="982132"/>
            <a:ext cx="4094017" cy="28238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>
                <a:solidFill>
                  <a:srgbClr val="262626"/>
                </a:solidFill>
              </a:rPr>
              <a:t>DESCODIFICACIÓN DUAL</a:t>
            </a:r>
          </a:p>
        </p:txBody>
      </p:sp>
      <p:pic>
        <p:nvPicPr>
          <p:cNvPr id="4" name="Imagen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38511DC8-AB63-27DC-F928-C387456556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8668" y="1836017"/>
            <a:ext cx="5469466" cy="3185963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  <p:sp>
        <p:nvSpPr>
          <p:cNvPr id="5" name="Signo de multiplicación 4">
            <a:hlinkClick r:id="rId8" action="ppaction://hlinksldjump"/>
            <a:extLst>
              <a:ext uri="{FF2B5EF4-FFF2-40B4-BE49-F238E27FC236}">
                <a16:creationId xmlns:a16="http://schemas.microsoft.com/office/drawing/2014/main" id="{93F46970-D8D8-AC0D-8570-752691B286DF}"/>
              </a:ext>
            </a:extLst>
          </p:cNvPr>
          <p:cNvSpPr/>
          <p:nvPr/>
        </p:nvSpPr>
        <p:spPr>
          <a:xfrm>
            <a:off x="10732948" y="5351651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5191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625A4BED-527E-62B6-C262-2B816ACB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28" y="982132"/>
            <a:ext cx="4094017" cy="28238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rgbClr val="262626"/>
                </a:solidFill>
              </a:rPr>
              <a:t>EL BINGO </a:t>
            </a:r>
          </a:p>
        </p:txBody>
      </p:sp>
      <p:pic>
        <p:nvPicPr>
          <p:cNvPr id="4" name="Imagen 3" descr="Tabla&#10;&#10;Descripción generada automáticamente">
            <a:extLst>
              <a:ext uri="{FF2B5EF4-FFF2-40B4-BE49-F238E27FC236}">
                <a16:creationId xmlns:a16="http://schemas.microsoft.com/office/drawing/2014/main" id="{63FB42E3-231E-6943-254E-88A81AD1F6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8668" y="1042944"/>
            <a:ext cx="5469466" cy="4772108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  <p:sp>
        <p:nvSpPr>
          <p:cNvPr id="5" name="Signo de multiplicación 4">
            <a:hlinkClick r:id="rId8" action="ppaction://hlinksldjump"/>
            <a:extLst>
              <a:ext uri="{FF2B5EF4-FFF2-40B4-BE49-F238E27FC236}">
                <a16:creationId xmlns:a16="http://schemas.microsoft.com/office/drawing/2014/main" id="{3DFB0CE3-DE79-C281-0500-8D0B502349C6}"/>
              </a:ext>
            </a:extLst>
          </p:cNvPr>
          <p:cNvSpPr/>
          <p:nvPr/>
        </p:nvSpPr>
        <p:spPr>
          <a:xfrm>
            <a:off x="652726" y="5332214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270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C725EB9-CF02-C0D8-A3E2-2B3E39810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28" y="982132"/>
            <a:ext cx="4094017" cy="28238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rgbClr val="262626"/>
                </a:solidFill>
              </a:rPr>
              <a:t>CARRERA DE RELEVOS</a:t>
            </a:r>
          </a:p>
        </p:txBody>
      </p:sp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C478D4B3-943B-CCD9-977B-91ADBAF3E4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8668" y="1412134"/>
            <a:ext cx="5469466" cy="4033729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  <p:sp>
        <p:nvSpPr>
          <p:cNvPr id="5" name="Signo de multiplicación 4">
            <a:hlinkClick r:id="rId8" action="ppaction://hlinksldjump"/>
            <a:extLst>
              <a:ext uri="{FF2B5EF4-FFF2-40B4-BE49-F238E27FC236}">
                <a16:creationId xmlns:a16="http://schemas.microsoft.com/office/drawing/2014/main" id="{64CA3F36-F67C-B7EF-46EB-309892368402}"/>
              </a:ext>
            </a:extLst>
          </p:cNvPr>
          <p:cNvSpPr/>
          <p:nvPr/>
        </p:nvSpPr>
        <p:spPr>
          <a:xfrm>
            <a:off x="652726" y="5332214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5938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D4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Escala de tiempo&#10;&#10;Descripción generada automáticamente">
            <a:extLst>
              <a:ext uri="{FF2B5EF4-FFF2-40B4-BE49-F238E27FC236}">
                <a16:creationId xmlns:a16="http://schemas.microsoft.com/office/drawing/2014/main" id="{03E7DCD4-1595-4C8C-A3AB-E97869012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977" y="666794"/>
            <a:ext cx="7836045" cy="55244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E8ED57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4" name="Gráfico 3" descr="Ojo con relleno sólido">
            <a:hlinkClick r:id="rId4"/>
            <a:extLst>
              <a:ext uri="{FF2B5EF4-FFF2-40B4-BE49-F238E27FC236}">
                <a16:creationId xmlns:a16="http://schemas.microsoft.com/office/drawing/2014/main" id="{DF46DC11-F809-17E1-A653-D78486D0DB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24234" y="4106036"/>
            <a:ext cx="589788" cy="58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217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E07DB862-B227-E605-CFE1-05DD30956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28" y="982132"/>
            <a:ext cx="4094017" cy="28238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rgbClr val="262626"/>
                </a:solidFill>
              </a:rPr>
              <a:t>CUADRÍCULA DE EVOCACIÓN</a:t>
            </a:r>
          </a:p>
        </p:txBody>
      </p:sp>
      <p:pic>
        <p:nvPicPr>
          <p:cNvPr id="4" name="Imagen 3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141867A8-1617-C204-522D-9598BC70F2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8668" y="1377949"/>
            <a:ext cx="5469466" cy="4102098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  <p:sp>
        <p:nvSpPr>
          <p:cNvPr id="5" name="Signo de multiplicación 4">
            <a:hlinkClick r:id="rId8" action="ppaction://hlinksldjump"/>
            <a:extLst>
              <a:ext uri="{FF2B5EF4-FFF2-40B4-BE49-F238E27FC236}">
                <a16:creationId xmlns:a16="http://schemas.microsoft.com/office/drawing/2014/main" id="{2A097CA9-1EA6-C0EB-CA58-E5E8617B4D56}"/>
              </a:ext>
            </a:extLst>
          </p:cNvPr>
          <p:cNvSpPr/>
          <p:nvPr/>
        </p:nvSpPr>
        <p:spPr>
          <a:xfrm>
            <a:off x="705518" y="5332214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36908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50E2A698-CA4B-CC2F-0B7C-1C75B5D17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806871"/>
            <a:ext cx="10905066" cy="324425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61278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84757A2C-606A-B877-3F53-AACBFFB46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411562"/>
            <a:ext cx="10905066" cy="403487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0563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67C22DA6-12DA-A5F8-E913-5967D33DD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69" y="643467"/>
            <a:ext cx="10175461" cy="5571065"/>
          </a:xfrm>
          <a:prstGeom prst="rect">
            <a:avLst/>
          </a:prstGeom>
          <a:ln>
            <a:noFill/>
          </a:ln>
        </p:spPr>
      </p:pic>
      <p:sp>
        <p:nvSpPr>
          <p:cNvPr id="2" name="Signo de multiplicación 1">
            <a:hlinkClick r:id="rId3" action="ppaction://hlinksldjump"/>
            <a:extLst>
              <a:ext uri="{FF2B5EF4-FFF2-40B4-BE49-F238E27FC236}">
                <a16:creationId xmlns:a16="http://schemas.microsoft.com/office/drawing/2014/main" id="{3DF39BE7-D3DD-8BBA-213E-E37C4E8345A8}"/>
              </a:ext>
            </a:extLst>
          </p:cNvPr>
          <p:cNvSpPr/>
          <p:nvPr/>
        </p:nvSpPr>
        <p:spPr>
          <a:xfrm>
            <a:off x="11305091" y="6000750"/>
            <a:ext cx="686712" cy="68671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18377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7F6DF52-8F23-F259-642A-FEB251333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s-ES" sz="4000">
                <a:solidFill>
                  <a:srgbClr val="FFFFFF"/>
                </a:solidFill>
              </a:rPr>
              <a:t>PRIMERA VALORACIÓN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F17BB3F4-B730-6C5A-0550-0A1E29F2773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38358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ersonas sentadas en una mesa&#10;&#10;Descripción generada automáticamente">
            <a:extLst>
              <a:ext uri="{FF2B5EF4-FFF2-40B4-BE49-F238E27FC236}">
                <a16:creationId xmlns:a16="http://schemas.microsoft.com/office/drawing/2014/main" id="{D1DEB9A5-695B-303B-7775-C34C5BFDD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565" y="0"/>
            <a:ext cx="9246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80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grupo de personas en una sala&#10;&#10;Descripción generada automáticamente">
            <a:extLst>
              <a:ext uri="{FF2B5EF4-FFF2-40B4-BE49-F238E27FC236}">
                <a16:creationId xmlns:a16="http://schemas.microsoft.com/office/drawing/2014/main" id="{AB9AEC31-C60A-C332-D183-3AEF23123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87" y="0"/>
            <a:ext cx="9572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615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04A6ADA8-E74C-B7BA-40A4-5B2699B45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9" y="643467"/>
            <a:ext cx="10817601" cy="5571065"/>
          </a:xfrm>
          <a:prstGeom prst="rect">
            <a:avLst/>
          </a:prstGeom>
          <a:ln>
            <a:noFill/>
          </a:ln>
        </p:spPr>
      </p:pic>
      <p:sp>
        <p:nvSpPr>
          <p:cNvPr id="2" name="Signo de multiplicación 1">
            <a:hlinkClick r:id="rId3" action="ppaction://hlinksldjump"/>
            <a:extLst>
              <a:ext uri="{FF2B5EF4-FFF2-40B4-BE49-F238E27FC236}">
                <a16:creationId xmlns:a16="http://schemas.microsoft.com/office/drawing/2014/main" id="{9F5908F6-7958-AB56-13F8-13E7CD873240}"/>
              </a:ext>
            </a:extLst>
          </p:cNvPr>
          <p:cNvSpPr/>
          <p:nvPr/>
        </p:nvSpPr>
        <p:spPr>
          <a:xfrm>
            <a:off x="11322188" y="6056414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5584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5EB36F-A7E1-4BE0-95AD-DA55644E6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</a:t>
            </a:r>
            <a:r>
              <a:rPr lang="es-ES" dirty="0">
                <a:hlinkClick r:id="rId2"/>
              </a:rPr>
              <a:t>LA EVOCACIÓN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F22395-47AC-47C3-B422-44DB8F5CE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/>
          <a:lstStyle/>
          <a:p>
            <a:r>
              <a:rPr lang="es-ES" dirty="0"/>
              <a:t>¿Podemos afirmar que hemos aprendido algo si no tenemos la capacidad de recuperarlo de la memoria?</a:t>
            </a:r>
          </a:p>
          <a:p>
            <a:r>
              <a:rPr lang="es-ES" dirty="0"/>
              <a:t>Cuando hablamos de aprendizaje debemos entender que implica tres procesos:</a:t>
            </a:r>
          </a:p>
          <a:p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F2BC169-048E-4241-B691-9D996E1C18B0}"/>
              </a:ext>
            </a:extLst>
          </p:cNvPr>
          <p:cNvSpPr/>
          <p:nvPr/>
        </p:nvSpPr>
        <p:spPr>
          <a:xfrm>
            <a:off x="1724025" y="4772025"/>
            <a:ext cx="2152650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CODIFICACIÓN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06816B2-9CD7-4DC1-85EE-26810079433F}"/>
              </a:ext>
            </a:extLst>
          </p:cNvPr>
          <p:cNvSpPr/>
          <p:nvPr/>
        </p:nvSpPr>
        <p:spPr>
          <a:xfrm>
            <a:off x="4905375" y="4772025"/>
            <a:ext cx="2152650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ALMACENAMIENTO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F045B63-FA2E-4968-9019-BE9EC5704755}"/>
              </a:ext>
            </a:extLst>
          </p:cNvPr>
          <p:cNvSpPr/>
          <p:nvPr/>
        </p:nvSpPr>
        <p:spPr>
          <a:xfrm>
            <a:off x="7877173" y="4772025"/>
            <a:ext cx="2152650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EVOCACIÓN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4611C17D-BE9D-4858-AA77-06F171C24BB4}"/>
              </a:ext>
            </a:extLst>
          </p:cNvPr>
          <p:cNvCxnSpPr/>
          <p:nvPr/>
        </p:nvCxnSpPr>
        <p:spPr>
          <a:xfrm>
            <a:off x="4248153" y="5029200"/>
            <a:ext cx="2381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61032E1E-A79B-4BDB-9E61-5090322E7A5D}"/>
              </a:ext>
            </a:extLst>
          </p:cNvPr>
          <p:cNvCxnSpPr/>
          <p:nvPr/>
        </p:nvCxnSpPr>
        <p:spPr>
          <a:xfrm>
            <a:off x="7343775" y="5029200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5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0837993-CF68-4B71-B30D-9FF2DBDC6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C1EB0E-C682-4477-94FF-E3696ACD5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FA120B5-D483-4179-B163-E5D72313C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9A685BA-AB04-4A20-A6D5-BA403BAA7B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2823476-35C9-4E21-A7A8-8EE69CF2E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6AA5951-06F3-4E0D-9B67-2FDEAA46E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91309F08-C7FD-478D-83BD-A623FEEE6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643" y="1092200"/>
            <a:ext cx="2928751" cy="4498860"/>
          </a:xfrm>
        </p:spPr>
        <p:txBody>
          <a:bodyPr>
            <a:normAutofit/>
          </a:bodyPr>
          <a:lstStyle/>
          <a:p>
            <a:r>
              <a:rPr lang="es-ES" sz="3400" dirty="0">
                <a:solidFill>
                  <a:srgbClr val="262626"/>
                </a:solidFill>
              </a:rPr>
              <a:t>VENTAJAS DE PRACTICAR LA EVOCACIÓN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356F18-94B5-4C37-838F-DE7F1EA41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194" y="1092200"/>
            <a:ext cx="6546426" cy="294885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2000" dirty="0">
                <a:solidFill>
                  <a:srgbClr val="262626"/>
                </a:solidFill>
              </a:rPr>
              <a:t>Practicar la evocación de lo aprendido nos hace aprenderlo mejor.</a:t>
            </a:r>
          </a:p>
          <a:p>
            <a:pPr>
              <a:lnSpc>
                <a:spcPct val="90000"/>
              </a:lnSpc>
            </a:pPr>
            <a:r>
              <a:rPr lang="es-ES" sz="2000" dirty="0">
                <a:solidFill>
                  <a:srgbClr val="262626"/>
                </a:solidFill>
              </a:rPr>
              <a:t>Los métodos basados en releer, subrayar o copiar nos engañan, se trata de un aprendizaje de corta duración.</a:t>
            </a:r>
          </a:p>
          <a:p>
            <a:pPr>
              <a:lnSpc>
                <a:spcPct val="90000"/>
              </a:lnSpc>
            </a:pPr>
            <a:r>
              <a:rPr lang="es-ES" sz="2000" dirty="0">
                <a:solidFill>
                  <a:srgbClr val="262626"/>
                </a:solidFill>
                <a:hlinkClick r:id="rId5" action="ppaction://hlinksldjump"/>
              </a:rPr>
              <a:t>La evocación es una práctica de aprendizaje costosa, pero conduce a un aprendizaje de larga duración.</a:t>
            </a:r>
            <a:endParaRPr lang="es-ES" sz="2000" dirty="0">
              <a:solidFill>
                <a:srgbClr val="262626"/>
              </a:solidFill>
            </a:endParaRPr>
          </a:p>
          <a:p>
            <a:pPr>
              <a:lnSpc>
                <a:spcPct val="90000"/>
              </a:lnSpc>
            </a:pPr>
            <a:r>
              <a:rPr lang="es-ES" sz="2000" dirty="0">
                <a:solidFill>
                  <a:srgbClr val="262626"/>
                </a:solidFill>
              </a:rPr>
              <a:t>La </a:t>
            </a:r>
            <a:r>
              <a:rPr lang="es-ES" sz="2000" dirty="0">
                <a:solidFill>
                  <a:srgbClr val="262626"/>
                </a:solidFill>
                <a:hlinkClick r:id="rId6" action="ppaction://hlinksldjump"/>
              </a:rPr>
              <a:t>memoria</a:t>
            </a:r>
            <a:r>
              <a:rPr lang="es-ES" sz="2000" dirty="0">
                <a:solidFill>
                  <a:srgbClr val="262626"/>
                </a:solidFill>
              </a:rPr>
              <a:t> no es reproductiva, es reconstructiva. </a:t>
            </a:r>
          </a:p>
          <a:p>
            <a:pPr>
              <a:lnSpc>
                <a:spcPct val="90000"/>
              </a:lnSpc>
            </a:pPr>
            <a:r>
              <a:rPr lang="es-ES" sz="2000" dirty="0">
                <a:solidFill>
                  <a:srgbClr val="262626"/>
                </a:solidFill>
              </a:rPr>
              <a:t>La evocación no solo mejora el aprendizaje factual.</a:t>
            </a:r>
          </a:p>
        </p:txBody>
      </p:sp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12655A27-BF31-494B-B3EA-30385B5AEA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5795" y="4227218"/>
            <a:ext cx="3658959" cy="1399552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79168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8F402A-6B15-4380-950B-3B54445F3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APRENDIZAJE CON COMPRENSIÓN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3D9A86-8ECD-4173-93CA-4CC8D1C55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Aprendizaje activo.</a:t>
            </a:r>
          </a:p>
          <a:p>
            <a:r>
              <a:rPr lang="es-ES" dirty="0"/>
              <a:t>Diferencia entre enseñar y ayudar a aprender.</a:t>
            </a:r>
          </a:p>
          <a:p>
            <a:r>
              <a:rPr lang="es-ES" dirty="0"/>
              <a:t>Activación de conocimientos previos.</a:t>
            </a:r>
          </a:p>
          <a:p>
            <a:r>
              <a:rPr lang="es-ES" dirty="0"/>
              <a:t>Aprendizaje con comprensión.</a:t>
            </a:r>
          </a:p>
          <a:p>
            <a:r>
              <a:rPr lang="es-ES" dirty="0">
                <a:hlinkClick r:id="rId2"/>
              </a:rPr>
              <a:t>Diseño de actividades. </a:t>
            </a:r>
            <a:endParaRPr lang="es-ES" dirty="0"/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  <p:sp>
        <p:nvSpPr>
          <p:cNvPr id="4" name="Signo de multiplicación 3">
            <a:hlinkClick r:id="rId3" action="ppaction://hlinksldjump"/>
            <a:extLst>
              <a:ext uri="{FF2B5EF4-FFF2-40B4-BE49-F238E27FC236}">
                <a16:creationId xmlns:a16="http://schemas.microsoft.com/office/drawing/2014/main" id="{E0E64B66-74DD-4AF5-B11D-9CF73AB43DF6}"/>
              </a:ext>
            </a:extLst>
          </p:cNvPr>
          <p:cNvSpPr/>
          <p:nvPr/>
        </p:nvSpPr>
        <p:spPr>
          <a:xfrm>
            <a:off x="9915525" y="5372100"/>
            <a:ext cx="533400" cy="4191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Gráfico 5" descr="Lista de comprobación con relleno sólido">
            <a:hlinkClick r:id="rId4" action="ppaction://hlinksldjump"/>
            <a:extLst>
              <a:ext uri="{FF2B5EF4-FFF2-40B4-BE49-F238E27FC236}">
                <a16:creationId xmlns:a16="http://schemas.microsoft.com/office/drawing/2014/main" id="{8F2DED48-7B3E-4860-AAD3-E865E14E55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62525" y="4667250"/>
            <a:ext cx="914400" cy="914400"/>
          </a:xfrm>
          <a:prstGeom prst="rect">
            <a:avLst/>
          </a:prstGeom>
        </p:spPr>
      </p:pic>
      <p:pic>
        <p:nvPicPr>
          <p:cNvPr id="7" name="Gráfico 6" descr="Tabla con relleno sólido">
            <a:hlinkClick r:id="rId7" action="ppaction://hlinksldjump"/>
            <a:extLst>
              <a:ext uri="{FF2B5EF4-FFF2-40B4-BE49-F238E27FC236}">
                <a16:creationId xmlns:a16="http://schemas.microsoft.com/office/drawing/2014/main" id="{91178E18-BBA2-27C5-AFDA-F50E9FF573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15077" y="46672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1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7C4858-FAA3-4226-A856-193A01910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C1B503-0291-4E82-A65E-72D604D9F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F836C5-9601-4982-A121-CCA49BF7B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bg2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EB98C82-E01D-44EB-8CDE-47A3D6ED9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s-ES" sz="3100">
                <a:solidFill>
                  <a:srgbClr val="FFFFFF"/>
                </a:solidFill>
              </a:rPr>
              <a:t>MÉTODOS PARA PRACTICAR LA EVOCACIÓN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CD0D05-FF47-4ABB-841C-0600CADC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E321E2-ADDA-4048-88E9-D82C011E6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360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Diversas formas, todas beneficiosas.</a:t>
            </a:r>
          </a:p>
          <a:p>
            <a:r>
              <a:rPr lang="es-ES" dirty="0">
                <a:solidFill>
                  <a:schemeClr val="bg1"/>
                </a:solidFill>
              </a:rPr>
              <a:t>Es más efectiva cuando lo aprendido ha empezado a olvidarse.</a:t>
            </a:r>
          </a:p>
          <a:p>
            <a:r>
              <a:rPr lang="es-ES" dirty="0">
                <a:solidFill>
                  <a:schemeClr val="bg1"/>
                </a:solidFill>
              </a:rPr>
              <a:t>Una de las prácticas más efectivas son las pruebas de evaluación.</a:t>
            </a:r>
          </a:p>
          <a:p>
            <a:pPr lvl="1"/>
            <a:r>
              <a:rPr lang="es-ES" dirty="0">
                <a:solidFill>
                  <a:schemeClr val="bg1"/>
                </a:solidFill>
              </a:rPr>
              <a:t>Función formativa.</a:t>
            </a:r>
          </a:p>
          <a:p>
            <a:pPr lvl="1"/>
            <a:r>
              <a:rPr lang="es-ES" dirty="0" err="1">
                <a:solidFill>
                  <a:schemeClr val="bg1"/>
                </a:solidFill>
              </a:rPr>
              <a:t>Feedback</a:t>
            </a:r>
            <a:r>
              <a:rPr lang="es-ES" dirty="0">
                <a:solidFill>
                  <a:schemeClr val="bg1"/>
                </a:solidFill>
              </a:rPr>
              <a:t>.</a:t>
            </a:r>
          </a:p>
          <a:p>
            <a:r>
              <a:rPr lang="es-ES" dirty="0">
                <a:solidFill>
                  <a:schemeClr val="bg1"/>
                </a:solidFill>
              </a:rPr>
              <a:t>Ansiedad.</a:t>
            </a:r>
          </a:p>
          <a:p>
            <a:r>
              <a:rPr lang="es-ES" dirty="0">
                <a:solidFill>
                  <a:schemeClr val="bg1"/>
                </a:solidFill>
              </a:rPr>
              <a:t>Práctica rutinaria.</a:t>
            </a:r>
          </a:p>
        </p:txBody>
      </p:sp>
    </p:spTree>
    <p:extLst>
      <p:ext uri="{BB962C8B-B14F-4D97-AF65-F5344CB8AC3E}">
        <p14:creationId xmlns:p14="http://schemas.microsoft.com/office/powerpoint/2010/main" val="373161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92CCA-5CAB-43C9-9EFF-9E06D476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6534" y="642594"/>
            <a:ext cx="4560470" cy="1371600"/>
          </a:xfrm>
        </p:spPr>
        <p:txBody>
          <a:bodyPr>
            <a:normAutofit/>
          </a:bodyPr>
          <a:lstStyle/>
          <a:p>
            <a:r>
              <a:rPr lang="es-ES" sz="4000"/>
              <a:t>KATE JONES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821B5BB-7ABD-47E0-A916-A32AF42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7945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F17369-CC77-4403-B1B0-D890E1BB1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264" y="233264"/>
            <a:ext cx="3324388" cy="375562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BCE26076-87B6-429E-8174-CFAF59E06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15" y="396576"/>
            <a:ext cx="2553286" cy="3429000"/>
          </a:xfrm>
          <a:prstGeom prst="rect">
            <a:avLst/>
          </a:prstGeom>
        </p:spPr>
      </p:pic>
      <p:pic>
        <p:nvPicPr>
          <p:cNvPr id="9" name="Imagen 8" descr="La cara de una persona&#10;&#10;Descripción generada automáticamente">
            <a:extLst>
              <a:ext uri="{FF2B5EF4-FFF2-40B4-BE49-F238E27FC236}">
                <a16:creationId xmlns:a16="http://schemas.microsoft.com/office/drawing/2014/main" id="{96A84DA8-6B50-4445-BC57-D1DDC1C17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560" y="396576"/>
            <a:ext cx="2194037" cy="214659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951ED58-21A2-4B8A-B2C3-E7FD8B5D3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2243" y="242136"/>
            <a:ext cx="2722671" cy="246653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F3F9D9E-6073-4539-B601-29B1A491B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264" y="4154694"/>
            <a:ext cx="3324388" cy="24700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2C5190D-24DF-406D-A620-A1EBDECC2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6533" y="2103120"/>
            <a:ext cx="4560471" cy="3931920"/>
          </a:xfrm>
        </p:spPr>
        <p:txBody>
          <a:bodyPr>
            <a:normAutofit/>
          </a:bodyPr>
          <a:lstStyle/>
          <a:p>
            <a:r>
              <a:rPr lang="en-US" sz="1700" dirty="0" err="1"/>
              <a:t>Profesora</a:t>
            </a:r>
            <a:r>
              <a:rPr lang="en-US" sz="1700" dirty="0"/>
              <a:t> de Historia </a:t>
            </a:r>
            <a:r>
              <a:rPr lang="en-US" sz="1700" dirty="0" err="1"/>
              <a:t>en</a:t>
            </a:r>
            <a:r>
              <a:rPr lang="en-US" sz="1700" dirty="0"/>
              <a:t> </a:t>
            </a:r>
            <a:r>
              <a:rPr lang="en-US" sz="1700" dirty="0" err="1"/>
              <a:t>activo</a:t>
            </a:r>
            <a:r>
              <a:rPr lang="en-US" sz="1700" dirty="0"/>
              <a:t>.</a:t>
            </a:r>
          </a:p>
          <a:p>
            <a:r>
              <a:rPr lang="en-US" sz="1700" dirty="0"/>
              <a:t>Como </a:t>
            </a:r>
            <a:r>
              <a:rPr lang="en-US" sz="1700" dirty="0" err="1"/>
              <a:t>divulgadora</a:t>
            </a:r>
            <a:r>
              <a:rPr lang="en-US" sz="1700" dirty="0"/>
              <a:t> </a:t>
            </a:r>
            <a:r>
              <a:rPr lang="en-US" sz="1700" dirty="0" err="1"/>
              <a:t>trabaja</a:t>
            </a:r>
            <a:r>
              <a:rPr lang="en-US" sz="1700" dirty="0"/>
              <a:t> con </a:t>
            </a:r>
            <a:r>
              <a:rPr lang="en-US" sz="1700" dirty="0" err="1"/>
              <a:t>profesores</a:t>
            </a:r>
            <a:r>
              <a:rPr lang="en-US" sz="1700" dirty="0"/>
              <a:t> de </a:t>
            </a:r>
            <a:r>
              <a:rPr lang="en-US" sz="1700" dirty="0" err="1"/>
              <a:t>primaria</a:t>
            </a:r>
            <a:r>
              <a:rPr lang="en-US" sz="1700" dirty="0"/>
              <a:t> y </a:t>
            </a:r>
            <a:r>
              <a:rPr lang="en-US" sz="1700" dirty="0" err="1"/>
              <a:t>secundaria</a:t>
            </a:r>
            <a:r>
              <a:rPr lang="en-US" sz="1700" dirty="0"/>
              <a:t> </a:t>
            </a:r>
            <a:r>
              <a:rPr lang="en-US" sz="1700" dirty="0" err="1"/>
              <a:t>dando</a:t>
            </a:r>
            <a:r>
              <a:rPr lang="en-US" sz="1700" dirty="0"/>
              <a:t> </a:t>
            </a:r>
            <a:r>
              <a:rPr lang="en-US" sz="1700" dirty="0" err="1"/>
              <a:t>cursos</a:t>
            </a:r>
            <a:r>
              <a:rPr lang="en-US" sz="1700" dirty="0"/>
              <a:t> </a:t>
            </a:r>
            <a:r>
              <a:rPr lang="en-US" sz="1700" dirty="0" err="1"/>
              <a:t>relacionados</a:t>
            </a:r>
            <a:r>
              <a:rPr lang="en-US" sz="1700" dirty="0"/>
              <a:t> con la </a:t>
            </a:r>
            <a:r>
              <a:rPr lang="en-US" sz="1700" dirty="0" err="1"/>
              <a:t>ciencia</a:t>
            </a:r>
            <a:r>
              <a:rPr lang="en-US" sz="1700" dirty="0"/>
              <a:t> del </a:t>
            </a:r>
            <a:r>
              <a:rPr lang="en-US" sz="1700" dirty="0" err="1"/>
              <a:t>aprendizaje</a:t>
            </a:r>
            <a:r>
              <a:rPr lang="en-US" sz="1700" dirty="0"/>
              <a:t>.</a:t>
            </a:r>
          </a:p>
          <a:p>
            <a:r>
              <a:rPr lang="en-US" sz="1700" dirty="0" err="1"/>
              <a:t>Autora</a:t>
            </a:r>
            <a:r>
              <a:rPr lang="en-US" sz="1700" dirty="0"/>
              <a:t> de:</a:t>
            </a:r>
          </a:p>
          <a:p>
            <a:pPr lvl="1"/>
            <a:r>
              <a:rPr lang="en-US" sz="1700" i="1" dirty="0"/>
              <a:t>Love To Teach: Research and Resources for every classroom</a:t>
            </a:r>
          </a:p>
          <a:p>
            <a:pPr lvl="1"/>
            <a:r>
              <a:rPr lang="en-US" sz="1700" dirty="0"/>
              <a:t>Retrieval Practice: Research and Resources for every classroom</a:t>
            </a:r>
            <a:r>
              <a:rPr lang="en-US" sz="1700" i="1" dirty="0"/>
              <a:t>.</a:t>
            </a:r>
          </a:p>
          <a:p>
            <a:pPr lvl="1"/>
            <a:r>
              <a:rPr lang="en-US" sz="1700" i="1" dirty="0"/>
              <a:t>Retrieval practice: Resource guide</a:t>
            </a:r>
            <a:endParaRPr lang="en-US" sz="17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B6BA001-080A-48C3-A83D-3B2E2F862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2243" y="2871984"/>
            <a:ext cx="2722671" cy="375562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053418B4-C443-46A6-A38D-B27AED938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9706" y="3146455"/>
            <a:ext cx="2387745" cy="320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05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BDF80A-6C81-4F34-9F34-7DD301B8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262626"/>
                </a:solidFill>
              </a:rPr>
              <a:t>ESTRATEGIAS CONCRETAS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DAE077A4-003D-4AA2-AC95-5B3DDB412A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9105419"/>
              </p:ext>
            </p:extLst>
          </p:nvPr>
        </p:nvGraphicFramePr>
        <p:xfrm>
          <a:off x="1295402" y="271523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62566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0958495_TF44781794_Win32" id="{96504355-EB54-4859-9E89-12AA0E61A23B}" vid="{773C8283-3F8A-4472-B643-F541AAF26B1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3117</TotalTime>
  <Words>984</Words>
  <Application>Microsoft Office PowerPoint</Application>
  <PresentationFormat>Panorámica</PresentationFormat>
  <Paragraphs>129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Century Gothic</vt:lpstr>
      <vt:lpstr>Garamond</vt:lpstr>
      <vt:lpstr>Orgánico</vt:lpstr>
      <vt:lpstr>Savon</vt:lpstr>
      <vt:lpstr>Tema de Office</vt:lpstr>
      <vt:lpstr>APRENDIZAJE GUIADO POR LA EVIDENCIA CIENTÍFICA</vt:lpstr>
      <vt:lpstr>¿CÓMO APRENDEMOS?</vt:lpstr>
      <vt:lpstr>Presentación de PowerPoint</vt:lpstr>
      <vt:lpstr> LA EVOCACIÓN</vt:lpstr>
      <vt:lpstr>VENTAJAS DE PRACTICAR LA EVOCACIÓN</vt:lpstr>
      <vt:lpstr>APRENDIZAJE CON COMPRENSIÓN</vt:lpstr>
      <vt:lpstr>MÉTODOS PARA PRACTICAR LA EVOCACIÓN</vt:lpstr>
      <vt:lpstr>KATE JONES</vt:lpstr>
      <vt:lpstr>ESTRATEGIAS CONCRETAS</vt:lpstr>
      <vt:lpstr>REFLEXIÓN</vt:lpstr>
      <vt:lpstr>PREGUNTAS BISAGRA </vt:lpstr>
      <vt:lpstr>REFLEXIÓN</vt:lpstr>
      <vt:lpstr>FEEDBACK</vt:lpstr>
      <vt:lpstr>FEEDBACK: ¿comentarios y/o notas?</vt:lpstr>
      <vt:lpstr>FEEDBACK COLECTIVO</vt:lpstr>
      <vt:lpstr>FEEDBACK ENTRE IGUALES</vt:lpstr>
      <vt:lpstr>BIBLIOGRAFÍA</vt:lpstr>
      <vt:lpstr>MEMORIA</vt:lpstr>
      <vt:lpstr>PREGUNTAS BISAGRA</vt:lpstr>
      <vt:lpstr>Ejemplos pregunta bisagra</vt:lpstr>
      <vt:lpstr>Presentación de PowerPoint</vt:lpstr>
      <vt:lpstr>Presentación de PowerPoint</vt:lpstr>
      <vt:lpstr>TÉRMINOS DE INSTRUCCIÓN</vt:lpstr>
      <vt:lpstr>BANDAS DE CALIFICACIÓN</vt:lpstr>
      <vt:lpstr>APRENDER A APRENDER</vt:lpstr>
      <vt:lpstr>CARTEL PARA RECUPERAR</vt:lpstr>
      <vt:lpstr>DESCODIFICACIÓN DUAL</vt:lpstr>
      <vt:lpstr>EL BINGO </vt:lpstr>
      <vt:lpstr>CARRERA DE RELEVOS</vt:lpstr>
      <vt:lpstr>CUADRÍCULA DE EVOCACIÓN</vt:lpstr>
      <vt:lpstr>Presentación de PowerPoint</vt:lpstr>
      <vt:lpstr>Presentación de PowerPoint</vt:lpstr>
      <vt:lpstr>Presentación de PowerPoint</vt:lpstr>
      <vt:lpstr>PRIMERA VALORACIÓN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APRENDIZAJE BASADO EN EVIDENCIAS</dc:title>
  <dc:creator>CAROLINA MADRIGAL VARONA</dc:creator>
  <cp:lastModifiedBy>CAROLINA MADRIGAL VARONA</cp:lastModifiedBy>
  <cp:revision>84</cp:revision>
  <dcterms:created xsi:type="dcterms:W3CDTF">2021-04-09T11:48:41Z</dcterms:created>
  <dcterms:modified xsi:type="dcterms:W3CDTF">2024-03-11T16:28:36Z</dcterms:modified>
</cp:coreProperties>
</file>