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y="5143500" cx="9144000"/>
  <p:notesSz cx="6858000" cy="9144000"/>
  <p:embeddedFontLst>
    <p:embeddedFont>
      <p:font typeface="Playfair Display"/>
      <p:regular r:id="rId24"/>
      <p:bold r:id="rId25"/>
      <p:italic r:id="rId26"/>
      <p:boldItalic r:id="rId27"/>
    </p:embeddedFont>
    <p:embeddedFont>
      <p:font typeface="Montserrat"/>
      <p:regular r:id="rId28"/>
      <p:bold r:id="rId29"/>
    </p:embeddedFont>
    <p:embeddedFont>
      <p:font typeface="Oswald"/>
      <p:regular r:id="rId30"/>
      <p:bold r:id="rId31"/>
    </p:embeddedFont>
  </p:embeddedFontLst>
  <p:defaultText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PlayfairDisplay-regular.fntdata"/><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PlayfairDisplay-italic.fntdata"/><Relationship Id="rId25" Type="http://schemas.openxmlformats.org/officeDocument/2006/relationships/font" Target="fonts/PlayfairDisplay-bold.fntdata"/><Relationship Id="rId28" Type="http://schemas.openxmlformats.org/officeDocument/2006/relationships/font" Target="fonts/Montserrat-regular.fntdata"/><Relationship Id="rId27" Type="http://schemas.openxmlformats.org/officeDocument/2006/relationships/font" Target="fonts/PlayfairDisplay-bold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Montserrat-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Oswald-bold.fntdata"/><Relationship Id="rId30" Type="http://schemas.openxmlformats.org/officeDocument/2006/relationships/font" Target="fonts/Oswald-regular.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x="0" y="0"/>
          <a:ext cx="0" cy="0"/>
          <a:chOff x="0" y="0"/>
          <a:chExt cx="0" cy="0"/>
        </a:xfrm>
      </p:grpSpPr>
      <p:sp>
        <p:nvSpPr>
          <p:cNvPr id="2" name="Shape 2"/>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 name="Shape 3"/>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7" name="Shape 57"/>
        <p:cNvGrpSpPr/>
        <p:nvPr/>
      </p:nvGrpSpPr>
      <p:grpSpPr>
        <a:xfrm>
          <a:off x="0" y="0"/>
          <a:ext cx="0" cy="0"/>
          <a:chOff x="0" y="0"/>
          <a:chExt cx="0" cy="0"/>
        </a:xfrm>
      </p:grpSpPr>
      <p:sp>
        <p:nvSpPr>
          <p:cNvPr id="58" name="Shape 58"/>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59" name="Shape 59"/>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7" name="Shape 117"/>
        <p:cNvGrpSpPr/>
        <p:nvPr/>
      </p:nvGrpSpPr>
      <p:grpSpPr>
        <a:xfrm>
          <a:off x="0" y="0"/>
          <a:ext cx="0" cy="0"/>
          <a:chOff x="0" y="0"/>
          <a:chExt cx="0" cy="0"/>
        </a:xfrm>
      </p:grpSpPr>
      <p:sp>
        <p:nvSpPr>
          <p:cNvPr id="118" name="Shape 11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19" name="Shape 119"/>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4" name="Shape 124"/>
        <p:cNvGrpSpPr/>
        <p:nvPr/>
      </p:nvGrpSpPr>
      <p:grpSpPr>
        <a:xfrm>
          <a:off x="0" y="0"/>
          <a:ext cx="0" cy="0"/>
          <a:chOff x="0" y="0"/>
          <a:chExt cx="0" cy="0"/>
        </a:xfrm>
      </p:grpSpPr>
      <p:sp>
        <p:nvSpPr>
          <p:cNvPr id="125" name="Shape 12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26" name="Shape 126"/>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1" name="Shape 131"/>
        <p:cNvGrpSpPr/>
        <p:nvPr/>
      </p:nvGrpSpPr>
      <p:grpSpPr>
        <a:xfrm>
          <a:off x="0" y="0"/>
          <a:ext cx="0" cy="0"/>
          <a:chOff x="0" y="0"/>
          <a:chExt cx="0" cy="0"/>
        </a:xfrm>
      </p:grpSpPr>
      <p:sp>
        <p:nvSpPr>
          <p:cNvPr id="132" name="Shape 13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33" name="Shape 133"/>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9" name="Shape 139"/>
        <p:cNvGrpSpPr/>
        <p:nvPr/>
      </p:nvGrpSpPr>
      <p:grpSpPr>
        <a:xfrm>
          <a:off x="0" y="0"/>
          <a:ext cx="0" cy="0"/>
          <a:chOff x="0" y="0"/>
          <a:chExt cx="0" cy="0"/>
        </a:xfrm>
      </p:grpSpPr>
      <p:sp>
        <p:nvSpPr>
          <p:cNvPr id="140" name="Shape 14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41" name="Shape 14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6" name="Shape 146"/>
        <p:cNvGrpSpPr/>
        <p:nvPr/>
      </p:nvGrpSpPr>
      <p:grpSpPr>
        <a:xfrm>
          <a:off x="0" y="0"/>
          <a:ext cx="0" cy="0"/>
          <a:chOff x="0" y="0"/>
          <a:chExt cx="0" cy="0"/>
        </a:xfrm>
      </p:grpSpPr>
      <p:sp>
        <p:nvSpPr>
          <p:cNvPr id="147" name="Shape 14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48" name="Shape 148"/>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2" name="Shape 152"/>
        <p:cNvGrpSpPr/>
        <p:nvPr/>
      </p:nvGrpSpPr>
      <p:grpSpPr>
        <a:xfrm>
          <a:off x="0" y="0"/>
          <a:ext cx="0" cy="0"/>
          <a:chOff x="0" y="0"/>
          <a:chExt cx="0" cy="0"/>
        </a:xfrm>
      </p:grpSpPr>
      <p:sp>
        <p:nvSpPr>
          <p:cNvPr id="153" name="Shape 15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54" name="Shape 15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0" name="Shape 160"/>
        <p:cNvGrpSpPr/>
        <p:nvPr/>
      </p:nvGrpSpPr>
      <p:grpSpPr>
        <a:xfrm>
          <a:off x="0" y="0"/>
          <a:ext cx="0" cy="0"/>
          <a:chOff x="0" y="0"/>
          <a:chExt cx="0" cy="0"/>
        </a:xfrm>
      </p:grpSpPr>
      <p:sp>
        <p:nvSpPr>
          <p:cNvPr id="161" name="Shape 16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62" name="Shape 162"/>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6" name="Shape 166"/>
        <p:cNvGrpSpPr/>
        <p:nvPr/>
      </p:nvGrpSpPr>
      <p:grpSpPr>
        <a:xfrm>
          <a:off x="0" y="0"/>
          <a:ext cx="0" cy="0"/>
          <a:chOff x="0" y="0"/>
          <a:chExt cx="0" cy="0"/>
        </a:xfrm>
      </p:grpSpPr>
      <p:sp>
        <p:nvSpPr>
          <p:cNvPr id="167" name="Shape 16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68" name="Shape 168"/>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2" name="Shape 172"/>
        <p:cNvGrpSpPr/>
        <p:nvPr/>
      </p:nvGrpSpPr>
      <p:grpSpPr>
        <a:xfrm>
          <a:off x="0" y="0"/>
          <a:ext cx="0" cy="0"/>
          <a:chOff x="0" y="0"/>
          <a:chExt cx="0" cy="0"/>
        </a:xfrm>
      </p:grpSpPr>
      <p:sp>
        <p:nvSpPr>
          <p:cNvPr id="173" name="Shape 17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74" name="Shape 174"/>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2" name="Shape 62"/>
        <p:cNvGrpSpPr/>
        <p:nvPr/>
      </p:nvGrpSpPr>
      <p:grpSpPr>
        <a:xfrm>
          <a:off x="0" y="0"/>
          <a:ext cx="0" cy="0"/>
          <a:chOff x="0" y="0"/>
          <a:chExt cx="0" cy="0"/>
        </a:xfrm>
      </p:grpSpPr>
      <p:sp>
        <p:nvSpPr>
          <p:cNvPr id="63" name="Shape 6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64" name="Shape 64"/>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7" name="Shape 67"/>
        <p:cNvGrpSpPr/>
        <p:nvPr/>
      </p:nvGrpSpPr>
      <p:grpSpPr>
        <a:xfrm>
          <a:off x="0" y="0"/>
          <a:ext cx="0" cy="0"/>
          <a:chOff x="0" y="0"/>
          <a:chExt cx="0" cy="0"/>
        </a:xfrm>
      </p:grpSpPr>
      <p:sp>
        <p:nvSpPr>
          <p:cNvPr id="68" name="Shape 6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69" name="Shape 69"/>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4" name="Shape 74"/>
        <p:cNvGrpSpPr/>
        <p:nvPr/>
      </p:nvGrpSpPr>
      <p:grpSpPr>
        <a:xfrm>
          <a:off x="0" y="0"/>
          <a:ext cx="0" cy="0"/>
          <a:chOff x="0" y="0"/>
          <a:chExt cx="0" cy="0"/>
        </a:xfrm>
      </p:grpSpPr>
      <p:sp>
        <p:nvSpPr>
          <p:cNvPr id="75" name="Shape 7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76" name="Shape 76"/>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0" name="Shape 80"/>
        <p:cNvGrpSpPr/>
        <p:nvPr/>
      </p:nvGrpSpPr>
      <p:grpSpPr>
        <a:xfrm>
          <a:off x="0" y="0"/>
          <a:ext cx="0" cy="0"/>
          <a:chOff x="0" y="0"/>
          <a:chExt cx="0" cy="0"/>
        </a:xfrm>
      </p:grpSpPr>
      <p:sp>
        <p:nvSpPr>
          <p:cNvPr id="81" name="Shape 8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82" name="Shape 82"/>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8" name="Shape 88"/>
        <p:cNvGrpSpPr/>
        <p:nvPr/>
      </p:nvGrpSpPr>
      <p:grpSpPr>
        <a:xfrm>
          <a:off x="0" y="0"/>
          <a:ext cx="0" cy="0"/>
          <a:chOff x="0" y="0"/>
          <a:chExt cx="0" cy="0"/>
        </a:xfrm>
      </p:grpSpPr>
      <p:sp>
        <p:nvSpPr>
          <p:cNvPr id="89" name="Shape 8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90" name="Shape 9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5" name="Shape 95"/>
        <p:cNvGrpSpPr/>
        <p:nvPr/>
      </p:nvGrpSpPr>
      <p:grpSpPr>
        <a:xfrm>
          <a:off x="0" y="0"/>
          <a:ext cx="0" cy="0"/>
          <a:chOff x="0" y="0"/>
          <a:chExt cx="0" cy="0"/>
        </a:xfrm>
      </p:grpSpPr>
      <p:sp>
        <p:nvSpPr>
          <p:cNvPr id="96" name="Shape 9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97" name="Shape 97"/>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2" name="Shape 102"/>
        <p:cNvGrpSpPr/>
        <p:nvPr/>
      </p:nvGrpSpPr>
      <p:grpSpPr>
        <a:xfrm>
          <a:off x="0" y="0"/>
          <a:ext cx="0" cy="0"/>
          <a:chOff x="0" y="0"/>
          <a:chExt cx="0" cy="0"/>
        </a:xfrm>
      </p:grpSpPr>
      <p:sp>
        <p:nvSpPr>
          <p:cNvPr id="103" name="Shape 10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04" name="Shape 104"/>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9" name="Shape 109"/>
        <p:cNvGrpSpPr/>
        <p:nvPr/>
      </p:nvGrpSpPr>
      <p:grpSpPr>
        <a:xfrm>
          <a:off x="0" y="0"/>
          <a:ext cx="0" cy="0"/>
          <a:chOff x="0" y="0"/>
          <a:chExt cx="0" cy="0"/>
        </a:xfrm>
      </p:grpSpPr>
      <p:sp>
        <p:nvSpPr>
          <p:cNvPr id="110" name="Shape 11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11" name="Shape 111"/>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bg>
      <p:bgPr>
        <a:solidFill>
          <a:schemeClr val="dk1"/>
        </a:solidFill>
      </p:bgPr>
    </p:bg>
    <p:spTree>
      <p:nvGrpSpPr>
        <p:cNvPr id="8" name="Shape 8"/>
        <p:cNvGrpSpPr/>
        <p:nvPr/>
      </p:nvGrpSpPr>
      <p:grpSpPr>
        <a:xfrm>
          <a:off x="0" y="0"/>
          <a:ext cx="0" cy="0"/>
          <a:chOff x="0" y="0"/>
          <a:chExt cx="0" cy="0"/>
        </a:xfrm>
      </p:grpSpPr>
      <p:sp>
        <p:nvSpPr>
          <p:cNvPr id="9" name="Shape 9"/>
          <p:cNvSpPr/>
          <p:nvPr/>
        </p:nvSpPr>
        <p:spPr>
          <a:xfrm>
            <a:off x="4286250" y="0"/>
            <a:ext cx="72300" cy="5143499"/>
          </a:xfrm>
          <a:prstGeom prst="rect">
            <a:avLst/>
          </a:prstGeom>
          <a:solidFill>
            <a:schemeClr val="dk2"/>
          </a:solidFill>
          <a:ln>
            <a:noFill/>
          </a:ln>
        </p:spPr>
        <p:txBody>
          <a:bodyPr anchorCtr="0" anchor="ctr" bIns="91425" lIns="91425" rIns="91425" tIns="91425">
            <a:noAutofit/>
          </a:bodyPr>
          <a:lstStyle/>
          <a:p>
            <a:pPr>
              <a:spcBef>
                <a:spcPts val="0"/>
              </a:spcBef>
              <a:buNone/>
            </a:pPr>
            <a:r>
              <a:t/>
            </a:r>
            <a:endParaRPr/>
          </a:p>
        </p:txBody>
      </p:sp>
      <p:sp>
        <p:nvSpPr>
          <p:cNvPr id="10" name="Shape 10"/>
          <p:cNvSpPr/>
          <p:nvPr/>
        </p:nvSpPr>
        <p:spPr>
          <a:xfrm>
            <a:off x="4358475" y="0"/>
            <a:ext cx="3853199" cy="5143499"/>
          </a:xfrm>
          <a:prstGeom prst="rect">
            <a:avLst/>
          </a:prstGeom>
          <a:solidFill>
            <a:schemeClr val="accent5"/>
          </a:solidFill>
          <a:ln>
            <a:noFill/>
          </a:ln>
        </p:spPr>
        <p:txBody>
          <a:bodyPr anchorCtr="0" anchor="ctr" bIns="91425" lIns="91425" rIns="91425" tIns="91425">
            <a:noAutofit/>
          </a:bodyPr>
          <a:lstStyle/>
          <a:p>
            <a:pPr>
              <a:spcBef>
                <a:spcPts val="0"/>
              </a:spcBef>
              <a:buNone/>
            </a:pPr>
            <a:r>
              <a:t/>
            </a:r>
            <a:endParaRPr/>
          </a:p>
        </p:txBody>
      </p:sp>
      <p:sp>
        <p:nvSpPr>
          <p:cNvPr id="11" name="Shape 11"/>
          <p:cNvSpPr txBox="1"/>
          <p:nvPr>
            <p:ph type="ctrTitle"/>
          </p:nvPr>
        </p:nvSpPr>
        <p:spPr>
          <a:xfrm>
            <a:off x="344250" y="1403850"/>
            <a:ext cx="8455500" cy="2146800"/>
          </a:xfrm>
          <a:prstGeom prst="rect">
            <a:avLst/>
          </a:prstGeom>
          <a:solidFill>
            <a:srgbClr val="FFFFFF"/>
          </a:solidFill>
        </p:spPr>
        <p:txBody>
          <a:bodyPr anchorCtr="0" anchor="ctr" bIns="91425" lIns="91425" rIns="91425" tIns="91425"/>
          <a:lstStyle>
            <a:lvl1pPr algn="ctr">
              <a:spcBef>
                <a:spcPts val="0"/>
              </a:spcBef>
              <a:buSzPct val="100000"/>
              <a:buFont typeface="Playfair Display"/>
              <a:defRPr b="1" sz="6800">
                <a:latin typeface="Playfair Display"/>
                <a:ea typeface="Playfair Display"/>
                <a:cs typeface="Playfair Display"/>
                <a:sym typeface="Playfair Display"/>
              </a:defRPr>
            </a:lvl1pPr>
            <a:lvl2pPr algn="ctr">
              <a:spcBef>
                <a:spcPts val="0"/>
              </a:spcBef>
              <a:buSzPct val="100000"/>
              <a:buFont typeface="Playfair Display"/>
              <a:defRPr b="1" sz="6800">
                <a:latin typeface="Playfair Display"/>
                <a:ea typeface="Playfair Display"/>
                <a:cs typeface="Playfair Display"/>
                <a:sym typeface="Playfair Display"/>
              </a:defRPr>
            </a:lvl2pPr>
            <a:lvl3pPr algn="ctr">
              <a:spcBef>
                <a:spcPts val="0"/>
              </a:spcBef>
              <a:buSzPct val="100000"/>
              <a:buFont typeface="Playfair Display"/>
              <a:defRPr b="1" sz="6800">
                <a:latin typeface="Playfair Display"/>
                <a:ea typeface="Playfair Display"/>
                <a:cs typeface="Playfair Display"/>
                <a:sym typeface="Playfair Display"/>
              </a:defRPr>
            </a:lvl3pPr>
            <a:lvl4pPr algn="ctr">
              <a:spcBef>
                <a:spcPts val="0"/>
              </a:spcBef>
              <a:buSzPct val="100000"/>
              <a:buFont typeface="Playfair Display"/>
              <a:defRPr b="1" sz="6800">
                <a:latin typeface="Playfair Display"/>
                <a:ea typeface="Playfair Display"/>
                <a:cs typeface="Playfair Display"/>
                <a:sym typeface="Playfair Display"/>
              </a:defRPr>
            </a:lvl4pPr>
            <a:lvl5pPr algn="ctr">
              <a:spcBef>
                <a:spcPts val="0"/>
              </a:spcBef>
              <a:buSzPct val="100000"/>
              <a:buFont typeface="Playfair Display"/>
              <a:defRPr b="1" sz="6800">
                <a:latin typeface="Playfair Display"/>
                <a:ea typeface="Playfair Display"/>
                <a:cs typeface="Playfair Display"/>
                <a:sym typeface="Playfair Display"/>
              </a:defRPr>
            </a:lvl5pPr>
            <a:lvl6pPr algn="ctr">
              <a:spcBef>
                <a:spcPts val="0"/>
              </a:spcBef>
              <a:buSzPct val="100000"/>
              <a:buFont typeface="Playfair Display"/>
              <a:defRPr b="1" sz="6800">
                <a:latin typeface="Playfair Display"/>
                <a:ea typeface="Playfair Display"/>
                <a:cs typeface="Playfair Display"/>
                <a:sym typeface="Playfair Display"/>
              </a:defRPr>
            </a:lvl6pPr>
            <a:lvl7pPr algn="ctr">
              <a:spcBef>
                <a:spcPts val="0"/>
              </a:spcBef>
              <a:buSzPct val="100000"/>
              <a:buFont typeface="Playfair Display"/>
              <a:defRPr b="1" sz="6800">
                <a:latin typeface="Playfair Display"/>
                <a:ea typeface="Playfair Display"/>
                <a:cs typeface="Playfair Display"/>
                <a:sym typeface="Playfair Display"/>
              </a:defRPr>
            </a:lvl7pPr>
            <a:lvl8pPr algn="ctr">
              <a:spcBef>
                <a:spcPts val="0"/>
              </a:spcBef>
              <a:buSzPct val="100000"/>
              <a:buFont typeface="Playfair Display"/>
              <a:defRPr b="1" sz="6800">
                <a:latin typeface="Playfair Display"/>
                <a:ea typeface="Playfair Display"/>
                <a:cs typeface="Playfair Display"/>
                <a:sym typeface="Playfair Display"/>
              </a:defRPr>
            </a:lvl8pPr>
            <a:lvl9pPr algn="ctr">
              <a:spcBef>
                <a:spcPts val="0"/>
              </a:spcBef>
              <a:buSzPct val="100000"/>
              <a:buFont typeface="Playfair Display"/>
              <a:defRPr b="1" sz="6800">
                <a:latin typeface="Playfair Display"/>
                <a:ea typeface="Playfair Display"/>
                <a:cs typeface="Playfair Display"/>
                <a:sym typeface="Playfair Display"/>
              </a:defRPr>
            </a:lvl9pPr>
          </a:lstStyle>
          <a:p/>
        </p:txBody>
      </p:sp>
      <p:sp>
        <p:nvSpPr>
          <p:cNvPr id="12" name="Shape 12"/>
          <p:cNvSpPr txBox="1"/>
          <p:nvPr>
            <p:ph idx="1" type="subTitle"/>
          </p:nvPr>
        </p:nvSpPr>
        <p:spPr>
          <a:xfrm>
            <a:off x="344250" y="3550650"/>
            <a:ext cx="4910100" cy="577799"/>
          </a:xfrm>
          <a:prstGeom prst="rect">
            <a:avLst/>
          </a:prstGeom>
          <a:solidFill>
            <a:schemeClr val="dk2"/>
          </a:solidFill>
        </p:spPr>
        <p:txBody>
          <a:bodyPr anchorCtr="0" anchor="ctr" bIns="91425" lIns="91425" rIns="91425" tIns="91425"/>
          <a:lstStyle>
            <a:lvl1pPr>
              <a:lnSpc>
                <a:spcPct val="100000"/>
              </a:lnSpc>
              <a:spcBef>
                <a:spcPts val="0"/>
              </a:spcBef>
              <a:spcAft>
                <a:spcPts val="0"/>
              </a:spcAft>
              <a:buClr>
                <a:schemeClr val="lt1"/>
              </a:buClr>
              <a:buSzPct val="100000"/>
              <a:buFont typeface="Montserrat"/>
              <a:buNone/>
              <a:defRPr b="1" sz="2400">
                <a:solidFill>
                  <a:schemeClr val="lt1"/>
                </a:solidFill>
                <a:latin typeface="Montserrat"/>
                <a:ea typeface="Montserrat"/>
                <a:cs typeface="Montserrat"/>
                <a:sym typeface="Montserrat"/>
              </a:defRPr>
            </a:lvl1pPr>
            <a:lvl2pPr>
              <a:lnSpc>
                <a:spcPct val="100000"/>
              </a:lnSpc>
              <a:spcBef>
                <a:spcPts val="0"/>
              </a:spcBef>
              <a:spcAft>
                <a:spcPts val="0"/>
              </a:spcAft>
              <a:buClr>
                <a:schemeClr val="lt1"/>
              </a:buClr>
              <a:buSzPct val="100000"/>
              <a:buFont typeface="Montserrat"/>
              <a:buNone/>
              <a:defRPr b="1" sz="2400">
                <a:solidFill>
                  <a:schemeClr val="lt1"/>
                </a:solidFill>
                <a:latin typeface="Montserrat"/>
                <a:ea typeface="Montserrat"/>
                <a:cs typeface="Montserrat"/>
                <a:sym typeface="Montserrat"/>
              </a:defRPr>
            </a:lvl2pPr>
            <a:lvl3pPr>
              <a:lnSpc>
                <a:spcPct val="100000"/>
              </a:lnSpc>
              <a:spcBef>
                <a:spcPts val="0"/>
              </a:spcBef>
              <a:spcAft>
                <a:spcPts val="0"/>
              </a:spcAft>
              <a:buClr>
                <a:schemeClr val="lt1"/>
              </a:buClr>
              <a:buSzPct val="100000"/>
              <a:buFont typeface="Montserrat"/>
              <a:buNone/>
              <a:defRPr b="1" sz="2400">
                <a:solidFill>
                  <a:schemeClr val="lt1"/>
                </a:solidFill>
                <a:latin typeface="Montserrat"/>
                <a:ea typeface="Montserrat"/>
                <a:cs typeface="Montserrat"/>
                <a:sym typeface="Montserrat"/>
              </a:defRPr>
            </a:lvl3pPr>
            <a:lvl4pPr>
              <a:lnSpc>
                <a:spcPct val="100000"/>
              </a:lnSpc>
              <a:spcBef>
                <a:spcPts val="0"/>
              </a:spcBef>
              <a:spcAft>
                <a:spcPts val="0"/>
              </a:spcAft>
              <a:buClr>
                <a:schemeClr val="lt1"/>
              </a:buClr>
              <a:buSzPct val="100000"/>
              <a:buFont typeface="Montserrat"/>
              <a:buNone/>
              <a:defRPr b="1" sz="2400">
                <a:solidFill>
                  <a:schemeClr val="lt1"/>
                </a:solidFill>
                <a:latin typeface="Montserrat"/>
                <a:ea typeface="Montserrat"/>
                <a:cs typeface="Montserrat"/>
                <a:sym typeface="Montserrat"/>
              </a:defRPr>
            </a:lvl4pPr>
            <a:lvl5pPr>
              <a:lnSpc>
                <a:spcPct val="100000"/>
              </a:lnSpc>
              <a:spcBef>
                <a:spcPts val="0"/>
              </a:spcBef>
              <a:spcAft>
                <a:spcPts val="0"/>
              </a:spcAft>
              <a:buClr>
                <a:schemeClr val="lt1"/>
              </a:buClr>
              <a:buSzPct val="100000"/>
              <a:buFont typeface="Montserrat"/>
              <a:buNone/>
              <a:defRPr b="1" sz="2400">
                <a:solidFill>
                  <a:schemeClr val="lt1"/>
                </a:solidFill>
                <a:latin typeface="Montserrat"/>
                <a:ea typeface="Montserrat"/>
                <a:cs typeface="Montserrat"/>
                <a:sym typeface="Montserrat"/>
              </a:defRPr>
            </a:lvl5pPr>
            <a:lvl6pPr>
              <a:lnSpc>
                <a:spcPct val="100000"/>
              </a:lnSpc>
              <a:spcBef>
                <a:spcPts val="0"/>
              </a:spcBef>
              <a:spcAft>
                <a:spcPts val="0"/>
              </a:spcAft>
              <a:buClr>
                <a:schemeClr val="lt1"/>
              </a:buClr>
              <a:buSzPct val="100000"/>
              <a:buFont typeface="Montserrat"/>
              <a:buNone/>
              <a:defRPr b="1" sz="2400">
                <a:solidFill>
                  <a:schemeClr val="lt1"/>
                </a:solidFill>
                <a:latin typeface="Montserrat"/>
                <a:ea typeface="Montserrat"/>
                <a:cs typeface="Montserrat"/>
                <a:sym typeface="Montserrat"/>
              </a:defRPr>
            </a:lvl6pPr>
            <a:lvl7pPr>
              <a:lnSpc>
                <a:spcPct val="100000"/>
              </a:lnSpc>
              <a:spcBef>
                <a:spcPts val="0"/>
              </a:spcBef>
              <a:spcAft>
                <a:spcPts val="0"/>
              </a:spcAft>
              <a:buClr>
                <a:schemeClr val="lt1"/>
              </a:buClr>
              <a:buSzPct val="100000"/>
              <a:buFont typeface="Montserrat"/>
              <a:buNone/>
              <a:defRPr b="1" sz="2400">
                <a:solidFill>
                  <a:schemeClr val="lt1"/>
                </a:solidFill>
                <a:latin typeface="Montserrat"/>
                <a:ea typeface="Montserrat"/>
                <a:cs typeface="Montserrat"/>
                <a:sym typeface="Montserrat"/>
              </a:defRPr>
            </a:lvl7pPr>
            <a:lvl8pPr>
              <a:lnSpc>
                <a:spcPct val="100000"/>
              </a:lnSpc>
              <a:spcBef>
                <a:spcPts val="0"/>
              </a:spcBef>
              <a:spcAft>
                <a:spcPts val="0"/>
              </a:spcAft>
              <a:buClr>
                <a:schemeClr val="lt1"/>
              </a:buClr>
              <a:buSzPct val="100000"/>
              <a:buFont typeface="Montserrat"/>
              <a:buNone/>
              <a:defRPr b="1" sz="2400">
                <a:solidFill>
                  <a:schemeClr val="lt1"/>
                </a:solidFill>
                <a:latin typeface="Montserrat"/>
                <a:ea typeface="Montserrat"/>
                <a:cs typeface="Montserrat"/>
                <a:sym typeface="Montserrat"/>
              </a:defRPr>
            </a:lvl8pPr>
            <a:lvl9pPr>
              <a:lnSpc>
                <a:spcPct val="100000"/>
              </a:lnSpc>
              <a:spcBef>
                <a:spcPts val="0"/>
              </a:spcBef>
              <a:spcAft>
                <a:spcPts val="0"/>
              </a:spcAft>
              <a:buClr>
                <a:schemeClr val="lt1"/>
              </a:buClr>
              <a:buSzPct val="100000"/>
              <a:buFont typeface="Montserrat"/>
              <a:buNone/>
              <a:defRPr b="1" sz="2400">
                <a:solidFill>
                  <a:schemeClr val="lt1"/>
                </a:solidFill>
                <a:latin typeface="Montserrat"/>
                <a:ea typeface="Montserrat"/>
                <a:cs typeface="Montserrat"/>
                <a:sym typeface="Montserrat"/>
              </a:defRPr>
            </a:lvl9pPr>
          </a:lstStyle>
          <a:p/>
        </p:txBody>
      </p:sp>
      <p:sp>
        <p:nvSpPr>
          <p:cNvPr id="13" name="Shape 13"/>
          <p:cNvSpPr txBox="1"/>
          <p:nvPr>
            <p:ph idx="12" type="sldNum"/>
          </p:nvPr>
        </p:nvSpPr>
        <p:spPr>
          <a:xfrm>
            <a:off x="8497999" y="4688758"/>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s"/>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7" name="Shape 47"/>
        <p:cNvGrpSpPr/>
        <p:nvPr/>
      </p:nvGrpSpPr>
      <p:grpSpPr>
        <a:xfrm>
          <a:off x="0" y="0"/>
          <a:ext cx="0" cy="0"/>
          <a:chOff x="0" y="0"/>
          <a:chExt cx="0" cy="0"/>
        </a:xfrm>
      </p:grpSpPr>
      <p:sp>
        <p:nvSpPr>
          <p:cNvPr id="48" name="Shape 48"/>
          <p:cNvSpPr txBox="1"/>
          <p:nvPr>
            <p:ph type="title"/>
          </p:nvPr>
        </p:nvSpPr>
        <p:spPr>
          <a:xfrm>
            <a:off x="311700" y="999925"/>
            <a:ext cx="8520599" cy="2146199"/>
          </a:xfrm>
          <a:prstGeom prst="rect">
            <a:avLst/>
          </a:prstGeom>
        </p:spPr>
        <p:txBody>
          <a:bodyPr anchorCtr="0" anchor="b" bIns="91425" lIns="91425" rIns="91425" tIns="91425"/>
          <a:lstStyle>
            <a:lvl1pPr algn="ctr">
              <a:spcBef>
                <a:spcPts val="0"/>
              </a:spcBef>
              <a:buSzPct val="100000"/>
              <a:buFont typeface="Montserrat"/>
              <a:defRPr sz="14000">
                <a:latin typeface="Montserrat"/>
                <a:ea typeface="Montserrat"/>
                <a:cs typeface="Montserrat"/>
                <a:sym typeface="Montserrat"/>
              </a:defRPr>
            </a:lvl1pPr>
            <a:lvl2pPr algn="ctr">
              <a:spcBef>
                <a:spcPts val="0"/>
              </a:spcBef>
              <a:buSzPct val="100000"/>
              <a:buFont typeface="Montserrat"/>
              <a:defRPr sz="14000">
                <a:latin typeface="Montserrat"/>
                <a:ea typeface="Montserrat"/>
                <a:cs typeface="Montserrat"/>
                <a:sym typeface="Montserrat"/>
              </a:defRPr>
            </a:lvl2pPr>
            <a:lvl3pPr algn="ctr">
              <a:spcBef>
                <a:spcPts val="0"/>
              </a:spcBef>
              <a:buSzPct val="100000"/>
              <a:buFont typeface="Montserrat"/>
              <a:defRPr sz="14000">
                <a:latin typeface="Montserrat"/>
                <a:ea typeface="Montserrat"/>
                <a:cs typeface="Montserrat"/>
                <a:sym typeface="Montserrat"/>
              </a:defRPr>
            </a:lvl3pPr>
            <a:lvl4pPr algn="ctr">
              <a:spcBef>
                <a:spcPts val="0"/>
              </a:spcBef>
              <a:buSzPct val="100000"/>
              <a:buFont typeface="Montserrat"/>
              <a:defRPr sz="14000">
                <a:latin typeface="Montserrat"/>
                <a:ea typeface="Montserrat"/>
                <a:cs typeface="Montserrat"/>
                <a:sym typeface="Montserrat"/>
              </a:defRPr>
            </a:lvl4pPr>
            <a:lvl5pPr algn="ctr">
              <a:spcBef>
                <a:spcPts val="0"/>
              </a:spcBef>
              <a:buSzPct val="100000"/>
              <a:buFont typeface="Montserrat"/>
              <a:defRPr sz="14000">
                <a:latin typeface="Montserrat"/>
                <a:ea typeface="Montserrat"/>
                <a:cs typeface="Montserrat"/>
                <a:sym typeface="Montserrat"/>
              </a:defRPr>
            </a:lvl5pPr>
            <a:lvl6pPr algn="ctr">
              <a:spcBef>
                <a:spcPts val="0"/>
              </a:spcBef>
              <a:buSzPct val="100000"/>
              <a:buFont typeface="Montserrat"/>
              <a:defRPr sz="14000">
                <a:latin typeface="Montserrat"/>
                <a:ea typeface="Montserrat"/>
                <a:cs typeface="Montserrat"/>
                <a:sym typeface="Montserrat"/>
              </a:defRPr>
            </a:lvl6pPr>
            <a:lvl7pPr algn="ctr">
              <a:spcBef>
                <a:spcPts val="0"/>
              </a:spcBef>
              <a:buSzPct val="100000"/>
              <a:buFont typeface="Montserrat"/>
              <a:defRPr sz="14000">
                <a:latin typeface="Montserrat"/>
                <a:ea typeface="Montserrat"/>
                <a:cs typeface="Montserrat"/>
                <a:sym typeface="Montserrat"/>
              </a:defRPr>
            </a:lvl7pPr>
            <a:lvl8pPr algn="ctr">
              <a:spcBef>
                <a:spcPts val="0"/>
              </a:spcBef>
              <a:buSzPct val="100000"/>
              <a:buFont typeface="Montserrat"/>
              <a:defRPr sz="14000">
                <a:latin typeface="Montserrat"/>
                <a:ea typeface="Montserrat"/>
                <a:cs typeface="Montserrat"/>
                <a:sym typeface="Montserrat"/>
              </a:defRPr>
            </a:lvl8pPr>
            <a:lvl9pPr algn="ctr">
              <a:spcBef>
                <a:spcPts val="0"/>
              </a:spcBef>
              <a:buSzPct val="100000"/>
              <a:buFont typeface="Montserrat"/>
              <a:defRPr sz="14000">
                <a:latin typeface="Montserrat"/>
                <a:ea typeface="Montserrat"/>
                <a:cs typeface="Montserrat"/>
                <a:sym typeface="Montserrat"/>
              </a:defRPr>
            </a:lvl9pPr>
          </a:lstStyle>
          <a:p/>
        </p:txBody>
      </p:sp>
      <p:sp>
        <p:nvSpPr>
          <p:cNvPr id="49" name="Shape 49"/>
          <p:cNvSpPr txBox="1"/>
          <p:nvPr>
            <p:ph idx="1" type="body"/>
          </p:nvPr>
        </p:nvSpPr>
        <p:spPr>
          <a:xfrm>
            <a:off x="311700" y="3228425"/>
            <a:ext cx="8520599" cy="1300800"/>
          </a:xfrm>
          <a:prstGeom prst="rect">
            <a:avLst/>
          </a:prstGeom>
        </p:spPr>
        <p:txBody>
          <a:bodyPr anchorCtr="0" anchor="t" bIns="91425" lIns="91425" rIns="91425" tIns="91425"/>
          <a:lstStyle>
            <a:lvl1pPr algn="ctr">
              <a:spcBef>
                <a:spcPts val="0"/>
              </a:spcBef>
              <a:defRPr/>
            </a:lvl1pPr>
            <a:lvl2pPr algn="ctr">
              <a:spcBef>
                <a:spcPts val="0"/>
              </a:spcBef>
              <a:defRPr/>
            </a:lvl2pPr>
            <a:lvl3pPr algn="ctr">
              <a:spcBef>
                <a:spcPts val="0"/>
              </a:spcBef>
              <a:defRPr/>
            </a:lvl3pPr>
            <a:lvl4pPr algn="ctr">
              <a:spcBef>
                <a:spcPts val="0"/>
              </a:spcBef>
              <a:defRPr/>
            </a:lvl4pPr>
            <a:lvl5pPr algn="ctr">
              <a:spcBef>
                <a:spcPts val="0"/>
              </a:spcBef>
              <a:defRPr/>
            </a:lvl5pPr>
            <a:lvl6pPr algn="ctr">
              <a:spcBef>
                <a:spcPts val="0"/>
              </a:spcBef>
              <a:defRPr/>
            </a:lvl6pPr>
            <a:lvl7pPr algn="ctr">
              <a:spcBef>
                <a:spcPts val="0"/>
              </a:spcBef>
              <a:defRPr/>
            </a:lvl7pPr>
            <a:lvl8pPr algn="ctr">
              <a:spcBef>
                <a:spcPts val="0"/>
              </a:spcBef>
              <a:defRPr/>
            </a:lvl8pPr>
            <a:lvl9pPr algn="ctr">
              <a:spcBef>
                <a:spcPts val="0"/>
              </a:spcBef>
              <a:defRPr/>
            </a:lvl9pPr>
          </a:lstStyle>
          <a:p/>
        </p:txBody>
      </p:sp>
      <p:sp>
        <p:nvSpPr>
          <p:cNvPr id="50" name="Shape 50"/>
          <p:cNvSpPr txBox="1"/>
          <p:nvPr>
            <p:ph idx="12" type="sldNum"/>
          </p:nvPr>
        </p:nvSpPr>
        <p:spPr>
          <a:xfrm>
            <a:off x="8497999" y="4688758"/>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s"/>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51" name="Shape 51"/>
        <p:cNvGrpSpPr/>
        <p:nvPr/>
      </p:nvGrpSpPr>
      <p:grpSpPr>
        <a:xfrm>
          <a:off x="0" y="0"/>
          <a:ext cx="0" cy="0"/>
          <a:chOff x="0" y="0"/>
          <a:chExt cx="0" cy="0"/>
        </a:xfrm>
      </p:grpSpPr>
      <p:sp>
        <p:nvSpPr>
          <p:cNvPr id="52" name="Shape 52"/>
          <p:cNvSpPr txBox="1"/>
          <p:nvPr>
            <p:ph idx="12" type="sldNum"/>
          </p:nvPr>
        </p:nvSpPr>
        <p:spPr>
          <a:xfrm>
            <a:off x="8497999" y="4688758"/>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s"/>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title">
    <p:bg>
      <p:bgPr>
        <a:solidFill>
          <a:schemeClr val="accent5"/>
        </a:solidFill>
      </p:bgPr>
    </p:bg>
    <p:spTree>
      <p:nvGrpSpPr>
        <p:cNvPr id="14" name="Shape 14"/>
        <p:cNvGrpSpPr/>
        <p:nvPr/>
      </p:nvGrpSpPr>
      <p:grpSpPr>
        <a:xfrm>
          <a:off x="0" y="0"/>
          <a:ext cx="0" cy="0"/>
          <a:chOff x="0" y="0"/>
          <a:chExt cx="0" cy="0"/>
        </a:xfrm>
      </p:grpSpPr>
      <p:sp>
        <p:nvSpPr>
          <p:cNvPr id="15" name="Shape 15"/>
          <p:cNvSpPr/>
          <p:nvPr/>
        </p:nvSpPr>
        <p:spPr>
          <a:xfrm rot="5400000">
            <a:off x="4550700" y="-498599"/>
            <a:ext cx="42600" cy="8455799"/>
          </a:xfrm>
          <a:prstGeom prst="rect">
            <a:avLst/>
          </a:prstGeom>
          <a:solidFill>
            <a:schemeClr val="dk2"/>
          </a:solidFill>
          <a:ln>
            <a:noFill/>
          </a:ln>
        </p:spPr>
        <p:txBody>
          <a:bodyPr anchorCtr="0" anchor="ctr" bIns="91425" lIns="91425" rIns="91425" tIns="91425">
            <a:noAutofit/>
          </a:bodyPr>
          <a:lstStyle/>
          <a:p>
            <a:pPr>
              <a:spcBef>
                <a:spcPts val="0"/>
              </a:spcBef>
              <a:buNone/>
            </a:pPr>
            <a:r>
              <a:t/>
            </a:r>
            <a:endParaRPr/>
          </a:p>
        </p:txBody>
      </p:sp>
      <p:sp>
        <p:nvSpPr>
          <p:cNvPr id="16" name="Shape 16"/>
          <p:cNvSpPr txBox="1"/>
          <p:nvPr>
            <p:ph type="title"/>
          </p:nvPr>
        </p:nvSpPr>
        <p:spPr>
          <a:xfrm>
            <a:off x="344250" y="1403850"/>
            <a:ext cx="8455500" cy="2146800"/>
          </a:xfrm>
          <a:prstGeom prst="rect">
            <a:avLst/>
          </a:prstGeom>
          <a:solidFill>
            <a:srgbClr val="FFFFFF"/>
          </a:solidFill>
        </p:spPr>
        <p:txBody>
          <a:bodyPr anchorCtr="0" anchor="ctr" bIns="91425" lIns="91425" rIns="91425" tIns="91425"/>
          <a:lstStyle>
            <a:lvl1pPr algn="ctr">
              <a:spcBef>
                <a:spcPts val="0"/>
              </a:spcBef>
              <a:buSzPct val="100000"/>
              <a:buFont typeface="Playfair Display"/>
              <a:defRPr b="1" sz="4800">
                <a:latin typeface="Playfair Display"/>
                <a:ea typeface="Playfair Display"/>
                <a:cs typeface="Playfair Display"/>
                <a:sym typeface="Playfair Display"/>
              </a:defRPr>
            </a:lvl1pPr>
            <a:lvl2pPr algn="ctr">
              <a:spcBef>
                <a:spcPts val="0"/>
              </a:spcBef>
              <a:buSzPct val="100000"/>
              <a:buFont typeface="Playfair Display"/>
              <a:defRPr b="1" sz="4800">
                <a:latin typeface="Playfair Display"/>
                <a:ea typeface="Playfair Display"/>
                <a:cs typeface="Playfair Display"/>
                <a:sym typeface="Playfair Display"/>
              </a:defRPr>
            </a:lvl2pPr>
            <a:lvl3pPr algn="ctr">
              <a:spcBef>
                <a:spcPts val="0"/>
              </a:spcBef>
              <a:buSzPct val="100000"/>
              <a:buFont typeface="Playfair Display"/>
              <a:defRPr b="1" sz="4800">
                <a:latin typeface="Playfair Display"/>
                <a:ea typeface="Playfair Display"/>
                <a:cs typeface="Playfair Display"/>
                <a:sym typeface="Playfair Display"/>
              </a:defRPr>
            </a:lvl3pPr>
            <a:lvl4pPr algn="ctr">
              <a:spcBef>
                <a:spcPts val="0"/>
              </a:spcBef>
              <a:buSzPct val="100000"/>
              <a:buFont typeface="Playfair Display"/>
              <a:defRPr b="1" sz="4800">
                <a:latin typeface="Playfair Display"/>
                <a:ea typeface="Playfair Display"/>
                <a:cs typeface="Playfair Display"/>
                <a:sym typeface="Playfair Display"/>
              </a:defRPr>
            </a:lvl4pPr>
            <a:lvl5pPr algn="ctr">
              <a:spcBef>
                <a:spcPts val="0"/>
              </a:spcBef>
              <a:buSzPct val="100000"/>
              <a:buFont typeface="Playfair Display"/>
              <a:defRPr b="1" sz="4800">
                <a:latin typeface="Playfair Display"/>
                <a:ea typeface="Playfair Display"/>
                <a:cs typeface="Playfair Display"/>
                <a:sym typeface="Playfair Display"/>
              </a:defRPr>
            </a:lvl5pPr>
            <a:lvl6pPr algn="ctr">
              <a:spcBef>
                <a:spcPts val="0"/>
              </a:spcBef>
              <a:buSzPct val="100000"/>
              <a:buFont typeface="Playfair Display"/>
              <a:defRPr b="1" sz="4800">
                <a:latin typeface="Playfair Display"/>
                <a:ea typeface="Playfair Display"/>
                <a:cs typeface="Playfair Display"/>
                <a:sym typeface="Playfair Display"/>
              </a:defRPr>
            </a:lvl6pPr>
            <a:lvl7pPr algn="ctr">
              <a:spcBef>
                <a:spcPts val="0"/>
              </a:spcBef>
              <a:buSzPct val="100000"/>
              <a:buFont typeface="Playfair Display"/>
              <a:defRPr b="1" sz="4800">
                <a:latin typeface="Playfair Display"/>
                <a:ea typeface="Playfair Display"/>
                <a:cs typeface="Playfair Display"/>
                <a:sym typeface="Playfair Display"/>
              </a:defRPr>
            </a:lvl7pPr>
            <a:lvl8pPr algn="ctr">
              <a:spcBef>
                <a:spcPts val="0"/>
              </a:spcBef>
              <a:buSzPct val="100000"/>
              <a:buFont typeface="Playfair Display"/>
              <a:defRPr b="1" sz="4800">
                <a:latin typeface="Playfair Display"/>
                <a:ea typeface="Playfair Display"/>
                <a:cs typeface="Playfair Display"/>
                <a:sym typeface="Playfair Display"/>
              </a:defRPr>
            </a:lvl8pPr>
            <a:lvl9pPr algn="ctr">
              <a:spcBef>
                <a:spcPts val="0"/>
              </a:spcBef>
              <a:buSzPct val="100000"/>
              <a:buFont typeface="Playfair Display"/>
              <a:defRPr b="1" sz="4800">
                <a:latin typeface="Playfair Display"/>
                <a:ea typeface="Playfair Display"/>
                <a:cs typeface="Playfair Display"/>
                <a:sym typeface="Playfair Display"/>
              </a:defRPr>
            </a:lvl9pPr>
          </a:lstStyle>
          <a:p/>
        </p:txBody>
      </p:sp>
      <p:sp>
        <p:nvSpPr>
          <p:cNvPr id="17" name="Shape 17"/>
          <p:cNvSpPr txBox="1"/>
          <p:nvPr>
            <p:ph idx="12" type="sldNum"/>
          </p:nvPr>
        </p:nvSpPr>
        <p:spPr>
          <a:xfrm>
            <a:off x="8497999" y="4688758"/>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s">
                <a:solidFill>
                  <a:schemeClr val="lt1"/>
                </a:solidFil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8" name="Shape 18"/>
        <p:cNvGrpSpPr/>
        <p:nvPr/>
      </p:nvGrpSpPr>
      <p:grpSpPr>
        <a:xfrm>
          <a:off x="0" y="0"/>
          <a:ext cx="0" cy="0"/>
          <a:chOff x="0" y="0"/>
          <a:chExt cx="0" cy="0"/>
        </a:xfrm>
      </p:grpSpPr>
      <p:sp>
        <p:nvSpPr>
          <p:cNvPr id="19" name="Shape 19"/>
          <p:cNvSpPr txBox="1"/>
          <p:nvPr>
            <p:ph type="title"/>
          </p:nvPr>
        </p:nvSpPr>
        <p:spPr>
          <a:xfrm>
            <a:off x="311700" y="445025"/>
            <a:ext cx="8520599" cy="572699"/>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0" name="Shape 20"/>
          <p:cNvSpPr txBox="1"/>
          <p:nvPr>
            <p:ph idx="1" type="body"/>
          </p:nvPr>
        </p:nvSpPr>
        <p:spPr>
          <a:xfrm>
            <a:off x="311700" y="1234075"/>
            <a:ext cx="8520599" cy="3334800"/>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1" name="Shape 21"/>
          <p:cNvSpPr txBox="1"/>
          <p:nvPr>
            <p:ph idx="12" type="sldNum"/>
          </p:nvPr>
        </p:nvSpPr>
        <p:spPr>
          <a:xfrm>
            <a:off x="8497999" y="4688758"/>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s"/>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2" name="Shape 22"/>
        <p:cNvGrpSpPr/>
        <p:nvPr/>
      </p:nvGrpSpPr>
      <p:grpSpPr>
        <a:xfrm>
          <a:off x="0" y="0"/>
          <a:ext cx="0" cy="0"/>
          <a:chOff x="0" y="0"/>
          <a:chExt cx="0" cy="0"/>
        </a:xfrm>
      </p:grpSpPr>
      <p:sp>
        <p:nvSpPr>
          <p:cNvPr id="23" name="Shape 23"/>
          <p:cNvSpPr txBox="1"/>
          <p:nvPr>
            <p:ph type="title"/>
          </p:nvPr>
        </p:nvSpPr>
        <p:spPr>
          <a:xfrm>
            <a:off x="311700" y="445025"/>
            <a:ext cx="8520599" cy="572699"/>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4" name="Shape 24"/>
          <p:cNvSpPr txBox="1"/>
          <p:nvPr>
            <p:ph idx="1" type="body"/>
          </p:nvPr>
        </p:nvSpPr>
        <p:spPr>
          <a:xfrm>
            <a:off x="311700" y="1234050"/>
            <a:ext cx="3999899" cy="3334800"/>
          </a:xfrm>
          <a:prstGeom prst="rect">
            <a:avLst/>
          </a:prstGeom>
        </p:spPr>
        <p:txBody>
          <a:bodyPr anchorCtr="0" anchor="t" bIns="91425" lIns="91425" rIns="91425" tIns="91425"/>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p:txBody>
      </p:sp>
      <p:sp>
        <p:nvSpPr>
          <p:cNvPr id="25" name="Shape 25"/>
          <p:cNvSpPr txBox="1"/>
          <p:nvPr>
            <p:ph idx="2" type="body"/>
          </p:nvPr>
        </p:nvSpPr>
        <p:spPr>
          <a:xfrm>
            <a:off x="4832400" y="1234050"/>
            <a:ext cx="3999899" cy="3334800"/>
          </a:xfrm>
          <a:prstGeom prst="rect">
            <a:avLst/>
          </a:prstGeom>
        </p:spPr>
        <p:txBody>
          <a:bodyPr anchorCtr="0" anchor="t" bIns="91425" lIns="91425" rIns="91425" tIns="91425"/>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p:txBody>
      </p:sp>
      <p:sp>
        <p:nvSpPr>
          <p:cNvPr id="26" name="Shape 26"/>
          <p:cNvSpPr txBox="1"/>
          <p:nvPr>
            <p:ph idx="12" type="sldNum"/>
          </p:nvPr>
        </p:nvSpPr>
        <p:spPr>
          <a:xfrm>
            <a:off x="8497999" y="4688758"/>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s"/>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7" name="Shape 27"/>
        <p:cNvGrpSpPr/>
        <p:nvPr/>
      </p:nvGrpSpPr>
      <p:grpSpPr>
        <a:xfrm>
          <a:off x="0" y="0"/>
          <a:ext cx="0" cy="0"/>
          <a:chOff x="0" y="0"/>
          <a:chExt cx="0" cy="0"/>
        </a:xfrm>
      </p:grpSpPr>
      <p:sp>
        <p:nvSpPr>
          <p:cNvPr id="28" name="Shape 28"/>
          <p:cNvSpPr txBox="1"/>
          <p:nvPr>
            <p:ph type="title"/>
          </p:nvPr>
        </p:nvSpPr>
        <p:spPr>
          <a:xfrm>
            <a:off x="311700" y="445025"/>
            <a:ext cx="8520599" cy="572699"/>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9" name="Shape 29"/>
          <p:cNvSpPr txBox="1"/>
          <p:nvPr>
            <p:ph idx="12" type="sldNum"/>
          </p:nvPr>
        </p:nvSpPr>
        <p:spPr>
          <a:xfrm>
            <a:off x="8497999" y="4688758"/>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s"/>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30" name="Shape 30"/>
        <p:cNvGrpSpPr/>
        <p:nvPr/>
      </p:nvGrpSpPr>
      <p:grpSpPr>
        <a:xfrm>
          <a:off x="0" y="0"/>
          <a:ext cx="0" cy="0"/>
          <a:chOff x="0" y="0"/>
          <a:chExt cx="0" cy="0"/>
        </a:xfrm>
      </p:grpSpPr>
      <p:sp>
        <p:nvSpPr>
          <p:cNvPr id="31" name="Shape 31"/>
          <p:cNvSpPr txBox="1"/>
          <p:nvPr>
            <p:ph type="title"/>
          </p:nvPr>
        </p:nvSpPr>
        <p:spPr>
          <a:xfrm>
            <a:off x="311700" y="555600"/>
            <a:ext cx="2807999" cy="755699"/>
          </a:xfrm>
          <a:prstGeom prst="rect">
            <a:avLst/>
          </a:prstGeom>
        </p:spPr>
        <p:txBody>
          <a:bodyPr anchorCtr="0" anchor="b" bIns="91425" lIns="91425" rIns="91425" tIns="91425"/>
          <a:lstStyle>
            <a:lvl1pPr>
              <a:spcBef>
                <a:spcPts val="0"/>
              </a:spcBef>
              <a:buSzPct val="100000"/>
              <a:defRPr sz="2400"/>
            </a:lvl1pPr>
            <a:lvl2pPr>
              <a:spcBef>
                <a:spcPts val="0"/>
              </a:spcBef>
              <a:buSzPct val="100000"/>
              <a:defRPr sz="2400"/>
            </a:lvl2pPr>
            <a:lvl3pPr>
              <a:spcBef>
                <a:spcPts val="0"/>
              </a:spcBef>
              <a:buSzPct val="100000"/>
              <a:defRPr sz="2400"/>
            </a:lvl3pPr>
            <a:lvl4pPr>
              <a:spcBef>
                <a:spcPts val="0"/>
              </a:spcBef>
              <a:buSzPct val="100000"/>
              <a:defRPr sz="2400"/>
            </a:lvl4pPr>
            <a:lvl5pPr>
              <a:spcBef>
                <a:spcPts val="0"/>
              </a:spcBef>
              <a:buSzPct val="100000"/>
              <a:defRPr sz="2400"/>
            </a:lvl5pPr>
            <a:lvl6pPr>
              <a:spcBef>
                <a:spcPts val="0"/>
              </a:spcBef>
              <a:buSzPct val="100000"/>
              <a:defRPr sz="2400"/>
            </a:lvl6pPr>
            <a:lvl7pPr>
              <a:spcBef>
                <a:spcPts val="0"/>
              </a:spcBef>
              <a:buSzPct val="100000"/>
              <a:defRPr sz="2400"/>
            </a:lvl7pPr>
            <a:lvl8pPr>
              <a:spcBef>
                <a:spcPts val="0"/>
              </a:spcBef>
              <a:buSzPct val="100000"/>
              <a:defRPr sz="2400"/>
            </a:lvl8pPr>
            <a:lvl9pPr>
              <a:spcBef>
                <a:spcPts val="0"/>
              </a:spcBef>
              <a:buSzPct val="100000"/>
              <a:defRPr sz="2400"/>
            </a:lvl9pPr>
          </a:lstStyle>
          <a:p/>
        </p:txBody>
      </p:sp>
      <p:sp>
        <p:nvSpPr>
          <p:cNvPr id="32" name="Shape 32"/>
          <p:cNvSpPr txBox="1"/>
          <p:nvPr>
            <p:ph idx="1" type="body"/>
          </p:nvPr>
        </p:nvSpPr>
        <p:spPr>
          <a:xfrm>
            <a:off x="311700" y="1389600"/>
            <a:ext cx="2807999" cy="3179400"/>
          </a:xfrm>
          <a:prstGeom prst="rect">
            <a:avLst/>
          </a:prstGeom>
        </p:spPr>
        <p:txBody>
          <a:bodyPr anchorCtr="0" anchor="t" bIns="91425" lIns="91425" rIns="91425" tIns="91425"/>
          <a:lstStyle>
            <a:lvl1pPr>
              <a:spcBef>
                <a:spcPts val="0"/>
              </a:spcBef>
              <a:buSzPct val="100000"/>
              <a:defRPr sz="12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p:txBody>
      </p:sp>
      <p:sp>
        <p:nvSpPr>
          <p:cNvPr id="33" name="Shape 33"/>
          <p:cNvSpPr txBox="1"/>
          <p:nvPr>
            <p:ph idx="12" type="sldNum"/>
          </p:nvPr>
        </p:nvSpPr>
        <p:spPr>
          <a:xfrm>
            <a:off x="8497999" y="4688758"/>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s"/>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bg>
      <p:bgPr>
        <a:solidFill>
          <a:schemeClr val="accent3"/>
        </a:solidFill>
      </p:bgPr>
    </p:bg>
    <p:spTree>
      <p:nvGrpSpPr>
        <p:cNvPr id="34" name="Shape 34"/>
        <p:cNvGrpSpPr/>
        <p:nvPr/>
      </p:nvGrpSpPr>
      <p:grpSpPr>
        <a:xfrm>
          <a:off x="0" y="0"/>
          <a:ext cx="0" cy="0"/>
          <a:chOff x="0" y="0"/>
          <a:chExt cx="0" cy="0"/>
        </a:xfrm>
      </p:grpSpPr>
      <p:sp>
        <p:nvSpPr>
          <p:cNvPr id="35" name="Shape 35"/>
          <p:cNvSpPr txBox="1"/>
          <p:nvPr>
            <p:ph type="title"/>
          </p:nvPr>
        </p:nvSpPr>
        <p:spPr>
          <a:xfrm>
            <a:off x="490250" y="526350"/>
            <a:ext cx="5618700" cy="4090800"/>
          </a:xfrm>
          <a:prstGeom prst="rect">
            <a:avLst/>
          </a:prstGeom>
        </p:spPr>
        <p:txBody>
          <a:bodyPr anchorCtr="0" anchor="ctr" bIns="91425" lIns="91425" rIns="91425" tIns="91425"/>
          <a:lstStyle>
            <a:lvl1pPr>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1pPr>
            <a:lvl2pPr>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2pPr>
            <a:lvl3pPr>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3pPr>
            <a:lvl4pPr>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4pPr>
            <a:lvl5pPr>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5pPr>
            <a:lvl6pPr>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6pPr>
            <a:lvl7pPr>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7pPr>
            <a:lvl8pPr>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8pPr>
            <a:lvl9pPr>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9pPr>
          </a:lstStyle>
          <a:p/>
        </p:txBody>
      </p:sp>
      <p:sp>
        <p:nvSpPr>
          <p:cNvPr id="36" name="Shape 36"/>
          <p:cNvSpPr txBox="1"/>
          <p:nvPr>
            <p:ph idx="12" type="sldNum"/>
          </p:nvPr>
        </p:nvSpPr>
        <p:spPr>
          <a:xfrm>
            <a:off x="8497999" y="4688758"/>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s">
                <a:solidFill>
                  <a:schemeClr val="lt1"/>
                </a:solidFil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7" name="Shape 37"/>
        <p:cNvGrpSpPr/>
        <p:nvPr/>
      </p:nvGrpSpPr>
      <p:grpSpPr>
        <a:xfrm>
          <a:off x="0" y="0"/>
          <a:ext cx="0" cy="0"/>
          <a:chOff x="0" y="0"/>
          <a:chExt cx="0" cy="0"/>
        </a:xfrm>
      </p:grpSpPr>
      <p:sp>
        <p:nvSpPr>
          <p:cNvPr id="38" name="Shape 38"/>
          <p:cNvSpPr/>
          <p:nvPr/>
        </p:nvSpPr>
        <p:spPr>
          <a:xfrm>
            <a:off x="4572000" y="-75"/>
            <a:ext cx="4572000" cy="5143499"/>
          </a:xfrm>
          <a:prstGeom prst="rect">
            <a:avLst/>
          </a:prstGeom>
          <a:solidFill>
            <a:schemeClr val="dk1"/>
          </a:solidFill>
          <a:ln>
            <a:noFill/>
          </a:ln>
        </p:spPr>
        <p:txBody>
          <a:bodyPr anchorCtr="0" anchor="ctr" bIns="91425" lIns="91425" rIns="91425" tIns="91425">
            <a:noAutofit/>
          </a:bodyPr>
          <a:lstStyle/>
          <a:p>
            <a:pPr>
              <a:spcBef>
                <a:spcPts val="0"/>
              </a:spcBef>
              <a:buNone/>
            </a:pPr>
            <a:r>
              <a:t/>
            </a:r>
            <a:endParaRPr/>
          </a:p>
        </p:txBody>
      </p:sp>
      <p:cxnSp>
        <p:nvCxnSpPr>
          <p:cNvPr id="39" name="Shape 39"/>
          <p:cNvCxnSpPr/>
          <p:nvPr/>
        </p:nvCxnSpPr>
        <p:spPr>
          <a:xfrm>
            <a:off x="5029675" y="4495500"/>
            <a:ext cx="468300" cy="0"/>
          </a:xfrm>
          <a:prstGeom prst="straightConnector1">
            <a:avLst/>
          </a:prstGeom>
          <a:noFill/>
          <a:ln cap="flat" cmpd="sng" w="19050">
            <a:solidFill>
              <a:schemeClr val="dk2"/>
            </a:solidFill>
            <a:prstDash val="solid"/>
            <a:round/>
            <a:headEnd len="med" w="med" type="none"/>
            <a:tailEnd len="med" w="med" type="none"/>
          </a:ln>
        </p:spPr>
      </p:cxnSp>
      <p:sp>
        <p:nvSpPr>
          <p:cNvPr id="40" name="Shape 40"/>
          <p:cNvSpPr txBox="1"/>
          <p:nvPr>
            <p:ph type="title"/>
          </p:nvPr>
        </p:nvSpPr>
        <p:spPr>
          <a:xfrm>
            <a:off x="265500" y="1081675"/>
            <a:ext cx="4045199" cy="1786199"/>
          </a:xfrm>
          <a:prstGeom prst="rect">
            <a:avLst/>
          </a:prstGeom>
        </p:spPr>
        <p:txBody>
          <a:bodyPr anchorCtr="0" anchor="b" bIns="91425" lIns="91425" rIns="91425" tIns="91425"/>
          <a:lstStyle>
            <a:lvl1pPr algn="ctr">
              <a:spcBef>
                <a:spcPts val="0"/>
              </a:spcBef>
              <a:buSzPct val="100000"/>
              <a:defRPr sz="4200"/>
            </a:lvl1pPr>
            <a:lvl2pPr algn="ctr">
              <a:spcBef>
                <a:spcPts val="0"/>
              </a:spcBef>
              <a:buSzPct val="100000"/>
              <a:defRPr sz="4200"/>
            </a:lvl2pPr>
            <a:lvl3pPr algn="ctr">
              <a:spcBef>
                <a:spcPts val="0"/>
              </a:spcBef>
              <a:buSzPct val="100000"/>
              <a:defRPr sz="4200"/>
            </a:lvl3pPr>
            <a:lvl4pPr algn="ctr">
              <a:spcBef>
                <a:spcPts val="0"/>
              </a:spcBef>
              <a:buSzPct val="100000"/>
              <a:defRPr sz="4200"/>
            </a:lvl4pPr>
            <a:lvl5pPr algn="ctr">
              <a:spcBef>
                <a:spcPts val="0"/>
              </a:spcBef>
              <a:buSzPct val="100000"/>
              <a:defRPr sz="4200"/>
            </a:lvl5pPr>
            <a:lvl6pPr algn="ctr">
              <a:spcBef>
                <a:spcPts val="0"/>
              </a:spcBef>
              <a:buSzPct val="100000"/>
              <a:defRPr sz="4200"/>
            </a:lvl6pPr>
            <a:lvl7pPr algn="ctr">
              <a:spcBef>
                <a:spcPts val="0"/>
              </a:spcBef>
              <a:buSzPct val="100000"/>
              <a:defRPr sz="4200"/>
            </a:lvl7pPr>
            <a:lvl8pPr algn="ctr">
              <a:spcBef>
                <a:spcPts val="0"/>
              </a:spcBef>
              <a:buSzPct val="100000"/>
              <a:defRPr sz="4200"/>
            </a:lvl8pPr>
            <a:lvl9pPr algn="ctr">
              <a:spcBef>
                <a:spcPts val="0"/>
              </a:spcBef>
              <a:buSzPct val="100000"/>
              <a:defRPr sz="4200"/>
            </a:lvl9pPr>
          </a:lstStyle>
          <a:p/>
        </p:txBody>
      </p:sp>
      <p:sp>
        <p:nvSpPr>
          <p:cNvPr id="41" name="Shape 41"/>
          <p:cNvSpPr txBox="1"/>
          <p:nvPr>
            <p:ph idx="1" type="subTitle"/>
          </p:nvPr>
        </p:nvSpPr>
        <p:spPr>
          <a:xfrm>
            <a:off x="265500" y="2921400"/>
            <a:ext cx="4045199" cy="1345500"/>
          </a:xfrm>
          <a:prstGeom prst="rect">
            <a:avLst/>
          </a:prstGeom>
        </p:spPr>
        <p:txBody>
          <a:bodyPr anchorCtr="0" anchor="t" bIns="91425" lIns="91425" rIns="91425" tIns="91425"/>
          <a:lstStyle>
            <a:lvl1pPr algn="ctr">
              <a:lnSpc>
                <a:spcPct val="100000"/>
              </a:lnSpc>
              <a:spcBef>
                <a:spcPts val="0"/>
              </a:spcBef>
              <a:spcAft>
                <a:spcPts val="0"/>
              </a:spcAft>
              <a:buSzPct val="100000"/>
              <a:buNone/>
              <a:defRPr sz="2100"/>
            </a:lvl1pPr>
            <a:lvl2pPr algn="ctr">
              <a:lnSpc>
                <a:spcPct val="100000"/>
              </a:lnSpc>
              <a:spcBef>
                <a:spcPts val="0"/>
              </a:spcBef>
              <a:spcAft>
                <a:spcPts val="0"/>
              </a:spcAft>
              <a:buSzPct val="100000"/>
              <a:buNone/>
              <a:defRPr sz="2100"/>
            </a:lvl2pPr>
            <a:lvl3pPr algn="ctr">
              <a:lnSpc>
                <a:spcPct val="100000"/>
              </a:lnSpc>
              <a:spcBef>
                <a:spcPts val="0"/>
              </a:spcBef>
              <a:spcAft>
                <a:spcPts val="0"/>
              </a:spcAft>
              <a:buSzPct val="100000"/>
              <a:buNone/>
              <a:defRPr sz="2100"/>
            </a:lvl3pPr>
            <a:lvl4pPr algn="ctr">
              <a:lnSpc>
                <a:spcPct val="100000"/>
              </a:lnSpc>
              <a:spcBef>
                <a:spcPts val="0"/>
              </a:spcBef>
              <a:spcAft>
                <a:spcPts val="0"/>
              </a:spcAft>
              <a:buSzPct val="100000"/>
              <a:buNone/>
              <a:defRPr sz="2100"/>
            </a:lvl4pPr>
            <a:lvl5pPr algn="ctr">
              <a:lnSpc>
                <a:spcPct val="100000"/>
              </a:lnSpc>
              <a:spcBef>
                <a:spcPts val="0"/>
              </a:spcBef>
              <a:spcAft>
                <a:spcPts val="0"/>
              </a:spcAft>
              <a:buSzPct val="100000"/>
              <a:buNone/>
              <a:defRPr sz="2100"/>
            </a:lvl5pPr>
            <a:lvl6pPr algn="ctr">
              <a:lnSpc>
                <a:spcPct val="100000"/>
              </a:lnSpc>
              <a:spcBef>
                <a:spcPts val="0"/>
              </a:spcBef>
              <a:spcAft>
                <a:spcPts val="0"/>
              </a:spcAft>
              <a:buSzPct val="100000"/>
              <a:buNone/>
              <a:defRPr sz="2100"/>
            </a:lvl6pPr>
            <a:lvl7pPr algn="ctr">
              <a:lnSpc>
                <a:spcPct val="100000"/>
              </a:lnSpc>
              <a:spcBef>
                <a:spcPts val="0"/>
              </a:spcBef>
              <a:spcAft>
                <a:spcPts val="0"/>
              </a:spcAft>
              <a:buSzPct val="100000"/>
              <a:buNone/>
              <a:defRPr sz="2100"/>
            </a:lvl7pPr>
            <a:lvl8pPr algn="ctr">
              <a:lnSpc>
                <a:spcPct val="100000"/>
              </a:lnSpc>
              <a:spcBef>
                <a:spcPts val="0"/>
              </a:spcBef>
              <a:spcAft>
                <a:spcPts val="0"/>
              </a:spcAft>
              <a:buSzPct val="100000"/>
              <a:buNone/>
              <a:defRPr sz="2100"/>
            </a:lvl8pPr>
            <a:lvl9pPr algn="ctr">
              <a:lnSpc>
                <a:spcPct val="100000"/>
              </a:lnSpc>
              <a:spcBef>
                <a:spcPts val="0"/>
              </a:spcBef>
              <a:spcAft>
                <a:spcPts val="0"/>
              </a:spcAft>
              <a:buSzPct val="100000"/>
              <a:buNone/>
              <a:defRPr sz="2100"/>
            </a:lvl9pPr>
          </a:lstStyle>
          <a:p/>
        </p:txBody>
      </p:sp>
      <p:sp>
        <p:nvSpPr>
          <p:cNvPr id="42" name="Shape 42"/>
          <p:cNvSpPr txBox="1"/>
          <p:nvPr>
            <p:ph idx="2" type="body"/>
          </p:nvPr>
        </p:nvSpPr>
        <p:spPr>
          <a:xfrm>
            <a:off x="4939500" y="724200"/>
            <a:ext cx="3837000" cy="3695099"/>
          </a:xfrm>
          <a:prstGeom prst="rect">
            <a:avLst/>
          </a:prstGeom>
        </p:spPr>
        <p:txBody>
          <a:bodyPr anchorCtr="0" anchor="ctr"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43" name="Shape 43"/>
          <p:cNvSpPr txBox="1"/>
          <p:nvPr>
            <p:ph idx="12" type="sldNum"/>
          </p:nvPr>
        </p:nvSpPr>
        <p:spPr>
          <a:xfrm>
            <a:off x="8497999" y="4688758"/>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s"/>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4" name="Shape 44"/>
        <p:cNvGrpSpPr/>
        <p:nvPr/>
      </p:nvGrpSpPr>
      <p:grpSpPr>
        <a:xfrm>
          <a:off x="0" y="0"/>
          <a:ext cx="0" cy="0"/>
          <a:chOff x="0" y="0"/>
          <a:chExt cx="0" cy="0"/>
        </a:xfrm>
      </p:grpSpPr>
      <p:sp>
        <p:nvSpPr>
          <p:cNvPr id="45" name="Shape 45"/>
          <p:cNvSpPr txBox="1"/>
          <p:nvPr>
            <p:ph idx="1" type="body"/>
          </p:nvPr>
        </p:nvSpPr>
        <p:spPr>
          <a:xfrm>
            <a:off x="311700" y="4230575"/>
            <a:ext cx="5998800" cy="605100"/>
          </a:xfrm>
          <a:prstGeom prst="rect">
            <a:avLst/>
          </a:prstGeom>
        </p:spPr>
        <p:txBody>
          <a:bodyPr anchorCtr="0" anchor="ctr" bIns="91425" lIns="91425" rIns="91425" tIns="91425"/>
          <a:lstStyle>
            <a:lvl1pPr>
              <a:lnSpc>
                <a:spcPct val="100000"/>
              </a:lnSpc>
              <a:spcBef>
                <a:spcPts val="0"/>
              </a:spcBef>
              <a:spcAft>
                <a:spcPts val="0"/>
              </a:spcAft>
              <a:buNone/>
              <a:defRPr/>
            </a:lvl1pPr>
          </a:lstStyle>
          <a:p/>
        </p:txBody>
      </p:sp>
      <p:sp>
        <p:nvSpPr>
          <p:cNvPr id="46" name="Shape 46"/>
          <p:cNvSpPr txBox="1"/>
          <p:nvPr>
            <p:ph idx="12" type="sldNum"/>
          </p:nvPr>
        </p:nvSpPr>
        <p:spPr>
          <a:xfrm>
            <a:off x="8497999" y="4688758"/>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s"/>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 name="Shape 4"/>
        <p:cNvGrpSpPr/>
        <p:nvPr/>
      </p:nvGrpSpPr>
      <p:grpSpPr>
        <a:xfrm>
          <a:off x="0" y="0"/>
          <a:ext cx="0" cy="0"/>
          <a:chOff x="0" y="0"/>
          <a:chExt cx="0" cy="0"/>
        </a:xfrm>
      </p:grpSpPr>
      <p:sp>
        <p:nvSpPr>
          <p:cNvPr id="5" name="Shape 5"/>
          <p:cNvSpPr txBox="1"/>
          <p:nvPr>
            <p:ph type="title"/>
          </p:nvPr>
        </p:nvSpPr>
        <p:spPr>
          <a:xfrm>
            <a:off x="311700" y="445025"/>
            <a:ext cx="8520599" cy="572699"/>
          </a:xfrm>
          <a:prstGeom prst="rect">
            <a:avLst/>
          </a:prstGeom>
          <a:noFill/>
          <a:ln>
            <a:noFill/>
          </a:ln>
        </p:spPr>
        <p:txBody>
          <a:bodyPr anchorCtr="0" anchor="t" bIns="91425" lIns="91425" rIns="91425" tIns="91425"/>
          <a:lstStyle>
            <a:lvl1pPr>
              <a:spcBef>
                <a:spcPts val="0"/>
              </a:spcBef>
              <a:buClr>
                <a:schemeClr val="dk2"/>
              </a:buClr>
              <a:buSzPct val="100000"/>
              <a:buFont typeface="Oswald"/>
              <a:buNone/>
              <a:defRPr sz="3000">
                <a:solidFill>
                  <a:schemeClr val="dk2"/>
                </a:solidFill>
                <a:latin typeface="Oswald"/>
                <a:ea typeface="Oswald"/>
                <a:cs typeface="Oswald"/>
                <a:sym typeface="Oswald"/>
              </a:defRPr>
            </a:lvl1pPr>
            <a:lvl2pPr>
              <a:spcBef>
                <a:spcPts val="0"/>
              </a:spcBef>
              <a:buClr>
                <a:schemeClr val="dk2"/>
              </a:buClr>
              <a:buSzPct val="100000"/>
              <a:buFont typeface="Oswald"/>
              <a:buNone/>
              <a:defRPr sz="3000">
                <a:solidFill>
                  <a:schemeClr val="dk2"/>
                </a:solidFill>
                <a:latin typeface="Oswald"/>
                <a:ea typeface="Oswald"/>
                <a:cs typeface="Oswald"/>
                <a:sym typeface="Oswald"/>
              </a:defRPr>
            </a:lvl2pPr>
            <a:lvl3pPr>
              <a:spcBef>
                <a:spcPts val="0"/>
              </a:spcBef>
              <a:buClr>
                <a:schemeClr val="dk2"/>
              </a:buClr>
              <a:buSzPct val="100000"/>
              <a:buFont typeface="Oswald"/>
              <a:buNone/>
              <a:defRPr sz="3000">
                <a:solidFill>
                  <a:schemeClr val="dk2"/>
                </a:solidFill>
                <a:latin typeface="Oswald"/>
                <a:ea typeface="Oswald"/>
                <a:cs typeface="Oswald"/>
                <a:sym typeface="Oswald"/>
              </a:defRPr>
            </a:lvl3pPr>
            <a:lvl4pPr>
              <a:spcBef>
                <a:spcPts val="0"/>
              </a:spcBef>
              <a:buClr>
                <a:schemeClr val="dk2"/>
              </a:buClr>
              <a:buSzPct val="100000"/>
              <a:buFont typeface="Oswald"/>
              <a:buNone/>
              <a:defRPr sz="3000">
                <a:solidFill>
                  <a:schemeClr val="dk2"/>
                </a:solidFill>
                <a:latin typeface="Oswald"/>
                <a:ea typeface="Oswald"/>
                <a:cs typeface="Oswald"/>
                <a:sym typeface="Oswald"/>
              </a:defRPr>
            </a:lvl4pPr>
            <a:lvl5pPr>
              <a:spcBef>
                <a:spcPts val="0"/>
              </a:spcBef>
              <a:buClr>
                <a:schemeClr val="dk2"/>
              </a:buClr>
              <a:buSzPct val="100000"/>
              <a:buFont typeface="Oswald"/>
              <a:buNone/>
              <a:defRPr sz="3000">
                <a:solidFill>
                  <a:schemeClr val="dk2"/>
                </a:solidFill>
                <a:latin typeface="Oswald"/>
                <a:ea typeface="Oswald"/>
                <a:cs typeface="Oswald"/>
                <a:sym typeface="Oswald"/>
              </a:defRPr>
            </a:lvl5pPr>
            <a:lvl6pPr>
              <a:spcBef>
                <a:spcPts val="0"/>
              </a:spcBef>
              <a:buClr>
                <a:schemeClr val="dk2"/>
              </a:buClr>
              <a:buSzPct val="100000"/>
              <a:buFont typeface="Oswald"/>
              <a:buNone/>
              <a:defRPr sz="3000">
                <a:solidFill>
                  <a:schemeClr val="dk2"/>
                </a:solidFill>
                <a:latin typeface="Oswald"/>
                <a:ea typeface="Oswald"/>
                <a:cs typeface="Oswald"/>
                <a:sym typeface="Oswald"/>
              </a:defRPr>
            </a:lvl6pPr>
            <a:lvl7pPr>
              <a:spcBef>
                <a:spcPts val="0"/>
              </a:spcBef>
              <a:buClr>
                <a:schemeClr val="dk2"/>
              </a:buClr>
              <a:buSzPct val="100000"/>
              <a:buFont typeface="Oswald"/>
              <a:buNone/>
              <a:defRPr sz="3000">
                <a:solidFill>
                  <a:schemeClr val="dk2"/>
                </a:solidFill>
                <a:latin typeface="Oswald"/>
                <a:ea typeface="Oswald"/>
                <a:cs typeface="Oswald"/>
                <a:sym typeface="Oswald"/>
              </a:defRPr>
            </a:lvl7pPr>
            <a:lvl8pPr>
              <a:spcBef>
                <a:spcPts val="0"/>
              </a:spcBef>
              <a:buClr>
                <a:schemeClr val="dk2"/>
              </a:buClr>
              <a:buSzPct val="100000"/>
              <a:buFont typeface="Oswald"/>
              <a:buNone/>
              <a:defRPr sz="3000">
                <a:solidFill>
                  <a:schemeClr val="dk2"/>
                </a:solidFill>
                <a:latin typeface="Oswald"/>
                <a:ea typeface="Oswald"/>
                <a:cs typeface="Oswald"/>
                <a:sym typeface="Oswald"/>
              </a:defRPr>
            </a:lvl8pPr>
            <a:lvl9pPr>
              <a:spcBef>
                <a:spcPts val="0"/>
              </a:spcBef>
              <a:buClr>
                <a:schemeClr val="dk2"/>
              </a:buClr>
              <a:buSzPct val="100000"/>
              <a:buFont typeface="Oswald"/>
              <a:buNone/>
              <a:defRPr sz="3000">
                <a:solidFill>
                  <a:schemeClr val="dk2"/>
                </a:solidFill>
                <a:latin typeface="Oswald"/>
                <a:ea typeface="Oswald"/>
                <a:cs typeface="Oswald"/>
                <a:sym typeface="Oswald"/>
              </a:defRPr>
            </a:lvl9pPr>
          </a:lstStyle>
          <a:p/>
        </p:txBody>
      </p:sp>
      <p:sp>
        <p:nvSpPr>
          <p:cNvPr id="6" name="Shape 6"/>
          <p:cNvSpPr txBox="1"/>
          <p:nvPr>
            <p:ph idx="1" type="body"/>
          </p:nvPr>
        </p:nvSpPr>
        <p:spPr>
          <a:xfrm>
            <a:off x="311700" y="1234075"/>
            <a:ext cx="8520599" cy="3334800"/>
          </a:xfrm>
          <a:prstGeom prst="rect">
            <a:avLst/>
          </a:prstGeom>
          <a:noFill/>
          <a:ln>
            <a:noFill/>
          </a:ln>
        </p:spPr>
        <p:txBody>
          <a:bodyPr anchorCtr="0" anchor="t" bIns="91425" lIns="91425" rIns="91425" tIns="91425"/>
          <a:lstStyle>
            <a:lvl1pPr>
              <a:lnSpc>
                <a:spcPct val="115000"/>
              </a:lnSpc>
              <a:spcBef>
                <a:spcPts val="0"/>
              </a:spcBef>
              <a:spcAft>
                <a:spcPts val="1600"/>
              </a:spcAft>
              <a:buClr>
                <a:schemeClr val="dk2"/>
              </a:buClr>
              <a:buSzPct val="100000"/>
              <a:buFont typeface="Playfair Display"/>
              <a:defRPr sz="1800">
                <a:solidFill>
                  <a:schemeClr val="dk2"/>
                </a:solidFill>
                <a:latin typeface="Playfair Display"/>
                <a:ea typeface="Playfair Display"/>
                <a:cs typeface="Playfair Display"/>
                <a:sym typeface="Playfair Display"/>
              </a:defRPr>
            </a:lvl1pPr>
            <a:lvl2pPr>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2pPr>
            <a:lvl3pPr>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3pPr>
            <a:lvl4pPr>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4pPr>
            <a:lvl5pPr>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5pPr>
            <a:lvl6pPr>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6pPr>
            <a:lvl7pPr>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7pPr>
            <a:lvl8pPr>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8pPr>
            <a:lvl9pPr>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9pPr>
          </a:lstStyle>
          <a:p/>
        </p:txBody>
      </p:sp>
      <p:sp>
        <p:nvSpPr>
          <p:cNvPr id="7" name="Shape 7"/>
          <p:cNvSpPr txBox="1"/>
          <p:nvPr>
            <p:ph idx="12" type="sldNum"/>
          </p:nvPr>
        </p:nvSpPr>
        <p:spPr>
          <a:xfrm>
            <a:off x="8497999" y="4688758"/>
            <a:ext cx="548699" cy="393600"/>
          </a:xfrm>
          <a:prstGeom prst="rect">
            <a:avLst/>
          </a:prstGeom>
          <a:noFill/>
          <a:ln>
            <a:noFill/>
          </a:ln>
        </p:spPr>
        <p:txBody>
          <a:bodyPr anchorCtr="0" anchor="ctr" bIns="91425" lIns="91425" rIns="91425" tIns="91425">
            <a:noAutofit/>
          </a:bodyPr>
          <a:lstStyle/>
          <a:p>
            <a:pPr algn="r">
              <a:spcBef>
                <a:spcPts val="0"/>
              </a:spcBef>
              <a:buNone/>
            </a:pPr>
            <a:fld id="{00000000-1234-1234-1234-123412341234}" type="slidenum">
              <a:rPr lang="es" sz="1000">
                <a:solidFill>
                  <a:schemeClr val="dk2"/>
                </a:solidFill>
                <a:latin typeface="Playfair Display"/>
                <a:ea typeface="Playfair Display"/>
                <a:cs typeface="Playfair Display"/>
                <a:sym typeface="Playfair Display"/>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07.png"/><Relationship Id="rId4" Type="http://schemas.openxmlformats.org/officeDocument/2006/relationships/image" Target="../media/image0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0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00.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0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02.png"/><Relationship Id="rId4" Type="http://schemas.openxmlformats.org/officeDocument/2006/relationships/image" Target="../media/image0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0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0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0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93C47D"/>
        </a:solidFill>
      </p:bgPr>
    </p:bg>
    <p:spTree>
      <p:nvGrpSpPr>
        <p:cNvPr id="53" name="Shape 53"/>
        <p:cNvGrpSpPr/>
        <p:nvPr/>
      </p:nvGrpSpPr>
      <p:grpSpPr>
        <a:xfrm>
          <a:off x="0" y="0"/>
          <a:ext cx="0" cy="0"/>
          <a:chOff x="0" y="0"/>
          <a:chExt cx="0" cy="0"/>
        </a:xfrm>
      </p:grpSpPr>
      <p:sp>
        <p:nvSpPr>
          <p:cNvPr id="54" name="Shape 54"/>
          <p:cNvSpPr txBox="1"/>
          <p:nvPr>
            <p:ph type="ctrTitle"/>
          </p:nvPr>
        </p:nvSpPr>
        <p:spPr>
          <a:xfrm>
            <a:off x="344250" y="1403850"/>
            <a:ext cx="8455500" cy="2146800"/>
          </a:xfrm>
          <a:prstGeom prst="rect">
            <a:avLst/>
          </a:prstGeom>
        </p:spPr>
        <p:txBody>
          <a:bodyPr anchorCtr="0" anchor="ctr" bIns="91425" lIns="91425" rIns="91425" tIns="91425">
            <a:noAutofit/>
          </a:bodyPr>
          <a:lstStyle/>
          <a:p>
            <a:pPr>
              <a:spcBef>
                <a:spcPts val="0"/>
              </a:spcBef>
              <a:buNone/>
            </a:pPr>
            <a:r>
              <a:rPr lang="es"/>
              <a:t>Excursión a Sahagún de Campos</a:t>
            </a:r>
          </a:p>
        </p:txBody>
      </p:sp>
      <p:sp>
        <p:nvSpPr>
          <p:cNvPr id="55" name="Shape 55"/>
          <p:cNvSpPr txBox="1"/>
          <p:nvPr>
            <p:ph idx="1" type="subTitle"/>
          </p:nvPr>
        </p:nvSpPr>
        <p:spPr>
          <a:xfrm>
            <a:off x="344250" y="3550650"/>
            <a:ext cx="4910100" cy="845099"/>
          </a:xfrm>
          <a:prstGeom prst="rect">
            <a:avLst/>
          </a:prstGeom>
        </p:spPr>
        <p:txBody>
          <a:bodyPr anchorCtr="0" anchor="ctr" bIns="91425" lIns="91425" rIns="91425" tIns="91425">
            <a:noAutofit/>
          </a:bodyPr>
          <a:lstStyle/>
          <a:p>
            <a:pPr>
              <a:spcBef>
                <a:spcPts val="0"/>
              </a:spcBef>
              <a:buNone/>
            </a:pPr>
            <a:r>
              <a:rPr lang="es"/>
              <a:t>Tierra de Campos: Espacio natural y cultural</a:t>
            </a:r>
          </a:p>
        </p:txBody>
      </p:sp>
      <p:sp>
        <p:nvSpPr>
          <p:cNvPr id="56" name="Shape 56"/>
          <p:cNvSpPr txBox="1"/>
          <p:nvPr/>
        </p:nvSpPr>
        <p:spPr>
          <a:xfrm>
            <a:off x="6474975" y="4459525"/>
            <a:ext cx="2324700" cy="428700"/>
          </a:xfrm>
          <a:prstGeom prst="rect">
            <a:avLst/>
          </a:prstGeom>
          <a:noFill/>
          <a:ln>
            <a:noFill/>
          </a:ln>
        </p:spPr>
        <p:txBody>
          <a:bodyPr anchorCtr="0" anchor="t" bIns="91425" lIns="91425" rIns="91425" tIns="91425">
            <a:noAutofit/>
          </a:bodyPr>
          <a:lstStyle/>
          <a:p>
            <a:pPr>
              <a:spcBef>
                <a:spcPts val="0"/>
              </a:spcBef>
              <a:buNone/>
            </a:pPr>
            <a:r>
              <a:rPr lang="es"/>
              <a:t>Asunción Esteban Casas</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93C47D"/>
        </a:solidFill>
      </p:bgPr>
    </p:bg>
    <p:spTree>
      <p:nvGrpSpPr>
        <p:cNvPr id="112" name="Shape 112"/>
        <p:cNvGrpSpPr/>
        <p:nvPr/>
      </p:nvGrpSpPr>
      <p:grpSpPr>
        <a:xfrm>
          <a:off x="0" y="0"/>
          <a:ext cx="0" cy="0"/>
          <a:chOff x="0" y="0"/>
          <a:chExt cx="0" cy="0"/>
        </a:xfrm>
      </p:grpSpPr>
      <p:pic>
        <p:nvPicPr>
          <p:cNvPr id="113" name="Shape 113"/>
          <p:cNvPicPr preferRelativeResize="0"/>
          <p:nvPr/>
        </p:nvPicPr>
        <p:blipFill>
          <a:blip r:embed="rId3">
            <a:alphaModFix/>
          </a:blip>
          <a:stretch>
            <a:fillRect/>
          </a:stretch>
        </p:blipFill>
        <p:spPr>
          <a:xfrm>
            <a:off x="4748725" y="1104687"/>
            <a:ext cx="3543300" cy="2934125"/>
          </a:xfrm>
          <a:prstGeom prst="rect">
            <a:avLst/>
          </a:prstGeom>
          <a:noFill/>
          <a:ln>
            <a:noFill/>
          </a:ln>
        </p:spPr>
      </p:pic>
      <p:pic>
        <p:nvPicPr>
          <p:cNvPr id="114" name="Shape 114"/>
          <p:cNvPicPr preferRelativeResize="0"/>
          <p:nvPr/>
        </p:nvPicPr>
        <p:blipFill>
          <a:blip r:embed="rId4">
            <a:alphaModFix/>
          </a:blip>
          <a:stretch>
            <a:fillRect/>
          </a:stretch>
        </p:blipFill>
        <p:spPr>
          <a:xfrm>
            <a:off x="389500" y="1100137"/>
            <a:ext cx="3543300" cy="2943225"/>
          </a:xfrm>
          <a:prstGeom prst="rect">
            <a:avLst/>
          </a:prstGeom>
          <a:noFill/>
          <a:ln>
            <a:noFill/>
          </a:ln>
        </p:spPr>
      </p:pic>
      <p:sp>
        <p:nvSpPr>
          <p:cNvPr id="115" name="Shape 115"/>
          <p:cNvSpPr txBox="1"/>
          <p:nvPr/>
        </p:nvSpPr>
        <p:spPr>
          <a:xfrm>
            <a:off x="1860425" y="4195050"/>
            <a:ext cx="5253000" cy="620099"/>
          </a:xfrm>
          <a:prstGeom prst="rect">
            <a:avLst/>
          </a:prstGeom>
          <a:noFill/>
          <a:ln>
            <a:noFill/>
          </a:ln>
        </p:spPr>
        <p:txBody>
          <a:bodyPr anchorCtr="0" anchor="t" bIns="91425" lIns="91425" rIns="91425" tIns="91425">
            <a:noAutofit/>
          </a:bodyPr>
          <a:lstStyle/>
          <a:p>
            <a:pPr indent="0" lvl="0" marL="0" rtl="0">
              <a:lnSpc>
                <a:spcPct val="115000"/>
              </a:lnSpc>
              <a:spcBef>
                <a:spcPts val="0"/>
              </a:spcBef>
              <a:buClr>
                <a:schemeClr val="dk2"/>
              </a:buClr>
              <a:buSzPct val="68750"/>
              <a:buFont typeface="Arial"/>
              <a:buNone/>
            </a:pPr>
            <a:r>
              <a:rPr lang="es" sz="1600">
                <a:solidFill>
                  <a:schemeClr val="dk2"/>
                </a:solidFill>
              </a:rPr>
              <a:t>En el interior llama la atención que el trazado de los arcos triunfales es de herradura.</a:t>
            </a:r>
          </a:p>
          <a:p>
            <a:pPr>
              <a:spcBef>
                <a:spcPts val="0"/>
              </a:spcBef>
              <a:buNone/>
            </a:pPr>
            <a:r>
              <a:t/>
            </a:r>
            <a:endParaRPr/>
          </a:p>
        </p:txBody>
      </p:sp>
      <p:sp>
        <p:nvSpPr>
          <p:cNvPr id="116" name="Shape 116"/>
          <p:cNvSpPr txBox="1"/>
          <p:nvPr/>
        </p:nvSpPr>
        <p:spPr>
          <a:xfrm>
            <a:off x="3076325" y="280875"/>
            <a:ext cx="2659800" cy="612900"/>
          </a:xfrm>
          <a:prstGeom prst="rect">
            <a:avLst/>
          </a:prstGeom>
          <a:noFill/>
          <a:ln>
            <a:noFill/>
          </a:ln>
        </p:spPr>
        <p:txBody>
          <a:bodyPr anchorCtr="0" anchor="t" bIns="91425" lIns="91425" rIns="91425" tIns="91425">
            <a:noAutofit/>
          </a:bodyPr>
          <a:lstStyle/>
          <a:p>
            <a:pPr lvl="0" rtl="0" algn="ctr">
              <a:spcBef>
                <a:spcPts val="0"/>
              </a:spcBef>
              <a:buClr>
                <a:schemeClr val="dk2"/>
              </a:buClr>
              <a:buSzPct val="55000"/>
              <a:buFont typeface="Arial"/>
              <a:buNone/>
            </a:pPr>
            <a:r>
              <a:rPr b="1" lang="es" sz="2000">
                <a:solidFill>
                  <a:schemeClr val="dk2"/>
                </a:solidFill>
              </a:rPr>
              <a:t>Iglesia de San Tirso</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93C47D"/>
        </a:solidFill>
      </p:bgPr>
    </p:bg>
    <p:spTree>
      <p:nvGrpSpPr>
        <p:cNvPr id="120" name="Shape 120"/>
        <p:cNvGrpSpPr/>
        <p:nvPr/>
      </p:nvGrpSpPr>
      <p:grpSpPr>
        <a:xfrm>
          <a:off x="0" y="0"/>
          <a:ext cx="0" cy="0"/>
          <a:chOff x="0" y="0"/>
          <a:chExt cx="0" cy="0"/>
        </a:xfrm>
      </p:grpSpPr>
      <p:sp>
        <p:nvSpPr>
          <p:cNvPr id="121" name="Shape 121"/>
          <p:cNvSpPr txBox="1"/>
          <p:nvPr>
            <p:ph type="title"/>
          </p:nvPr>
        </p:nvSpPr>
        <p:spPr>
          <a:xfrm>
            <a:off x="1132475" y="182400"/>
            <a:ext cx="2857499" cy="392100"/>
          </a:xfrm>
          <a:prstGeom prst="rect">
            <a:avLst/>
          </a:prstGeom>
        </p:spPr>
        <p:txBody>
          <a:bodyPr anchorCtr="0" anchor="t" bIns="91425" lIns="91425" rIns="91425" tIns="91425">
            <a:noAutofit/>
          </a:bodyPr>
          <a:lstStyle/>
          <a:p>
            <a:pPr>
              <a:spcBef>
                <a:spcPts val="0"/>
              </a:spcBef>
              <a:buNone/>
            </a:pPr>
            <a:r>
              <a:rPr b="1" lang="es" sz="1800">
                <a:latin typeface="Arial"/>
                <a:ea typeface="Arial"/>
                <a:cs typeface="Arial"/>
                <a:sym typeface="Arial"/>
              </a:rPr>
              <a:t>Iglesia de San Lorenzo</a:t>
            </a:r>
          </a:p>
        </p:txBody>
      </p:sp>
      <p:sp>
        <p:nvSpPr>
          <p:cNvPr id="122" name="Shape 122"/>
          <p:cNvSpPr txBox="1"/>
          <p:nvPr>
            <p:ph idx="1" type="body"/>
          </p:nvPr>
        </p:nvSpPr>
        <p:spPr>
          <a:xfrm>
            <a:off x="311700" y="574500"/>
            <a:ext cx="3865200" cy="4286399"/>
          </a:xfrm>
          <a:prstGeom prst="rect">
            <a:avLst/>
          </a:prstGeom>
        </p:spPr>
        <p:txBody>
          <a:bodyPr anchorCtr="0" anchor="t" bIns="91425" lIns="91425" rIns="91425" tIns="91425">
            <a:noAutofit/>
          </a:bodyPr>
          <a:lstStyle/>
          <a:p>
            <a:pPr indent="457200" lvl="0" rtl="0" algn="just">
              <a:spcBef>
                <a:spcPts val="0"/>
              </a:spcBef>
              <a:spcAft>
                <a:spcPts val="0"/>
              </a:spcAft>
              <a:buClr>
                <a:schemeClr val="dk2"/>
              </a:buClr>
              <a:buSzPct val="91666"/>
              <a:buFont typeface="Arial"/>
              <a:buNone/>
            </a:pPr>
            <a:r>
              <a:rPr lang="es" sz="1200">
                <a:latin typeface="Arial"/>
                <a:ea typeface="Arial"/>
                <a:cs typeface="Arial"/>
                <a:sym typeface="Arial"/>
              </a:rPr>
              <a:t>La iglesia de San Lorenzo es otro magnífico ejemplar del románico mudéjar, aunque ya en su fase "clásica" que se extiende por toda la Tierra de Pinares castellana. Data de comienzos del siglo XIII, como tantas construcciones de este estilo.</a:t>
            </a:r>
          </a:p>
          <a:p>
            <a:pPr indent="457200" lvl="0" rtl="0" algn="just">
              <a:spcBef>
                <a:spcPts val="0"/>
              </a:spcBef>
              <a:spcAft>
                <a:spcPts val="0"/>
              </a:spcAft>
              <a:buClr>
                <a:schemeClr val="dk2"/>
              </a:buClr>
              <a:buSzPct val="91666"/>
              <a:buFont typeface="Arial"/>
              <a:buNone/>
            </a:pPr>
            <a:r>
              <a:rPr lang="es" sz="1200">
                <a:latin typeface="Arial"/>
                <a:ea typeface="Arial"/>
                <a:cs typeface="Arial"/>
                <a:sym typeface="Arial"/>
              </a:rPr>
              <a:t>De grandes dimensiones, su estructura es similar a San Tirso pero su material de construcción es plenamente de ladrillo.</a:t>
            </a:r>
          </a:p>
          <a:p>
            <a:pPr indent="457200" lvl="0" rtl="0" algn="just">
              <a:spcBef>
                <a:spcPts val="0"/>
              </a:spcBef>
              <a:spcAft>
                <a:spcPts val="0"/>
              </a:spcAft>
              <a:buClr>
                <a:schemeClr val="dk2"/>
              </a:buClr>
              <a:buSzPct val="91666"/>
              <a:buFont typeface="Arial"/>
              <a:buNone/>
            </a:pPr>
            <a:r>
              <a:rPr lang="es" sz="1200">
                <a:latin typeface="Arial"/>
                <a:ea typeface="Arial"/>
                <a:cs typeface="Arial"/>
                <a:sym typeface="Arial"/>
              </a:rPr>
              <a:t>La cabecera tiene tres ábsides con bellas arquerías de herradura y alfiz, con frisos de ladrillos en esquinilla.</a:t>
            </a:r>
          </a:p>
          <a:p>
            <a:pPr indent="457200" lvl="0" rtl="0" algn="just">
              <a:spcBef>
                <a:spcPts val="0"/>
              </a:spcBef>
              <a:spcAft>
                <a:spcPts val="0"/>
              </a:spcAft>
              <a:buClr>
                <a:schemeClr val="dk2"/>
              </a:buClr>
              <a:buSzPct val="91666"/>
              <a:buFont typeface="Arial"/>
              <a:buNone/>
            </a:pPr>
            <a:r>
              <a:rPr lang="es" sz="1200">
                <a:latin typeface="Arial"/>
                <a:ea typeface="Arial"/>
                <a:cs typeface="Arial"/>
                <a:sym typeface="Arial"/>
              </a:rPr>
              <a:t>La enorme torre troncopiramidal presenta cuatro cuerpos. El inferior tiene arcos ciegos, los dos superiores presentan cuatro vanos con arcos doblados, y el último cinco vanos rodeados de arco sencillo.</a:t>
            </a:r>
          </a:p>
          <a:p>
            <a:pPr indent="457200" lvl="0" rtl="0" algn="just">
              <a:spcBef>
                <a:spcPts val="0"/>
              </a:spcBef>
              <a:spcAft>
                <a:spcPts val="0"/>
              </a:spcAft>
              <a:buClr>
                <a:schemeClr val="dk2"/>
              </a:buClr>
              <a:buSzPct val="91666"/>
              <a:buFont typeface="Arial"/>
              <a:buNone/>
            </a:pPr>
            <a:r>
              <a:rPr lang="es" sz="1200">
                <a:latin typeface="Arial"/>
                <a:ea typeface="Arial"/>
                <a:cs typeface="Arial"/>
                <a:sym typeface="Arial"/>
              </a:rPr>
              <a:t>Sin duda este campanario inspiró otras construidas en León y otras provincias castellano leonesas como la de la iglesia segoviana de San Lorenzo.</a:t>
            </a:r>
          </a:p>
          <a:p>
            <a:pPr>
              <a:spcBef>
                <a:spcPts val="0"/>
              </a:spcBef>
              <a:buNone/>
            </a:pPr>
            <a:r>
              <a:t/>
            </a:r>
            <a:endParaRPr/>
          </a:p>
        </p:txBody>
      </p:sp>
      <p:pic>
        <p:nvPicPr>
          <p:cNvPr id="123" name="Shape 123"/>
          <p:cNvPicPr preferRelativeResize="0"/>
          <p:nvPr/>
        </p:nvPicPr>
        <p:blipFill>
          <a:blip r:embed="rId3">
            <a:alphaModFix/>
          </a:blip>
          <a:stretch>
            <a:fillRect/>
          </a:stretch>
        </p:blipFill>
        <p:spPr>
          <a:xfrm>
            <a:off x="4849025" y="320650"/>
            <a:ext cx="2857500" cy="4248150"/>
          </a:xfrm>
          <a:prstGeom prst="rect">
            <a:avLst/>
          </a:prstGeom>
          <a:noFill/>
          <a:ln>
            <a:noFill/>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93C47D"/>
        </a:solidFill>
      </p:bgPr>
    </p:bg>
    <p:spTree>
      <p:nvGrpSpPr>
        <p:cNvPr id="127" name="Shape 127"/>
        <p:cNvGrpSpPr/>
        <p:nvPr/>
      </p:nvGrpSpPr>
      <p:grpSpPr>
        <a:xfrm>
          <a:off x="0" y="0"/>
          <a:ext cx="0" cy="0"/>
          <a:chOff x="0" y="0"/>
          <a:chExt cx="0" cy="0"/>
        </a:xfrm>
      </p:grpSpPr>
      <p:sp>
        <p:nvSpPr>
          <p:cNvPr id="128" name="Shape 128"/>
          <p:cNvSpPr txBox="1"/>
          <p:nvPr>
            <p:ph type="title"/>
          </p:nvPr>
        </p:nvSpPr>
        <p:spPr>
          <a:xfrm>
            <a:off x="4515875" y="280875"/>
            <a:ext cx="4038299" cy="572699"/>
          </a:xfrm>
          <a:prstGeom prst="rect">
            <a:avLst/>
          </a:prstGeom>
        </p:spPr>
        <p:txBody>
          <a:bodyPr anchorCtr="0" anchor="t" bIns="91425" lIns="91425" rIns="91425" tIns="91425">
            <a:noAutofit/>
          </a:bodyPr>
          <a:lstStyle/>
          <a:p>
            <a:pPr>
              <a:spcBef>
                <a:spcPts val="0"/>
              </a:spcBef>
              <a:buNone/>
            </a:pPr>
            <a:r>
              <a:rPr b="1" lang="es" sz="1800">
                <a:latin typeface="Arial"/>
                <a:ea typeface="Arial"/>
                <a:cs typeface="Arial"/>
                <a:sym typeface="Arial"/>
              </a:rPr>
              <a:t>Santuario de la Peregrina</a:t>
            </a:r>
          </a:p>
        </p:txBody>
      </p:sp>
      <p:sp>
        <p:nvSpPr>
          <p:cNvPr id="129" name="Shape 129"/>
          <p:cNvSpPr txBox="1"/>
          <p:nvPr>
            <p:ph idx="1" type="body"/>
          </p:nvPr>
        </p:nvSpPr>
        <p:spPr>
          <a:xfrm>
            <a:off x="311700" y="280875"/>
            <a:ext cx="3044399" cy="4287899"/>
          </a:xfrm>
          <a:prstGeom prst="rect">
            <a:avLst/>
          </a:prstGeom>
        </p:spPr>
        <p:txBody>
          <a:bodyPr anchorCtr="0" anchor="t" bIns="91425" lIns="91425" rIns="91425" tIns="91425">
            <a:noAutofit/>
          </a:bodyPr>
          <a:lstStyle/>
          <a:p>
            <a:pPr indent="457200" lvl="0" rtl="0" algn="just">
              <a:spcBef>
                <a:spcPts val="0"/>
              </a:spcBef>
              <a:spcAft>
                <a:spcPts val="0"/>
              </a:spcAft>
              <a:buClr>
                <a:schemeClr val="dk2"/>
              </a:buClr>
              <a:buSzPct val="78571"/>
              <a:buFont typeface="Arial"/>
              <a:buNone/>
            </a:pPr>
            <a:r>
              <a:rPr b="1" lang="es" sz="1400">
                <a:latin typeface="Arial"/>
                <a:ea typeface="Arial"/>
                <a:cs typeface="Arial"/>
                <a:sym typeface="Arial"/>
              </a:rPr>
              <a:t>Otros templos mudéjares medievales de Sahagún:</a:t>
            </a:r>
          </a:p>
          <a:p>
            <a:pPr indent="457200" lvl="0" rtl="0" algn="just">
              <a:spcBef>
                <a:spcPts val="0"/>
              </a:spcBef>
              <a:spcAft>
                <a:spcPts val="0"/>
              </a:spcAft>
              <a:buClr>
                <a:schemeClr val="dk2"/>
              </a:buClr>
              <a:buSzPct val="78571"/>
              <a:buFont typeface="Arial"/>
              <a:buNone/>
            </a:pPr>
            <a:r>
              <a:rPr lang="es" sz="1400">
                <a:latin typeface="Arial"/>
                <a:ea typeface="Arial"/>
                <a:cs typeface="Arial"/>
                <a:sym typeface="Arial"/>
              </a:rPr>
              <a:t>En la capital del mudéjar leonés, la nómina de edificios medievales del estilo se amplía con el </a:t>
            </a:r>
            <a:r>
              <a:rPr b="1" lang="es" sz="1400">
                <a:latin typeface="Arial"/>
                <a:ea typeface="Arial"/>
                <a:cs typeface="Arial"/>
                <a:sym typeface="Arial"/>
              </a:rPr>
              <a:t>Santuario de la Peregrina</a:t>
            </a:r>
            <a:r>
              <a:rPr lang="es" sz="1400">
                <a:latin typeface="Arial"/>
                <a:ea typeface="Arial"/>
                <a:cs typeface="Arial"/>
                <a:sym typeface="Arial"/>
              </a:rPr>
              <a:t> y la </a:t>
            </a:r>
            <a:r>
              <a:rPr b="1" lang="es" sz="1400">
                <a:latin typeface="Arial"/>
                <a:ea typeface="Arial"/>
                <a:cs typeface="Arial"/>
                <a:sym typeface="Arial"/>
              </a:rPr>
              <a:t>Ermita de la Virgen del Puente</a:t>
            </a:r>
            <a:r>
              <a:rPr lang="es" sz="1400">
                <a:latin typeface="Arial"/>
                <a:ea typeface="Arial"/>
                <a:cs typeface="Arial"/>
                <a:sym typeface="Arial"/>
              </a:rPr>
              <a:t>.</a:t>
            </a:r>
          </a:p>
          <a:p>
            <a:pPr indent="457200" lvl="0" rtl="0" algn="just">
              <a:spcBef>
                <a:spcPts val="0"/>
              </a:spcBef>
              <a:spcAft>
                <a:spcPts val="0"/>
              </a:spcAft>
              <a:buClr>
                <a:schemeClr val="dk2"/>
              </a:buClr>
              <a:buSzPct val="78571"/>
              <a:buFont typeface="Arial"/>
              <a:buNone/>
            </a:pPr>
            <a:r>
              <a:rPr lang="es" sz="1400">
                <a:latin typeface="Arial"/>
                <a:ea typeface="Arial"/>
                <a:cs typeface="Arial"/>
                <a:sym typeface="Arial"/>
              </a:rPr>
              <a:t>El Santurio de la Peregrina fue una fundación franciscana del siglo XIII avanzado que fue hospital de peregrinos. Se ubica en lo alto de una colina cercana al núcleo de la población. Destaca su potente ábside poligonal donde lo mudéjar se inspira más en el gótico que el románico.</a:t>
            </a:r>
          </a:p>
          <a:p>
            <a:pPr>
              <a:spcBef>
                <a:spcPts val="0"/>
              </a:spcBef>
              <a:buNone/>
            </a:pPr>
            <a:r>
              <a:t/>
            </a:r>
            <a:endParaRPr/>
          </a:p>
        </p:txBody>
      </p:sp>
      <p:pic>
        <p:nvPicPr>
          <p:cNvPr id="130" name="Shape 130"/>
          <p:cNvPicPr preferRelativeResize="0"/>
          <p:nvPr/>
        </p:nvPicPr>
        <p:blipFill>
          <a:blip r:embed="rId3">
            <a:alphaModFix/>
          </a:blip>
          <a:stretch>
            <a:fillRect/>
          </a:stretch>
        </p:blipFill>
        <p:spPr>
          <a:xfrm>
            <a:off x="4228900" y="1128200"/>
            <a:ext cx="3543300" cy="3228975"/>
          </a:xfrm>
          <a:prstGeom prst="rect">
            <a:avLst/>
          </a:prstGeom>
          <a:noFill/>
          <a:ln>
            <a:noFill/>
          </a:ln>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93C47D"/>
        </a:solidFill>
      </p:bgPr>
    </p:bg>
    <p:spTree>
      <p:nvGrpSpPr>
        <p:cNvPr id="134" name="Shape 134"/>
        <p:cNvGrpSpPr/>
        <p:nvPr/>
      </p:nvGrpSpPr>
      <p:grpSpPr>
        <a:xfrm>
          <a:off x="0" y="0"/>
          <a:ext cx="0" cy="0"/>
          <a:chOff x="0" y="0"/>
          <a:chExt cx="0" cy="0"/>
        </a:xfrm>
      </p:grpSpPr>
      <p:sp>
        <p:nvSpPr>
          <p:cNvPr id="135" name="Shape 135"/>
          <p:cNvSpPr txBox="1"/>
          <p:nvPr>
            <p:ph type="title"/>
          </p:nvPr>
        </p:nvSpPr>
        <p:spPr>
          <a:xfrm>
            <a:off x="4515875" y="280875"/>
            <a:ext cx="4038299" cy="572699"/>
          </a:xfrm>
          <a:prstGeom prst="rect">
            <a:avLst/>
          </a:prstGeom>
        </p:spPr>
        <p:txBody>
          <a:bodyPr anchorCtr="0" anchor="t" bIns="91425" lIns="91425" rIns="91425" tIns="91425">
            <a:noAutofit/>
          </a:bodyPr>
          <a:lstStyle/>
          <a:p>
            <a:pPr lvl="0" rtl="0">
              <a:spcBef>
                <a:spcPts val="0"/>
              </a:spcBef>
              <a:buNone/>
            </a:pPr>
            <a:r>
              <a:rPr b="1" lang="es" sz="1800">
                <a:solidFill>
                  <a:srgbClr val="000000"/>
                </a:solidFill>
                <a:latin typeface="Arial"/>
                <a:ea typeface="Arial"/>
                <a:cs typeface="Arial"/>
                <a:sym typeface="Arial"/>
              </a:rPr>
              <a:t>Ermita de la Virgen del Puente</a:t>
            </a:r>
          </a:p>
        </p:txBody>
      </p:sp>
      <p:sp>
        <p:nvSpPr>
          <p:cNvPr id="136" name="Shape 136"/>
          <p:cNvSpPr txBox="1"/>
          <p:nvPr>
            <p:ph idx="1" type="body"/>
          </p:nvPr>
        </p:nvSpPr>
        <p:spPr>
          <a:xfrm>
            <a:off x="311700" y="280875"/>
            <a:ext cx="3044399" cy="4287899"/>
          </a:xfrm>
          <a:prstGeom prst="rect">
            <a:avLst/>
          </a:prstGeom>
        </p:spPr>
        <p:txBody>
          <a:bodyPr anchorCtr="0" anchor="t" bIns="91425" lIns="91425" rIns="91425" tIns="91425">
            <a:noAutofit/>
          </a:bodyPr>
          <a:lstStyle/>
          <a:p>
            <a:pPr indent="457200" lvl="0" rtl="0" algn="just">
              <a:spcBef>
                <a:spcPts val="0"/>
              </a:spcBef>
              <a:spcAft>
                <a:spcPts val="0"/>
              </a:spcAft>
              <a:buNone/>
            </a:pPr>
            <a:r>
              <a:rPr b="1" lang="es" sz="1400">
                <a:latin typeface="Arial"/>
                <a:ea typeface="Arial"/>
                <a:cs typeface="Arial"/>
                <a:sym typeface="Arial"/>
              </a:rPr>
              <a:t>Otros templos mudéjares medievales de Sahagún:</a:t>
            </a:r>
          </a:p>
          <a:p>
            <a:pPr indent="457200" lvl="0" rtl="0" algn="just">
              <a:spcBef>
                <a:spcPts val="0"/>
              </a:spcBef>
              <a:spcAft>
                <a:spcPts val="0"/>
              </a:spcAft>
              <a:buNone/>
            </a:pPr>
            <a:r>
              <a:rPr lang="es" sz="1400">
                <a:latin typeface="Arial"/>
                <a:ea typeface="Arial"/>
                <a:cs typeface="Arial"/>
                <a:sym typeface="Arial"/>
              </a:rPr>
              <a:t>En la capital del mudéjar leonés, la nómina de edificios medievales del estilo se amplía con el </a:t>
            </a:r>
            <a:r>
              <a:rPr b="1" lang="es" sz="1400">
                <a:latin typeface="Arial"/>
                <a:ea typeface="Arial"/>
                <a:cs typeface="Arial"/>
                <a:sym typeface="Arial"/>
              </a:rPr>
              <a:t>Santuario de la Peregrina</a:t>
            </a:r>
            <a:r>
              <a:rPr lang="es" sz="1400">
                <a:latin typeface="Arial"/>
                <a:ea typeface="Arial"/>
                <a:cs typeface="Arial"/>
                <a:sym typeface="Arial"/>
              </a:rPr>
              <a:t> y la </a:t>
            </a:r>
            <a:r>
              <a:rPr b="1" lang="es" sz="1400">
                <a:latin typeface="Arial"/>
                <a:ea typeface="Arial"/>
                <a:cs typeface="Arial"/>
                <a:sym typeface="Arial"/>
              </a:rPr>
              <a:t>Ermita de la Virgen del Puente</a:t>
            </a:r>
            <a:r>
              <a:rPr lang="es" sz="1400">
                <a:latin typeface="Arial"/>
                <a:ea typeface="Arial"/>
                <a:cs typeface="Arial"/>
                <a:sym typeface="Arial"/>
              </a:rPr>
              <a:t>.</a:t>
            </a:r>
          </a:p>
          <a:p>
            <a:pPr indent="457200" lvl="0" rtl="0" algn="just">
              <a:spcBef>
                <a:spcPts val="0"/>
              </a:spcBef>
              <a:spcAft>
                <a:spcPts val="0"/>
              </a:spcAft>
              <a:buNone/>
            </a:pPr>
            <a:r>
              <a:rPr lang="es" sz="1400">
                <a:latin typeface="Arial"/>
                <a:ea typeface="Arial"/>
                <a:cs typeface="Arial"/>
                <a:sym typeface="Arial"/>
              </a:rPr>
              <a:t>El Santurio de la Peregrina fue una fundación franciscana del siglo XIII avanzado que fue hospital de peregrinos. Se ubica en lo alto de una colina cercana al núcleo de la población. Destaca su potente ábside poligonal donde lo mudéjar se inspira más en el gótico que el románico.</a:t>
            </a:r>
          </a:p>
          <a:p>
            <a:pPr lvl="0" rtl="0">
              <a:spcBef>
                <a:spcPts val="0"/>
              </a:spcBef>
              <a:buNone/>
            </a:pPr>
            <a:r>
              <a:t/>
            </a:r>
            <a:endParaRPr/>
          </a:p>
        </p:txBody>
      </p:sp>
      <p:pic>
        <p:nvPicPr>
          <p:cNvPr id="137" name="Shape 137"/>
          <p:cNvPicPr preferRelativeResize="0"/>
          <p:nvPr/>
        </p:nvPicPr>
        <p:blipFill>
          <a:blip r:embed="rId3">
            <a:alphaModFix/>
          </a:blip>
          <a:stretch>
            <a:fillRect/>
          </a:stretch>
        </p:blipFill>
        <p:spPr>
          <a:xfrm>
            <a:off x="152400" y="152400"/>
            <a:ext cx="3543300" cy="4810125"/>
          </a:xfrm>
          <a:prstGeom prst="rect">
            <a:avLst/>
          </a:prstGeom>
          <a:noFill/>
          <a:ln>
            <a:noFill/>
          </a:ln>
        </p:spPr>
      </p:pic>
      <p:sp>
        <p:nvSpPr>
          <p:cNvPr id="138" name="Shape 138"/>
          <p:cNvSpPr txBox="1"/>
          <p:nvPr/>
        </p:nvSpPr>
        <p:spPr>
          <a:xfrm>
            <a:off x="4459525" y="1541225"/>
            <a:ext cx="3720900" cy="2444100"/>
          </a:xfrm>
          <a:prstGeom prst="rect">
            <a:avLst/>
          </a:prstGeom>
          <a:noFill/>
          <a:ln>
            <a:noFill/>
          </a:ln>
        </p:spPr>
        <p:txBody>
          <a:bodyPr anchorCtr="0" anchor="t" bIns="91425" lIns="91425" rIns="91425" tIns="91425">
            <a:noAutofit/>
          </a:bodyPr>
          <a:lstStyle/>
          <a:p>
            <a:pPr indent="457200" lvl="0" rtl="0" algn="just">
              <a:lnSpc>
                <a:spcPct val="115000"/>
              </a:lnSpc>
              <a:spcBef>
                <a:spcPts val="0"/>
              </a:spcBef>
              <a:buNone/>
            </a:pPr>
            <a:r>
              <a:rPr lang="es" sz="1600">
                <a:solidFill>
                  <a:schemeClr val="dk2"/>
                </a:solidFill>
              </a:rPr>
              <a:t>Mucho más humilde, pero situado en un bonito paraje, es la </a:t>
            </a:r>
            <a:r>
              <a:rPr b="1" lang="es" sz="1600">
                <a:solidFill>
                  <a:schemeClr val="dk2"/>
                </a:solidFill>
              </a:rPr>
              <a:t>Ermita de la Virgen del Puente</a:t>
            </a:r>
            <a:r>
              <a:rPr lang="es" sz="1600">
                <a:solidFill>
                  <a:schemeClr val="dk2"/>
                </a:solidFill>
              </a:rPr>
              <a:t>. </a:t>
            </a:r>
          </a:p>
          <a:p>
            <a:pPr indent="457200" lvl="0" rtl="0" algn="just">
              <a:lnSpc>
                <a:spcPct val="115000"/>
              </a:lnSpc>
              <a:spcBef>
                <a:spcPts val="0"/>
              </a:spcBef>
              <a:buClr>
                <a:schemeClr val="dk2"/>
              </a:buClr>
              <a:buSzPct val="68750"/>
              <a:buFont typeface="Arial"/>
              <a:buNone/>
            </a:pPr>
            <a:r>
              <a:rPr lang="es" sz="1600">
                <a:solidFill>
                  <a:schemeClr val="dk2"/>
                </a:solidFill>
              </a:rPr>
              <a:t>Se llama así porque está junto a un pequeño puente medieval que salvaba el </a:t>
            </a:r>
            <a:r>
              <a:rPr b="1" lang="es" sz="1600">
                <a:solidFill>
                  <a:schemeClr val="dk2"/>
                </a:solidFill>
              </a:rPr>
              <a:t>río Valderaduey </a:t>
            </a:r>
            <a:r>
              <a:rPr lang="es" sz="1600">
                <a:solidFill>
                  <a:schemeClr val="dk2"/>
                </a:solidFill>
              </a:rPr>
              <a:t>(ahora seco y reconducido).</a:t>
            </a:r>
          </a:p>
          <a:p>
            <a:pPr>
              <a:spcBef>
                <a:spcPts val="0"/>
              </a:spcBef>
              <a:buNone/>
            </a:pPr>
            <a:r>
              <a:t/>
            </a:r>
            <a:endParaRP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93C47D"/>
        </a:solidFill>
      </p:bgPr>
    </p:bg>
    <p:spTree>
      <p:nvGrpSpPr>
        <p:cNvPr id="142" name="Shape 142"/>
        <p:cNvGrpSpPr/>
        <p:nvPr/>
      </p:nvGrpSpPr>
      <p:grpSpPr>
        <a:xfrm>
          <a:off x="0" y="0"/>
          <a:ext cx="0" cy="0"/>
          <a:chOff x="0" y="0"/>
          <a:chExt cx="0" cy="0"/>
        </a:xfrm>
      </p:grpSpPr>
      <p:sp>
        <p:nvSpPr>
          <p:cNvPr id="143" name="Shape 143"/>
          <p:cNvSpPr txBox="1"/>
          <p:nvPr>
            <p:ph type="title"/>
          </p:nvPr>
        </p:nvSpPr>
        <p:spPr>
          <a:xfrm>
            <a:off x="1900775" y="162325"/>
            <a:ext cx="5178299" cy="572699"/>
          </a:xfrm>
          <a:prstGeom prst="rect">
            <a:avLst/>
          </a:prstGeom>
        </p:spPr>
        <p:txBody>
          <a:bodyPr anchorCtr="0" anchor="t" bIns="91425" lIns="91425" rIns="91425" tIns="91425">
            <a:noAutofit/>
          </a:bodyPr>
          <a:lstStyle/>
          <a:p>
            <a:pPr>
              <a:spcBef>
                <a:spcPts val="0"/>
              </a:spcBef>
              <a:buNone/>
            </a:pPr>
            <a:r>
              <a:rPr b="1" lang="es" sz="1800">
                <a:latin typeface="Arial"/>
                <a:ea typeface="Arial"/>
                <a:cs typeface="Arial"/>
                <a:sym typeface="Arial"/>
              </a:rPr>
              <a:t>Monasterio de San Pedro de las Dueñas</a:t>
            </a:r>
          </a:p>
        </p:txBody>
      </p:sp>
      <p:sp>
        <p:nvSpPr>
          <p:cNvPr id="144" name="Shape 144"/>
          <p:cNvSpPr txBox="1"/>
          <p:nvPr>
            <p:ph idx="1" type="body"/>
          </p:nvPr>
        </p:nvSpPr>
        <p:spPr>
          <a:xfrm>
            <a:off x="357275" y="674750"/>
            <a:ext cx="5132699" cy="3666300"/>
          </a:xfrm>
          <a:prstGeom prst="rect">
            <a:avLst/>
          </a:prstGeom>
        </p:spPr>
        <p:txBody>
          <a:bodyPr anchorCtr="0" anchor="t" bIns="91425" lIns="91425" rIns="91425" tIns="91425">
            <a:noAutofit/>
          </a:bodyPr>
          <a:lstStyle/>
          <a:p>
            <a:pPr indent="457200" lvl="0" rtl="0" algn="just">
              <a:spcBef>
                <a:spcPts val="0"/>
              </a:spcBef>
              <a:spcAft>
                <a:spcPts val="0"/>
              </a:spcAft>
              <a:buClr>
                <a:schemeClr val="dk2"/>
              </a:buClr>
              <a:buSzPct val="68750"/>
              <a:buFont typeface="Arial"/>
              <a:buNone/>
            </a:pPr>
            <a:r>
              <a:rPr lang="es" sz="1600">
                <a:latin typeface="Arial"/>
                <a:ea typeface="Arial"/>
                <a:cs typeface="Arial"/>
                <a:sym typeface="Arial"/>
              </a:rPr>
              <a:t>Se conserva de época medieval la cabecera, que también es poligonal, con contrafuertes, aspilleras y frisos de esquinilla</a:t>
            </a:r>
          </a:p>
          <a:p>
            <a:pPr indent="457200" lvl="0" rtl="0" algn="just">
              <a:spcBef>
                <a:spcPts val="0"/>
              </a:spcBef>
              <a:spcAft>
                <a:spcPts val="0"/>
              </a:spcAft>
              <a:buClr>
                <a:schemeClr val="dk2"/>
              </a:buClr>
              <a:buSzPct val="68750"/>
              <a:buFont typeface="Arial"/>
              <a:buNone/>
            </a:pPr>
            <a:r>
              <a:rPr lang="es" sz="1600">
                <a:latin typeface="Arial"/>
                <a:ea typeface="Arial"/>
                <a:cs typeface="Arial"/>
                <a:sym typeface="Arial"/>
              </a:rPr>
              <a:t>A 5,1 km de Sahagún, se debe visitar el famoso </a:t>
            </a:r>
            <a:r>
              <a:rPr b="1" lang="es" sz="1600">
                <a:latin typeface="Arial"/>
                <a:ea typeface="Arial"/>
                <a:cs typeface="Arial"/>
                <a:sym typeface="Arial"/>
              </a:rPr>
              <a:t>Monasterio de San Pedro de las Dueñas</a:t>
            </a:r>
            <a:r>
              <a:rPr lang="es" sz="1600">
                <a:latin typeface="Arial"/>
                <a:ea typeface="Arial"/>
                <a:cs typeface="Arial"/>
                <a:sym typeface="Arial"/>
              </a:rPr>
              <a:t>, otro notable edificio que se comenzó en románico puro de piedra (como atestigua buena parte de su cabecera) y se finalizó en ladrillo.</a:t>
            </a:r>
          </a:p>
          <a:p>
            <a:pPr indent="457200" lvl="0" rtl="0" algn="just">
              <a:spcBef>
                <a:spcPts val="0"/>
              </a:spcBef>
              <a:spcAft>
                <a:spcPts val="0"/>
              </a:spcAft>
              <a:buClr>
                <a:schemeClr val="dk2"/>
              </a:buClr>
              <a:buSzPct val="68750"/>
              <a:buFont typeface="Arial"/>
              <a:buNone/>
            </a:pPr>
            <a:r>
              <a:rPr lang="es" sz="1600">
                <a:latin typeface="Arial"/>
                <a:ea typeface="Arial"/>
                <a:cs typeface="Arial"/>
                <a:sym typeface="Arial"/>
              </a:rPr>
              <a:t>Además de la arquitectura "mixta" de este cenobio femenino, lo más destacado es su colección de capiteles interiores de extraordinaria calidad.</a:t>
            </a:r>
          </a:p>
          <a:p>
            <a:pPr indent="457200" lvl="0" rtl="0" algn="just">
              <a:spcBef>
                <a:spcPts val="0"/>
              </a:spcBef>
              <a:spcAft>
                <a:spcPts val="0"/>
              </a:spcAft>
              <a:buClr>
                <a:schemeClr val="dk2"/>
              </a:buClr>
              <a:buSzPct val="68750"/>
              <a:buFont typeface="Arial"/>
              <a:buNone/>
            </a:pPr>
            <a:r>
              <a:rPr lang="es" sz="1600">
                <a:latin typeface="Arial"/>
                <a:ea typeface="Arial"/>
                <a:cs typeface="Arial"/>
                <a:sym typeface="Arial"/>
              </a:rPr>
              <a:t>Sin embargo, el más famoso de todos no es el de mayor virtuosismo escultórico, pero agrada por por su entrañable estampa. Nos referimos al de las siete monjas.</a:t>
            </a:r>
          </a:p>
          <a:p>
            <a:pPr>
              <a:spcBef>
                <a:spcPts val="0"/>
              </a:spcBef>
              <a:buNone/>
            </a:pPr>
            <a:r>
              <a:t/>
            </a:r>
            <a:endParaRPr/>
          </a:p>
        </p:txBody>
      </p:sp>
      <p:pic>
        <p:nvPicPr>
          <p:cNvPr id="145" name="Shape 145"/>
          <p:cNvPicPr preferRelativeResize="0"/>
          <p:nvPr/>
        </p:nvPicPr>
        <p:blipFill>
          <a:blip r:embed="rId3">
            <a:alphaModFix/>
          </a:blip>
          <a:stretch>
            <a:fillRect/>
          </a:stretch>
        </p:blipFill>
        <p:spPr>
          <a:xfrm>
            <a:off x="5678925" y="735025"/>
            <a:ext cx="3048000" cy="3829050"/>
          </a:xfrm>
          <a:prstGeom prst="rect">
            <a:avLst/>
          </a:prstGeom>
          <a:noFill/>
          <a:ln>
            <a:noFill/>
          </a:ln>
        </p:spPr>
      </p:pic>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93C47D"/>
        </a:solidFill>
      </p:bgPr>
    </p:bg>
    <p:spTree>
      <p:nvGrpSpPr>
        <p:cNvPr id="149" name="Shape 149"/>
        <p:cNvGrpSpPr/>
        <p:nvPr/>
      </p:nvGrpSpPr>
      <p:grpSpPr>
        <a:xfrm>
          <a:off x="0" y="0"/>
          <a:ext cx="0" cy="0"/>
          <a:chOff x="0" y="0"/>
          <a:chExt cx="0" cy="0"/>
        </a:xfrm>
      </p:grpSpPr>
      <p:sp>
        <p:nvSpPr>
          <p:cNvPr id="150" name="Shape 150"/>
          <p:cNvSpPr txBox="1"/>
          <p:nvPr/>
        </p:nvSpPr>
        <p:spPr>
          <a:xfrm>
            <a:off x="528950" y="1764750"/>
            <a:ext cx="7915800" cy="1613999"/>
          </a:xfrm>
          <a:prstGeom prst="rect">
            <a:avLst/>
          </a:prstGeom>
          <a:noFill/>
          <a:ln>
            <a:noFill/>
          </a:ln>
        </p:spPr>
        <p:txBody>
          <a:bodyPr anchorCtr="0" anchor="t" bIns="91425" lIns="91425" rIns="91425" tIns="91425">
            <a:noAutofit/>
          </a:bodyPr>
          <a:lstStyle/>
          <a:p>
            <a:pPr indent="457200" lvl="0" rtl="0" algn="ctr">
              <a:lnSpc>
                <a:spcPct val="115000"/>
              </a:lnSpc>
              <a:spcBef>
                <a:spcPts val="0"/>
              </a:spcBef>
              <a:buClr>
                <a:schemeClr val="dk2"/>
              </a:buClr>
              <a:buSzPct val="45833"/>
              <a:buFont typeface="Arial"/>
              <a:buNone/>
            </a:pPr>
            <a:r>
              <a:rPr lang="es" sz="2400">
                <a:solidFill>
                  <a:schemeClr val="dk2"/>
                </a:solidFill>
              </a:rPr>
              <a:t>Toda la información e imágenes han sido extraídas de la página web:</a:t>
            </a:r>
          </a:p>
          <a:p>
            <a:pPr lvl="0" rtl="0" algn="ctr">
              <a:lnSpc>
                <a:spcPct val="115000"/>
              </a:lnSpc>
              <a:spcBef>
                <a:spcPts val="0"/>
              </a:spcBef>
              <a:buClr>
                <a:schemeClr val="dk2"/>
              </a:buClr>
              <a:buSzPct val="45833"/>
              <a:buFont typeface="Arial"/>
              <a:buNone/>
            </a:pPr>
            <a:r>
              <a:rPr b="1" lang="es" sz="2400">
                <a:solidFill>
                  <a:schemeClr val="dk2"/>
                </a:solidFill>
              </a:rPr>
              <a:t>http://www.arteguias.com/romanico_sahagun.htm</a:t>
            </a:r>
          </a:p>
          <a:p>
            <a:pPr>
              <a:spcBef>
                <a:spcPts val="0"/>
              </a:spcBef>
              <a:buNone/>
            </a:pPr>
            <a:r>
              <a:t/>
            </a:r>
            <a:endParaRPr/>
          </a:p>
        </p:txBody>
      </p:sp>
      <p:sp>
        <p:nvSpPr>
          <p:cNvPr id="151" name="Shape 151"/>
          <p:cNvSpPr txBox="1"/>
          <p:nvPr/>
        </p:nvSpPr>
        <p:spPr>
          <a:xfrm>
            <a:off x="2226300" y="813925"/>
            <a:ext cx="4691399" cy="565200"/>
          </a:xfrm>
          <a:prstGeom prst="rect">
            <a:avLst/>
          </a:prstGeom>
          <a:noFill/>
          <a:ln>
            <a:noFill/>
          </a:ln>
        </p:spPr>
        <p:txBody>
          <a:bodyPr anchorCtr="0" anchor="t" bIns="91425" lIns="91425" rIns="91425" tIns="91425">
            <a:noAutofit/>
          </a:bodyPr>
          <a:lstStyle/>
          <a:p>
            <a:pPr algn="ctr">
              <a:spcBef>
                <a:spcPts val="0"/>
              </a:spcBef>
              <a:buNone/>
            </a:pPr>
            <a:r>
              <a:rPr b="1" lang="es" sz="2400"/>
              <a:t>MATERIAL UTILIZADO:</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93C47D"/>
        </a:solidFill>
      </p:bgPr>
    </p:bg>
    <p:spTree>
      <p:nvGrpSpPr>
        <p:cNvPr id="155" name="Shape 155"/>
        <p:cNvGrpSpPr/>
        <p:nvPr/>
      </p:nvGrpSpPr>
      <p:grpSpPr>
        <a:xfrm>
          <a:off x="0" y="0"/>
          <a:ext cx="0" cy="0"/>
          <a:chOff x="0" y="0"/>
          <a:chExt cx="0" cy="0"/>
        </a:xfrm>
      </p:grpSpPr>
      <p:sp>
        <p:nvSpPr>
          <p:cNvPr id="156" name="Shape 156"/>
          <p:cNvSpPr txBox="1"/>
          <p:nvPr>
            <p:ph idx="1" type="body"/>
          </p:nvPr>
        </p:nvSpPr>
        <p:spPr>
          <a:xfrm>
            <a:off x="357300" y="870450"/>
            <a:ext cx="8520599" cy="4205100"/>
          </a:xfrm>
          <a:prstGeom prst="rect">
            <a:avLst/>
          </a:prstGeom>
        </p:spPr>
        <p:txBody>
          <a:bodyPr anchorCtr="0" anchor="t" bIns="91425" lIns="91425" rIns="91425" tIns="91425">
            <a:noAutofit/>
          </a:bodyPr>
          <a:lstStyle/>
          <a:p>
            <a:pPr lvl="0" rtl="0" algn="just">
              <a:spcBef>
                <a:spcPts val="0"/>
              </a:spcBef>
              <a:spcAft>
                <a:spcPts val="0"/>
              </a:spcAft>
              <a:buClr>
                <a:schemeClr val="dk2"/>
              </a:buClr>
              <a:buSzPct val="91666"/>
              <a:buFont typeface="Arial"/>
              <a:buNone/>
            </a:pPr>
            <a:r>
              <a:rPr lang="es" sz="1200">
                <a:solidFill>
                  <a:srgbClr val="262626"/>
                </a:solidFill>
                <a:latin typeface="Arial"/>
                <a:ea typeface="Arial"/>
                <a:cs typeface="Arial"/>
                <a:sym typeface="Arial"/>
              </a:rPr>
              <a:t>1.- Explica brevemente cuándo y por qué surge el arte mudéjar.</a:t>
            </a:r>
          </a:p>
          <a:p>
            <a:pPr lvl="0" rtl="0" algn="just">
              <a:spcBef>
                <a:spcPts val="0"/>
              </a:spcBef>
              <a:spcAft>
                <a:spcPts val="0"/>
              </a:spcAft>
              <a:buClr>
                <a:schemeClr val="dk2"/>
              </a:buClr>
              <a:buSzPct val="91666"/>
              <a:buFont typeface="Arial"/>
              <a:buNone/>
            </a:pPr>
            <a:r>
              <a:rPr lang="es" sz="1200">
                <a:solidFill>
                  <a:srgbClr val="262626"/>
                </a:solidFill>
                <a:latin typeface="Arial"/>
                <a:ea typeface="Arial"/>
                <a:cs typeface="Arial"/>
                <a:sym typeface="Arial"/>
              </a:rPr>
              <a:t>2.- ¿Qué materiales se utilizaban para construir las edificaciones en el arte mudéjar?</a:t>
            </a:r>
          </a:p>
          <a:p>
            <a:pPr lvl="0" rtl="0" algn="just">
              <a:spcBef>
                <a:spcPts val="0"/>
              </a:spcBef>
              <a:spcAft>
                <a:spcPts val="0"/>
              </a:spcAft>
              <a:buClr>
                <a:schemeClr val="dk2"/>
              </a:buClr>
              <a:buSzPct val="91666"/>
              <a:buFont typeface="Arial"/>
              <a:buNone/>
            </a:pPr>
            <a:r>
              <a:rPr lang="es" sz="1200">
                <a:solidFill>
                  <a:srgbClr val="262626"/>
                </a:solidFill>
                <a:latin typeface="Arial"/>
                <a:ea typeface="Arial"/>
                <a:cs typeface="Arial"/>
                <a:sym typeface="Arial"/>
              </a:rPr>
              <a:t>3.- </a:t>
            </a:r>
            <a:r>
              <a:rPr lang="es" sz="1200">
                <a:latin typeface="Arial"/>
                <a:ea typeface="Arial"/>
                <a:cs typeface="Arial"/>
                <a:sym typeface="Arial"/>
              </a:rPr>
              <a:t>Realización de fichas, a modo de cuaderno de viaje, mezclando texto, dibujos o fotos en los que se explique los principales materiales y características del arte Mudéjar. Nos servirán para la posterior visita.</a:t>
            </a:r>
          </a:p>
          <a:p>
            <a:pPr lvl="0" rtl="0" algn="just">
              <a:spcBef>
                <a:spcPts val="0"/>
              </a:spcBef>
              <a:spcAft>
                <a:spcPts val="0"/>
              </a:spcAft>
              <a:buClr>
                <a:schemeClr val="dk2"/>
              </a:buClr>
              <a:buFont typeface="Arial"/>
              <a:buNone/>
            </a:pPr>
            <a:r>
              <a:t/>
            </a:r>
            <a:endParaRPr sz="1200">
              <a:latin typeface="Arial"/>
              <a:ea typeface="Arial"/>
              <a:cs typeface="Arial"/>
              <a:sym typeface="Arial"/>
            </a:endParaRPr>
          </a:p>
          <a:p>
            <a:pPr rtl="0" algn="just">
              <a:spcBef>
                <a:spcPts val="0"/>
              </a:spcBef>
              <a:spcAft>
                <a:spcPts val="0"/>
              </a:spcAft>
              <a:buNone/>
            </a:pPr>
            <a:r>
              <a:t/>
            </a:r>
            <a:endParaRPr sz="1200">
              <a:solidFill>
                <a:srgbClr val="262626"/>
              </a:solidFill>
              <a:latin typeface="Arial"/>
              <a:ea typeface="Arial"/>
              <a:cs typeface="Arial"/>
              <a:sym typeface="Arial"/>
            </a:endParaRPr>
          </a:p>
          <a:p>
            <a:pPr rtl="0" algn="just">
              <a:spcBef>
                <a:spcPts val="0"/>
              </a:spcBef>
              <a:spcAft>
                <a:spcPts val="0"/>
              </a:spcAft>
              <a:buNone/>
            </a:pPr>
            <a:r>
              <a:t/>
            </a:r>
            <a:endParaRPr sz="1200">
              <a:solidFill>
                <a:srgbClr val="262626"/>
              </a:solidFill>
              <a:latin typeface="Arial"/>
              <a:ea typeface="Arial"/>
              <a:cs typeface="Arial"/>
              <a:sym typeface="Arial"/>
            </a:endParaRPr>
          </a:p>
          <a:p>
            <a:pPr rtl="0" algn="just">
              <a:spcBef>
                <a:spcPts val="0"/>
              </a:spcBef>
              <a:spcAft>
                <a:spcPts val="0"/>
              </a:spcAft>
              <a:buNone/>
            </a:pPr>
            <a:r>
              <a:t/>
            </a:r>
            <a:endParaRPr sz="1200">
              <a:solidFill>
                <a:srgbClr val="262626"/>
              </a:solidFill>
              <a:latin typeface="Arial"/>
              <a:ea typeface="Arial"/>
              <a:cs typeface="Arial"/>
              <a:sym typeface="Arial"/>
            </a:endParaRPr>
          </a:p>
          <a:p>
            <a:pPr lvl="0" rtl="0" algn="just">
              <a:spcBef>
                <a:spcPts val="0"/>
              </a:spcBef>
              <a:spcAft>
                <a:spcPts val="0"/>
              </a:spcAft>
              <a:buNone/>
            </a:pPr>
            <a:r>
              <a:rPr lang="es" sz="1200">
                <a:solidFill>
                  <a:srgbClr val="262626"/>
                </a:solidFill>
                <a:latin typeface="Arial"/>
                <a:ea typeface="Arial"/>
                <a:cs typeface="Arial"/>
                <a:sym typeface="Arial"/>
              </a:rPr>
              <a:t>4.- Busca información de las siguientes construcciones (anécdotas sobre su construcción, uso dado a lo largo de la historia, origen de la construcción): </a:t>
            </a:r>
          </a:p>
          <a:p>
            <a:pPr lvl="0" rtl="0" algn="just">
              <a:spcBef>
                <a:spcPts val="0"/>
              </a:spcBef>
              <a:spcAft>
                <a:spcPts val="0"/>
              </a:spcAft>
              <a:buNone/>
            </a:pPr>
            <a:r>
              <a:t/>
            </a:r>
            <a:endParaRPr sz="1200">
              <a:solidFill>
                <a:srgbClr val="262626"/>
              </a:solidFill>
              <a:latin typeface="Arial"/>
              <a:ea typeface="Arial"/>
              <a:cs typeface="Arial"/>
              <a:sym typeface="Arial"/>
            </a:endParaRPr>
          </a:p>
          <a:p>
            <a:pPr indent="457200" lvl="0" rtl="0">
              <a:spcBef>
                <a:spcPts val="0"/>
              </a:spcBef>
              <a:spcAft>
                <a:spcPts val="0"/>
              </a:spcAft>
              <a:buNone/>
            </a:pPr>
            <a:r>
              <a:rPr lang="es" sz="1200">
                <a:solidFill>
                  <a:srgbClr val="262626"/>
                </a:solidFill>
                <a:latin typeface="Arial"/>
                <a:ea typeface="Arial"/>
                <a:cs typeface="Arial"/>
                <a:sym typeface="Arial"/>
              </a:rPr>
              <a:t>●Real Monasterio de San Benito</a:t>
            </a:r>
          </a:p>
          <a:p>
            <a:pPr indent="457200" lvl="0" rtl="0">
              <a:spcBef>
                <a:spcPts val="0"/>
              </a:spcBef>
              <a:spcAft>
                <a:spcPts val="0"/>
              </a:spcAft>
              <a:buClr>
                <a:schemeClr val="dk2"/>
              </a:buClr>
              <a:buSzPct val="91666"/>
              <a:buFont typeface="Arial"/>
              <a:buNone/>
            </a:pPr>
            <a:r>
              <a:rPr lang="es" sz="1200">
                <a:solidFill>
                  <a:srgbClr val="262626"/>
                </a:solidFill>
                <a:latin typeface="Arial"/>
                <a:ea typeface="Arial"/>
                <a:cs typeface="Arial"/>
                <a:sym typeface="Arial"/>
              </a:rPr>
              <a:t>●Arco de San Benito</a:t>
            </a:r>
          </a:p>
          <a:p>
            <a:pPr indent="457200" lvl="0" rtl="0">
              <a:spcBef>
                <a:spcPts val="0"/>
              </a:spcBef>
              <a:spcAft>
                <a:spcPts val="0"/>
              </a:spcAft>
              <a:buClr>
                <a:schemeClr val="dk2"/>
              </a:buClr>
              <a:buSzPct val="91666"/>
              <a:buFont typeface="Arial"/>
              <a:buNone/>
            </a:pPr>
            <a:r>
              <a:rPr lang="es" sz="1200">
                <a:solidFill>
                  <a:srgbClr val="262626"/>
                </a:solidFill>
                <a:latin typeface="Arial"/>
                <a:ea typeface="Arial"/>
                <a:cs typeface="Arial"/>
                <a:sym typeface="Arial"/>
              </a:rPr>
              <a:t>●Capilla de San Mancio</a:t>
            </a:r>
          </a:p>
          <a:p>
            <a:pPr indent="457200" lvl="0" rtl="0">
              <a:spcBef>
                <a:spcPts val="0"/>
              </a:spcBef>
              <a:spcAft>
                <a:spcPts val="0"/>
              </a:spcAft>
              <a:buClr>
                <a:schemeClr val="dk2"/>
              </a:buClr>
              <a:buSzPct val="91666"/>
              <a:buFont typeface="Arial"/>
              <a:buNone/>
            </a:pPr>
            <a:r>
              <a:rPr lang="es" sz="1200">
                <a:solidFill>
                  <a:srgbClr val="262626"/>
                </a:solidFill>
                <a:latin typeface="Arial"/>
                <a:ea typeface="Arial"/>
                <a:cs typeface="Arial"/>
                <a:sym typeface="Arial"/>
              </a:rPr>
              <a:t>●Iglesia de San Tirso</a:t>
            </a:r>
          </a:p>
          <a:p>
            <a:pPr indent="457200" lvl="0" rtl="0">
              <a:spcBef>
                <a:spcPts val="0"/>
              </a:spcBef>
              <a:spcAft>
                <a:spcPts val="0"/>
              </a:spcAft>
              <a:buClr>
                <a:schemeClr val="dk2"/>
              </a:buClr>
              <a:buSzPct val="91666"/>
              <a:buFont typeface="Arial"/>
              <a:buNone/>
            </a:pPr>
            <a:r>
              <a:rPr lang="es" sz="1200">
                <a:solidFill>
                  <a:srgbClr val="262626"/>
                </a:solidFill>
                <a:latin typeface="Arial"/>
                <a:ea typeface="Arial"/>
                <a:cs typeface="Arial"/>
                <a:sym typeface="Arial"/>
              </a:rPr>
              <a:t>●Iglesia de San Lorenzo</a:t>
            </a:r>
          </a:p>
          <a:p>
            <a:pPr indent="457200" lvl="0" rtl="0">
              <a:spcBef>
                <a:spcPts val="0"/>
              </a:spcBef>
              <a:spcAft>
                <a:spcPts val="0"/>
              </a:spcAft>
              <a:buClr>
                <a:schemeClr val="dk2"/>
              </a:buClr>
              <a:buSzPct val="91666"/>
              <a:buFont typeface="Arial"/>
              <a:buNone/>
            </a:pPr>
            <a:r>
              <a:rPr lang="es" sz="1200">
                <a:solidFill>
                  <a:srgbClr val="262626"/>
                </a:solidFill>
                <a:latin typeface="Arial"/>
                <a:ea typeface="Arial"/>
                <a:cs typeface="Arial"/>
                <a:sym typeface="Arial"/>
              </a:rPr>
              <a:t>●Santuario de la Peregrina</a:t>
            </a:r>
          </a:p>
          <a:p>
            <a:pPr indent="457200" lvl="0" rtl="0">
              <a:spcBef>
                <a:spcPts val="0"/>
              </a:spcBef>
              <a:spcAft>
                <a:spcPts val="0"/>
              </a:spcAft>
              <a:buClr>
                <a:schemeClr val="dk2"/>
              </a:buClr>
              <a:buSzPct val="91666"/>
              <a:buFont typeface="Arial"/>
              <a:buNone/>
            </a:pPr>
            <a:r>
              <a:rPr lang="es" sz="1200">
                <a:solidFill>
                  <a:srgbClr val="262626"/>
                </a:solidFill>
                <a:latin typeface="Arial"/>
                <a:ea typeface="Arial"/>
                <a:cs typeface="Arial"/>
                <a:sym typeface="Arial"/>
              </a:rPr>
              <a:t>●Ermit	a de la Virgen del Puente</a:t>
            </a:r>
          </a:p>
          <a:p>
            <a:pPr indent="457200" lvl="0" rtl="0">
              <a:spcBef>
                <a:spcPts val="0"/>
              </a:spcBef>
              <a:spcAft>
                <a:spcPts val="0"/>
              </a:spcAft>
              <a:buClr>
                <a:schemeClr val="dk2"/>
              </a:buClr>
              <a:buSzPct val="91666"/>
              <a:buFont typeface="Arial"/>
              <a:buNone/>
            </a:pPr>
            <a:r>
              <a:rPr lang="es" sz="1200">
                <a:solidFill>
                  <a:srgbClr val="262626"/>
                </a:solidFill>
                <a:latin typeface="Arial"/>
                <a:ea typeface="Arial"/>
                <a:cs typeface="Arial"/>
                <a:sym typeface="Arial"/>
              </a:rPr>
              <a:t>●Monasterio de San Pedro de las Dueñas</a:t>
            </a:r>
          </a:p>
          <a:p>
            <a:pPr lvl="0" rtl="0">
              <a:spcBef>
                <a:spcPts val="0"/>
              </a:spcBef>
              <a:spcAft>
                <a:spcPts val="0"/>
              </a:spcAft>
              <a:buClr>
                <a:schemeClr val="dk2"/>
              </a:buClr>
              <a:buFont typeface="Arial"/>
              <a:buNone/>
            </a:pPr>
            <a:r>
              <a:t/>
            </a:r>
            <a:endParaRPr b="1" sz="1200">
              <a:solidFill>
                <a:srgbClr val="262626"/>
              </a:solidFill>
              <a:latin typeface="Arial"/>
              <a:ea typeface="Arial"/>
              <a:cs typeface="Arial"/>
              <a:sym typeface="Arial"/>
            </a:endParaRPr>
          </a:p>
          <a:p>
            <a:pPr>
              <a:spcBef>
                <a:spcPts val="0"/>
              </a:spcBef>
              <a:buNone/>
            </a:pPr>
            <a:r>
              <a:t/>
            </a:r>
            <a:endParaRPr sz="1200"/>
          </a:p>
        </p:txBody>
      </p:sp>
      <p:sp>
        <p:nvSpPr>
          <p:cNvPr id="157" name="Shape 157"/>
          <p:cNvSpPr/>
          <p:nvPr/>
        </p:nvSpPr>
        <p:spPr>
          <a:xfrm>
            <a:off x="521700" y="378074"/>
            <a:ext cx="8191804" cy="322800"/>
          </a:xfrm>
          <a:prstGeom prst="rect">
            <a:avLst/>
          </a:prstGeom>
        </p:spPr>
        <p:txBody>
          <a:bodyPr>
            <a:prstTxWarp prst="textPlain"/>
          </a:bodyPr>
          <a:lstStyle/>
          <a:p>
            <a:pPr algn="ctr"/>
            <a:r>
              <a:rPr b="0" i="0">
                <a:ln cap="flat" cmpd="sng" w="9525">
                  <a:solidFill>
                    <a:schemeClr val="dk2"/>
                  </a:solidFill>
                  <a:prstDash val="solid"/>
                  <a:round/>
                  <a:headEnd len="med" w="med" type="none"/>
                  <a:tailEnd len="med" w="med" type="none"/>
                </a:ln>
                <a:solidFill>
                  <a:schemeClr val="dk2"/>
                </a:solidFill>
                <a:latin typeface="Arial"/>
              </a:rPr>
              <a:t>Actividades previas a la visita</a:t>
            </a:r>
          </a:p>
        </p:txBody>
      </p:sp>
      <p:pic>
        <p:nvPicPr>
          <p:cNvPr id="158" name="Shape 158"/>
          <p:cNvPicPr preferRelativeResize="0"/>
          <p:nvPr/>
        </p:nvPicPr>
        <p:blipFill>
          <a:blip r:embed="rId3">
            <a:alphaModFix/>
          </a:blip>
          <a:stretch>
            <a:fillRect/>
          </a:stretch>
        </p:blipFill>
        <p:spPr>
          <a:xfrm>
            <a:off x="7178250" y="1629750"/>
            <a:ext cx="1283524" cy="959075"/>
          </a:xfrm>
          <a:prstGeom prst="rect">
            <a:avLst/>
          </a:prstGeom>
          <a:noFill/>
          <a:ln>
            <a:noFill/>
          </a:ln>
        </p:spPr>
      </p:pic>
      <p:sp>
        <p:nvSpPr>
          <p:cNvPr id="159" name="Shape 159"/>
          <p:cNvSpPr txBox="1"/>
          <p:nvPr/>
        </p:nvSpPr>
        <p:spPr>
          <a:xfrm>
            <a:off x="5290350" y="2147825"/>
            <a:ext cx="1887899" cy="440999"/>
          </a:xfrm>
          <a:prstGeom prst="rect">
            <a:avLst/>
          </a:prstGeom>
          <a:noFill/>
          <a:ln>
            <a:noFill/>
          </a:ln>
        </p:spPr>
        <p:txBody>
          <a:bodyPr anchorCtr="0" anchor="t" bIns="91425" lIns="91425" rIns="91425" tIns="91425">
            <a:noAutofit/>
          </a:bodyPr>
          <a:lstStyle/>
          <a:p>
            <a:pPr>
              <a:spcBef>
                <a:spcPts val="0"/>
              </a:spcBef>
              <a:buNone/>
            </a:pPr>
            <a:r>
              <a:rPr lang="es" sz="1000"/>
              <a:t>Ladrillos: Principal elemento constructivo</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93C47D"/>
        </a:solidFill>
      </p:bgPr>
    </p:bg>
    <p:spTree>
      <p:nvGrpSpPr>
        <p:cNvPr id="163" name="Shape 163"/>
        <p:cNvGrpSpPr/>
        <p:nvPr/>
      </p:nvGrpSpPr>
      <p:grpSpPr>
        <a:xfrm>
          <a:off x="0" y="0"/>
          <a:ext cx="0" cy="0"/>
          <a:chOff x="0" y="0"/>
          <a:chExt cx="0" cy="0"/>
        </a:xfrm>
      </p:grpSpPr>
      <p:sp>
        <p:nvSpPr>
          <p:cNvPr id="164" name="Shape 164"/>
          <p:cNvSpPr txBox="1"/>
          <p:nvPr>
            <p:ph idx="1" type="body"/>
          </p:nvPr>
        </p:nvSpPr>
        <p:spPr>
          <a:xfrm>
            <a:off x="255175" y="644350"/>
            <a:ext cx="8520599" cy="4261800"/>
          </a:xfrm>
          <a:prstGeom prst="rect">
            <a:avLst/>
          </a:prstGeom>
        </p:spPr>
        <p:txBody>
          <a:bodyPr anchorCtr="0" anchor="t" bIns="91425" lIns="91425" rIns="91425" tIns="91425">
            <a:noAutofit/>
          </a:bodyPr>
          <a:lstStyle/>
          <a:p>
            <a:pPr lvl="0" rtl="0" algn="just">
              <a:spcBef>
                <a:spcPts val="500"/>
              </a:spcBef>
              <a:spcAft>
                <a:spcPts val="0"/>
              </a:spcAft>
              <a:buNone/>
            </a:pPr>
            <a:r>
              <a:rPr b="1" lang="es" sz="1400">
                <a:solidFill>
                  <a:srgbClr val="000000"/>
                </a:solidFill>
                <a:latin typeface="Arial"/>
                <a:ea typeface="Arial"/>
                <a:cs typeface="Arial"/>
                <a:sym typeface="Arial"/>
              </a:rPr>
              <a:t>1</a:t>
            </a:r>
            <a:r>
              <a:rPr lang="es" sz="1400"/>
              <a:t>. </a:t>
            </a:r>
            <a:r>
              <a:rPr b="1" lang="es" sz="1400">
                <a:solidFill>
                  <a:srgbClr val="000000"/>
                </a:solidFill>
                <a:latin typeface="Arial"/>
                <a:ea typeface="Arial"/>
                <a:cs typeface="Arial"/>
                <a:sym typeface="Arial"/>
              </a:rPr>
              <a:t>Realización de un dossier con diferentes actividades(ejemplos):</a:t>
            </a:r>
          </a:p>
          <a:p>
            <a:pPr lvl="0" rtl="0">
              <a:spcBef>
                <a:spcPts val="500"/>
              </a:spcBef>
              <a:spcAft>
                <a:spcPts val="0"/>
              </a:spcAft>
              <a:buNone/>
            </a:pPr>
            <a:r>
              <a:rPr b="1" lang="es" sz="1200">
                <a:solidFill>
                  <a:srgbClr val="000000"/>
                </a:solidFill>
                <a:latin typeface="Arial"/>
                <a:ea typeface="Arial"/>
                <a:cs typeface="Arial"/>
                <a:sym typeface="Arial"/>
              </a:rPr>
              <a:t>PREGUNTAS SOBRE EL ARTE MUDÉJAR.</a:t>
            </a:r>
          </a:p>
          <a:p>
            <a:pPr indent="457200" lvl="0" rtl="0">
              <a:spcBef>
                <a:spcPts val="500"/>
              </a:spcBef>
              <a:spcAft>
                <a:spcPts val="0"/>
              </a:spcAft>
              <a:buNone/>
            </a:pPr>
            <a:r>
              <a:rPr b="1" lang="es" sz="1200">
                <a:solidFill>
                  <a:srgbClr val="000000"/>
                </a:solidFill>
                <a:latin typeface="Arial"/>
                <a:ea typeface="Arial"/>
                <a:cs typeface="Arial"/>
                <a:sym typeface="Arial"/>
              </a:rPr>
              <a:t>1. ¿QUE SIGNIFICA LA PALABRA MUDÉJAR?</a:t>
            </a:r>
          </a:p>
          <a:p>
            <a:pPr indent="457200" lvl="0" rtl="0">
              <a:spcBef>
                <a:spcPts val="500"/>
              </a:spcBef>
              <a:spcAft>
                <a:spcPts val="0"/>
              </a:spcAft>
              <a:buNone/>
            </a:pPr>
            <a:r>
              <a:rPr b="1" lang="es" sz="1200">
                <a:solidFill>
                  <a:srgbClr val="000000"/>
                </a:solidFill>
                <a:latin typeface="Arial"/>
                <a:ea typeface="Arial"/>
                <a:cs typeface="Arial"/>
                <a:sym typeface="Arial"/>
              </a:rPr>
              <a:t>2. ¿A QUIEN SE LES DENOMINABA “MUDÉJARES”?</a:t>
            </a:r>
          </a:p>
          <a:p>
            <a:pPr indent="457200" lvl="0" rtl="0">
              <a:spcBef>
                <a:spcPts val="500"/>
              </a:spcBef>
              <a:spcAft>
                <a:spcPts val="0"/>
              </a:spcAft>
              <a:buNone/>
            </a:pPr>
            <a:r>
              <a:rPr b="1" lang="es" sz="1200">
                <a:solidFill>
                  <a:srgbClr val="000000"/>
                </a:solidFill>
                <a:latin typeface="Arial"/>
                <a:ea typeface="Arial"/>
                <a:cs typeface="Arial"/>
                <a:sym typeface="Arial"/>
              </a:rPr>
              <a:t>3. ¿QUE MATERIAL UTILIZABAN PARA DECORAR LAS PAREDES EXTERIORES? </a:t>
            </a:r>
          </a:p>
          <a:p>
            <a:pPr indent="457200" lvl="0" marL="457200" rtl="0">
              <a:spcBef>
                <a:spcPts val="500"/>
              </a:spcBef>
              <a:spcAft>
                <a:spcPts val="0"/>
              </a:spcAft>
              <a:buNone/>
            </a:pPr>
            <a:r>
              <a:rPr b="1" lang="es" sz="1200">
                <a:solidFill>
                  <a:srgbClr val="000000"/>
                </a:solidFill>
                <a:latin typeface="Arial"/>
                <a:ea typeface="Arial"/>
                <a:cs typeface="Arial"/>
                <a:sym typeface="Arial"/>
              </a:rPr>
              <a:t>A) LADRILLO B) MADERA C) CERÁMICA D) YESO.</a:t>
            </a:r>
          </a:p>
          <a:p>
            <a:pPr indent="457200" lvl="0" rtl="0">
              <a:spcBef>
                <a:spcPts val="500"/>
              </a:spcBef>
              <a:spcAft>
                <a:spcPts val="0"/>
              </a:spcAft>
              <a:buNone/>
            </a:pPr>
            <a:r>
              <a:rPr b="1" lang="es" sz="1200">
                <a:solidFill>
                  <a:srgbClr val="000000"/>
                </a:solidFill>
                <a:latin typeface="Arial"/>
                <a:ea typeface="Arial"/>
                <a:cs typeface="Arial"/>
                <a:sym typeface="Arial"/>
              </a:rPr>
              <a:t>4. ¿PARA QUE FINES USABAN EL LADRILLO? </a:t>
            </a:r>
          </a:p>
          <a:p>
            <a:pPr indent="457200" lvl="0" marL="457200" rtl="0">
              <a:spcBef>
                <a:spcPts val="500"/>
              </a:spcBef>
              <a:spcAft>
                <a:spcPts val="0"/>
              </a:spcAft>
              <a:buNone/>
            </a:pPr>
            <a:r>
              <a:rPr b="1" lang="es" sz="1200">
                <a:solidFill>
                  <a:srgbClr val="000000"/>
                </a:solidFill>
                <a:latin typeface="Arial"/>
                <a:ea typeface="Arial"/>
                <a:cs typeface="Arial"/>
                <a:sym typeface="Arial"/>
              </a:rPr>
              <a:t>A) PARA LUCIR LOS MUROS B) PARA CONSTRUIR LOS TECHOS. C) PARA DECORAR Y CONSTRUIR D) PARA DECORAR LOS SUELOS.</a:t>
            </a:r>
          </a:p>
          <a:p>
            <a:pPr indent="457200" lvl="0" rtl="0">
              <a:spcBef>
                <a:spcPts val="500"/>
              </a:spcBef>
              <a:spcAft>
                <a:spcPts val="0"/>
              </a:spcAft>
              <a:buNone/>
            </a:pPr>
            <a:r>
              <a:rPr b="1" lang="es" sz="1200">
                <a:solidFill>
                  <a:srgbClr val="000000"/>
                </a:solidFill>
                <a:latin typeface="Arial"/>
                <a:ea typeface="Arial"/>
                <a:cs typeface="Arial"/>
                <a:sym typeface="Arial"/>
              </a:rPr>
              <a:t>5. EN QUE SIGLOS SE DESARROLLA EL ARTE EL MUDEJAR.</a:t>
            </a:r>
          </a:p>
          <a:p>
            <a:pPr indent="457200" lvl="0" marL="457200" rtl="0">
              <a:spcBef>
                <a:spcPts val="500"/>
              </a:spcBef>
              <a:spcAft>
                <a:spcPts val="0"/>
              </a:spcAft>
              <a:buNone/>
            </a:pPr>
            <a:r>
              <a:rPr b="1" lang="es" sz="1200">
                <a:solidFill>
                  <a:srgbClr val="000000"/>
                </a:solidFill>
                <a:latin typeface="Arial"/>
                <a:ea typeface="Arial"/>
                <a:cs typeface="Arial"/>
                <a:sym typeface="Arial"/>
              </a:rPr>
              <a:t>A) IX Y XV B) XIII Y XVII C) XVIII Y XX D) XI Y XVI 15</a:t>
            </a:r>
          </a:p>
          <a:p>
            <a:pPr lvl="0" rtl="0" algn="just">
              <a:spcBef>
                <a:spcPts val="500"/>
              </a:spcBef>
              <a:spcAft>
                <a:spcPts val="0"/>
              </a:spcAft>
              <a:buNone/>
            </a:pPr>
            <a:r>
              <a:rPr b="1" lang="es" sz="1400">
                <a:solidFill>
                  <a:srgbClr val="000000"/>
                </a:solidFill>
                <a:latin typeface="Arial"/>
                <a:ea typeface="Arial"/>
                <a:cs typeface="Arial"/>
                <a:sym typeface="Arial"/>
              </a:rPr>
              <a:t>2. Antes de comenzar con la explicación del guía, visita el monumento con un compañero e identifica: materiales utilizados, tipos de arcos, tipo de decoración y otros elementos.</a:t>
            </a:r>
          </a:p>
          <a:p>
            <a:pPr lvl="0" rtl="0" algn="just">
              <a:spcBef>
                <a:spcPts val="500"/>
              </a:spcBef>
              <a:spcAft>
                <a:spcPts val="0"/>
              </a:spcAft>
              <a:buNone/>
            </a:pPr>
            <a:r>
              <a:rPr b="1" lang="es" sz="1400">
                <a:solidFill>
                  <a:srgbClr val="000000"/>
                </a:solidFill>
                <a:latin typeface="Arial"/>
                <a:ea typeface="Arial"/>
                <a:cs typeface="Arial"/>
                <a:sym typeface="Arial"/>
              </a:rPr>
              <a:t>3. Aporta la información que has buscado previamente sobre el monumento que estamos visitando. Levanta la mano para interrumpir al guía.</a:t>
            </a:r>
          </a:p>
        </p:txBody>
      </p:sp>
      <p:sp>
        <p:nvSpPr>
          <p:cNvPr id="165" name="Shape 165"/>
          <p:cNvSpPr/>
          <p:nvPr/>
        </p:nvSpPr>
        <p:spPr>
          <a:xfrm>
            <a:off x="476100" y="331974"/>
            <a:ext cx="7772179" cy="256829"/>
          </a:xfrm>
          <a:prstGeom prst="rect">
            <a:avLst/>
          </a:prstGeom>
        </p:spPr>
        <p:txBody>
          <a:bodyPr>
            <a:prstTxWarp prst="textPlain"/>
          </a:bodyPr>
          <a:lstStyle/>
          <a:p>
            <a:pPr algn="ctr"/>
            <a:r>
              <a:rPr b="0" i="0">
                <a:ln cap="flat" cmpd="sng" w="9525">
                  <a:solidFill>
                    <a:schemeClr val="dk2"/>
                  </a:solidFill>
                  <a:prstDash val="solid"/>
                  <a:round/>
                  <a:headEnd len="med" w="med" type="none"/>
                  <a:tailEnd len="med" w="med" type="none"/>
                </a:ln>
                <a:solidFill>
                  <a:schemeClr val="dk2"/>
                </a:solidFill>
                <a:latin typeface="Arial"/>
              </a:rPr>
              <a:t>Actividades durante la visita</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93C47D"/>
        </a:solidFill>
      </p:bgPr>
    </p:bg>
    <p:spTree>
      <p:nvGrpSpPr>
        <p:cNvPr id="169" name="Shape 169"/>
        <p:cNvGrpSpPr/>
        <p:nvPr/>
      </p:nvGrpSpPr>
      <p:grpSpPr>
        <a:xfrm>
          <a:off x="0" y="0"/>
          <a:ext cx="0" cy="0"/>
          <a:chOff x="0" y="0"/>
          <a:chExt cx="0" cy="0"/>
        </a:xfrm>
      </p:grpSpPr>
      <p:sp>
        <p:nvSpPr>
          <p:cNvPr id="170" name="Shape 170"/>
          <p:cNvSpPr/>
          <p:nvPr/>
        </p:nvSpPr>
        <p:spPr>
          <a:xfrm>
            <a:off x="423950" y="271324"/>
            <a:ext cx="8296102" cy="508675"/>
          </a:xfrm>
          <a:prstGeom prst="rect">
            <a:avLst/>
          </a:prstGeom>
        </p:spPr>
        <p:txBody>
          <a:bodyPr>
            <a:prstTxWarp prst="textPlain"/>
          </a:bodyPr>
          <a:lstStyle/>
          <a:p>
            <a:pPr algn="ctr"/>
            <a:r>
              <a:rPr b="0" i="0">
                <a:ln cap="flat" cmpd="sng" w="9525">
                  <a:solidFill>
                    <a:schemeClr val="dk2"/>
                  </a:solidFill>
                  <a:prstDash val="solid"/>
                  <a:round/>
                  <a:headEnd len="med" w="med" type="none"/>
                  <a:tailEnd len="med" w="med" type="none"/>
                </a:ln>
                <a:solidFill>
                  <a:schemeClr val="dk2"/>
                </a:solidFill>
                <a:latin typeface="Arial"/>
              </a:rPr>
              <a:t>Actividades realizadas después de la visita</a:t>
            </a:r>
          </a:p>
        </p:txBody>
      </p:sp>
      <p:sp>
        <p:nvSpPr>
          <p:cNvPr id="171" name="Shape 171"/>
          <p:cNvSpPr txBox="1"/>
          <p:nvPr/>
        </p:nvSpPr>
        <p:spPr>
          <a:xfrm>
            <a:off x="449400" y="1300000"/>
            <a:ext cx="8245199" cy="3244500"/>
          </a:xfrm>
          <a:prstGeom prst="rect">
            <a:avLst/>
          </a:prstGeom>
          <a:noFill/>
          <a:ln>
            <a:noFill/>
          </a:ln>
        </p:spPr>
        <p:txBody>
          <a:bodyPr anchorCtr="0" anchor="ctr" bIns="91425" lIns="91425" rIns="91425" tIns="91425">
            <a:noAutofit/>
          </a:bodyPr>
          <a:lstStyle/>
          <a:p>
            <a:pPr indent="-228600" lvl="0" marL="457200" rtl="0" algn="just">
              <a:lnSpc>
                <a:spcPct val="115000"/>
              </a:lnSpc>
              <a:spcBef>
                <a:spcPts val="500"/>
              </a:spcBef>
              <a:buAutoNum type="arabicPeriod"/>
            </a:pPr>
            <a:r>
              <a:rPr lang="es"/>
              <a:t>C</a:t>
            </a:r>
            <a:r>
              <a:rPr lang="es"/>
              <a:t>OSTUMBRES MUDÉJARES:</a:t>
            </a:r>
          </a:p>
          <a:p>
            <a:pPr indent="457200" lvl="0" rtl="0" algn="just">
              <a:lnSpc>
                <a:spcPct val="115000"/>
              </a:lnSpc>
              <a:spcBef>
                <a:spcPts val="500"/>
              </a:spcBef>
              <a:buNone/>
            </a:pPr>
            <a:r>
              <a:rPr lang="es"/>
              <a:t> Esta tarea es por equipos y los alumnos tendrán que buscar información sobre cómo vivían los mudéjares, costumbres, vestimenta....  Y elaborar un power point.</a:t>
            </a:r>
          </a:p>
          <a:p>
            <a:pPr lvl="0" rtl="0" algn="just">
              <a:lnSpc>
                <a:spcPct val="115000"/>
              </a:lnSpc>
              <a:spcBef>
                <a:spcPts val="500"/>
              </a:spcBef>
              <a:buNone/>
            </a:pPr>
            <a:r>
              <a:t/>
            </a:r>
            <a:endParaRPr/>
          </a:p>
          <a:p>
            <a:pPr lvl="0" rtl="0" algn="just">
              <a:lnSpc>
                <a:spcPct val="115000"/>
              </a:lnSpc>
              <a:spcBef>
                <a:spcPts val="500"/>
              </a:spcBef>
              <a:buNone/>
            </a:pPr>
            <a:r>
              <a:rPr lang="es"/>
              <a:t>2.	CUENTO O LEYENDA DE LA ÉPOCA MUDÉJAR:</a:t>
            </a:r>
          </a:p>
          <a:p>
            <a:pPr indent="457200" lvl="0" rtl="0" algn="just">
              <a:lnSpc>
                <a:spcPct val="115000"/>
              </a:lnSpc>
              <a:spcBef>
                <a:spcPts val="500"/>
              </a:spcBef>
              <a:buNone/>
            </a:pPr>
            <a:r>
              <a:rPr lang="es"/>
              <a:t>Buscar algún cuento o leyenda de la época mudéjar, dar tu opinión sobre ella y luego inventar entre todos los miembros del grupo un cuento nuevo basado en el que acabáis de leer.</a:t>
            </a:r>
          </a:p>
          <a:p>
            <a:pPr indent="457200" lvl="0" rtl="0" algn="just">
              <a:lnSpc>
                <a:spcPct val="115000"/>
              </a:lnSpc>
              <a:spcBef>
                <a:spcPts val="500"/>
              </a:spcBef>
              <a:buNone/>
            </a:pPr>
            <a:r>
              <a:t/>
            </a:r>
            <a:endParaRPr/>
          </a:p>
          <a:p>
            <a:pPr indent="0" lvl="0" marL="0" rtl="0" algn="just">
              <a:lnSpc>
                <a:spcPct val="115000"/>
              </a:lnSpc>
              <a:spcBef>
                <a:spcPts val="500"/>
              </a:spcBef>
              <a:buNone/>
            </a:pPr>
            <a:r>
              <a:rPr lang="es"/>
              <a:t>3. 	¿Qué es lo que más te ha gustado de la visita?</a:t>
            </a:r>
          </a:p>
          <a:p>
            <a:pPr indent="0" lvl="0" marL="0" rtl="0" algn="just">
              <a:lnSpc>
                <a:spcPct val="115000"/>
              </a:lnSpc>
              <a:spcBef>
                <a:spcPts val="500"/>
              </a:spcBef>
              <a:buNone/>
            </a:pPr>
            <a:r>
              <a:rPr lang="es"/>
              <a:t>4. 	¿Qué es lo que menos te gustó?</a:t>
            </a:r>
          </a:p>
          <a:p>
            <a:pPr indent="0" lvl="0" marL="0" rtl="0" algn="just">
              <a:lnSpc>
                <a:spcPct val="115000"/>
              </a:lnSpc>
              <a:spcBef>
                <a:spcPts val="500"/>
              </a:spcBef>
              <a:buNone/>
            </a:pPr>
            <a:r>
              <a:rPr lang="es"/>
              <a:t>5.	¿Qué aspectos mejorarías para futuras visitas?</a:t>
            </a:r>
          </a:p>
          <a:p>
            <a:pPr lvl="0" rtl="0" algn="just">
              <a:lnSpc>
                <a:spcPct val="115000"/>
              </a:lnSpc>
              <a:spcBef>
                <a:spcPts val="500"/>
              </a:spcBef>
              <a:buNone/>
            </a:pPr>
            <a:r>
              <a:t/>
            </a:r>
            <a:endParaRP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93C47D"/>
        </a:solidFill>
      </p:bgPr>
    </p:bg>
    <p:spTree>
      <p:nvGrpSpPr>
        <p:cNvPr id="60" name="Shape 60"/>
        <p:cNvGrpSpPr/>
        <p:nvPr/>
      </p:nvGrpSpPr>
      <p:grpSpPr>
        <a:xfrm>
          <a:off x="0" y="0"/>
          <a:ext cx="0" cy="0"/>
          <a:chOff x="0" y="0"/>
          <a:chExt cx="0" cy="0"/>
        </a:xfrm>
      </p:grpSpPr>
      <p:sp>
        <p:nvSpPr>
          <p:cNvPr id="61" name="Shape 61"/>
          <p:cNvSpPr txBox="1"/>
          <p:nvPr>
            <p:ph idx="1" type="body"/>
          </p:nvPr>
        </p:nvSpPr>
        <p:spPr>
          <a:xfrm>
            <a:off x="393775" y="799500"/>
            <a:ext cx="8520599" cy="3815100"/>
          </a:xfrm>
          <a:prstGeom prst="rect">
            <a:avLst/>
          </a:prstGeom>
        </p:spPr>
        <p:txBody>
          <a:bodyPr anchorCtr="0" anchor="t" bIns="91425" lIns="91425" rIns="91425" tIns="91425">
            <a:noAutofit/>
          </a:bodyPr>
          <a:lstStyle/>
          <a:p>
            <a:pPr indent="457200" lvl="0" rtl="0" algn="just">
              <a:spcBef>
                <a:spcPts val="0"/>
              </a:spcBef>
              <a:spcAft>
                <a:spcPts val="0"/>
              </a:spcAft>
              <a:buClr>
                <a:schemeClr val="dk2"/>
              </a:buClr>
              <a:buSzPct val="68750"/>
              <a:buFont typeface="Arial"/>
              <a:buNone/>
            </a:pPr>
            <a:r>
              <a:rPr lang="es" sz="1600">
                <a:latin typeface="Arial"/>
                <a:ea typeface="Arial"/>
                <a:cs typeface="Arial"/>
                <a:sym typeface="Arial"/>
              </a:rPr>
              <a:t>Vamos realizar una excursión con los alumnos de </a:t>
            </a:r>
            <a:r>
              <a:rPr b="1" lang="es" sz="1600">
                <a:solidFill>
                  <a:srgbClr val="000000"/>
                </a:solidFill>
                <a:latin typeface="Arial"/>
                <a:ea typeface="Arial"/>
                <a:cs typeface="Arial"/>
                <a:sym typeface="Arial"/>
              </a:rPr>
              <a:t>Educación de Adultos</a:t>
            </a:r>
            <a:r>
              <a:rPr lang="es" sz="1600">
                <a:latin typeface="Arial"/>
                <a:ea typeface="Arial"/>
                <a:cs typeface="Arial"/>
                <a:sym typeface="Arial"/>
              </a:rPr>
              <a:t> del </a:t>
            </a:r>
            <a:r>
              <a:rPr b="1" lang="es" sz="1600">
                <a:latin typeface="Arial"/>
                <a:ea typeface="Arial"/>
                <a:cs typeface="Arial"/>
                <a:sym typeface="Arial"/>
              </a:rPr>
              <a:t>Nivel  de</a:t>
            </a:r>
            <a:r>
              <a:rPr lang="es" sz="1600">
                <a:latin typeface="Arial"/>
                <a:ea typeface="Arial"/>
                <a:cs typeface="Arial"/>
                <a:sym typeface="Arial"/>
              </a:rPr>
              <a:t> </a:t>
            </a:r>
            <a:r>
              <a:rPr b="1" lang="es" sz="1600">
                <a:latin typeface="Arial"/>
                <a:ea typeface="Arial"/>
                <a:cs typeface="Arial"/>
                <a:sym typeface="Arial"/>
              </a:rPr>
              <a:t>Conocimientos Básicos</a:t>
            </a:r>
            <a:r>
              <a:rPr lang="es" sz="1600">
                <a:latin typeface="Arial"/>
                <a:ea typeface="Arial"/>
                <a:cs typeface="Arial"/>
                <a:sym typeface="Arial"/>
              </a:rPr>
              <a:t>. </a:t>
            </a:r>
          </a:p>
          <a:p>
            <a:pPr indent="457200" lvl="0" rtl="0" algn="just">
              <a:spcBef>
                <a:spcPts val="0"/>
              </a:spcBef>
              <a:spcAft>
                <a:spcPts val="0"/>
              </a:spcAft>
              <a:buClr>
                <a:schemeClr val="dk2"/>
              </a:buClr>
              <a:buFont typeface="Arial"/>
              <a:buNone/>
            </a:pPr>
            <a:r>
              <a:t/>
            </a:r>
            <a:endParaRPr sz="1600">
              <a:latin typeface="Arial"/>
              <a:ea typeface="Arial"/>
              <a:cs typeface="Arial"/>
              <a:sym typeface="Arial"/>
            </a:endParaRPr>
          </a:p>
          <a:p>
            <a:pPr indent="457200" lvl="0" rtl="0" algn="just">
              <a:spcBef>
                <a:spcPts val="0"/>
              </a:spcBef>
              <a:spcAft>
                <a:spcPts val="0"/>
              </a:spcAft>
              <a:buClr>
                <a:schemeClr val="dk2"/>
              </a:buClr>
              <a:buSzPct val="68750"/>
              <a:buFont typeface="Arial"/>
              <a:buNone/>
            </a:pPr>
            <a:r>
              <a:rPr lang="es" sz="1600">
                <a:latin typeface="Arial"/>
                <a:ea typeface="Arial"/>
                <a:cs typeface="Arial"/>
                <a:sym typeface="Arial"/>
              </a:rPr>
              <a:t>Durante el curso, hemos estudiado los diferentes periodos históricos y su influencia en el arte. Entre los estilos estudiados está el arte mudéjar. Es por esto que teniendo la oportunidad de conocer in situ las características de este estilo, se ha decidido realizar la visita.</a:t>
            </a:r>
          </a:p>
          <a:p>
            <a:pPr indent="457200" lvl="0" rtl="0" algn="just">
              <a:spcBef>
                <a:spcPts val="0"/>
              </a:spcBef>
              <a:spcAft>
                <a:spcPts val="0"/>
              </a:spcAft>
              <a:buClr>
                <a:schemeClr val="dk2"/>
              </a:buClr>
              <a:buFont typeface="Arial"/>
              <a:buNone/>
            </a:pPr>
            <a:r>
              <a:t/>
            </a:r>
            <a:endParaRPr sz="1600">
              <a:latin typeface="Arial"/>
              <a:ea typeface="Arial"/>
              <a:cs typeface="Arial"/>
              <a:sym typeface="Arial"/>
            </a:endParaRPr>
          </a:p>
          <a:p>
            <a:pPr indent="457200" lvl="0" rtl="0" algn="just">
              <a:spcBef>
                <a:spcPts val="0"/>
              </a:spcBef>
              <a:spcAft>
                <a:spcPts val="0"/>
              </a:spcAft>
              <a:buClr>
                <a:schemeClr val="dk2"/>
              </a:buClr>
              <a:buSzPct val="68750"/>
              <a:buFont typeface="Arial"/>
              <a:buNone/>
            </a:pPr>
            <a:r>
              <a:rPr lang="es" sz="1600">
                <a:latin typeface="Arial"/>
                <a:ea typeface="Arial"/>
                <a:cs typeface="Arial"/>
                <a:sym typeface="Arial"/>
              </a:rPr>
              <a:t>Se realizará una ruta a pie por la población de Sahagún, acompañados por un guía local que nos irá explicando las características de las diferentes construcciones.</a:t>
            </a:r>
          </a:p>
          <a:p>
            <a:pPr indent="457200" lvl="0" rtl="0" algn="just">
              <a:spcBef>
                <a:spcPts val="0"/>
              </a:spcBef>
              <a:spcAft>
                <a:spcPts val="0"/>
              </a:spcAft>
              <a:buClr>
                <a:schemeClr val="dk2"/>
              </a:buClr>
              <a:buFont typeface="Arial"/>
              <a:buNone/>
            </a:pPr>
            <a:r>
              <a:t/>
            </a:r>
            <a:endParaRPr sz="1600">
              <a:latin typeface="Arial"/>
              <a:ea typeface="Arial"/>
              <a:cs typeface="Arial"/>
              <a:sym typeface="Arial"/>
            </a:endParaRPr>
          </a:p>
          <a:p>
            <a:pPr indent="457200" lvl="0" rtl="0" algn="just">
              <a:spcBef>
                <a:spcPts val="0"/>
              </a:spcBef>
              <a:spcAft>
                <a:spcPts val="0"/>
              </a:spcAft>
              <a:buClr>
                <a:schemeClr val="dk2"/>
              </a:buClr>
              <a:buSzPct val="68750"/>
              <a:buFont typeface="Arial"/>
              <a:buNone/>
            </a:pPr>
            <a:r>
              <a:rPr lang="es" sz="1600">
                <a:latin typeface="Arial"/>
                <a:ea typeface="Arial"/>
                <a:cs typeface="Arial"/>
                <a:sym typeface="Arial"/>
              </a:rPr>
              <a:t>Planteamos al final de la presentación, una serie de actividades para que los alumnos puedan recordar los contenidos estudiados y puedan participar activamente en la excursión.</a:t>
            </a:r>
          </a:p>
          <a:p>
            <a:pPr>
              <a:spcBef>
                <a:spcPts val="0"/>
              </a:spcBef>
              <a:buNone/>
            </a:pPr>
            <a:r>
              <a:t/>
            </a:r>
            <a:endParaRP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93C47D"/>
        </a:solidFill>
      </p:bgPr>
    </p:bg>
    <p:spTree>
      <p:nvGrpSpPr>
        <p:cNvPr id="65" name="Shape 65"/>
        <p:cNvGrpSpPr/>
        <p:nvPr/>
      </p:nvGrpSpPr>
      <p:grpSpPr>
        <a:xfrm>
          <a:off x="0" y="0"/>
          <a:ext cx="0" cy="0"/>
          <a:chOff x="0" y="0"/>
          <a:chExt cx="0" cy="0"/>
        </a:xfrm>
      </p:grpSpPr>
      <p:sp>
        <p:nvSpPr>
          <p:cNvPr id="66" name="Shape 66"/>
          <p:cNvSpPr txBox="1"/>
          <p:nvPr>
            <p:ph idx="1" type="body"/>
          </p:nvPr>
        </p:nvSpPr>
        <p:spPr>
          <a:xfrm>
            <a:off x="471900" y="337425"/>
            <a:ext cx="8222100" cy="4291800"/>
          </a:xfrm>
          <a:prstGeom prst="rect">
            <a:avLst/>
          </a:prstGeom>
          <a:solidFill>
            <a:srgbClr val="B6D7A8"/>
          </a:solidFill>
        </p:spPr>
        <p:txBody>
          <a:bodyPr anchorCtr="0" anchor="t" bIns="91425" lIns="91425" rIns="91425" tIns="91425">
            <a:noAutofit/>
          </a:bodyPr>
          <a:lstStyle/>
          <a:p>
            <a:pPr rtl="0">
              <a:spcBef>
                <a:spcPts val="0"/>
              </a:spcBef>
              <a:buNone/>
            </a:pPr>
            <a:r>
              <a:t/>
            </a:r>
            <a:endParaRPr/>
          </a:p>
          <a:p>
            <a:pPr rtl="0">
              <a:spcBef>
                <a:spcPts val="0"/>
              </a:spcBef>
              <a:buNone/>
            </a:pPr>
            <a:r>
              <a:t/>
            </a:r>
            <a:endParaRPr/>
          </a:p>
          <a:p>
            <a:pPr rtl="0">
              <a:spcBef>
                <a:spcPts val="0"/>
              </a:spcBef>
              <a:buNone/>
            </a:pPr>
            <a:r>
              <a:t/>
            </a:r>
            <a:endParaRPr/>
          </a:p>
          <a:p>
            <a:pPr algn="ctr">
              <a:spcBef>
                <a:spcPts val="0"/>
              </a:spcBef>
              <a:buNone/>
            </a:pPr>
            <a:r>
              <a:rPr b="1" lang="es" sz="3000"/>
              <a:t>MONUMENTOS QUE VISITAREMOS</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93C47D"/>
        </a:solidFill>
      </p:bgPr>
    </p:bg>
    <p:spTree>
      <p:nvGrpSpPr>
        <p:cNvPr id="70" name="Shape 70"/>
        <p:cNvGrpSpPr/>
        <p:nvPr/>
      </p:nvGrpSpPr>
      <p:grpSpPr>
        <a:xfrm>
          <a:off x="0" y="0"/>
          <a:ext cx="0" cy="0"/>
          <a:chOff x="0" y="0"/>
          <a:chExt cx="0" cy="0"/>
        </a:xfrm>
      </p:grpSpPr>
      <p:sp>
        <p:nvSpPr>
          <p:cNvPr id="71" name="Shape 71"/>
          <p:cNvSpPr txBox="1"/>
          <p:nvPr>
            <p:ph type="title"/>
          </p:nvPr>
        </p:nvSpPr>
        <p:spPr>
          <a:xfrm>
            <a:off x="311700" y="207900"/>
            <a:ext cx="8520599" cy="572699"/>
          </a:xfrm>
          <a:prstGeom prst="rect">
            <a:avLst/>
          </a:prstGeom>
        </p:spPr>
        <p:txBody>
          <a:bodyPr anchorCtr="0" anchor="t" bIns="91425" lIns="91425" rIns="91425" tIns="91425">
            <a:noAutofit/>
          </a:bodyPr>
          <a:lstStyle/>
          <a:p>
            <a:pPr>
              <a:spcBef>
                <a:spcPts val="0"/>
              </a:spcBef>
              <a:buNone/>
            </a:pPr>
            <a:r>
              <a:rPr b="1" lang="es" sz="1600">
                <a:latin typeface="Arial"/>
                <a:ea typeface="Arial"/>
                <a:cs typeface="Arial"/>
                <a:sym typeface="Arial"/>
              </a:rPr>
              <a:t>Sahagún</a:t>
            </a:r>
            <a:r>
              <a:rPr lang="es" sz="1600">
                <a:latin typeface="Arial"/>
                <a:ea typeface="Arial"/>
                <a:cs typeface="Arial"/>
                <a:sym typeface="Arial"/>
              </a:rPr>
              <a:t> es una histórica población de la provincia de León e indiscutiblemente, una de las más destacadas escalas del Camino de Santiago.</a:t>
            </a:r>
            <a:r>
              <a:rPr lang="es" sz="1800">
                <a:latin typeface="Arial"/>
                <a:ea typeface="Arial"/>
                <a:cs typeface="Arial"/>
                <a:sym typeface="Arial"/>
              </a:rPr>
              <a:t> </a:t>
            </a:r>
          </a:p>
        </p:txBody>
      </p:sp>
      <p:sp>
        <p:nvSpPr>
          <p:cNvPr id="72" name="Shape 72"/>
          <p:cNvSpPr txBox="1"/>
          <p:nvPr>
            <p:ph idx="1" type="body"/>
          </p:nvPr>
        </p:nvSpPr>
        <p:spPr>
          <a:xfrm>
            <a:off x="3629625" y="1194175"/>
            <a:ext cx="5202600" cy="3374699"/>
          </a:xfrm>
          <a:prstGeom prst="rect">
            <a:avLst/>
          </a:prstGeom>
        </p:spPr>
        <p:txBody>
          <a:bodyPr anchorCtr="0" anchor="t" bIns="91425" lIns="91425" rIns="91425" tIns="91425">
            <a:noAutofit/>
          </a:bodyPr>
          <a:lstStyle/>
          <a:p>
            <a:pPr rtl="0">
              <a:spcBef>
                <a:spcPts val="0"/>
              </a:spcBef>
              <a:buNone/>
            </a:pPr>
            <a:r>
              <a:rPr b="1" lang="es" sz="2000">
                <a:latin typeface="Arial"/>
                <a:ea typeface="Arial"/>
                <a:cs typeface="Arial"/>
                <a:sym typeface="Arial"/>
              </a:rPr>
              <a:t>Real Monasterio de San Benito</a:t>
            </a:r>
          </a:p>
          <a:p>
            <a:pPr indent="457200" rtl="0" algn="just">
              <a:spcBef>
                <a:spcPts val="0"/>
              </a:spcBef>
              <a:buNone/>
            </a:pPr>
            <a:r>
              <a:rPr lang="es" sz="1600">
                <a:solidFill>
                  <a:srgbClr val="262626"/>
                </a:solidFill>
                <a:latin typeface="Arial"/>
                <a:ea typeface="Arial"/>
                <a:cs typeface="Arial"/>
                <a:sym typeface="Arial"/>
              </a:rPr>
              <a:t>Parece que su origen es altomedieval y guardó las reliquias de los mártires Facundo y Primitivo. Fue destruido en más de una ocasión y refundado en el año 880 (en tiempos del rey asturiano Alfonso el Magno).</a:t>
            </a:r>
          </a:p>
          <a:p>
            <a:pPr indent="457200" lvl="0" rtl="0" algn="just">
              <a:spcBef>
                <a:spcPts val="0"/>
              </a:spcBef>
              <a:buNone/>
            </a:pPr>
            <a:r>
              <a:rPr lang="es" sz="1600">
                <a:solidFill>
                  <a:srgbClr val="262626"/>
                </a:solidFill>
                <a:latin typeface="Arial"/>
                <a:ea typeface="Arial"/>
                <a:cs typeface="Arial"/>
                <a:sym typeface="Arial"/>
              </a:rPr>
              <a:t>Durante los siglos fue ganando poder hasta llegar a dominar sobre más de noventa monasterios e iglesias, en época de Alfonso VI. De la construcción románica y gótica de este monasterio no quedan sino restos mínimos.</a:t>
            </a:r>
          </a:p>
          <a:p>
            <a:pPr>
              <a:spcBef>
                <a:spcPts val="0"/>
              </a:spcBef>
              <a:buNone/>
            </a:pPr>
            <a:r>
              <a:t/>
            </a:r>
            <a:endParaRPr b="1"/>
          </a:p>
        </p:txBody>
      </p:sp>
      <p:pic>
        <p:nvPicPr>
          <p:cNvPr id="73" name="Shape 73"/>
          <p:cNvPicPr preferRelativeResize="0"/>
          <p:nvPr/>
        </p:nvPicPr>
        <p:blipFill>
          <a:blip r:embed="rId3">
            <a:alphaModFix/>
          </a:blip>
          <a:stretch>
            <a:fillRect/>
          </a:stretch>
        </p:blipFill>
        <p:spPr>
          <a:xfrm>
            <a:off x="528949" y="1194050"/>
            <a:ext cx="2455699" cy="3374824"/>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93C47D"/>
        </a:solidFill>
      </p:bgPr>
    </p:bg>
    <p:spTree>
      <p:nvGrpSpPr>
        <p:cNvPr id="77" name="Shape 77"/>
        <p:cNvGrpSpPr/>
        <p:nvPr/>
      </p:nvGrpSpPr>
      <p:grpSpPr>
        <a:xfrm>
          <a:off x="0" y="0"/>
          <a:ext cx="0" cy="0"/>
          <a:chOff x="0" y="0"/>
          <a:chExt cx="0" cy="0"/>
        </a:xfrm>
      </p:grpSpPr>
      <p:sp>
        <p:nvSpPr>
          <p:cNvPr id="78" name="Shape 78"/>
          <p:cNvSpPr txBox="1"/>
          <p:nvPr>
            <p:ph idx="1" type="body"/>
          </p:nvPr>
        </p:nvSpPr>
        <p:spPr>
          <a:xfrm>
            <a:off x="2708500" y="316550"/>
            <a:ext cx="6187500" cy="3146099"/>
          </a:xfrm>
          <a:prstGeom prst="rect">
            <a:avLst/>
          </a:prstGeom>
        </p:spPr>
        <p:txBody>
          <a:bodyPr anchorCtr="0" anchor="t" bIns="91425" lIns="91425" rIns="91425" tIns="91425">
            <a:noAutofit/>
          </a:bodyPr>
          <a:lstStyle/>
          <a:p>
            <a:pPr indent="457200" lvl="0" rtl="0" algn="just">
              <a:spcBef>
                <a:spcPts val="0"/>
              </a:spcBef>
              <a:spcAft>
                <a:spcPts val="0"/>
              </a:spcAft>
              <a:buClr>
                <a:schemeClr val="dk2"/>
              </a:buClr>
              <a:buSzPct val="68750"/>
              <a:buFont typeface="Arial"/>
              <a:buNone/>
            </a:pPr>
            <a:r>
              <a:rPr lang="es" sz="1600">
                <a:latin typeface="Arial"/>
                <a:ea typeface="Arial"/>
                <a:cs typeface="Arial"/>
                <a:sym typeface="Arial"/>
              </a:rPr>
              <a:t>Este monasterio fue especialmente protegido por Alfonso VI que lo eligió como panteón. Fue uno de los impulsores de la liturgia romana en contraposición del rito hispánico visigodo y se convirtió en uno de los más poderosos del noroeste de España durante los siglos pleno medievales y ejerció su autoridad sobre inmensos territorios.</a:t>
            </a:r>
          </a:p>
          <a:p>
            <a:pPr indent="457200" lvl="0" rtl="0" algn="just">
              <a:spcBef>
                <a:spcPts val="0"/>
              </a:spcBef>
              <a:spcAft>
                <a:spcPts val="0"/>
              </a:spcAft>
              <a:buClr>
                <a:schemeClr val="dk2"/>
              </a:buClr>
              <a:buSzPct val="68750"/>
              <a:buFont typeface="Arial"/>
              <a:buNone/>
            </a:pPr>
            <a:r>
              <a:rPr lang="es" sz="1600">
                <a:latin typeface="Arial"/>
                <a:ea typeface="Arial"/>
                <a:cs typeface="Arial"/>
                <a:sym typeface="Arial"/>
              </a:rPr>
              <a:t>Fué ocupado por monjes cluniacenses, aunque nunca dependió jurisdiccionalmente de Cluny, ejerció su poder como un verdadero señor feudal a la francesa, lo que provocó numerosas revueltas en la ciudad.</a:t>
            </a:r>
          </a:p>
          <a:p>
            <a:pPr indent="457200" lvl="0" rtl="0" algn="just">
              <a:spcBef>
                <a:spcPts val="0"/>
              </a:spcBef>
              <a:spcAft>
                <a:spcPts val="0"/>
              </a:spcAft>
              <a:buClr>
                <a:schemeClr val="dk2"/>
              </a:buClr>
              <a:buSzPct val="68750"/>
              <a:buFont typeface="Arial"/>
              <a:buNone/>
            </a:pPr>
            <a:r>
              <a:rPr lang="es" sz="1600">
                <a:latin typeface="Arial"/>
                <a:ea typeface="Arial"/>
                <a:cs typeface="Arial"/>
                <a:sym typeface="Arial"/>
              </a:rPr>
              <a:t>A partir del siglo XV comienza su declive y actualmente han llegado muy pocos restos del que debió ser uno de los grandes monumentos medievales españoles. En origen se trataría de un edificio del románico pleno sustituido por otro gótico del siglo XIII.</a:t>
            </a:r>
          </a:p>
          <a:p>
            <a:pPr>
              <a:spcBef>
                <a:spcPts val="0"/>
              </a:spcBef>
              <a:buNone/>
            </a:pPr>
            <a:r>
              <a:t/>
            </a:r>
            <a:endParaRPr/>
          </a:p>
        </p:txBody>
      </p:sp>
      <p:pic>
        <p:nvPicPr>
          <p:cNvPr id="79" name="Shape 79"/>
          <p:cNvPicPr preferRelativeResize="0"/>
          <p:nvPr/>
        </p:nvPicPr>
        <p:blipFill>
          <a:blip r:embed="rId3">
            <a:alphaModFix/>
          </a:blip>
          <a:stretch>
            <a:fillRect/>
          </a:stretch>
        </p:blipFill>
        <p:spPr>
          <a:xfrm>
            <a:off x="389525" y="316550"/>
            <a:ext cx="2190750" cy="3638550"/>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93C47D"/>
        </a:solidFill>
      </p:bgPr>
    </p:bg>
    <p:spTree>
      <p:nvGrpSpPr>
        <p:cNvPr id="83" name="Shape 83"/>
        <p:cNvGrpSpPr/>
        <p:nvPr/>
      </p:nvGrpSpPr>
      <p:grpSpPr>
        <a:xfrm>
          <a:off x="0" y="0"/>
          <a:ext cx="0" cy="0"/>
          <a:chOff x="0" y="0"/>
          <a:chExt cx="0" cy="0"/>
        </a:xfrm>
      </p:grpSpPr>
      <p:pic>
        <p:nvPicPr>
          <p:cNvPr id="84" name="Shape 84"/>
          <p:cNvPicPr preferRelativeResize="0"/>
          <p:nvPr/>
        </p:nvPicPr>
        <p:blipFill>
          <a:blip r:embed="rId3">
            <a:alphaModFix/>
          </a:blip>
          <a:stretch>
            <a:fillRect/>
          </a:stretch>
        </p:blipFill>
        <p:spPr>
          <a:xfrm>
            <a:off x="152400" y="152400"/>
            <a:ext cx="2286000" cy="4038600"/>
          </a:xfrm>
          <a:prstGeom prst="rect">
            <a:avLst/>
          </a:prstGeom>
          <a:noFill/>
          <a:ln>
            <a:noFill/>
          </a:ln>
        </p:spPr>
      </p:pic>
      <p:pic>
        <p:nvPicPr>
          <p:cNvPr id="85" name="Shape 85"/>
          <p:cNvPicPr preferRelativeResize="0"/>
          <p:nvPr/>
        </p:nvPicPr>
        <p:blipFill>
          <a:blip r:embed="rId4">
            <a:alphaModFix/>
          </a:blip>
          <a:stretch>
            <a:fillRect/>
          </a:stretch>
        </p:blipFill>
        <p:spPr>
          <a:xfrm>
            <a:off x="5259425" y="2286400"/>
            <a:ext cx="3505200" cy="2628900"/>
          </a:xfrm>
          <a:prstGeom prst="rect">
            <a:avLst/>
          </a:prstGeom>
          <a:noFill/>
          <a:ln>
            <a:noFill/>
          </a:ln>
        </p:spPr>
      </p:pic>
      <p:sp>
        <p:nvSpPr>
          <p:cNvPr id="86" name="Shape 86"/>
          <p:cNvSpPr txBox="1"/>
          <p:nvPr/>
        </p:nvSpPr>
        <p:spPr>
          <a:xfrm>
            <a:off x="2649687" y="152400"/>
            <a:ext cx="2334599" cy="4185900"/>
          </a:xfrm>
          <a:prstGeom prst="rect">
            <a:avLst/>
          </a:prstGeom>
          <a:noFill/>
          <a:ln>
            <a:noFill/>
          </a:ln>
        </p:spPr>
        <p:txBody>
          <a:bodyPr anchorCtr="0" anchor="t" bIns="91425" lIns="91425" rIns="91425" tIns="91425">
            <a:noAutofit/>
          </a:bodyPr>
          <a:lstStyle/>
          <a:p>
            <a:pPr indent="457200" lvl="0" rtl="0" algn="just">
              <a:lnSpc>
                <a:spcPct val="115000"/>
              </a:lnSpc>
              <a:spcBef>
                <a:spcPts val="0"/>
              </a:spcBef>
              <a:buClr>
                <a:schemeClr val="dk2"/>
              </a:buClr>
              <a:buSzPct val="91666"/>
              <a:buFont typeface="Arial"/>
              <a:buNone/>
            </a:pPr>
            <a:r>
              <a:rPr lang="es" sz="1200">
                <a:solidFill>
                  <a:schemeClr val="dk2"/>
                </a:solidFill>
              </a:rPr>
              <a:t>También hay que citar El </a:t>
            </a:r>
            <a:r>
              <a:rPr b="1" lang="es" sz="1200">
                <a:solidFill>
                  <a:schemeClr val="dk2"/>
                </a:solidFill>
              </a:rPr>
              <a:t>Arco de San Benito</a:t>
            </a:r>
            <a:r>
              <a:rPr lang="es" sz="1200">
                <a:solidFill>
                  <a:schemeClr val="dk2"/>
                </a:solidFill>
              </a:rPr>
              <a:t>, puerta sur de la iglesia pero casi completamente modificada en el siglo XVII, y que hoy es atravesada por una carretera.</a:t>
            </a:r>
          </a:p>
          <a:p>
            <a:pPr indent="457200" lvl="0" rtl="0" algn="just">
              <a:lnSpc>
                <a:spcPct val="115000"/>
              </a:lnSpc>
              <a:spcBef>
                <a:spcPts val="0"/>
              </a:spcBef>
              <a:buClr>
                <a:schemeClr val="dk2"/>
              </a:buClr>
              <a:buSzPct val="91666"/>
              <a:buFont typeface="Arial"/>
              <a:buNone/>
            </a:pPr>
            <a:r>
              <a:rPr lang="es" sz="1200">
                <a:solidFill>
                  <a:schemeClr val="dk2"/>
                </a:solidFill>
              </a:rPr>
              <a:t>La cara norte de este arco conserva restos medievales, como arcos, óculos y columnas.</a:t>
            </a:r>
          </a:p>
          <a:p>
            <a:pPr indent="457200" lvl="0" rtl="0" algn="just">
              <a:lnSpc>
                <a:spcPct val="115000"/>
              </a:lnSpc>
              <a:spcBef>
                <a:spcPts val="0"/>
              </a:spcBef>
              <a:buClr>
                <a:schemeClr val="dk2"/>
              </a:buClr>
              <a:buSzPct val="91666"/>
              <a:buFont typeface="Arial"/>
              <a:buNone/>
            </a:pPr>
            <a:r>
              <a:rPr lang="es" sz="1200">
                <a:solidFill>
                  <a:schemeClr val="dk2"/>
                </a:solidFill>
              </a:rPr>
              <a:t>También sobrevive la torre del reloj, que era una de las dos torres que flanqueaban la entrada al monasterio.</a:t>
            </a:r>
          </a:p>
          <a:p>
            <a:pPr indent="457200" lvl="0" rtl="0" algn="just">
              <a:lnSpc>
                <a:spcPct val="115000"/>
              </a:lnSpc>
              <a:spcBef>
                <a:spcPts val="0"/>
              </a:spcBef>
              <a:buClr>
                <a:schemeClr val="dk2"/>
              </a:buClr>
              <a:buSzPct val="91666"/>
              <a:buFont typeface="Arial"/>
              <a:buNone/>
            </a:pPr>
            <a:r>
              <a:rPr lang="es" sz="1200">
                <a:solidFill>
                  <a:schemeClr val="dk2"/>
                </a:solidFill>
              </a:rPr>
              <a:t>En el </a:t>
            </a:r>
            <a:r>
              <a:rPr b="1" lang="es" sz="1200">
                <a:solidFill>
                  <a:schemeClr val="dk2"/>
                </a:solidFill>
              </a:rPr>
              <a:t>Museo Arqueológico Nacional de Madrid</a:t>
            </a:r>
            <a:r>
              <a:rPr lang="es" sz="1200">
                <a:solidFill>
                  <a:schemeClr val="dk2"/>
                </a:solidFill>
              </a:rPr>
              <a:t>se conserva la magnífica </a:t>
            </a:r>
            <a:r>
              <a:rPr b="1" lang="es" sz="1200">
                <a:solidFill>
                  <a:schemeClr val="dk2"/>
                </a:solidFill>
              </a:rPr>
              <a:t>Lauda Sepulcral de Alfonso Ansúrez</a:t>
            </a:r>
            <a:r>
              <a:rPr lang="es" sz="1200">
                <a:solidFill>
                  <a:schemeClr val="dk2"/>
                </a:solidFill>
              </a:rPr>
              <a:t>, procedente de este monasterio de San Benito.</a:t>
            </a:r>
          </a:p>
          <a:p>
            <a:pPr>
              <a:spcBef>
                <a:spcPts val="0"/>
              </a:spcBef>
              <a:buNone/>
            </a:pPr>
            <a:r>
              <a:t/>
            </a:r>
            <a:endParaRPr/>
          </a:p>
        </p:txBody>
      </p:sp>
      <p:sp>
        <p:nvSpPr>
          <p:cNvPr id="87" name="Shape 87"/>
          <p:cNvSpPr txBox="1"/>
          <p:nvPr/>
        </p:nvSpPr>
        <p:spPr>
          <a:xfrm>
            <a:off x="5444450" y="966675"/>
            <a:ext cx="3036900" cy="501599"/>
          </a:xfrm>
          <a:prstGeom prst="rect">
            <a:avLst/>
          </a:prstGeom>
          <a:noFill/>
          <a:ln>
            <a:noFill/>
          </a:ln>
        </p:spPr>
        <p:txBody>
          <a:bodyPr anchorCtr="0" anchor="t" bIns="91425" lIns="91425" rIns="91425" tIns="91425">
            <a:noAutofit/>
          </a:bodyPr>
          <a:lstStyle/>
          <a:p>
            <a:pPr algn="ctr">
              <a:spcBef>
                <a:spcPts val="0"/>
              </a:spcBef>
              <a:buNone/>
            </a:pPr>
            <a:r>
              <a:rPr b="1" lang="es" sz="2000"/>
              <a:t>Arco de San Benito</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93C47D"/>
        </a:solidFill>
      </p:bgPr>
    </p:bg>
    <p:spTree>
      <p:nvGrpSpPr>
        <p:cNvPr id="91" name="Shape 91"/>
        <p:cNvGrpSpPr/>
        <p:nvPr/>
      </p:nvGrpSpPr>
      <p:grpSpPr>
        <a:xfrm>
          <a:off x="0" y="0"/>
          <a:ext cx="0" cy="0"/>
          <a:chOff x="0" y="0"/>
          <a:chExt cx="0" cy="0"/>
        </a:xfrm>
      </p:grpSpPr>
      <p:sp>
        <p:nvSpPr>
          <p:cNvPr id="92" name="Shape 92"/>
          <p:cNvSpPr txBox="1"/>
          <p:nvPr>
            <p:ph type="title"/>
          </p:nvPr>
        </p:nvSpPr>
        <p:spPr>
          <a:xfrm>
            <a:off x="1232800" y="490625"/>
            <a:ext cx="2688600" cy="572699"/>
          </a:xfrm>
          <a:prstGeom prst="rect">
            <a:avLst/>
          </a:prstGeom>
        </p:spPr>
        <p:txBody>
          <a:bodyPr anchorCtr="0" anchor="t" bIns="91425" lIns="91425" rIns="91425" tIns="91425">
            <a:noAutofit/>
          </a:bodyPr>
          <a:lstStyle/>
          <a:p>
            <a:pPr>
              <a:spcBef>
                <a:spcPts val="0"/>
              </a:spcBef>
              <a:buNone/>
            </a:pPr>
            <a:r>
              <a:rPr b="1" lang="es" sz="1800">
                <a:latin typeface="Arial"/>
                <a:ea typeface="Arial"/>
                <a:cs typeface="Arial"/>
                <a:sym typeface="Arial"/>
              </a:rPr>
              <a:t>Capilla de San Mancio</a:t>
            </a:r>
          </a:p>
        </p:txBody>
      </p:sp>
      <p:sp>
        <p:nvSpPr>
          <p:cNvPr id="93" name="Shape 93"/>
          <p:cNvSpPr txBox="1"/>
          <p:nvPr>
            <p:ph idx="1" type="body"/>
          </p:nvPr>
        </p:nvSpPr>
        <p:spPr>
          <a:xfrm>
            <a:off x="311700" y="1234075"/>
            <a:ext cx="3710100" cy="3334800"/>
          </a:xfrm>
          <a:prstGeom prst="rect">
            <a:avLst/>
          </a:prstGeom>
        </p:spPr>
        <p:txBody>
          <a:bodyPr anchorCtr="0" anchor="t" bIns="91425" lIns="91425" rIns="91425" tIns="91425">
            <a:noAutofit/>
          </a:bodyPr>
          <a:lstStyle/>
          <a:p>
            <a:pPr indent="457200" lvl="0" rtl="0" algn="just">
              <a:spcBef>
                <a:spcPts val="0"/>
              </a:spcBef>
              <a:spcAft>
                <a:spcPts val="0"/>
              </a:spcAft>
              <a:buNone/>
            </a:pPr>
            <a:r>
              <a:rPr lang="es" sz="1600">
                <a:latin typeface="Arial"/>
                <a:ea typeface="Arial"/>
                <a:cs typeface="Arial"/>
                <a:sym typeface="Arial"/>
              </a:rPr>
              <a:t>Se ha conservado aceptablemente, la </a:t>
            </a:r>
            <a:r>
              <a:rPr b="1" lang="es" sz="1600">
                <a:latin typeface="Arial"/>
                <a:ea typeface="Arial"/>
                <a:cs typeface="Arial"/>
                <a:sym typeface="Arial"/>
              </a:rPr>
              <a:t>capilla de San Mancio,</a:t>
            </a:r>
            <a:r>
              <a:rPr lang="es" sz="1600">
                <a:latin typeface="Arial"/>
                <a:ea typeface="Arial"/>
                <a:cs typeface="Arial"/>
                <a:sym typeface="Arial"/>
              </a:rPr>
              <a:t> un edificio del siglo XII de una nave, adyacente a la iglesia abacial propiamente dicha. </a:t>
            </a:r>
          </a:p>
          <a:p>
            <a:pPr indent="457200" lvl="0" rtl="0" algn="just">
              <a:spcBef>
                <a:spcPts val="0"/>
              </a:spcBef>
              <a:spcAft>
                <a:spcPts val="0"/>
              </a:spcAft>
              <a:buClr>
                <a:schemeClr val="dk2"/>
              </a:buClr>
              <a:buSzPct val="68750"/>
              <a:buFont typeface="Arial"/>
              <a:buNone/>
            </a:pPr>
            <a:r>
              <a:rPr lang="es" sz="1600">
                <a:latin typeface="Arial"/>
                <a:ea typeface="Arial"/>
                <a:cs typeface="Arial"/>
                <a:sym typeface="Arial"/>
              </a:rPr>
              <a:t>El material es ladrillo y piedra de cantería y se conservan bien el muro mudéjar del lado norte y capiteles vegetales de los soportes, además de un ventanal en el testero.</a:t>
            </a:r>
          </a:p>
          <a:p>
            <a:pPr>
              <a:spcBef>
                <a:spcPts val="0"/>
              </a:spcBef>
              <a:buNone/>
            </a:pPr>
            <a:r>
              <a:t/>
            </a:r>
            <a:endParaRPr/>
          </a:p>
        </p:txBody>
      </p:sp>
      <p:pic>
        <p:nvPicPr>
          <p:cNvPr id="94" name="Shape 94"/>
          <p:cNvPicPr preferRelativeResize="0"/>
          <p:nvPr/>
        </p:nvPicPr>
        <p:blipFill>
          <a:blip r:embed="rId3">
            <a:alphaModFix/>
          </a:blip>
          <a:stretch>
            <a:fillRect/>
          </a:stretch>
        </p:blipFill>
        <p:spPr>
          <a:xfrm>
            <a:off x="4639275" y="1274125"/>
            <a:ext cx="3543300" cy="2695575"/>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93C47D"/>
        </a:solidFill>
      </p:bgPr>
    </p:bg>
    <p:spTree>
      <p:nvGrpSpPr>
        <p:cNvPr id="98" name="Shape 98"/>
        <p:cNvGrpSpPr/>
        <p:nvPr/>
      </p:nvGrpSpPr>
      <p:grpSpPr>
        <a:xfrm>
          <a:off x="0" y="0"/>
          <a:ext cx="0" cy="0"/>
          <a:chOff x="0" y="0"/>
          <a:chExt cx="0" cy="0"/>
        </a:xfrm>
      </p:grpSpPr>
      <p:sp>
        <p:nvSpPr>
          <p:cNvPr id="99" name="Shape 99"/>
          <p:cNvSpPr txBox="1"/>
          <p:nvPr>
            <p:ph type="title"/>
          </p:nvPr>
        </p:nvSpPr>
        <p:spPr>
          <a:xfrm>
            <a:off x="311700" y="445025"/>
            <a:ext cx="8520599" cy="521699"/>
          </a:xfrm>
          <a:prstGeom prst="rect">
            <a:avLst/>
          </a:prstGeom>
        </p:spPr>
        <p:txBody>
          <a:bodyPr anchorCtr="0" anchor="t" bIns="91425" lIns="91425" rIns="91425" tIns="91425">
            <a:noAutofit/>
          </a:bodyPr>
          <a:lstStyle/>
          <a:p>
            <a:pPr>
              <a:spcBef>
                <a:spcPts val="0"/>
              </a:spcBef>
              <a:buNone/>
            </a:pPr>
            <a:r>
              <a:rPr b="1" lang="es" sz="2000">
                <a:solidFill>
                  <a:srgbClr val="000000"/>
                </a:solidFill>
                <a:latin typeface="Arial"/>
                <a:ea typeface="Arial"/>
                <a:cs typeface="Arial"/>
                <a:sym typeface="Arial"/>
              </a:rPr>
              <a:t>El muro norte de la Capilla de San Mancio</a:t>
            </a:r>
          </a:p>
        </p:txBody>
      </p:sp>
      <p:sp>
        <p:nvSpPr>
          <p:cNvPr id="100" name="Shape 100"/>
          <p:cNvSpPr txBox="1"/>
          <p:nvPr>
            <p:ph idx="1" type="body"/>
          </p:nvPr>
        </p:nvSpPr>
        <p:spPr>
          <a:xfrm>
            <a:off x="402925" y="1365325"/>
            <a:ext cx="4631099" cy="3292199"/>
          </a:xfrm>
          <a:prstGeom prst="rect">
            <a:avLst/>
          </a:prstGeom>
        </p:spPr>
        <p:txBody>
          <a:bodyPr anchorCtr="0" anchor="t" bIns="91425" lIns="91425" rIns="91425" tIns="91425">
            <a:noAutofit/>
          </a:bodyPr>
          <a:lstStyle/>
          <a:p>
            <a:pPr indent="457200" lvl="0" rtl="0" algn="just">
              <a:spcBef>
                <a:spcPts val="0"/>
              </a:spcBef>
              <a:spcAft>
                <a:spcPts val="0"/>
              </a:spcAft>
              <a:buNone/>
            </a:pPr>
            <a:r>
              <a:rPr lang="es" sz="1600">
                <a:latin typeface="Arial"/>
                <a:ea typeface="Arial"/>
                <a:cs typeface="Arial"/>
                <a:sym typeface="Arial"/>
              </a:rPr>
              <a:t>También es Sahagún un lugar interesante porque se le considera uno de los focos primitivos (incluso, probablemente el inicial) de ese nuevo arte mestizo exclusivamente hispano que llamamos mudéjar, románico-mudéjar o primer mudéjar castellanoleonés. </a:t>
            </a:r>
          </a:p>
          <a:p>
            <a:pPr indent="457200" lvl="0" rtl="0" algn="just">
              <a:spcBef>
                <a:spcPts val="0"/>
              </a:spcBef>
              <a:spcAft>
                <a:spcPts val="0"/>
              </a:spcAft>
              <a:buClr>
                <a:schemeClr val="dk2"/>
              </a:buClr>
              <a:buSzPct val="68750"/>
              <a:buFont typeface="Arial"/>
              <a:buNone/>
            </a:pPr>
            <a:r>
              <a:rPr lang="es" sz="1600">
                <a:latin typeface="Arial"/>
                <a:ea typeface="Arial"/>
                <a:cs typeface="Arial"/>
                <a:sym typeface="Arial"/>
              </a:rPr>
              <a:t>El muro norte de la Capilla de San Mancio y las iglesias de San Tirso y San Lorenzo son buena prueba de ello.</a:t>
            </a:r>
          </a:p>
          <a:p>
            <a:pPr>
              <a:spcBef>
                <a:spcPts val="0"/>
              </a:spcBef>
              <a:buNone/>
            </a:pPr>
            <a:r>
              <a:t/>
            </a:r>
            <a:endParaRPr/>
          </a:p>
        </p:txBody>
      </p:sp>
      <p:pic>
        <p:nvPicPr>
          <p:cNvPr id="101" name="Shape 101"/>
          <p:cNvPicPr preferRelativeResize="0"/>
          <p:nvPr/>
        </p:nvPicPr>
        <p:blipFill>
          <a:blip r:embed="rId3">
            <a:alphaModFix/>
          </a:blip>
          <a:stretch>
            <a:fillRect/>
          </a:stretch>
        </p:blipFill>
        <p:spPr>
          <a:xfrm>
            <a:off x="5208950" y="1365325"/>
            <a:ext cx="3543300" cy="2505075"/>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93C47D"/>
        </a:solidFill>
      </p:bgPr>
    </p:bg>
    <p:spTree>
      <p:nvGrpSpPr>
        <p:cNvPr id="105" name="Shape 105"/>
        <p:cNvGrpSpPr/>
        <p:nvPr/>
      </p:nvGrpSpPr>
      <p:grpSpPr>
        <a:xfrm>
          <a:off x="0" y="0"/>
          <a:ext cx="0" cy="0"/>
          <a:chOff x="0" y="0"/>
          <a:chExt cx="0" cy="0"/>
        </a:xfrm>
      </p:grpSpPr>
      <p:sp>
        <p:nvSpPr>
          <p:cNvPr id="106" name="Shape 106"/>
          <p:cNvSpPr txBox="1"/>
          <p:nvPr>
            <p:ph type="title"/>
          </p:nvPr>
        </p:nvSpPr>
        <p:spPr>
          <a:xfrm>
            <a:off x="831350" y="408550"/>
            <a:ext cx="3500400" cy="576300"/>
          </a:xfrm>
          <a:prstGeom prst="rect">
            <a:avLst/>
          </a:prstGeom>
        </p:spPr>
        <p:txBody>
          <a:bodyPr anchorCtr="0" anchor="t" bIns="91425" lIns="91425" rIns="91425" tIns="91425">
            <a:noAutofit/>
          </a:bodyPr>
          <a:lstStyle/>
          <a:p>
            <a:pPr>
              <a:spcBef>
                <a:spcPts val="0"/>
              </a:spcBef>
              <a:buNone/>
            </a:pPr>
            <a:r>
              <a:rPr b="1" lang="es" sz="2000">
                <a:latin typeface="Arial"/>
                <a:ea typeface="Arial"/>
                <a:cs typeface="Arial"/>
                <a:sym typeface="Arial"/>
              </a:rPr>
              <a:t>Iglesia de San Tirso</a:t>
            </a:r>
          </a:p>
        </p:txBody>
      </p:sp>
      <p:sp>
        <p:nvSpPr>
          <p:cNvPr id="107" name="Shape 107"/>
          <p:cNvSpPr txBox="1"/>
          <p:nvPr>
            <p:ph idx="1" type="body"/>
          </p:nvPr>
        </p:nvSpPr>
        <p:spPr>
          <a:xfrm>
            <a:off x="4331750" y="207900"/>
            <a:ext cx="4482299" cy="2772299"/>
          </a:xfrm>
          <a:prstGeom prst="rect">
            <a:avLst/>
          </a:prstGeom>
        </p:spPr>
        <p:txBody>
          <a:bodyPr anchorCtr="0" anchor="t" bIns="91425" lIns="91425" rIns="91425" tIns="91425">
            <a:noAutofit/>
          </a:bodyPr>
          <a:lstStyle/>
          <a:p>
            <a:pPr indent="457200" lvl="0" rtl="0" algn="just">
              <a:spcBef>
                <a:spcPts val="0"/>
              </a:spcBef>
              <a:spcAft>
                <a:spcPts val="0"/>
              </a:spcAft>
              <a:buClr>
                <a:schemeClr val="dk2"/>
              </a:buClr>
              <a:buSzPct val="68750"/>
              <a:buFont typeface="Arial"/>
              <a:buNone/>
            </a:pPr>
            <a:r>
              <a:rPr lang="es" sz="1600">
                <a:latin typeface="Arial"/>
                <a:ea typeface="Arial"/>
                <a:cs typeface="Arial"/>
                <a:sym typeface="Arial"/>
              </a:rPr>
              <a:t>La iglesia de San Tirso de Sahagún es muy importante pues se considera que fue una de las primeras iglesias románicas españolas en que se reemplaza la piedra y la escultura monumental por el ladrillo para llegar a ser lo que se ha venido en denominar Románico-Mudéjar.</a:t>
            </a:r>
          </a:p>
          <a:p>
            <a:pPr indent="457200" lvl="0" rtl="0" algn="just">
              <a:spcBef>
                <a:spcPts val="0"/>
              </a:spcBef>
              <a:spcAft>
                <a:spcPts val="0"/>
              </a:spcAft>
              <a:buClr>
                <a:schemeClr val="dk2"/>
              </a:buClr>
              <a:buSzPct val="68750"/>
              <a:buFont typeface="Arial"/>
              <a:buNone/>
            </a:pPr>
            <a:r>
              <a:rPr lang="es" sz="1600">
                <a:latin typeface="Arial"/>
                <a:ea typeface="Arial"/>
                <a:cs typeface="Arial"/>
                <a:sym typeface="Arial"/>
              </a:rPr>
              <a:t>Parece que se inició su edificación en las primeras décadas del siglo XII en románico pétreo. De hecho, el ábside central arrancó en sillería con columnas, pero cuando sólo se habían levantado unas pocas hiladas hubo un cambio de planteamiento y se continuó con ladrillo, de modo que las columnas de piedra se continuaron como pilastras de ladrillo y el muro se decoró con dos arquerías superpuestas de medio punto.</a:t>
            </a:r>
          </a:p>
          <a:p>
            <a:pPr>
              <a:spcBef>
                <a:spcPts val="0"/>
              </a:spcBef>
              <a:buNone/>
            </a:pPr>
            <a:r>
              <a:t/>
            </a:r>
            <a:endParaRPr/>
          </a:p>
        </p:txBody>
      </p:sp>
      <p:pic>
        <p:nvPicPr>
          <p:cNvPr id="108" name="Shape 108"/>
          <p:cNvPicPr preferRelativeResize="0"/>
          <p:nvPr/>
        </p:nvPicPr>
        <p:blipFill>
          <a:blip r:embed="rId3">
            <a:alphaModFix/>
          </a:blip>
          <a:stretch>
            <a:fillRect/>
          </a:stretch>
        </p:blipFill>
        <p:spPr>
          <a:xfrm>
            <a:off x="311700" y="1313225"/>
            <a:ext cx="3744975" cy="3556675"/>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pop">
  <a:themeElements>
    <a:clrScheme name="Pop">
      <a:dk1>
        <a:srgbClr val="F8E71C"/>
      </a:dk1>
      <a:lt1>
        <a:srgbClr val="FFFFFF"/>
      </a:lt1>
      <a:dk2>
        <a:srgbClr val="000000"/>
      </a:dk2>
      <a:lt2>
        <a:srgbClr val="D9D9D9"/>
      </a:lt2>
      <a:accent1>
        <a:srgbClr val="666666"/>
      </a:accent1>
      <a:accent2>
        <a:srgbClr val="483165"/>
      </a:accent2>
      <a:accent3>
        <a:srgbClr val="EB1E95"/>
      </a:accent3>
      <a:accent4>
        <a:srgbClr val="0F9D58"/>
      </a:accent4>
      <a:accent5>
        <a:srgbClr val="01AFD1"/>
      </a:accent5>
      <a:accent6>
        <a:srgbClr val="9C27B0"/>
      </a:accent6>
      <a:hlink>
        <a:srgbClr val="01AFD1"/>
      </a:hlink>
      <a:folHlink>
        <a:srgbClr val="01AF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