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>
        <p:scale>
          <a:sx n="88" d="100"/>
          <a:sy n="88" d="100"/>
        </p:scale>
        <p:origin x="6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1A51D-5010-4B8F-A8C5-B6D3E11FB8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B136035-19A3-4D59-B585-6476AF1A8A21}">
      <dgm:prSet phldrT="[Texto]" custT="1"/>
      <dgm:spPr/>
      <dgm:t>
        <a:bodyPr vert="horz"/>
        <a:lstStyle/>
        <a:p>
          <a:r>
            <a:rPr lang="es-ES" sz="2400" dirty="0" smtClean="0"/>
            <a:t>Etiología</a:t>
          </a:r>
          <a:endParaRPr lang="es-ES" sz="2400" dirty="0"/>
        </a:p>
      </dgm:t>
    </dgm:pt>
    <dgm:pt modelId="{6FC2C330-82FA-4CF1-9DF5-B8496A479D61}" type="parTrans" cxnId="{33413807-DE65-4A19-8C60-8B11E63026A8}">
      <dgm:prSet/>
      <dgm:spPr/>
      <dgm:t>
        <a:bodyPr/>
        <a:lstStyle/>
        <a:p>
          <a:endParaRPr lang="es-ES"/>
        </a:p>
      </dgm:t>
    </dgm:pt>
    <dgm:pt modelId="{1FE964C6-A328-415F-AC89-5344DD81BCCA}" type="sibTrans" cxnId="{33413807-DE65-4A19-8C60-8B11E63026A8}">
      <dgm:prSet/>
      <dgm:spPr/>
      <dgm:t>
        <a:bodyPr/>
        <a:lstStyle/>
        <a:p>
          <a:endParaRPr lang="es-ES"/>
        </a:p>
      </dgm:t>
    </dgm:pt>
    <dgm:pt modelId="{46439D99-7D59-42F4-BF38-5CD6025F8253}">
      <dgm:prSet phldrT="[Texto]" custT="1"/>
      <dgm:spPr/>
      <dgm:t>
        <a:bodyPr/>
        <a:lstStyle/>
        <a:p>
          <a:r>
            <a:rPr lang="es-ES" sz="1400" dirty="0" smtClean="0"/>
            <a:t>Factores genéticos (83 %)</a:t>
          </a:r>
          <a:endParaRPr lang="es-ES" sz="1400" dirty="0"/>
        </a:p>
      </dgm:t>
    </dgm:pt>
    <dgm:pt modelId="{AAD61FE2-46FE-4806-9B12-7CAB8309E325}" type="parTrans" cxnId="{15CF40F7-4A44-4E41-880D-0C9A7906E713}">
      <dgm:prSet/>
      <dgm:spPr/>
      <dgm:t>
        <a:bodyPr/>
        <a:lstStyle/>
        <a:p>
          <a:endParaRPr lang="es-ES"/>
        </a:p>
      </dgm:t>
    </dgm:pt>
    <dgm:pt modelId="{CB037E04-50EA-4F49-A53B-58282F69CE4E}" type="sibTrans" cxnId="{15CF40F7-4A44-4E41-880D-0C9A7906E713}">
      <dgm:prSet/>
      <dgm:spPr/>
      <dgm:t>
        <a:bodyPr/>
        <a:lstStyle/>
        <a:p>
          <a:endParaRPr lang="es-ES"/>
        </a:p>
      </dgm:t>
    </dgm:pt>
    <dgm:pt modelId="{AE6477A4-08E1-4373-AD67-94485552A20F}">
      <dgm:prSet phldrT="[Texto]" custT="1"/>
      <dgm:spPr/>
      <dgm:t>
        <a:bodyPr/>
        <a:lstStyle/>
        <a:p>
          <a:r>
            <a:rPr lang="es-ES" sz="1400" dirty="0" smtClean="0"/>
            <a:t>En el código genético del padre o de la madre.</a:t>
          </a:r>
          <a:endParaRPr lang="es-ES" sz="1400" dirty="0"/>
        </a:p>
      </dgm:t>
    </dgm:pt>
    <dgm:pt modelId="{4C6A4C40-5325-478F-B003-7466D548C41C}" type="parTrans" cxnId="{3C2B67B4-8A61-45AA-8B24-112AA9467A0A}">
      <dgm:prSet/>
      <dgm:spPr/>
      <dgm:t>
        <a:bodyPr/>
        <a:lstStyle/>
        <a:p>
          <a:endParaRPr lang="es-ES"/>
        </a:p>
      </dgm:t>
    </dgm:pt>
    <dgm:pt modelId="{01558F03-D81B-43E3-8881-EC54DCF03855}" type="sibTrans" cxnId="{3C2B67B4-8A61-45AA-8B24-112AA9467A0A}">
      <dgm:prSet/>
      <dgm:spPr/>
      <dgm:t>
        <a:bodyPr/>
        <a:lstStyle/>
        <a:p>
          <a:endParaRPr lang="es-ES"/>
        </a:p>
      </dgm:t>
    </dgm:pt>
    <dgm:pt modelId="{B48D643C-1877-44CB-8F8D-810298777166}">
      <dgm:prSet phldrT="[Texto]" custT="1"/>
      <dgm:spPr/>
      <dgm:t>
        <a:bodyPr/>
        <a:lstStyle/>
        <a:p>
          <a:r>
            <a:rPr lang="es-ES" sz="1400" dirty="0" smtClean="0"/>
            <a:t>Factores ambientales</a:t>
          </a:r>
          <a:endParaRPr lang="es-ES" sz="1400" dirty="0"/>
        </a:p>
      </dgm:t>
    </dgm:pt>
    <dgm:pt modelId="{FCE1DEFB-549C-47B0-9CDA-A733473840AD}" type="parTrans" cxnId="{F5684255-85CB-434D-817B-4AA84CF5376E}">
      <dgm:prSet/>
      <dgm:spPr/>
      <dgm:t>
        <a:bodyPr/>
        <a:lstStyle/>
        <a:p>
          <a:endParaRPr lang="es-ES"/>
        </a:p>
      </dgm:t>
    </dgm:pt>
    <dgm:pt modelId="{11A4455F-BFD6-490E-9904-74566C8CD616}" type="sibTrans" cxnId="{F5684255-85CB-434D-817B-4AA84CF5376E}">
      <dgm:prSet/>
      <dgm:spPr/>
      <dgm:t>
        <a:bodyPr/>
        <a:lstStyle/>
        <a:p>
          <a:endParaRPr lang="es-ES"/>
        </a:p>
      </dgm:t>
    </dgm:pt>
    <dgm:pt modelId="{519EAF4C-05E4-484D-8595-F7C33B09FA8D}">
      <dgm:prSet phldrT="[Texto]" custT="1"/>
      <dgm:spPr/>
      <dgm:t>
        <a:bodyPr/>
        <a:lstStyle/>
        <a:p>
          <a:r>
            <a:rPr lang="es-ES" sz="1400" dirty="0" smtClean="0"/>
            <a:t>Mutaciones producidas en la formación del feto</a:t>
          </a:r>
          <a:endParaRPr lang="es-ES" sz="1400" dirty="0"/>
        </a:p>
      </dgm:t>
    </dgm:pt>
    <dgm:pt modelId="{A614A6E2-5864-4AA7-B3C1-D2099F021A5B}" type="parTrans" cxnId="{9EA9E1D6-AFD9-4D5A-BB9E-B351B6EF1966}">
      <dgm:prSet/>
      <dgm:spPr/>
      <dgm:t>
        <a:bodyPr/>
        <a:lstStyle/>
        <a:p>
          <a:endParaRPr lang="es-ES"/>
        </a:p>
      </dgm:t>
    </dgm:pt>
    <dgm:pt modelId="{8F86ABB7-572C-436F-B2B8-54B105F698D2}" type="sibTrans" cxnId="{9EA9E1D6-AFD9-4D5A-BB9E-B351B6EF1966}">
      <dgm:prSet/>
      <dgm:spPr/>
      <dgm:t>
        <a:bodyPr/>
        <a:lstStyle/>
        <a:p>
          <a:endParaRPr lang="es-ES"/>
        </a:p>
      </dgm:t>
    </dgm:pt>
    <dgm:pt modelId="{3C209125-6C22-4A62-8AA7-C53E7AFCD200}">
      <dgm:prSet phldrT="[Texto]" custT="1"/>
      <dgm:spPr/>
      <dgm:t>
        <a:bodyPr/>
        <a:lstStyle/>
        <a:p>
          <a:r>
            <a:rPr lang="es-ES" sz="1400" dirty="0" smtClean="0"/>
            <a:t>Edad avanzada de los padres.</a:t>
          </a:r>
          <a:endParaRPr lang="es-ES" sz="1400" dirty="0"/>
        </a:p>
      </dgm:t>
    </dgm:pt>
    <dgm:pt modelId="{4134FF32-B0FC-4432-B857-37EC8B11D6BF}" type="parTrans" cxnId="{D87ECC4F-20A3-4B43-88BF-3B53FDD65F0D}">
      <dgm:prSet/>
      <dgm:spPr/>
      <dgm:t>
        <a:bodyPr/>
        <a:lstStyle/>
        <a:p>
          <a:endParaRPr lang="es-ES"/>
        </a:p>
      </dgm:t>
    </dgm:pt>
    <dgm:pt modelId="{3D6B3E1D-3D3B-4CBA-8EBF-638AF944A901}" type="sibTrans" cxnId="{D87ECC4F-20A3-4B43-88BF-3B53FDD65F0D}">
      <dgm:prSet/>
      <dgm:spPr/>
      <dgm:t>
        <a:bodyPr/>
        <a:lstStyle/>
        <a:p>
          <a:endParaRPr lang="es-ES"/>
        </a:p>
      </dgm:t>
    </dgm:pt>
    <dgm:pt modelId="{A22069FB-523F-4EDF-99A5-F0C2895A58D1}">
      <dgm:prSet phldrT="[Texto]" custT="1"/>
      <dgm:spPr/>
      <dgm:t>
        <a:bodyPr/>
        <a:lstStyle/>
        <a:p>
          <a:r>
            <a:rPr lang="es-ES" sz="1400" dirty="0" smtClean="0"/>
            <a:t>Tóxicos</a:t>
          </a:r>
          <a:endParaRPr lang="es-ES" sz="1400" dirty="0"/>
        </a:p>
      </dgm:t>
    </dgm:pt>
    <dgm:pt modelId="{C5FDA6CC-3E20-4E1B-AF02-9D7E4D220100}" type="parTrans" cxnId="{D277272E-312F-4C11-AA1D-FD3C71CC4DD3}">
      <dgm:prSet/>
      <dgm:spPr/>
      <dgm:t>
        <a:bodyPr/>
        <a:lstStyle/>
        <a:p>
          <a:endParaRPr lang="es-ES"/>
        </a:p>
      </dgm:t>
    </dgm:pt>
    <dgm:pt modelId="{0BD4F24F-B845-4641-90C1-E75C84079950}" type="sibTrans" cxnId="{D277272E-312F-4C11-AA1D-FD3C71CC4DD3}">
      <dgm:prSet/>
      <dgm:spPr/>
      <dgm:t>
        <a:bodyPr/>
        <a:lstStyle/>
        <a:p>
          <a:endParaRPr lang="es-ES"/>
        </a:p>
      </dgm:t>
    </dgm:pt>
    <dgm:pt modelId="{C9D70A3B-A291-4E43-BDAB-EAC9D061F848}">
      <dgm:prSet phldrT="[Texto]" custT="1"/>
      <dgm:spPr/>
      <dgm:t>
        <a:bodyPr/>
        <a:lstStyle/>
        <a:p>
          <a:r>
            <a:rPr lang="es-ES" sz="1400" dirty="0" smtClean="0"/>
            <a:t>Polución ambiental</a:t>
          </a:r>
          <a:endParaRPr lang="es-ES" sz="1400" dirty="0"/>
        </a:p>
      </dgm:t>
    </dgm:pt>
    <dgm:pt modelId="{C433A2AD-5982-4C57-A38E-E5212F4BE4E3}" type="parTrans" cxnId="{D4E02F3D-4BA0-47A6-8089-8415E3A79A88}">
      <dgm:prSet/>
      <dgm:spPr/>
      <dgm:t>
        <a:bodyPr/>
        <a:lstStyle/>
        <a:p>
          <a:endParaRPr lang="es-ES"/>
        </a:p>
      </dgm:t>
    </dgm:pt>
    <dgm:pt modelId="{ED5F00B3-5171-4332-81EB-1D7D2144AFE2}" type="sibTrans" cxnId="{D4E02F3D-4BA0-47A6-8089-8415E3A79A88}">
      <dgm:prSet/>
      <dgm:spPr/>
      <dgm:t>
        <a:bodyPr/>
        <a:lstStyle/>
        <a:p>
          <a:endParaRPr lang="es-ES"/>
        </a:p>
      </dgm:t>
    </dgm:pt>
    <dgm:pt modelId="{BCA4A804-E756-461F-9788-E1A6CACAA7BA}">
      <dgm:prSet phldrT="[Texto]" custT="1"/>
      <dgm:spPr/>
      <dgm:t>
        <a:bodyPr/>
        <a:lstStyle/>
        <a:p>
          <a:r>
            <a:rPr lang="es-ES" sz="1400" dirty="0" smtClean="0"/>
            <a:t>Nacimientos prematuros</a:t>
          </a:r>
        </a:p>
        <a:p>
          <a:endParaRPr lang="es-ES" sz="1400" dirty="0"/>
        </a:p>
      </dgm:t>
    </dgm:pt>
    <dgm:pt modelId="{0DA0DBD8-E96F-4C82-A223-F82AB7DCD67A}" type="parTrans" cxnId="{94C05F7E-612D-4AD4-90A3-CB30743B3218}">
      <dgm:prSet/>
      <dgm:spPr/>
      <dgm:t>
        <a:bodyPr/>
        <a:lstStyle/>
        <a:p>
          <a:endParaRPr lang="es-ES"/>
        </a:p>
      </dgm:t>
    </dgm:pt>
    <dgm:pt modelId="{21DA64F7-6268-49EF-99C7-5694A22AC7FA}" type="sibTrans" cxnId="{94C05F7E-612D-4AD4-90A3-CB30743B3218}">
      <dgm:prSet/>
      <dgm:spPr/>
      <dgm:t>
        <a:bodyPr/>
        <a:lstStyle/>
        <a:p>
          <a:endParaRPr lang="es-ES"/>
        </a:p>
      </dgm:t>
    </dgm:pt>
    <dgm:pt modelId="{8C122DC6-2E98-4FD7-BDCB-B24757BBDA70}" type="pres">
      <dgm:prSet presAssocID="{2031A51D-5010-4B8F-A8C5-B6D3E11FB8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642148-5E86-4740-B568-89FF60A4BFF4}" type="pres">
      <dgm:prSet presAssocID="{3B136035-19A3-4D59-B585-6476AF1A8A21}" presName="root1" presStyleCnt="0"/>
      <dgm:spPr/>
    </dgm:pt>
    <dgm:pt modelId="{62927A50-E758-4A9B-9ECE-C395B410AB47}" type="pres">
      <dgm:prSet presAssocID="{3B136035-19A3-4D59-B585-6476AF1A8A21}" presName="LevelOneTextNode" presStyleLbl="node0" presStyleIdx="0" presStyleCnt="1" custLinFactX="-47301" custLinFactNeighborX="-100000" custLinFactNeighborY="23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E10A1-B4A7-46A9-89FA-4164711B91EA}" type="pres">
      <dgm:prSet presAssocID="{3B136035-19A3-4D59-B585-6476AF1A8A21}" presName="level2hierChild" presStyleCnt="0"/>
      <dgm:spPr/>
    </dgm:pt>
    <dgm:pt modelId="{70A8B46B-876F-4C49-81A0-D2F3D2053FE0}" type="pres">
      <dgm:prSet presAssocID="{AAD61FE2-46FE-4806-9B12-7CAB8309E325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AF26203-657B-4153-B4ED-793408003A8A}" type="pres">
      <dgm:prSet presAssocID="{AAD61FE2-46FE-4806-9B12-7CAB8309E32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1379ED8B-75CC-4894-A3A2-74EFCC0ED914}" type="pres">
      <dgm:prSet presAssocID="{46439D99-7D59-42F4-BF38-5CD6025F8253}" presName="root2" presStyleCnt="0"/>
      <dgm:spPr/>
    </dgm:pt>
    <dgm:pt modelId="{027E35BF-53D8-4A54-A5D2-013941657295}" type="pres">
      <dgm:prSet presAssocID="{46439D99-7D59-42F4-BF38-5CD6025F8253}" presName="LevelTwoTextNode" presStyleLbl="node2" presStyleIdx="0" presStyleCnt="2" custLinFactNeighborX="-12302" custLinFactNeighborY="2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34A12-A115-42ED-B5F8-2F7F5E64B7FE}" type="pres">
      <dgm:prSet presAssocID="{46439D99-7D59-42F4-BF38-5CD6025F8253}" presName="level3hierChild" presStyleCnt="0"/>
      <dgm:spPr/>
    </dgm:pt>
    <dgm:pt modelId="{6CBDD672-117C-4265-B0A8-20FF92482891}" type="pres">
      <dgm:prSet presAssocID="{4C6A4C40-5325-478F-B003-7466D548C41C}" presName="conn2-1" presStyleLbl="parChTrans1D3" presStyleIdx="0" presStyleCnt="6"/>
      <dgm:spPr/>
      <dgm:t>
        <a:bodyPr/>
        <a:lstStyle/>
        <a:p>
          <a:endParaRPr lang="es-ES"/>
        </a:p>
      </dgm:t>
    </dgm:pt>
    <dgm:pt modelId="{A4AB6351-FCE0-4E02-86FB-3462444EEDFA}" type="pres">
      <dgm:prSet presAssocID="{4C6A4C40-5325-478F-B003-7466D548C41C}" presName="connTx" presStyleLbl="parChTrans1D3" presStyleIdx="0" presStyleCnt="6"/>
      <dgm:spPr/>
      <dgm:t>
        <a:bodyPr/>
        <a:lstStyle/>
        <a:p>
          <a:endParaRPr lang="es-ES"/>
        </a:p>
      </dgm:t>
    </dgm:pt>
    <dgm:pt modelId="{48C0B141-B8BF-45A2-93DD-3D36A23613EE}" type="pres">
      <dgm:prSet presAssocID="{AE6477A4-08E1-4373-AD67-94485552A20F}" presName="root2" presStyleCnt="0"/>
      <dgm:spPr/>
    </dgm:pt>
    <dgm:pt modelId="{A0B5D1AE-6230-416B-9C8A-D1027B16828A}" type="pres">
      <dgm:prSet presAssocID="{AE6477A4-08E1-4373-AD67-94485552A20F}" presName="LevelTwoTextNode" presStyleLbl="node3" presStyleIdx="0" presStyleCnt="6" custScaleY="80276" custLinFactNeighborX="11645" custLinFactNeighborY="-1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53AD6B-0FB3-4A0A-9737-BDE260CCE180}" type="pres">
      <dgm:prSet presAssocID="{AE6477A4-08E1-4373-AD67-94485552A20F}" presName="level3hierChild" presStyleCnt="0"/>
      <dgm:spPr/>
    </dgm:pt>
    <dgm:pt modelId="{6A375ED0-3BF6-4D22-8B30-3AE15C58F707}" type="pres">
      <dgm:prSet presAssocID="{A614A6E2-5864-4AA7-B3C1-D2099F021A5B}" presName="conn2-1" presStyleLbl="parChTrans1D3" presStyleIdx="1" presStyleCnt="6"/>
      <dgm:spPr/>
      <dgm:t>
        <a:bodyPr/>
        <a:lstStyle/>
        <a:p>
          <a:endParaRPr lang="es-ES"/>
        </a:p>
      </dgm:t>
    </dgm:pt>
    <dgm:pt modelId="{AE8D0204-2E99-4FD0-81A4-BE40DD0A1339}" type="pres">
      <dgm:prSet presAssocID="{A614A6E2-5864-4AA7-B3C1-D2099F021A5B}" presName="connTx" presStyleLbl="parChTrans1D3" presStyleIdx="1" presStyleCnt="6"/>
      <dgm:spPr/>
      <dgm:t>
        <a:bodyPr/>
        <a:lstStyle/>
        <a:p>
          <a:endParaRPr lang="es-ES"/>
        </a:p>
      </dgm:t>
    </dgm:pt>
    <dgm:pt modelId="{ED43FD72-1CFD-4ED1-BE84-1F8900EF7930}" type="pres">
      <dgm:prSet presAssocID="{519EAF4C-05E4-484D-8595-F7C33B09FA8D}" presName="root2" presStyleCnt="0"/>
      <dgm:spPr/>
    </dgm:pt>
    <dgm:pt modelId="{74D145DB-DF4B-4320-AB5E-5796B6A12F1E}" type="pres">
      <dgm:prSet presAssocID="{519EAF4C-05E4-484D-8595-F7C33B09FA8D}" presName="LevelTwoTextNode" presStyleLbl="node3" presStyleIdx="1" presStyleCnt="6" custScaleY="80369" custLinFactNeighborX="11257" custLinFactNeighborY="-4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BCDDC6-4088-40F4-921A-964894E0369B}" type="pres">
      <dgm:prSet presAssocID="{519EAF4C-05E4-484D-8595-F7C33B09FA8D}" presName="level3hierChild" presStyleCnt="0"/>
      <dgm:spPr/>
    </dgm:pt>
    <dgm:pt modelId="{EB3D0C18-D9B1-481E-BBAC-732FEF9ADB94}" type="pres">
      <dgm:prSet presAssocID="{FCE1DEFB-549C-47B0-9CDA-A733473840A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476043A-BF78-47CB-9A45-6DD31A8E9153}" type="pres">
      <dgm:prSet presAssocID="{FCE1DEFB-549C-47B0-9CDA-A733473840A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052EA5A-A804-4895-98A9-95870A828677}" type="pres">
      <dgm:prSet presAssocID="{B48D643C-1877-44CB-8F8D-810298777166}" presName="root2" presStyleCnt="0"/>
      <dgm:spPr/>
    </dgm:pt>
    <dgm:pt modelId="{84DEEB6A-E410-4BD2-8763-65034362B62A}" type="pres">
      <dgm:prSet presAssocID="{B48D643C-1877-44CB-8F8D-810298777166}" presName="LevelTwoTextNode" presStyleLbl="node2" presStyleIdx="1" presStyleCnt="2" custLinFactNeighborX="-12302" custLinFactNeighborY="-1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07FB0-5EE1-45F3-93F4-35E89D1E7917}" type="pres">
      <dgm:prSet presAssocID="{B48D643C-1877-44CB-8F8D-810298777166}" presName="level3hierChild" presStyleCnt="0"/>
      <dgm:spPr/>
    </dgm:pt>
    <dgm:pt modelId="{82D74A64-8121-4B8F-B520-580950448B15}" type="pres">
      <dgm:prSet presAssocID="{4134FF32-B0FC-4432-B857-37EC8B11D6BF}" presName="conn2-1" presStyleLbl="parChTrans1D3" presStyleIdx="2" presStyleCnt="6"/>
      <dgm:spPr/>
      <dgm:t>
        <a:bodyPr/>
        <a:lstStyle/>
        <a:p>
          <a:endParaRPr lang="es-ES"/>
        </a:p>
      </dgm:t>
    </dgm:pt>
    <dgm:pt modelId="{156145AD-325A-4A97-AD5B-C6E90353F9E8}" type="pres">
      <dgm:prSet presAssocID="{4134FF32-B0FC-4432-B857-37EC8B11D6BF}" presName="connTx" presStyleLbl="parChTrans1D3" presStyleIdx="2" presStyleCnt="6"/>
      <dgm:spPr/>
      <dgm:t>
        <a:bodyPr/>
        <a:lstStyle/>
        <a:p>
          <a:endParaRPr lang="es-ES"/>
        </a:p>
      </dgm:t>
    </dgm:pt>
    <dgm:pt modelId="{6F407EC5-C33C-437E-9011-4154E4182A00}" type="pres">
      <dgm:prSet presAssocID="{3C209125-6C22-4A62-8AA7-C53E7AFCD200}" presName="root2" presStyleCnt="0"/>
      <dgm:spPr/>
    </dgm:pt>
    <dgm:pt modelId="{3824BA54-55F9-4DE3-9813-29FB1651F9D2}" type="pres">
      <dgm:prSet presAssocID="{3C209125-6C22-4A62-8AA7-C53E7AFCD200}" presName="LevelTwoTextNode" presStyleLbl="node3" presStyleIdx="2" presStyleCnt="6" custScaleY="82278" custLinFactNeighborX="9736" custLinFactNeighborY="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B6094A-16AC-4980-A70C-1E330C932132}" type="pres">
      <dgm:prSet presAssocID="{3C209125-6C22-4A62-8AA7-C53E7AFCD200}" presName="level3hierChild" presStyleCnt="0"/>
      <dgm:spPr/>
    </dgm:pt>
    <dgm:pt modelId="{37C0ECF0-4E61-4415-A6C5-45B16F305B05}" type="pres">
      <dgm:prSet presAssocID="{C5FDA6CC-3E20-4E1B-AF02-9D7E4D220100}" presName="conn2-1" presStyleLbl="parChTrans1D3" presStyleIdx="3" presStyleCnt="6"/>
      <dgm:spPr/>
      <dgm:t>
        <a:bodyPr/>
        <a:lstStyle/>
        <a:p>
          <a:endParaRPr lang="es-ES"/>
        </a:p>
      </dgm:t>
    </dgm:pt>
    <dgm:pt modelId="{B35F647E-9B54-4483-AC16-8A9EA0D16544}" type="pres">
      <dgm:prSet presAssocID="{C5FDA6CC-3E20-4E1B-AF02-9D7E4D220100}" presName="connTx" presStyleLbl="parChTrans1D3" presStyleIdx="3" presStyleCnt="6"/>
      <dgm:spPr/>
      <dgm:t>
        <a:bodyPr/>
        <a:lstStyle/>
        <a:p>
          <a:endParaRPr lang="es-ES"/>
        </a:p>
      </dgm:t>
    </dgm:pt>
    <dgm:pt modelId="{4F52A3B5-87C9-44C4-952A-6EE82FFCF126}" type="pres">
      <dgm:prSet presAssocID="{A22069FB-523F-4EDF-99A5-F0C2895A58D1}" presName="root2" presStyleCnt="0"/>
      <dgm:spPr/>
    </dgm:pt>
    <dgm:pt modelId="{97BA1628-863F-4886-8D36-8141B3D9CC97}" type="pres">
      <dgm:prSet presAssocID="{A22069FB-523F-4EDF-99A5-F0C2895A58D1}" presName="LevelTwoTextNode" presStyleLbl="node3" presStyleIdx="3" presStyleCnt="6" custScaleY="82128" custLinFactNeighborX="10124" custLinFactNeighborY="3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26F4BE-6AC4-41BD-B3DD-AFD3B9D57F3E}" type="pres">
      <dgm:prSet presAssocID="{A22069FB-523F-4EDF-99A5-F0C2895A58D1}" presName="level3hierChild" presStyleCnt="0"/>
      <dgm:spPr/>
    </dgm:pt>
    <dgm:pt modelId="{786D13D6-5DB6-4F23-9C4D-02191866A11E}" type="pres">
      <dgm:prSet presAssocID="{C433A2AD-5982-4C57-A38E-E5212F4BE4E3}" presName="conn2-1" presStyleLbl="parChTrans1D3" presStyleIdx="4" presStyleCnt="6"/>
      <dgm:spPr/>
      <dgm:t>
        <a:bodyPr/>
        <a:lstStyle/>
        <a:p>
          <a:endParaRPr lang="es-ES"/>
        </a:p>
      </dgm:t>
    </dgm:pt>
    <dgm:pt modelId="{57785051-CCB7-4A63-89F8-E0A665AF2E4A}" type="pres">
      <dgm:prSet presAssocID="{C433A2AD-5982-4C57-A38E-E5212F4BE4E3}" presName="connTx" presStyleLbl="parChTrans1D3" presStyleIdx="4" presStyleCnt="6"/>
      <dgm:spPr/>
      <dgm:t>
        <a:bodyPr/>
        <a:lstStyle/>
        <a:p>
          <a:endParaRPr lang="es-ES"/>
        </a:p>
      </dgm:t>
    </dgm:pt>
    <dgm:pt modelId="{C64AFDA8-1203-4D12-B8A4-5AADBE41DB5A}" type="pres">
      <dgm:prSet presAssocID="{C9D70A3B-A291-4E43-BDAB-EAC9D061F848}" presName="root2" presStyleCnt="0"/>
      <dgm:spPr/>
    </dgm:pt>
    <dgm:pt modelId="{43247C19-7672-4C86-8B8F-BC1CB4B98D1D}" type="pres">
      <dgm:prSet presAssocID="{C9D70A3B-A291-4E43-BDAB-EAC9D061F848}" presName="LevelTwoTextNode" presStyleLbl="node3" presStyleIdx="4" presStyleCnt="6" custScaleY="82225" custLinFactNeighborX="10240" custLinFactNeighborY="-12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FD9064-6175-4157-862A-CD92367F1F44}" type="pres">
      <dgm:prSet presAssocID="{C9D70A3B-A291-4E43-BDAB-EAC9D061F848}" presName="level3hierChild" presStyleCnt="0"/>
      <dgm:spPr/>
    </dgm:pt>
    <dgm:pt modelId="{F14F4BE8-C88D-48AE-8A64-599F78D591BD}" type="pres">
      <dgm:prSet presAssocID="{0DA0DBD8-E96F-4C82-A223-F82AB7DCD67A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1ABE0D76-3A14-4E60-9432-5CC0AD0234B1}" type="pres">
      <dgm:prSet presAssocID="{0DA0DBD8-E96F-4C82-A223-F82AB7DCD67A}" presName="connTx" presStyleLbl="parChTrans1D3" presStyleIdx="5" presStyleCnt="6"/>
      <dgm:spPr/>
      <dgm:t>
        <a:bodyPr/>
        <a:lstStyle/>
        <a:p>
          <a:endParaRPr lang="es-ES"/>
        </a:p>
      </dgm:t>
    </dgm:pt>
    <dgm:pt modelId="{6B37B1E6-A62F-425B-8B3F-22B9AA951A62}" type="pres">
      <dgm:prSet presAssocID="{BCA4A804-E756-461F-9788-E1A6CACAA7BA}" presName="root2" presStyleCnt="0"/>
      <dgm:spPr/>
    </dgm:pt>
    <dgm:pt modelId="{6CDFDBD0-1ACB-498E-9AC9-ED91F7316392}" type="pres">
      <dgm:prSet presAssocID="{BCA4A804-E756-461F-9788-E1A6CACAA7BA}" presName="LevelTwoTextNode" presStyleLbl="node3" presStyleIdx="5" presStyleCnt="6" custScaleY="80322" custLinFactNeighborX="11313" custLinFactNeighborY="-3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0AE391-D4A3-456C-BD73-17AF0837FF80}" type="pres">
      <dgm:prSet presAssocID="{BCA4A804-E756-461F-9788-E1A6CACAA7BA}" presName="level3hierChild" presStyleCnt="0"/>
      <dgm:spPr/>
    </dgm:pt>
  </dgm:ptLst>
  <dgm:cxnLst>
    <dgm:cxn modelId="{F5F5E662-00A7-4FEA-BA74-EF3C217108E0}" type="presOf" srcId="{AE6477A4-08E1-4373-AD67-94485552A20F}" destId="{A0B5D1AE-6230-416B-9C8A-D1027B16828A}" srcOrd="0" destOrd="0" presId="urn:microsoft.com/office/officeart/2008/layout/HorizontalMultiLevelHierarchy"/>
    <dgm:cxn modelId="{17A1723C-CDB1-4636-84C3-90F8F06BFE8C}" type="presOf" srcId="{2031A51D-5010-4B8F-A8C5-B6D3E11FB834}" destId="{8C122DC6-2E98-4FD7-BDCB-B24757BBDA70}" srcOrd="0" destOrd="0" presId="urn:microsoft.com/office/officeart/2008/layout/HorizontalMultiLevelHierarchy"/>
    <dgm:cxn modelId="{D4E02F3D-4BA0-47A6-8089-8415E3A79A88}" srcId="{B48D643C-1877-44CB-8F8D-810298777166}" destId="{C9D70A3B-A291-4E43-BDAB-EAC9D061F848}" srcOrd="2" destOrd="0" parTransId="{C433A2AD-5982-4C57-A38E-E5212F4BE4E3}" sibTransId="{ED5F00B3-5171-4332-81EB-1D7D2144AFE2}"/>
    <dgm:cxn modelId="{E547D985-F832-4D03-B017-01A08A50910B}" type="presOf" srcId="{A22069FB-523F-4EDF-99A5-F0C2895A58D1}" destId="{97BA1628-863F-4886-8D36-8141B3D9CC97}" srcOrd="0" destOrd="0" presId="urn:microsoft.com/office/officeart/2008/layout/HorizontalMultiLevelHierarchy"/>
    <dgm:cxn modelId="{A9B51B0C-0851-4E1F-9C84-CE9AF4321754}" type="presOf" srcId="{C5FDA6CC-3E20-4E1B-AF02-9D7E4D220100}" destId="{B35F647E-9B54-4483-AC16-8A9EA0D16544}" srcOrd="1" destOrd="0" presId="urn:microsoft.com/office/officeart/2008/layout/HorizontalMultiLevelHierarchy"/>
    <dgm:cxn modelId="{38DA48CF-A5BE-42A1-951D-0A09DBA19C79}" type="presOf" srcId="{AAD61FE2-46FE-4806-9B12-7CAB8309E325}" destId="{70A8B46B-876F-4C49-81A0-D2F3D2053FE0}" srcOrd="0" destOrd="0" presId="urn:microsoft.com/office/officeart/2008/layout/HorizontalMultiLevelHierarchy"/>
    <dgm:cxn modelId="{78C96965-5214-432C-A913-10813808B128}" type="presOf" srcId="{0DA0DBD8-E96F-4C82-A223-F82AB7DCD67A}" destId="{F14F4BE8-C88D-48AE-8A64-599F78D591BD}" srcOrd="0" destOrd="0" presId="urn:microsoft.com/office/officeart/2008/layout/HorizontalMultiLevelHierarchy"/>
    <dgm:cxn modelId="{42ADE0E3-19FC-416E-96FD-5DB16871973E}" type="presOf" srcId="{3C209125-6C22-4A62-8AA7-C53E7AFCD200}" destId="{3824BA54-55F9-4DE3-9813-29FB1651F9D2}" srcOrd="0" destOrd="0" presId="urn:microsoft.com/office/officeart/2008/layout/HorizontalMultiLevelHierarchy"/>
    <dgm:cxn modelId="{A97A8877-5177-4086-83B2-076F67EFD94C}" type="presOf" srcId="{C433A2AD-5982-4C57-A38E-E5212F4BE4E3}" destId="{57785051-CCB7-4A63-89F8-E0A665AF2E4A}" srcOrd="1" destOrd="0" presId="urn:microsoft.com/office/officeart/2008/layout/HorizontalMultiLevelHierarchy"/>
    <dgm:cxn modelId="{8EDE4929-7C00-448D-9018-9C0A87F5647F}" type="presOf" srcId="{BCA4A804-E756-461F-9788-E1A6CACAA7BA}" destId="{6CDFDBD0-1ACB-498E-9AC9-ED91F7316392}" srcOrd="0" destOrd="0" presId="urn:microsoft.com/office/officeart/2008/layout/HorizontalMultiLevelHierarchy"/>
    <dgm:cxn modelId="{216611A1-5857-42ED-B65F-57FFB4B871B3}" type="presOf" srcId="{C5FDA6CC-3E20-4E1B-AF02-9D7E4D220100}" destId="{37C0ECF0-4E61-4415-A6C5-45B16F305B05}" srcOrd="0" destOrd="0" presId="urn:microsoft.com/office/officeart/2008/layout/HorizontalMultiLevelHierarchy"/>
    <dgm:cxn modelId="{50A739CA-FC38-4720-9E53-FF2001B669D5}" type="presOf" srcId="{0DA0DBD8-E96F-4C82-A223-F82AB7DCD67A}" destId="{1ABE0D76-3A14-4E60-9432-5CC0AD0234B1}" srcOrd="1" destOrd="0" presId="urn:microsoft.com/office/officeart/2008/layout/HorizontalMultiLevelHierarchy"/>
    <dgm:cxn modelId="{5BE941E8-0AC5-4B44-A840-0F9EDE67F688}" type="presOf" srcId="{A614A6E2-5864-4AA7-B3C1-D2099F021A5B}" destId="{6A375ED0-3BF6-4D22-8B30-3AE15C58F707}" srcOrd="0" destOrd="0" presId="urn:microsoft.com/office/officeart/2008/layout/HorizontalMultiLevelHierarchy"/>
    <dgm:cxn modelId="{5D1A07BC-6F8A-457C-BE3E-6F4DFF6F77E4}" type="presOf" srcId="{C9D70A3B-A291-4E43-BDAB-EAC9D061F848}" destId="{43247C19-7672-4C86-8B8F-BC1CB4B98D1D}" srcOrd="0" destOrd="0" presId="urn:microsoft.com/office/officeart/2008/layout/HorizontalMultiLevelHierarchy"/>
    <dgm:cxn modelId="{9EA9E1D6-AFD9-4D5A-BB9E-B351B6EF1966}" srcId="{46439D99-7D59-42F4-BF38-5CD6025F8253}" destId="{519EAF4C-05E4-484D-8595-F7C33B09FA8D}" srcOrd="1" destOrd="0" parTransId="{A614A6E2-5864-4AA7-B3C1-D2099F021A5B}" sibTransId="{8F86ABB7-572C-436F-B2B8-54B105F698D2}"/>
    <dgm:cxn modelId="{EBAD083E-FD2E-44BE-BB0A-D40BFE7FCA0E}" type="presOf" srcId="{FCE1DEFB-549C-47B0-9CDA-A733473840AD}" destId="{C476043A-BF78-47CB-9A45-6DD31A8E9153}" srcOrd="1" destOrd="0" presId="urn:microsoft.com/office/officeart/2008/layout/HorizontalMultiLevelHierarchy"/>
    <dgm:cxn modelId="{6A748E56-11CC-42BD-9A1C-7CC7FD013EE2}" type="presOf" srcId="{4134FF32-B0FC-4432-B857-37EC8B11D6BF}" destId="{82D74A64-8121-4B8F-B520-580950448B15}" srcOrd="0" destOrd="0" presId="urn:microsoft.com/office/officeart/2008/layout/HorizontalMultiLevelHierarchy"/>
    <dgm:cxn modelId="{4041F8F7-E5E0-4F57-B5AB-63969B534BB3}" type="presOf" srcId="{FCE1DEFB-549C-47B0-9CDA-A733473840AD}" destId="{EB3D0C18-D9B1-481E-BBAC-732FEF9ADB94}" srcOrd="0" destOrd="0" presId="urn:microsoft.com/office/officeart/2008/layout/HorizontalMultiLevelHierarchy"/>
    <dgm:cxn modelId="{E5C31958-9711-44F8-A7B7-963EA3AF1A92}" type="presOf" srcId="{3B136035-19A3-4D59-B585-6476AF1A8A21}" destId="{62927A50-E758-4A9B-9ECE-C395B410AB47}" srcOrd="0" destOrd="0" presId="urn:microsoft.com/office/officeart/2008/layout/HorizontalMultiLevelHierarchy"/>
    <dgm:cxn modelId="{28A4A9E1-4471-400E-990B-4B4468BBCBC1}" type="presOf" srcId="{B48D643C-1877-44CB-8F8D-810298777166}" destId="{84DEEB6A-E410-4BD2-8763-65034362B62A}" srcOrd="0" destOrd="0" presId="urn:microsoft.com/office/officeart/2008/layout/HorizontalMultiLevelHierarchy"/>
    <dgm:cxn modelId="{75F7172C-8576-496E-B7FF-778EBAC4A048}" type="presOf" srcId="{46439D99-7D59-42F4-BF38-5CD6025F8253}" destId="{027E35BF-53D8-4A54-A5D2-013941657295}" srcOrd="0" destOrd="0" presId="urn:microsoft.com/office/officeart/2008/layout/HorizontalMultiLevelHierarchy"/>
    <dgm:cxn modelId="{33413807-DE65-4A19-8C60-8B11E63026A8}" srcId="{2031A51D-5010-4B8F-A8C5-B6D3E11FB834}" destId="{3B136035-19A3-4D59-B585-6476AF1A8A21}" srcOrd="0" destOrd="0" parTransId="{6FC2C330-82FA-4CF1-9DF5-B8496A479D61}" sibTransId="{1FE964C6-A328-415F-AC89-5344DD81BCCA}"/>
    <dgm:cxn modelId="{B7DD6F96-4D4A-4DA2-A778-A3D6F0FA36DF}" type="presOf" srcId="{4C6A4C40-5325-478F-B003-7466D548C41C}" destId="{A4AB6351-FCE0-4E02-86FB-3462444EEDFA}" srcOrd="1" destOrd="0" presId="urn:microsoft.com/office/officeart/2008/layout/HorizontalMultiLevelHierarchy"/>
    <dgm:cxn modelId="{94C05F7E-612D-4AD4-90A3-CB30743B3218}" srcId="{B48D643C-1877-44CB-8F8D-810298777166}" destId="{BCA4A804-E756-461F-9788-E1A6CACAA7BA}" srcOrd="3" destOrd="0" parTransId="{0DA0DBD8-E96F-4C82-A223-F82AB7DCD67A}" sibTransId="{21DA64F7-6268-49EF-99C7-5694A22AC7FA}"/>
    <dgm:cxn modelId="{15CF40F7-4A44-4E41-880D-0C9A7906E713}" srcId="{3B136035-19A3-4D59-B585-6476AF1A8A21}" destId="{46439D99-7D59-42F4-BF38-5CD6025F8253}" srcOrd="0" destOrd="0" parTransId="{AAD61FE2-46FE-4806-9B12-7CAB8309E325}" sibTransId="{CB037E04-50EA-4F49-A53B-58282F69CE4E}"/>
    <dgm:cxn modelId="{C4BC272B-4343-426C-A018-ED1F2A8B7FF8}" type="presOf" srcId="{AAD61FE2-46FE-4806-9B12-7CAB8309E325}" destId="{9AF26203-657B-4153-B4ED-793408003A8A}" srcOrd="1" destOrd="0" presId="urn:microsoft.com/office/officeart/2008/layout/HorizontalMultiLevelHierarchy"/>
    <dgm:cxn modelId="{3C2B67B4-8A61-45AA-8B24-112AA9467A0A}" srcId="{46439D99-7D59-42F4-BF38-5CD6025F8253}" destId="{AE6477A4-08E1-4373-AD67-94485552A20F}" srcOrd="0" destOrd="0" parTransId="{4C6A4C40-5325-478F-B003-7466D548C41C}" sibTransId="{01558F03-D81B-43E3-8881-EC54DCF03855}"/>
    <dgm:cxn modelId="{5109B13B-854F-4E30-BD6F-9EBEB57A3C7B}" type="presOf" srcId="{4134FF32-B0FC-4432-B857-37EC8B11D6BF}" destId="{156145AD-325A-4A97-AD5B-C6E90353F9E8}" srcOrd="1" destOrd="0" presId="urn:microsoft.com/office/officeart/2008/layout/HorizontalMultiLevelHierarchy"/>
    <dgm:cxn modelId="{F96AD1C7-F52B-4161-BCEF-442D45282E43}" type="presOf" srcId="{4C6A4C40-5325-478F-B003-7466D548C41C}" destId="{6CBDD672-117C-4265-B0A8-20FF92482891}" srcOrd="0" destOrd="0" presId="urn:microsoft.com/office/officeart/2008/layout/HorizontalMultiLevelHierarchy"/>
    <dgm:cxn modelId="{1B61B2B8-13C9-44FC-BC57-D06B1DBDB0BF}" type="presOf" srcId="{A614A6E2-5864-4AA7-B3C1-D2099F021A5B}" destId="{AE8D0204-2E99-4FD0-81A4-BE40DD0A1339}" srcOrd="1" destOrd="0" presId="urn:microsoft.com/office/officeart/2008/layout/HorizontalMultiLevelHierarchy"/>
    <dgm:cxn modelId="{D87ECC4F-20A3-4B43-88BF-3B53FDD65F0D}" srcId="{B48D643C-1877-44CB-8F8D-810298777166}" destId="{3C209125-6C22-4A62-8AA7-C53E7AFCD200}" srcOrd="0" destOrd="0" parTransId="{4134FF32-B0FC-4432-B857-37EC8B11D6BF}" sibTransId="{3D6B3E1D-3D3B-4CBA-8EBF-638AF944A901}"/>
    <dgm:cxn modelId="{81E363B1-4EA7-47C5-A3AE-6909E1E8039B}" type="presOf" srcId="{C433A2AD-5982-4C57-A38E-E5212F4BE4E3}" destId="{786D13D6-5DB6-4F23-9C4D-02191866A11E}" srcOrd="0" destOrd="0" presId="urn:microsoft.com/office/officeart/2008/layout/HorizontalMultiLevelHierarchy"/>
    <dgm:cxn modelId="{910D5CC7-FBC8-473A-8337-EFFCAD3B8A60}" type="presOf" srcId="{519EAF4C-05E4-484D-8595-F7C33B09FA8D}" destId="{74D145DB-DF4B-4320-AB5E-5796B6A12F1E}" srcOrd="0" destOrd="0" presId="urn:microsoft.com/office/officeart/2008/layout/HorizontalMultiLevelHierarchy"/>
    <dgm:cxn modelId="{D277272E-312F-4C11-AA1D-FD3C71CC4DD3}" srcId="{B48D643C-1877-44CB-8F8D-810298777166}" destId="{A22069FB-523F-4EDF-99A5-F0C2895A58D1}" srcOrd="1" destOrd="0" parTransId="{C5FDA6CC-3E20-4E1B-AF02-9D7E4D220100}" sibTransId="{0BD4F24F-B845-4641-90C1-E75C84079950}"/>
    <dgm:cxn modelId="{F5684255-85CB-434D-817B-4AA84CF5376E}" srcId="{3B136035-19A3-4D59-B585-6476AF1A8A21}" destId="{B48D643C-1877-44CB-8F8D-810298777166}" srcOrd="1" destOrd="0" parTransId="{FCE1DEFB-549C-47B0-9CDA-A733473840AD}" sibTransId="{11A4455F-BFD6-490E-9904-74566C8CD616}"/>
    <dgm:cxn modelId="{60163389-836B-4BEE-AE4B-775A507333B9}" type="presParOf" srcId="{8C122DC6-2E98-4FD7-BDCB-B24757BBDA70}" destId="{5D642148-5E86-4740-B568-89FF60A4BFF4}" srcOrd="0" destOrd="0" presId="urn:microsoft.com/office/officeart/2008/layout/HorizontalMultiLevelHierarchy"/>
    <dgm:cxn modelId="{0B66ED7E-F8A2-46A6-A18F-D8F185CB46A5}" type="presParOf" srcId="{5D642148-5E86-4740-B568-89FF60A4BFF4}" destId="{62927A50-E758-4A9B-9ECE-C395B410AB47}" srcOrd="0" destOrd="0" presId="urn:microsoft.com/office/officeart/2008/layout/HorizontalMultiLevelHierarchy"/>
    <dgm:cxn modelId="{5E2A69C4-F887-4BDF-B660-7A0926297C64}" type="presParOf" srcId="{5D642148-5E86-4740-B568-89FF60A4BFF4}" destId="{842E10A1-B4A7-46A9-89FA-4164711B91EA}" srcOrd="1" destOrd="0" presId="urn:microsoft.com/office/officeart/2008/layout/HorizontalMultiLevelHierarchy"/>
    <dgm:cxn modelId="{F68E1CD3-A74B-44EA-884D-1657C2861211}" type="presParOf" srcId="{842E10A1-B4A7-46A9-89FA-4164711B91EA}" destId="{70A8B46B-876F-4C49-81A0-D2F3D2053FE0}" srcOrd="0" destOrd="0" presId="urn:microsoft.com/office/officeart/2008/layout/HorizontalMultiLevelHierarchy"/>
    <dgm:cxn modelId="{6BC73AE7-5149-4EDC-8BCF-6BC84F4D9968}" type="presParOf" srcId="{70A8B46B-876F-4C49-81A0-D2F3D2053FE0}" destId="{9AF26203-657B-4153-B4ED-793408003A8A}" srcOrd="0" destOrd="0" presId="urn:microsoft.com/office/officeart/2008/layout/HorizontalMultiLevelHierarchy"/>
    <dgm:cxn modelId="{076EB940-8D98-4D9B-B466-491DDD1C59E9}" type="presParOf" srcId="{842E10A1-B4A7-46A9-89FA-4164711B91EA}" destId="{1379ED8B-75CC-4894-A3A2-74EFCC0ED914}" srcOrd="1" destOrd="0" presId="urn:microsoft.com/office/officeart/2008/layout/HorizontalMultiLevelHierarchy"/>
    <dgm:cxn modelId="{1781327C-3C18-4C4C-954E-154E8952ACFF}" type="presParOf" srcId="{1379ED8B-75CC-4894-A3A2-74EFCC0ED914}" destId="{027E35BF-53D8-4A54-A5D2-013941657295}" srcOrd="0" destOrd="0" presId="urn:microsoft.com/office/officeart/2008/layout/HorizontalMultiLevelHierarchy"/>
    <dgm:cxn modelId="{CBF50AD5-A009-45DA-A532-D73F7B1ADE4D}" type="presParOf" srcId="{1379ED8B-75CC-4894-A3A2-74EFCC0ED914}" destId="{06534A12-A115-42ED-B5F8-2F7F5E64B7FE}" srcOrd="1" destOrd="0" presId="urn:microsoft.com/office/officeart/2008/layout/HorizontalMultiLevelHierarchy"/>
    <dgm:cxn modelId="{33D0DD45-4746-4216-A307-E6535E544AEC}" type="presParOf" srcId="{06534A12-A115-42ED-B5F8-2F7F5E64B7FE}" destId="{6CBDD672-117C-4265-B0A8-20FF92482891}" srcOrd="0" destOrd="0" presId="urn:microsoft.com/office/officeart/2008/layout/HorizontalMultiLevelHierarchy"/>
    <dgm:cxn modelId="{C4C444B1-DBCC-42F0-9AD4-908187578585}" type="presParOf" srcId="{6CBDD672-117C-4265-B0A8-20FF92482891}" destId="{A4AB6351-FCE0-4E02-86FB-3462444EEDFA}" srcOrd="0" destOrd="0" presId="urn:microsoft.com/office/officeart/2008/layout/HorizontalMultiLevelHierarchy"/>
    <dgm:cxn modelId="{42C2823C-35FF-4EEA-A71C-A02114FF14A7}" type="presParOf" srcId="{06534A12-A115-42ED-B5F8-2F7F5E64B7FE}" destId="{48C0B141-B8BF-45A2-93DD-3D36A23613EE}" srcOrd="1" destOrd="0" presId="urn:microsoft.com/office/officeart/2008/layout/HorizontalMultiLevelHierarchy"/>
    <dgm:cxn modelId="{059CDA06-DC54-49E5-8BE5-AAFEBA4F6BC1}" type="presParOf" srcId="{48C0B141-B8BF-45A2-93DD-3D36A23613EE}" destId="{A0B5D1AE-6230-416B-9C8A-D1027B16828A}" srcOrd="0" destOrd="0" presId="urn:microsoft.com/office/officeart/2008/layout/HorizontalMultiLevelHierarchy"/>
    <dgm:cxn modelId="{409F4D96-0CB2-4F56-A324-BD8CD08AA12C}" type="presParOf" srcId="{48C0B141-B8BF-45A2-93DD-3D36A23613EE}" destId="{1F53AD6B-0FB3-4A0A-9737-BDE260CCE180}" srcOrd="1" destOrd="0" presId="urn:microsoft.com/office/officeart/2008/layout/HorizontalMultiLevelHierarchy"/>
    <dgm:cxn modelId="{03F6E0D7-753A-4CC9-98F4-1E13255B1A3B}" type="presParOf" srcId="{06534A12-A115-42ED-B5F8-2F7F5E64B7FE}" destId="{6A375ED0-3BF6-4D22-8B30-3AE15C58F707}" srcOrd="2" destOrd="0" presId="urn:microsoft.com/office/officeart/2008/layout/HorizontalMultiLevelHierarchy"/>
    <dgm:cxn modelId="{A63A9E74-E1BB-45D9-BF82-97A84381E744}" type="presParOf" srcId="{6A375ED0-3BF6-4D22-8B30-3AE15C58F707}" destId="{AE8D0204-2E99-4FD0-81A4-BE40DD0A1339}" srcOrd="0" destOrd="0" presId="urn:microsoft.com/office/officeart/2008/layout/HorizontalMultiLevelHierarchy"/>
    <dgm:cxn modelId="{E4026A13-618A-48DF-BC4E-AA3EC49C67C7}" type="presParOf" srcId="{06534A12-A115-42ED-B5F8-2F7F5E64B7FE}" destId="{ED43FD72-1CFD-4ED1-BE84-1F8900EF7930}" srcOrd="3" destOrd="0" presId="urn:microsoft.com/office/officeart/2008/layout/HorizontalMultiLevelHierarchy"/>
    <dgm:cxn modelId="{7FE39CF6-CCD1-4500-87F6-17A0C61ADC9C}" type="presParOf" srcId="{ED43FD72-1CFD-4ED1-BE84-1F8900EF7930}" destId="{74D145DB-DF4B-4320-AB5E-5796B6A12F1E}" srcOrd="0" destOrd="0" presId="urn:microsoft.com/office/officeart/2008/layout/HorizontalMultiLevelHierarchy"/>
    <dgm:cxn modelId="{B52ADD15-A520-4109-AAA2-69EF2E66F76C}" type="presParOf" srcId="{ED43FD72-1CFD-4ED1-BE84-1F8900EF7930}" destId="{B9BCDDC6-4088-40F4-921A-964894E0369B}" srcOrd="1" destOrd="0" presId="urn:microsoft.com/office/officeart/2008/layout/HorizontalMultiLevelHierarchy"/>
    <dgm:cxn modelId="{552D523F-92B2-4AA4-9266-1C44F1C0760E}" type="presParOf" srcId="{842E10A1-B4A7-46A9-89FA-4164711B91EA}" destId="{EB3D0C18-D9B1-481E-BBAC-732FEF9ADB94}" srcOrd="2" destOrd="0" presId="urn:microsoft.com/office/officeart/2008/layout/HorizontalMultiLevelHierarchy"/>
    <dgm:cxn modelId="{7807E736-6012-431C-A885-20E793B7428F}" type="presParOf" srcId="{EB3D0C18-D9B1-481E-BBAC-732FEF9ADB94}" destId="{C476043A-BF78-47CB-9A45-6DD31A8E9153}" srcOrd="0" destOrd="0" presId="urn:microsoft.com/office/officeart/2008/layout/HorizontalMultiLevelHierarchy"/>
    <dgm:cxn modelId="{F2DEBAD8-9D32-47E1-8E41-CCA09E3D1C46}" type="presParOf" srcId="{842E10A1-B4A7-46A9-89FA-4164711B91EA}" destId="{1052EA5A-A804-4895-98A9-95870A828677}" srcOrd="3" destOrd="0" presId="urn:microsoft.com/office/officeart/2008/layout/HorizontalMultiLevelHierarchy"/>
    <dgm:cxn modelId="{566B19A5-DD93-4096-9C12-2B473978FC17}" type="presParOf" srcId="{1052EA5A-A804-4895-98A9-95870A828677}" destId="{84DEEB6A-E410-4BD2-8763-65034362B62A}" srcOrd="0" destOrd="0" presId="urn:microsoft.com/office/officeart/2008/layout/HorizontalMultiLevelHierarchy"/>
    <dgm:cxn modelId="{F4A1FC77-DC14-40C0-A627-8B5AA7E5E62A}" type="presParOf" srcId="{1052EA5A-A804-4895-98A9-95870A828677}" destId="{7AF07FB0-5EE1-45F3-93F4-35E89D1E7917}" srcOrd="1" destOrd="0" presId="urn:microsoft.com/office/officeart/2008/layout/HorizontalMultiLevelHierarchy"/>
    <dgm:cxn modelId="{FE581878-4970-49E8-A2D4-E700AFA20BC8}" type="presParOf" srcId="{7AF07FB0-5EE1-45F3-93F4-35E89D1E7917}" destId="{82D74A64-8121-4B8F-B520-580950448B15}" srcOrd="0" destOrd="0" presId="urn:microsoft.com/office/officeart/2008/layout/HorizontalMultiLevelHierarchy"/>
    <dgm:cxn modelId="{B349EAB8-B988-4B13-B365-213AAE5A3558}" type="presParOf" srcId="{82D74A64-8121-4B8F-B520-580950448B15}" destId="{156145AD-325A-4A97-AD5B-C6E90353F9E8}" srcOrd="0" destOrd="0" presId="urn:microsoft.com/office/officeart/2008/layout/HorizontalMultiLevelHierarchy"/>
    <dgm:cxn modelId="{1E158A72-91EB-4D1B-8C76-3666ECBF88E3}" type="presParOf" srcId="{7AF07FB0-5EE1-45F3-93F4-35E89D1E7917}" destId="{6F407EC5-C33C-437E-9011-4154E4182A00}" srcOrd="1" destOrd="0" presId="urn:microsoft.com/office/officeart/2008/layout/HorizontalMultiLevelHierarchy"/>
    <dgm:cxn modelId="{EDA065BF-4FAE-43A9-ABD0-EB05F97BB66B}" type="presParOf" srcId="{6F407EC5-C33C-437E-9011-4154E4182A00}" destId="{3824BA54-55F9-4DE3-9813-29FB1651F9D2}" srcOrd="0" destOrd="0" presId="urn:microsoft.com/office/officeart/2008/layout/HorizontalMultiLevelHierarchy"/>
    <dgm:cxn modelId="{5B46786F-FF45-4C8D-81AC-87D9B26B3FF9}" type="presParOf" srcId="{6F407EC5-C33C-437E-9011-4154E4182A00}" destId="{B5B6094A-16AC-4980-A70C-1E330C932132}" srcOrd="1" destOrd="0" presId="urn:microsoft.com/office/officeart/2008/layout/HorizontalMultiLevelHierarchy"/>
    <dgm:cxn modelId="{76AF1EC4-476B-412F-9609-A2A472488351}" type="presParOf" srcId="{7AF07FB0-5EE1-45F3-93F4-35E89D1E7917}" destId="{37C0ECF0-4E61-4415-A6C5-45B16F305B05}" srcOrd="2" destOrd="0" presId="urn:microsoft.com/office/officeart/2008/layout/HorizontalMultiLevelHierarchy"/>
    <dgm:cxn modelId="{745E3218-0923-4DBE-90EF-F12905CADEFE}" type="presParOf" srcId="{37C0ECF0-4E61-4415-A6C5-45B16F305B05}" destId="{B35F647E-9B54-4483-AC16-8A9EA0D16544}" srcOrd="0" destOrd="0" presId="urn:microsoft.com/office/officeart/2008/layout/HorizontalMultiLevelHierarchy"/>
    <dgm:cxn modelId="{22460B59-B837-4C52-848B-617DE6904957}" type="presParOf" srcId="{7AF07FB0-5EE1-45F3-93F4-35E89D1E7917}" destId="{4F52A3B5-87C9-44C4-952A-6EE82FFCF126}" srcOrd="3" destOrd="0" presId="urn:microsoft.com/office/officeart/2008/layout/HorizontalMultiLevelHierarchy"/>
    <dgm:cxn modelId="{30B2192F-5CC4-42B4-8693-911F698D9161}" type="presParOf" srcId="{4F52A3B5-87C9-44C4-952A-6EE82FFCF126}" destId="{97BA1628-863F-4886-8D36-8141B3D9CC97}" srcOrd="0" destOrd="0" presId="urn:microsoft.com/office/officeart/2008/layout/HorizontalMultiLevelHierarchy"/>
    <dgm:cxn modelId="{D8854D2A-02A6-4E30-9600-CE57EB2868B9}" type="presParOf" srcId="{4F52A3B5-87C9-44C4-952A-6EE82FFCF126}" destId="{6326F4BE-6AC4-41BD-B3DD-AFD3B9D57F3E}" srcOrd="1" destOrd="0" presId="urn:microsoft.com/office/officeart/2008/layout/HorizontalMultiLevelHierarchy"/>
    <dgm:cxn modelId="{502E989C-40F7-4821-B3BE-7CA33773CC11}" type="presParOf" srcId="{7AF07FB0-5EE1-45F3-93F4-35E89D1E7917}" destId="{786D13D6-5DB6-4F23-9C4D-02191866A11E}" srcOrd="4" destOrd="0" presId="urn:microsoft.com/office/officeart/2008/layout/HorizontalMultiLevelHierarchy"/>
    <dgm:cxn modelId="{DDD0D97C-DE27-4FBA-9CBD-8167BD51C901}" type="presParOf" srcId="{786D13D6-5DB6-4F23-9C4D-02191866A11E}" destId="{57785051-CCB7-4A63-89F8-E0A665AF2E4A}" srcOrd="0" destOrd="0" presId="urn:microsoft.com/office/officeart/2008/layout/HorizontalMultiLevelHierarchy"/>
    <dgm:cxn modelId="{ECA4F00F-8878-4A10-9B1E-E9635A1045AD}" type="presParOf" srcId="{7AF07FB0-5EE1-45F3-93F4-35E89D1E7917}" destId="{C64AFDA8-1203-4D12-B8A4-5AADBE41DB5A}" srcOrd="5" destOrd="0" presId="urn:microsoft.com/office/officeart/2008/layout/HorizontalMultiLevelHierarchy"/>
    <dgm:cxn modelId="{F4600793-F6FD-41D5-B322-B8F06D6E738B}" type="presParOf" srcId="{C64AFDA8-1203-4D12-B8A4-5AADBE41DB5A}" destId="{43247C19-7672-4C86-8B8F-BC1CB4B98D1D}" srcOrd="0" destOrd="0" presId="urn:microsoft.com/office/officeart/2008/layout/HorizontalMultiLevelHierarchy"/>
    <dgm:cxn modelId="{055820CD-9124-4244-A13C-1792F6AADE01}" type="presParOf" srcId="{C64AFDA8-1203-4D12-B8A4-5AADBE41DB5A}" destId="{F9FD9064-6175-4157-862A-CD92367F1F44}" srcOrd="1" destOrd="0" presId="urn:microsoft.com/office/officeart/2008/layout/HorizontalMultiLevelHierarchy"/>
    <dgm:cxn modelId="{918EBC81-5779-42D7-9CDE-AE6C17A78816}" type="presParOf" srcId="{7AF07FB0-5EE1-45F3-93F4-35E89D1E7917}" destId="{F14F4BE8-C88D-48AE-8A64-599F78D591BD}" srcOrd="6" destOrd="0" presId="urn:microsoft.com/office/officeart/2008/layout/HorizontalMultiLevelHierarchy"/>
    <dgm:cxn modelId="{E59FD218-A836-46EA-AF8A-E8407F0A33B9}" type="presParOf" srcId="{F14F4BE8-C88D-48AE-8A64-599F78D591BD}" destId="{1ABE0D76-3A14-4E60-9432-5CC0AD0234B1}" srcOrd="0" destOrd="0" presId="urn:microsoft.com/office/officeart/2008/layout/HorizontalMultiLevelHierarchy"/>
    <dgm:cxn modelId="{B0B31C60-0554-408E-BF44-12A5EF182C0B}" type="presParOf" srcId="{7AF07FB0-5EE1-45F3-93F4-35E89D1E7917}" destId="{6B37B1E6-A62F-425B-8B3F-22B9AA951A62}" srcOrd="7" destOrd="0" presId="urn:microsoft.com/office/officeart/2008/layout/HorizontalMultiLevelHierarchy"/>
    <dgm:cxn modelId="{F697AEB0-F936-4533-9876-5243C3B56322}" type="presParOf" srcId="{6B37B1E6-A62F-425B-8B3F-22B9AA951A62}" destId="{6CDFDBD0-1ACB-498E-9AC9-ED91F7316392}" srcOrd="0" destOrd="0" presId="urn:microsoft.com/office/officeart/2008/layout/HorizontalMultiLevelHierarchy"/>
    <dgm:cxn modelId="{5AD25942-84F3-4414-B16E-B16E267C83C0}" type="presParOf" srcId="{6B37B1E6-A62F-425B-8B3F-22B9AA951A62}" destId="{840AE391-D4A3-456C-BD73-17AF0837FF80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2BFFE-06B0-4FA6-B672-D43F0594D5F1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</dgm:pt>
    <dgm:pt modelId="{E1705921-AA50-469D-B60D-C96F2D09354E}">
      <dgm:prSet phldrT="[Texto]"/>
      <dgm:spPr/>
      <dgm:t>
        <a:bodyPr/>
        <a:lstStyle/>
        <a:p>
          <a:pPr algn="ctr"/>
          <a:endParaRPr lang="es-ES" dirty="0" smtClean="0"/>
        </a:p>
        <a:p>
          <a:pPr algn="ctr"/>
          <a:r>
            <a:rPr lang="es-ES" dirty="0" smtClean="0"/>
            <a:t>Fase de detección</a:t>
          </a:r>
          <a:endParaRPr lang="es-ES" dirty="0"/>
        </a:p>
      </dgm:t>
    </dgm:pt>
    <dgm:pt modelId="{9E6C18E8-6612-416F-97B0-342385144927}" type="parTrans" cxnId="{5A817E15-5142-42AE-817B-C96DC4832728}">
      <dgm:prSet/>
      <dgm:spPr/>
      <dgm:t>
        <a:bodyPr/>
        <a:lstStyle/>
        <a:p>
          <a:endParaRPr lang="es-ES"/>
        </a:p>
      </dgm:t>
    </dgm:pt>
    <dgm:pt modelId="{FCA66950-D4C3-46B9-93CB-046B119A2528}" type="sibTrans" cxnId="{5A817E15-5142-42AE-817B-C96DC4832728}">
      <dgm:prSet/>
      <dgm:spPr/>
      <dgm:t>
        <a:bodyPr/>
        <a:lstStyle/>
        <a:p>
          <a:endParaRPr lang="es-ES"/>
        </a:p>
      </dgm:t>
    </dgm:pt>
    <dgm:pt modelId="{1E94FA5A-92B1-45DC-84B7-43DB189F1EDA}">
      <dgm:prSet phldrT="[Texto]"/>
      <dgm:spPr/>
      <dgm:t>
        <a:bodyPr/>
        <a:lstStyle/>
        <a:p>
          <a:pPr algn="ctr"/>
          <a:endParaRPr lang="es-ES" dirty="0" smtClean="0"/>
        </a:p>
        <a:p>
          <a:pPr algn="ctr"/>
          <a:r>
            <a:rPr lang="es-ES" dirty="0" smtClean="0"/>
            <a:t>Diagnóstico</a:t>
          </a:r>
          <a:endParaRPr lang="es-ES" dirty="0"/>
        </a:p>
      </dgm:t>
    </dgm:pt>
    <dgm:pt modelId="{2761CF9E-B982-46AD-B6A9-7B4AAF1D2C93}" type="parTrans" cxnId="{B2D03E5D-8FDD-45E4-9784-34318826B299}">
      <dgm:prSet/>
      <dgm:spPr/>
      <dgm:t>
        <a:bodyPr/>
        <a:lstStyle/>
        <a:p>
          <a:endParaRPr lang="es-ES"/>
        </a:p>
      </dgm:t>
    </dgm:pt>
    <dgm:pt modelId="{04A6A70E-982E-4114-9FA1-6552E0542428}" type="sibTrans" cxnId="{B2D03E5D-8FDD-45E4-9784-34318826B299}">
      <dgm:prSet/>
      <dgm:spPr/>
      <dgm:t>
        <a:bodyPr/>
        <a:lstStyle/>
        <a:p>
          <a:endParaRPr lang="es-ES"/>
        </a:p>
      </dgm:t>
    </dgm:pt>
    <dgm:pt modelId="{B820FADC-BBB9-40DD-92C4-85CD85AD17D1}">
      <dgm:prSet phldrT="[Texto]"/>
      <dgm:spPr/>
      <dgm:t>
        <a:bodyPr/>
        <a:lstStyle/>
        <a:p>
          <a:pPr algn="ctr"/>
          <a:endParaRPr lang="es-ES" dirty="0" smtClean="0"/>
        </a:p>
        <a:p>
          <a:pPr algn="ctr"/>
          <a:r>
            <a:rPr lang="es-ES" dirty="0" smtClean="0"/>
            <a:t>Intervención</a:t>
          </a:r>
          <a:endParaRPr lang="es-ES" dirty="0"/>
        </a:p>
      </dgm:t>
    </dgm:pt>
    <dgm:pt modelId="{E2DB7E6A-3BF4-47B5-A4C2-52C6FBB1D898}" type="parTrans" cxnId="{28F1ED69-73CC-4180-BE5F-CA3E8B256118}">
      <dgm:prSet/>
      <dgm:spPr/>
      <dgm:t>
        <a:bodyPr/>
        <a:lstStyle/>
        <a:p>
          <a:endParaRPr lang="es-ES"/>
        </a:p>
      </dgm:t>
    </dgm:pt>
    <dgm:pt modelId="{11C4F0D7-A7A6-468E-835D-2188716C259F}" type="sibTrans" cxnId="{28F1ED69-73CC-4180-BE5F-CA3E8B256118}">
      <dgm:prSet/>
      <dgm:spPr/>
      <dgm:t>
        <a:bodyPr/>
        <a:lstStyle/>
        <a:p>
          <a:endParaRPr lang="es-ES"/>
        </a:p>
      </dgm:t>
    </dgm:pt>
    <dgm:pt modelId="{5BAD05AE-9668-4285-B7DA-ABCA0A4314C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600" dirty="0" smtClean="0"/>
            <a:t>En todos los contextos</a:t>
          </a:r>
          <a:endParaRPr lang="es-ES" sz="1600" dirty="0"/>
        </a:p>
      </dgm:t>
    </dgm:pt>
    <dgm:pt modelId="{257841EA-6F51-42FC-931D-160BD4605C5E}" type="parTrans" cxnId="{FD757F7A-5623-4468-9B3C-D82B48B66AB0}">
      <dgm:prSet/>
      <dgm:spPr/>
      <dgm:t>
        <a:bodyPr/>
        <a:lstStyle/>
        <a:p>
          <a:endParaRPr lang="es-ES"/>
        </a:p>
      </dgm:t>
    </dgm:pt>
    <dgm:pt modelId="{C684C600-6D9D-49EE-9366-46191A8B8652}" type="sibTrans" cxnId="{FD757F7A-5623-4468-9B3C-D82B48B66AB0}">
      <dgm:prSet/>
      <dgm:spPr/>
      <dgm:t>
        <a:bodyPr/>
        <a:lstStyle/>
        <a:p>
          <a:endParaRPr lang="es-ES"/>
        </a:p>
      </dgm:t>
    </dgm:pt>
    <dgm:pt modelId="{81D2D880-D849-4AB5-9D49-DF2CB1E6F3E9}">
      <dgm:prSet custT="1"/>
      <dgm:spPr/>
      <dgm:t>
        <a:bodyPr/>
        <a:lstStyle/>
        <a:p>
          <a:pPr algn="just"/>
          <a:r>
            <a:rPr lang="es-ES" sz="1600" dirty="0" smtClean="0"/>
            <a:t>Familia</a:t>
          </a:r>
          <a:endParaRPr lang="es-ES" sz="1600" dirty="0"/>
        </a:p>
      </dgm:t>
    </dgm:pt>
    <dgm:pt modelId="{F8227E3D-D86A-4730-B714-C445F937789C}" type="parTrans" cxnId="{285DF520-F613-4E7D-9740-AC3A88190590}">
      <dgm:prSet/>
      <dgm:spPr/>
      <dgm:t>
        <a:bodyPr/>
        <a:lstStyle/>
        <a:p>
          <a:endParaRPr lang="es-ES"/>
        </a:p>
      </dgm:t>
    </dgm:pt>
    <dgm:pt modelId="{5D3DF2E1-41C5-4BD6-9302-D3263460B18E}" type="sibTrans" cxnId="{285DF520-F613-4E7D-9740-AC3A88190590}">
      <dgm:prSet/>
      <dgm:spPr/>
      <dgm:t>
        <a:bodyPr/>
        <a:lstStyle/>
        <a:p>
          <a:endParaRPr lang="es-ES"/>
        </a:p>
      </dgm:t>
    </dgm:pt>
    <dgm:pt modelId="{AA61FFC2-BA35-47B9-BD34-E4009F8995BF}">
      <dgm:prSet custT="1"/>
      <dgm:spPr/>
      <dgm:t>
        <a:bodyPr/>
        <a:lstStyle/>
        <a:p>
          <a:pPr algn="just"/>
          <a:r>
            <a:rPr lang="es-ES" sz="1600" dirty="0" smtClean="0"/>
            <a:t>Centro educativo</a:t>
          </a:r>
          <a:endParaRPr lang="es-ES" sz="1600" dirty="0"/>
        </a:p>
      </dgm:t>
    </dgm:pt>
    <dgm:pt modelId="{FFF22857-BFF3-47C1-85F1-3C528FF34DC4}" type="parTrans" cxnId="{B9826855-8D43-4A91-9797-C75BCC31D5D5}">
      <dgm:prSet/>
      <dgm:spPr/>
      <dgm:t>
        <a:bodyPr/>
        <a:lstStyle/>
        <a:p>
          <a:endParaRPr lang="es-ES"/>
        </a:p>
      </dgm:t>
    </dgm:pt>
    <dgm:pt modelId="{1A7C67A8-DBDC-4F71-B4E4-73C95619C908}" type="sibTrans" cxnId="{B9826855-8D43-4A91-9797-C75BCC31D5D5}">
      <dgm:prSet/>
      <dgm:spPr/>
      <dgm:t>
        <a:bodyPr/>
        <a:lstStyle/>
        <a:p>
          <a:endParaRPr lang="es-ES"/>
        </a:p>
      </dgm:t>
    </dgm:pt>
    <dgm:pt modelId="{AE52EEFF-9610-4E15-8BA2-10F0542A682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600" dirty="0" smtClean="0"/>
            <a:t>Realizado por profesionales</a:t>
          </a:r>
          <a:endParaRPr lang="es-ES" sz="1600" dirty="0"/>
        </a:p>
      </dgm:t>
    </dgm:pt>
    <dgm:pt modelId="{6BC14D69-4F50-41FF-9571-0E02142436E0}" type="sibTrans" cxnId="{E547ADCB-04D8-4D6D-9D04-F84A1DC64D3A}">
      <dgm:prSet/>
      <dgm:spPr/>
      <dgm:t>
        <a:bodyPr/>
        <a:lstStyle/>
        <a:p>
          <a:endParaRPr lang="es-ES"/>
        </a:p>
      </dgm:t>
    </dgm:pt>
    <dgm:pt modelId="{A05248FD-A497-4677-B69F-56C7E9CC6399}" type="parTrans" cxnId="{E547ADCB-04D8-4D6D-9D04-F84A1DC64D3A}">
      <dgm:prSet/>
      <dgm:spPr/>
      <dgm:t>
        <a:bodyPr/>
        <a:lstStyle/>
        <a:p>
          <a:endParaRPr lang="es-ES"/>
        </a:p>
      </dgm:t>
    </dgm:pt>
    <dgm:pt modelId="{F272380E-5F5E-4E61-9C07-503631136901}" type="pres">
      <dgm:prSet presAssocID="{7F52BFFE-06B0-4FA6-B672-D43F0594D5F1}" presName="linearFlow" presStyleCnt="0">
        <dgm:presLayoutVars>
          <dgm:dir/>
          <dgm:animLvl val="lvl"/>
          <dgm:resizeHandles val="exact"/>
        </dgm:presLayoutVars>
      </dgm:prSet>
      <dgm:spPr/>
    </dgm:pt>
    <dgm:pt modelId="{D685F941-646A-4CDA-8366-259E2719D1DF}" type="pres">
      <dgm:prSet presAssocID="{E1705921-AA50-469D-B60D-C96F2D09354E}" presName="composite" presStyleCnt="0"/>
      <dgm:spPr/>
    </dgm:pt>
    <dgm:pt modelId="{0D66F3B3-74BA-45A5-98F9-49BB44F4B0A6}" type="pres">
      <dgm:prSet presAssocID="{E1705921-AA50-469D-B60D-C96F2D09354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E4A14-696E-4B34-ACDE-A9A435B0F5D8}" type="pres">
      <dgm:prSet presAssocID="{E1705921-AA50-469D-B60D-C96F2D09354E}" presName="parSh" presStyleLbl="node1" presStyleIdx="0" presStyleCnt="3"/>
      <dgm:spPr/>
      <dgm:t>
        <a:bodyPr/>
        <a:lstStyle/>
        <a:p>
          <a:endParaRPr lang="es-ES"/>
        </a:p>
      </dgm:t>
    </dgm:pt>
    <dgm:pt modelId="{A1DA015B-B526-4283-AD07-EA2C4C8DFA5B}" type="pres">
      <dgm:prSet presAssocID="{E1705921-AA50-469D-B60D-C96F2D09354E}" presName="desTx" presStyleLbl="fgAcc1" presStyleIdx="0" presStyleCnt="3" custScaleX="94085" custScaleY="67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B51F9-8216-40A9-84B3-A4C09E35E7E3}" type="pres">
      <dgm:prSet presAssocID="{FCA66950-D4C3-46B9-93CB-046B119A2528}" presName="sibTrans" presStyleLbl="sibTrans2D1" presStyleIdx="0" presStyleCnt="2" custLinFactNeighborX="2222" custLinFactNeighborY="17388"/>
      <dgm:spPr/>
      <dgm:t>
        <a:bodyPr/>
        <a:lstStyle/>
        <a:p>
          <a:endParaRPr lang="es-ES"/>
        </a:p>
      </dgm:t>
    </dgm:pt>
    <dgm:pt modelId="{258F4D33-1B2E-44F5-A3CE-FAC68ACB22BC}" type="pres">
      <dgm:prSet presAssocID="{FCA66950-D4C3-46B9-93CB-046B119A2528}" presName="connTx" presStyleLbl="sibTrans2D1" presStyleIdx="0" presStyleCnt="2"/>
      <dgm:spPr/>
      <dgm:t>
        <a:bodyPr/>
        <a:lstStyle/>
        <a:p>
          <a:endParaRPr lang="es-ES"/>
        </a:p>
      </dgm:t>
    </dgm:pt>
    <dgm:pt modelId="{3D8DDF39-8800-4B41-8F79-8A222F7D59C8}" type="pres">
      <dgm:prSet presAssocID="{1E94FA5A-92B1-45DC-84B7-43DB189F1EDA}" presName="composite" presStyleCnt="0"/>
      <dgm:spPr/>
    </dgm:pt>
    <dgm:pt modelId="{10E947D3-E29C-4E4F-B844-AB9C4C01CAFE}" type="pres">
      <dgm:prSet presAssocID="{1E94FA5A-92B1-45DC-84B7-43DB189F1E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825D4-824A-4F17-943E-872D38A7FE87}" type="pres">
      <dgm:prSet presAssocID="{1E94FA5A-92B1-45DC-84B7-43DB189F1EDA}" presName="parSh" presStyleLbl="node1" presStyleIdx="1" presStyleCnt="3"/>
      <dgm:spPr/>
      <dgm:t>
        <a:bodyPr/>
        <a:lstStyle/>
        <a:p>
          <a:endParaRPr lang="es-ES"/>
        </a:p>
      </dgm:t>
    </dgm:pt>
    <dgm:pt modelId="{A035737C-A72B-4715-AE22-B190CB6FD28C}" type="pres">
      <dgm:prSet presAssocID="{1E94FA5A-92B1-45DC-84B7-43DB189F1EDA}" presName="desTx" presStyleLbl="fgAcc1" presStyleIdx="1" presStyleCnt="3" custScaleX="94085" custScaleY="67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F28C93-5400-459A-A8B4-AC076613D4D4}" type="pres">
      <dgm:prSet presAssocID="{04A6A70E-982E-4114-9FA1-6552E0542428}" presName="sibTrans" presStyleLbl="sibTrans2D1" presStyleIdx="1" presStyleCnt="2" custLinFactNeighborX="-1006" custLinFactNeighborY="29809"/>
      <dgm:spPr/>
      <dgm:t>
        <a:bodyPr/>
        <a:lstStyle/>
        <a:p>
          <a:endParaRPr lang="es-ES"/>
        </a:p>
      </dgm:t>
    </dgm:pt>
    <dgm:pt modelId="{BB8D6B0C-E3D3-4F1D-85FE-A80336B91B8F}" type="pres">
      <dgm:prSet presAssocID="{04A6A70E-982E-4114-9FA1-6552E0542428}" presName="connTx" presStyleLbl="sibTrans2D1" presStyleIdx="1" presStyleCnt="2"/>
      <dgm:spPr/>
      <dgm:t>
        <a:bodyPr/>
        <a:lstStyle/>
        <a:p>
          <a:endParaRPr lang="es-ES"/>
        </a:p>
      </dgm:t>
    </dgm:pt>
    <dgm:pt modelId="{A1F0C581-01B9-4517-9DD9-E437356AD659}" type="pres">
      <dgm:prSet presAssocID="{B820FADC-BBB9-40DD-92C4-85CD85AD17D1}" presName="composite" presStyleCnt="0"/>
      <dgm:spPr/>
    </dgm:pt>
    <dgm:pt modelId="{5A61AADF-82EF-4AFA-A425-52FD770BE13D}" type="pres">
      <dgm:prSet presAssocID="{B820FADC-BBB9-40DD-92C4-85CD85AD17D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EEC7B-DFE5-4451-8196-2981F4ACE8C1}" type="pres">
      <dgm:prSet presAssocID="{B820FADC-BBB9-40DD-92C4-85CD85AD17D1}" presName="parSh" presStyleLbl="node1" presStyleIdx="2" presStyleCnt="3"/>
      <dgm:spPr/>
      <dgm:t>
        <a:bodyPr/>
        <a:lstStyle/>
        <a:p>
          <a:endParaRPr lang="es-ES"/>
        </a:p>
      </dgm:t>
    </dgm:pt>
    <dgm:pt modelId="{0BE834A0-2212-45F8-8316-AEDCCD645F79}" type="pres">
      <dgm:prSet presAssocID="{B820FADC-BBB9-40DD-92C4-85CD85AD17D1}" presName="desTx" presStyleLbl="fgAcc1" presStyleIdx="2" presStyleCnt="3" custScaleX="94085" custScaleY="678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75C6F9-FBFC-40B6-83C9-C7AB8FC5913C}" type="presOf" srcId="{FCA66950-D4C3-46B9-93CB-046B119A2528}" destId="{F45B51F9-8216-40A9-84B3-A4C09E35E7E3}" srcOrd="0" destOrd="0" presId="urn:microsoft.com/office/officeart/2005/8/layout/process3"/>
    <dgm:cxn modelId="{7F1FB696-E1E4-4F35-86BC-FD1ACB5EDEA5}" type="presOf" srcId="{B820FADC-BBB9-40DD-92C4-85CD85AD17D1}" destId="{E57EEC7B-DFE5-4451-8196-2981F4ACE8C1}" srcOrd="1" destOrd="0" presId="urn:microsoft.com/office/officeart/2005/8/layout/process3"/>
    <dgm:cxn modelId="{0C383D07-BA38-4683-8639-06D3C0A0F211}" type="presOf" srcId="{E1705921-AA50-469D-B60D-C96F2D09354E}" destId="{0D66F3B3-74BA-45A5-98F9-49BB44F4B0A6}" srcOrd="0" destOrd="0" presId="urn:microsoft.com/office/officeart/2005/8/layout/process3"/>
    <dgm:cxn modelId="{5A9533C5-81D5-454B-98DD-814E11AC2051}" type="presOf" srcId="{7F52BFFE-06B0-4FA6-B672-D43F0594D5F1}" destId="{F272380E-5F5E-4E61-9C07-503631136901}" srcOrd="0" destOrd="0" presId="urn:microsoft.com/office/officeart/2005/8/layout/process3"/>
    <dgm:cxn modelId="{28F1ED69-73CC-4180-BE5F-CA3E8B256118}" srcId="{7F52BFFE-06B0-4FA6-B672-D43F0594D5F1}" destId="{B820FADC-BBB9-40DD-92C4-85CD85AD17D1}" srcOrd="2" destOrd="0" parTransId="{E2DB7E6A-3BF4-47B5-A4C2-52C6FBB1D898}" sibTransId="{11C4F0D7-A7A6-468E-835D-2188716C259F}"/>
    <dgm:cxn modelId="{4192A79E-710A-4B47-A705-EFED8FFA217E}" type="presOf" srcId="{1E94FA5A-92B1-45DC-84B7-43DB189F1EDA}" destId="{56B825D4-824A-4F17-943E-872D38A7FE87}" srcOrd="1" destOrd="0" presId="urn:microsoft.com/office/officeart/2005/8/layout/process3"/>
    <dgm:cxn modelId="{FA2F2C9B-9A1C-4157-843F-3A97160ED141}" type="presOf" srcId="{AE52EEFF-9610-4E15-8BA2-10F0542A682F}" destId="{A035737C-A72B-4715-AE22-B190CB6FD28C}" srcOrd="0" destOrd="0" presId="urn:microsoft.com/office/officeart/2005/8/layout/process3"/>
    <dgm:cxn modelId="{2833CD9E-1F2C-472B-83A2-48DA170DB901}" type="presOf" srcId="{AA61FFC2-BA35-47B9-BD34-E4009F8995BF}" destId="{A1DA015B-B526-4283-AD07-EA2C4C8DFA5B}" srcOrd="0" destOrd="1" presId="urn:microsoft.com/office/officeart/2005/8/layout/process3"/>
    <dgm:cxn modelId="{B2D03E5D-8FDD-45E4-9784-34318826B299}" srcId="{7F52BFFE-06B0-4FA6-B672-D43F0594D5F1}" destId="{1E94FA5A-92B1-45DC-84B7-43DB189F1EDA}" srcOrd="1" destOrd="0" parTransId="{2761CF9E-B982-46AD-B6A9-7B4AAF1D2C93}" sibTransId="{04A6A70E-982E-4114-9FA1-6552E0542428}"/>
    <dgm:cxn modelId="{1C5E2575-AA24-4F68-8D86-2DF592074997}" type="presOf" srcId="{E1705921-AA50-469D-B60D-C96F2D09354E}" destId="{D49E4A14-696E-4B34-ACDE-A9A435B0F5D8}" srcOrd="1" destOrd="0" presId="urn:microsoft.com/office/officeart/2005/8/layout/process3"/>
    <dgm:cxn modelId="{F6B9C058-4AC4-4EC4-A9FB-95192945C63E}" type="presOf" srcId="{FCA66950-D4C3-46B9-93CB-046B119A2528}" destId="{258F4D33-1B2E-44F5-A3CE-FAC68ACB22BC}" srcOrd="1" destOrd="0" presId="urn:microsoft.com/office/officeart/2005/8/layout/process3"/>
    <dgm:cxn modelId="{285DF520-F613-4E7D-9740-AC3A88190590}" srcId="{E1705921-AA50-469D-B60D-C96F2D09354E}" destId="{81D2D880-D849-4AB5-9D49-DF2CB1E6F3E9}" srcOrd="0" destOrd="0" parTransId="{F8227E3D-D86A-4730-B714-C445F937789C}" sibTransId="{5D3DF2E1-41C5-4BD6-9302-D3263460B18E}"/>
    <dgm:cxn modelId="{953548F6-670D-4744-9D2A-490B57BF8F81}" type="presOf" srcId="{04A6A70E-982E-4114-9FA1-6552E0542428}" destId="{BB8D6B0C-E3D3-4F1D-85FE-A80336B91B8F}" srcOrd="1" destOrd="0" presId="urn:microsoft.com/office/officeart/2005/8/layout/process3"/>
    <dgm:cxn modelId="{691062DF-32DC-4892-9C6C-A9CC5FC85257}" type="presOf" srcId="{5BAD05AE-9668-4285-B7DA-ABCA0A4314C7}" destId="{0BE834A0-2212-45F8-8316-AEDCCD645F79}" srcOrd="0" destOrd="0" presId="urn:microsoft.com/office/officeart/2005/8/layout/process3"/>
    <dgm:cxn modelId="{1C48B191-99DB-4857-9073-A796E18E4320}" type="presOf" srcId="{B820FADC-BBB9-40DD-92C4-85CD85AD17D1}" destId="{5A61AADF-82EF-4AFA-A425-52FD770BE13D}" srcOrd="0" destOrd="0" presId="urn:microsoft.com/office/officeart/2005/8/layout/process3"/>
    <dgm:cxn modelId="{E547ADCB-04D8-4D6D-9D04-F84A1DC64D3A}" srcId="{1E94FA5A-92B1-45DC-84B7-43DB189F1EDA}" destId="{AE52EEFF-9610-4E15-8BA2-10F0542A682F}" srcOrd="0" destOrd="0" parTransId="{A05248FD-A497-4677-B69F-56C7E9CC6399}" sibTransId="{6BC14D69-4F50-41FF-9571-0E02142436E0}"/>
    <dgm:cxn modelId="{FD757F7A-5623-4468-9B3C-D82B48B66AB0}" srcId="{B820FADC-BBB9-40DD-92C4-85CD85AD17D1}" destId="{5BAD05AE-9668-4285-B7DA-ABCA0A4314C7}" srcOrd="0" destOrd="0" parTransId="{257841EA-6F51-42FC-931D-160BD4605C5E}" sibTransId="{C684C600-6D9D-49EE-9366-46191A8B8652}"/>
    <dgm:cxn modelId="{ECA906B6-4C41-428C-851C-9BDB3B90728C}" type="presOf" srcId="{04A6A70E-982E-4114-9FA1-6552E0542428}" destId="{E7F28C93-5400-459A-A8B4-AC076613D4D4}" srcOrd="0" destOrd="0" presId="urn:microsoft.com/office/officeart/2005/8/layout/process3"/>
    <dgm:cxn modelId="{B9826855-8D43-4A91-9797-C75BCC31D5D5}" srcId="{E1705921-AA50-469D-B60D-C96F2D09354E}" destId="{AA61FFC2-BA35-47B9-BD34-E4009F8995BF}" srcOrd="1" destOrd="0" parTransId="{FFF22857-BFF3-47C1-85F1-3C528FF34DC4}" sibTransId="{1A7C67A8-DBDC-4F71-B4E4-73C95619C908}"/>
    <dgm:cxn modelId="{6A2ADAA3-76F7-47AE-A0C0-420EEFC41655}" type="presOf" srcId="{81D2D880-D849-4AB5-9D49-DF2CB1E6F3E9}" destId="{A1DA015B-B526-4283-AD07-EA2C4C8DFA5B}" srcOrd="0" destOrd="0" presId="urn:microsoft.com/office/officeart/2005/8/layout/process3"/>
    <dgm:cxn modelId="{5A817E15-5142-42AE-817B-C96DC4832728}" srcId="{7F52BFFE-06B0-4FA6-B672-D43F0594D5F1}" destId="{E1705921-AA50-469D-B60D-C96F2D09354E}" srcOrd="0" destOrd="0" parTransId="{9E6C18E8-6612-416F-97B0-342385144927}" sibTransId="{FCA66950-D4C3-46B9-93CB-046B119A2528}"/>
    <dgm:cxn modelId="{BE51541C-348A-46D2-B556-F85513DB1FE7}" type="presOf" srcId="{1E94FA5A-92B1-45DC-84B7-43DB189F1EDA}" destId="{10E947D3-E29C-4E4F-B844-AB9C4C01CAFE}" srcOrd="0" destOrd="0" presId="urn:microsoft.com/office/officeart/2005/8/layout/process3"/>
    <dgm:cxn modelId="{E97082F7-4C6E-45F4-8326-FCC80B02FA11}" type="presParOf" srcId="{F272380E-5F5E-4E61-9C07-503631136901}" destId="{D685F941-646A-4CDA-8366-259E2719D1DF}" srcOrd="0" destOrd="0" presId="urn:microsoft.com/office/officeart/2005/8/layout/process3"/>
    <dgm:cxn modelId="{DEE5DF02-4954-4F57-804B-0D78C1B8315B}" type="presParOf" srcId="{D685F941-646A-4CDA-8366-259E2719D1DF}" destId="{0D66F3B3-74BA-45A5-98F9-49BB44F4B0A6}" srcOrd="0" destOrd="0" presId="urn:microsoft.com/office/officeart/2005/8/layout/process3"/>
    <dgm:cxn modelId="{2B42CDBC-A4A1-43D9-84F3-2C67F4327F40}" type="presParOf" srcId="{D685F941-646A-4CDA-8366-259E2719D1DF}" destId="{D49E4A14-696E-4B34-ACDE-A9A435B0F5D8}" srcOrd="1" destOrd="0" presId="urn:microsoft.com/office/officeart/2005/8/layout/process3"/>
    <dgm:cxn modelId="{41462306-E94C-49AE-B355-8FC2ECC93A53}" type="presParOf" srcId="{D685F941-646A-4CDA-8366-259E2719D1DF}" destId="{A1DA015B-B526-4283-AD07-EA2C4C8DFA5B}" srcOrd="2" destOrd="0" presId="urn:microsoft.com/office/officeart/2005/8/layout/process3"/>
    <dgm:cxn modelId="{A38E2875-4091-49EA-BE27-FE5A90FC9F38}" type="presParOf" srcId="{F272380E-5F5E-4E61-9C07-503631136901}" destId="{F45B51F9-8216-40A9-84B3-A4C09E35E7E3}" srcOrd="1" destOrd="0" presId="urn:microsoft.com/office/officeart/2005/8/layout/process3"/>
    <dgm:cxn modelId="{BF44E25F-D9B4-4C48-9ED4-6580C9DE6416}" type="presParOf" srcId="{F45B51F9-8216-40A9-84B3-A4C09E35E7E3}" destId="{258F4D33-1B2E-44F5-A3CE-FAC68ACB22BC}" srcOrd="0" destOrd="0" presId="urn:microsoft.com/office/officeart/2005/8/layout/process3"/>
    <dgm:cxn modelId="{AAB3E829-69F4-4622-8950-D6CC11A9E601}" type="presParOf" srcId="{F272380E-5F5E-4E61-9C07-503631136901}" destId="{3D8DDF39-8800-4B41-8F79-8A222F7D59C8}" srcOrd="2" destOrd="0" presId="urn:microsoft.com/office/officeart/2005/8/layout/process3"/>
    <dgm:cxn modelId="{5A55A1BE-2B84-49EB-97A0-DEE9A2E75B7E}" type="presParOf" srcId="{3D8DDF39-8800-4B41-8F79-8A222F7D59C8}" destId="{10E947D3-E29C-4E4F-B844-AB9C4C01CAFE}" srcOrd="0" destOrd="0" presId="urn:microsoft.com/office/officeart/2005/8/layout/process3"/>
    <dgm:cxn modelId="{AD6DE567-CB83-439F-BC7A-8413409904CC}" type="presParOf" srcId="{3D8DDF39-8800-4B41-8F79-8A222F7D59C8}" destId="{56B825D4-824A-4F17-943E-872D38A7FE87}" srcOrd="1" destOrd="0" presId="urn:microsoft.com/office/officeart/2005/8/layout/process3"/>
    <dgm:cxn modelId="{FA6A0F86-4DBB-405D-A101-C9B40EE766DE}" type="presParOf" srcId="{3D8DDF39-8800-4B41-8F79-8A222F7D59C8}" destId="{A035737C-A72B-4715-AE22-B190CB6FD28C}" srcOrd="2" destOrd="0" presId="urn:microsoft.com/office/officeart/2005/8/layout/process3"/>
    <dgm:cxn modelId="{4666C9A2-A817-4905-8555-02A8F01A065B}" type="presParOf" srcId="{F272380E-5F5E-4E61-9C07-503631136901}" destId="{E7F28C93-5400-459A-A8B4-AC076613D4D4}" srcOrd="3" destOrd="0" presId="urn:microsoft.com/office/officeart/2005/8/layout/process3"/>
    <dgm:cxn modelId="{B52B7A55-C850-4F8C-B17C-B11F145752B4}" type="presParOf" srcId="{E7F28C93-5400-459A-A8B4-AC076613D4D4}" destId="{BB8D6B0C-E3D3-4F1D-85FE-A80336B91B8F}" srcOrd="0" destOrd="0" presId="urn:microsoft.com/office/officeart/2005/8/layout/process3"/>
    <dgm:cxn modelId="{60577118-D1DA-435C-A6EF-2EC3AC12358E}" type="presParOf" srcId="{F272380E-5F5E-4E61-9C07-503631136901}" destId="{A1F0C581-01B9-4517-9DD9-E437356AD659}" srcOrd="4" destOrd="0" presId="urn:microsoft.com/office/officeart/2005/8/layout/process3"/>
    <dgm:cxn modelId="{D4C4580C-2BFC-4DCA-954E-298CE62CDCAA}" type="presParOf" srcId="{A1F0C581-01B9-4517-9DD9-E437356AD659}" destId="{5A61AADF-82EF-4AFA-A425-52FD770BE13D}" srcOrd="0" destOrd="0" presId="urn:microsoft.com/office/officeart/2005/8/layout/process3"/>
    <dgm:cxn modelId="{F245AB7C-ECCC-4AB2-8E8C-FDCA91DA5BCF}" type="presParOf" srcId="{A1F0C581-01B9-4517-9DD9-E437356AD659}" destId="{E57EEC7B-DFE5-4451-8196-2981F4ACE8C1}" srcOrd="1" destOrd="0" presId="urn:microsoft.com/office/officeart/2005/8/layout/process3"/>
    <dgm:cxn modelId="{29D2A5CE-9112-4FE7-910E-48F27D6A49E2}" type="presParOf" srcId="{A1F0C581-01B9-4517-9DD9-E437356AD659}" destId="{0BE834A0-2212-45F8-8316-AEDCCD645F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9E084-0B6B-4E02-AB75-B072D71FEF7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6DD6A98-006F-4900-B097-8CB78B0FFAF2}">
      <dgm:prSet phldrT="[Texto]" custT="1"/>
      <dgm:spPr/>
      <dgm:t>
        <a:bodyPr/>
        <a:lstStyle/>
        <a:p>
          <a:r>
            <a:rPr lang="es-ES" sz="2000" dirty="0" smtClean="0"/>
            <a:t>Estructuración temporal</a:t>
          </a:r>
          <a:endParaRPr lang="es-ES" sz="2000" dirty="0"/>
        </a:p>
      </dgm:t>
    </dgm:pt>
    <dgm:pt modelId="{36C3B4DB-90BF-4B7E-9621-37E14BA61C95}" type="parTrans" cxnId="{A64CA591-74F3-45A9-A41F-E8E6CB4464E0}">
      <dgm:prSet/>
      <dgm:spPr/>
      <dgm:t>
        <a:bodyPr/>
        <a:lstStyle/>
        <a:p>
          <a:endParaRPr lang="es-ES"/>
        </a:p>
      </dgm:t>
    </dgm:pt>
    <dgm:pt modelId="{D5AB22C6-0F7C-48A9-86D7-8DB52D9BBCA1}" type="sibTrans" cxnId="{A64CA591-74F3-45A9-A41F-E8E6CB4464E0}">
      <dgm:prSet/>
      <dgm:spPr/>
      <dgm:t>
        <a:bodyPr/>
        <a:lstStyle/>
        <a:p>
          <a:endParaRPr lang="es-ES"/>
        </a:p>
      </dgm:t>
    </dgm:pt>
    <dgm:pt modelId="{582D4069-A6E4-447B-ACAE-31DDA16B49CE}">
      <dgm:prSet phldrT="[Texto]" custT="1"/>
      <dgm:spPr/>
      <dgm:t>
        <a:bodyPr/>
        <a:lstStyle/>
        <a:p>
          <a:r>
            <a:rPr lang="es-ES" sz="1800" dirty="0" smtClean="0"/>
            <a:t>Anticipar los cambios</a:t>
          </a:r>
          <a:endParaRPr lang="es-ES" sz="1800" dirty="0"/>
        </a:p>
      </dgm:t>
    </dgm:pt>
    <dgm:pt modelId="{9EF3653C-7A43-4501-8D53-3BBA60FE3C19}" type="parTrans" cxnId="{E7907904-F605-411F-B285-3304A9BC6023}">
      <dgm:prSet/>
      <dgm:spPr/>
      <dgm:t>
        <a:bodyPr/>
        <a:lstStyle/>
        <a:p>
          <a:endParaRPr lang="es-ES"/>
        </a:p>
      </dgm:t>
    </dgm:pt>
    <dgm:pt modelId="{D06A96CA-DFB6-4163-8E46-5150ADA8F45F}" type="sibTrans" cxnId="{E7907904-F605-411F-B285-3304A9BC6023}">
      <dgm:prSet/>
      <dgm:spPr/>
      <dgm:t>
        <a:bodyPr/>
        <a:lstStyle/>
        <a:p>
          <a:endParaRPr lang="es-ES"/>
        </a:p>
      </dgm:t>
    </dgm:pt>
    <dgm:pt modelId="{F01CA6B3-34C0-412B-AE53-43E5BD570D82}">
      <dgm:prSet phldrT="[Texto]" custT="1"/>
      <dgm:spPr/>
      <dgm:t>
        <a:bodyPr/>
        <a:lstStyle/>
        <a:p>
          <a:r>
            <a:rPr lang="es-ES" sz="1800" dirty="0" smtClean="0"/>
            <a:t>Coordinación entre docentes</a:t>
          </a:r>
          <a:endParaRPr lang="es-ES" sz="1800" dirty="0"/>
        </a:p>
      </dgm:t>
    </dgm:pt>
    <dgm:pt modelId="{5D525C98-6F7B-4036-B406-13364AE4BEF4}" type="parTrans" cxnId="{2FA67225-D908-4831-92F7-CCBCE2C46816}">
      <dgm:prSet/>
      <dgm:spPr/>
      <dgm:t>
        <a:bodyPr/>
        <a:lstStyle/>
        <a:p>
          <a:endParaRPr lang="es-ES"/>
        </a:p>
      </dgm:t>
    </dgm:pt>
    <dgm:pt modelId="{60337BD3-770A-42D0-A848-3E65D984275D}" type="sibTrans" cxnId="{2FA67225-D908-4831-92F7-CCBCE2C46816}">
      <dgm:prSet/>
      <dgm:spPr/>
      <dgm:t>
        <a:bodyPr/>
        <a:lstStyle/>
        <a:p>
          <a:endParaRPr lang="es-ES"/>
        </a:p>
      </dgm:t>
    </dgm:pt>
    <dgm:pt modelId="{12A7C849-B620-4A3F-9B24-C977141BBB1D}">
      <dgm:prSet phldrT="[Texto]" custT="1"/>
      <dgm:spPr/>
      <dgm:t>
        <a:bodyPr/>
        <a:lstStyle/>
        <a:p>
          <a:r>
            <a:rPr lang="es-ES" sz="1800" dirty="0" smtClean="0"/>
            <a:t>Estructuración a través de medios visuales</a:t>
          </a:r>
          <a:endParaRPr lang="es-ES" sz="1800" dirty="0"/>
        </a:p>
      </dgm:t>
    </dgm:pt>
    <dgm:pt modelId="{32B7E658-0462-4B61-8403-76D7089EDA65}" type="parTrans" cxnId="{6246ECAD-A044-46E7-8F6D-F37E423C4771}">
      <dgm:prSet/>
      <dgm:spPr/>
      <dgm:t>
        <a:bodyPr/>
        <a:lstStyle/>
        <a:p>
          <a:endParaRPr lang="es-ES"/>
        </a:p>
      </dgm:t>
    </dgm:pt>
    <dgm:pt modelId="{B100DE2B-1B32-4366-B365-A9B170ED6A56}" type="sibTrans" cxnId="{6246ECAD-A044-46E7-8F6D-F37E423C4771}">
      <dgm:prSet/>
      <dgm:spPr/>
      <dgm:t>
        <a:bodyPr/>
        <a:lstStyle/>
        <a:p>
          <a:endParaRPr lang="es-ES"/>
        </a:p>
      </dgm:t>
    </dgm:pt>
    <dgm:pt modelId="{65E6F84C-D3B6-4D5C-8691-74B7FC30F5B6}">
      <dgm:prSet phldrT="[Texto]" custT="1"/>
      <dgm:spPr/>
      <dgm:t>
        <a:bodyPr/>
        <a:lstStyle/>
        <a:p>
          <a:r>
            <a:rPr lang="es-ES" sz="1800" dirty="0" smtClean="0"/>
            <a:t>Generar una rutina</a:t>
          </a:r>
          <a:endParaRPr lang="es-ES" sz="1800" dirty="0"/>
        </a:p>
      </dgm:t>
    </dgm:pt>
    <dgm:pt modelId="{E228C949-F624-45DD-8456-E0EBFA7A43B4}" type="parTrans" cxnId="{CB48F8E4-0781-4A0E-B58E-941346BBA909}">
      <dgm:prSet/>
      <dgm:spPr/>
      <dgm:t>
        <a:bodyPr/>
        <a:lstStyle/>
        <a:p>
          <a:endParaRPr lang="es-ES"/>
        </a:p>
      </dgm:t>
    </dgm:pt>
    <dgm:pt modelId="{568A6FE1-1161-4BBE-918E-33DC9DF71DBC}" type="sibTrans" cxnId="{CB48F8E4-0781-4A0E-B58E-941346BBA909}">
      <dgm:prSet/>
      <dgm:spPr/>
      <dgm:t>
        <a:bodyPr/>
        <a:lstStyle/>
        <a:p>
          <a:endParaRPr lang="es-ES"/>
        </a:p>
      </dgm:t>
    </dgm:pt>
    <dgm:pt modelId="{2F2E1891-16B2-4C46-AF91-DB448FCDFCA2}">
      <dgm:prSet phldrT="[Texto]" custT="1"/>
      <dgm:spPr/>
      <dgm:t>
        <a:bodyPr/>
        <a:lstStyle/>
        <a:p>
          <a:r>
            <a:rPr lang="es-ES" sz="1800" dirty="0" smtClean="0"/>
            <a:t>Secuenciar las tareas en pasos más cortos</a:t>
          </a:r>
          <a:endParaRPr lang="es-ES" sz="1800" dirty="0"/>
        </a:p>
      </dgm:t>
    </dgm:pt>
    <dgm:pt modelId="{DE23E128-3203-4299-BCC3-C7384D495F72}" type="parTrans" cxnId="{130189F7-14D3-4B8F-94E4-C4A04AB2AB18}">
      <dgm:prSet/>
      <dgm:spPr/>
      <dgm:t>
        <a:bodyPr/>
        <a:lstStyle/>
        <a:p>
          <a:endParaRPr lang="es-ES"/>
        </a:p>
      </dgm:t>
    </dgm:pt>
    <dgm:pt modelId="{5F9D4AC6-F70E-4894-993F-F8F07DB721AB}" type="sibTrans" cxnId="{130189F7-14D3-4B8F-94E4-C4A04AB2AB18}">
      <dgm:prSet/>
      <dgm:spPr/>
      <dgm:t>
        <a:bodyPr/>
        <a:lstStyle/>
        <a:p>
          <a:endParaRPr lang="es-ES"/>
        </a:p>
      </dgm:t>
    </dgm:pt>
    <dgm:pt modelId="{59F72725-4BF8-4CE8-9AA6-7AFC16797B45}" type="pres">
      <dgm:prSet presAssocID="{EB59E084-0B6B-4E02-AB75-B072D71FEF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A516821-A666-4A21-B42B-A12EEE2E74D7}" type="pres">
      <dgm:prSet presAssocID="{16DD6A98-006F-4900-B097-8CB78B0FFAF2}" presName="hierRoot1" presStyleCnt="0">
        <dgm:presLayoutVars>
          <dgm:hierBranch val="init"/>
        </dgm:presLayoutVars>
      </dgm:prSet>
      <dgm:spPr/>
    </dgm:pt>
    <dgm:pt modelId="{58EA27D1-3CDD-4A1B-BD82-8CAF14BE3FCB}" type="pres">
      <dgm:prSet presAssocID="{16DD6A98-006F-4900-B097-8CB78B0FFAF2}" presName="rootComposite1" presStyleCnt="0"/>
      <dgm:spPr/>
    </dgm:pt>
    <dgm:pt modelId="{CA052FAD-8D44-44FE-8087-251F7F66F983}" type="pres">
      <dgm:prSet presAssocID="{16DD6A98-006F-4900-B097-8CB78B0FFAF2}" presName="rootText1" presStyleLbl="node0" presStyleIdx="0" presStyleCnt="1" custScaleX="90004" custScaleY="91305" custLinFactNeighborX="-54617" custLinFactNeighborY="-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7ACF67-66AF-4070-8B1E-4ED861D06D4A}" type="pres">
      <dgm:prSet presAssocID="{16DD6A98-006F-4900-B097-8CB78B0FFAF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EC88A2C-C5B2-49B2-9B35-58DFC4B106F3}" type="pres">
      <dgm:prSet presAssocID="{16DD6A98-006F-4900-B097-8CB78B0FFAF2}" presName="hierChild2" presStyleCnt="0"/>
      <dgm:spPr/>
    </dgm:pt>
    <dgm:pt modelId="{19A01535-DB80-4BF0-905F-609113FD9988}" type="pres">
      <dgm:prSet presAssocID="{E228C949-F624-45DD-8456-E0EBFA7A43B4}" presName="Name64" presStyleLbl="parChTrans1D2" presStyleIdx="0" presStyleCnt="5"/>
      <dgm:spPr/>
      <dgm:t>
        <a:bodyPr/>
        <a:lstStyle/>
        <a:p>
          <a:endParaRPr lang="es-ES"/>
        </a:p>
      </dgm:t>
    </dgm:pt>
    <dgm:pt modelId="{0BF34537-004D-4B88-8957-9752B2A364EB}" type="pres">
      <dgm:prSet presAssocID="{65E6F84C-D3B6-4D5C-8691-74B7FC30F5B6}" presName="hierRoot2" presStyleCnt="0">
        <dgm:presLayoutVars>
          <dgm:hierBranch val="init"/>
        </dgm:presLayoutVars>
      </dgm:prSet>
      <dgm:spPr/>
    </dgm:pt>
    <dgm:pt modelId="{FEDDA606-F861-4FC2-98D3-157AB3798B86}" type="pres">
      <dgm:prSet presAssocID="{65E6F84C-D3B6-4D5C-8691-74B7FC30F5B6}" presName="rootComposite" presStyleCnt="0"/>
      <dgm:spPr/>
    </dgm:pt>
    <dgm:pt modelId="{187EA4FB-7CC5-4A2E-BA9A-E40889C6B3AD}" type="pres">
      <dgm:prSet presAssocID="{65E6F84C-D3B6-4D5C-8691-74B7FC30F5B6}" presName="rootText" presStyleLbl="node2" presStyleIdx="0" presStyleCnt="5" custScaleX="78350" custScaleY="64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09E986-77A6-48E5-8273-E0B2263042E9}" type="pres">
      <dgm:prSet presAssocID="{65E6F84C-D3B6-4D5C-8691-74B7FC30F5B6}" presName="rootConnector" presStyleLbl="node2" presStyleIdx="0" presStyleCnt="5"/>
      <dgm:spPr/>
      <dgm:t>
        <a:bodyPr/>
        <a:lstStyle/>
        <a:p>
          <a:endParaRPr lang="es-ES"/>
        </a:p>
      </dgm:t>
    </dgm:pt>
    <dgm:pt modelId="{85E50939-826D-43AF-88E4-ACCD17575CD5}" type="pres">
      <dgm:prSet presAssocID="{65E6F84C-D3B6-4D5C-8691-74B7FC30F5B6}" presName="hierChild4" presStyleCnt="0"/>
      <dgm:spPr/>
    </dgm:pt>
    <dgm:pt modelId="{2134B48F-579F-4B7C-8E10-6C5070466FD4}" type="pres">
      <dgm:prSet presAssocID="{65E6F84C-D3B6-4D5C-8691-74B7FC30F5B6}" presName="hierChild5" presStyleCnt="0"/>
      <dgm:spPr/>
    </dgm:pt>
    <dgm:pt modelId="{14A21F39-98EE-4000-8276-B8378CADC869}" type="pres">
      <dgm:prSet presAssocID="{9EF3653C-7A43-4501-8D53-3BBA60FE3C19}" presName="Name64" presStyleLbl="parChTrans1D2" presStyleIdx="1" presStyleCnt="5"/>
      <dgm:spPr/>
      <dgm:t>
        <a:bodyPr/>
        <a:lstStyle/>
        <a:p>
          <a:endParaRPr lang="es-ES"/>
        </a:p>
      </dgm:t>
    </dgm:pt>
    <dgm:pt modelId="{71618CA7-8807-4E53-A1BF-7F2B814C208E}" type="pres">
      <dgm:prSet presAssocID="{582D4069-A6E4-447B-ACAE-31DDA16B49CE}" presName="hierRoot2" presStyleCnt="0">
        <dgm:presLayoutVars>
          <dgm:hierBranch val="init"/>
        </dgm:presLayoutVars>
      </dgm:prSet>
      <dgm:spPr/>
    </dgm:pt>
    <dgm:pt modelId="{B0F917D7-EB8A-48C1-9EEC-2E00185A48CB}" type="pres">
      <dgm:prSet presAssocID="{582D4069-A6E4-447B-ACAE-31DDA16B49CE}" presName="rootComposite" presStyleCnt="0"/>
      <dgm:spPr/>
    </dgm:pt>
    <dgm:pt modelId="{FF98ED42-CF22-4873-84F8-6A87B3F98CD9}" type="pres">
      <dgm:prSet presAssocID="{582D4069-A6E4-447B-ACAE-31DDA16B49CE}" presName="rootText" presStyleLbl="node2" presStyleIdx="1" presStyleCnt="5" custScaleY="74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C6C31-19AD-43CF-A720-EBDD389C1A16}" type="pres">
      <dgm:prSet presAssocID="{582D4069-A6E4-447B-ACAE-31DDA16B49CE}" presName="rootConnector" presStyleLbl="node2" presStyleIdx="1" presStyleCnt="5"/>
      <dgm:spPr/>
      <dgm:t>
        <a:bodyPr/>
        <a:lstStyle/>
        <a:p>
          <a:endParaRPr lang="es-ES"/>
        </a:p>
      </dgm:t>
    </dgm:pt>
    <dgm:pt modelId="{27A8E03A-C3E0-4E47-B64D-C976456ED75E}" type="pres">
      <dgm:prSet presAssocID="{582D4069-A6E4-447B-ACAE-31DDA16B49CE}" presName="hierChild4" presStyleCnt="0"/>
      <dgm:spPr/>
    </dgm:pt>
    <dgm:pt modelId="{8509C0F4-D890-4F5C-8B5C-9C076789BF19}" type="pres">
      <dgm:prSet presAssocID="{582D4069-A6E4-447B-ACAE-31DDA16B49CE}" presName="hierChild5" presStyleCnt="0"/>
      <dgm:spPr/>
    </dgm:pt>
    <dgm:pt modelId="{36EF1B67-8E8A-4903-B798-A4900998E9A2}" type="pres">
      <dgm:prSet presAssocID="{5D525C98-6F7B-4036-B406-13364AE4BEF4}" presName="Name64" presStyleLbl="parChTrans1D2" presStyleIdx="2" presStyleCnt="5"/>
      <dgm:spPr/>
      <dgm:t>
        <a:bodyPr/>
        <a:lstStyle/>
        <a:p>
          <a:endParaRPr lang="es-ES"/>
        </a:p>
      </dgm:t>
    </dgm:pt>
    <dgm:pt modelId="{202CAA9A-CAF5-44A5-ACED-C7F8EE4C2F57}" type="pres">
      <dgm:prSet presAssocID="{F01CA6B3-34C0-412B-AE53-43E5BD570D82}" presName="hierRoot2" presStyleCnt="0">
        <dgm:presLayoutVars>
          <dgm:hierBranch val="init"/>
        </dgm:presLayoutVars>
      </dgm:prSet>
      <dgm:spPr/>
    </dgm:pt>
    <dgm:pt modelId="{A037C7E9-B517-4C1D-A467-199FD0005177}" type="pres">
      <dgm:prSet presAssocID="{F01CA6B3-34C0-412B-AE53-43E5BD570D82}" presName="rootComposite" presStyleCnt="0"/>
      <dgm:spPr/>
    </dgm:pt>
    <dgm:pt modelId="{9A539714-B76E-47F8-A43A-59B2B960140D}" type="pres">
      <dgm:prSet presAssocID="{F01CA6B3-34C0-412B-AE53-43E5BD570D82}" presName="rootText" presStyleLbl="node2" presStyleIdx="2" presStyleCnt="5" custScaleY="72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EF5A8-5741-4BAA-AABA-253FCDCDF534}" type="pres">
      <dgm:prSet presAssocID="{F01CA6B3-34C0-412B-AE53-43E5BD570D82}" presName="rootConnector" presStyleLbl="node2" presStyleIdx="2" presStyleCnt="5"/>
      <dgm:spPr/>
      <dgm:t>
        <a:bodyPr/>
        <a:lstStyle/>
        <a:p>
          <a:endParaRPr lang="es-ES"/>
        </a:p>
      </dgm:t>
    </dgm:pt>
    <dgm:pt modelId="{3423E08A-B931-4BC0-A3CB-B3A01B1AB871}" type="pres">
      <dgm:prSet presAssocID="{F01CA6B3-34C0-412B-AE53-43E5BD570D82}" presName="hierChild4" presStyleCnt="0"/>
      <dgm:spPr/>
    </dgm:pt>
    <dgm:pt modelId="{40C04A39-8CCD-4777-93A9-D60E38F3D012}" type="pres">
      <dgm:prSet presAssocID="{F01CA6B3-34C0-412B-AE53-43E5BD570D82}" presName="hierChild5" presStyleCnt="0"/>
      <dgm:spPr/>
    </dgm:pt>
    <dgm:pt modelId="{259CC073-4547-401E-BFDC-766C3B7ED5A1}" type="pres">
      <dgm:prSet presAssocID="{32B7E658-0462-4B61-8403-76D7089EDA65}" presName="Name64" presStyleLbl="parChTrans1D2" presStyleIdx="3" presStyleCnt="5"/>
      <dgm:spPr/>
      <dgm:t>
        <a:bodyPr/>
        <a:lstStyle/>
        <a:p>
          <a:endParaRPr lang="es-ES"/>
        </a:p>
      </dgm:t>
    </dgm:pt>
    <dgm:pt modelId="{C0454723-36A1-4309-8D76-781017EA02EA}" type="pres">
      <dgm:prSet presAssocID="{12A7C849-B620-4A3F-9B24-C977141BBB1D}" presName="hierRoot2" presStyleCnt="0">
        <dgm:presLayoutVars>
          <dgm:hierBranch val="init"/>
        </dgm:presLayoutVars>
      </dgm:prSet>
      <dgm:spPr/>
    </dgm:pt>
    <dgm:pt modelId="{ED4867A2-C398-4F5E-9615-B485A370C5DE}" type="pres">
      <dgm:prSet presAssocID="{12A7C849-B620-4A3F-9B24-C977141BBB1D}" presName="rootComposite" presStyleCnt="0"/>
      <dgm:spPr/>
    </dgm:pt>
    <dgm:pt modelId="{BBE0358A-3DA0-4B1C-B367-64C6AF88A388}" type="pres">
      <dgm:prSet presAssocID="{12A7C849-B620-4A3F-9B24-C977141BBB1D}" presName="rootText" presStyleLbl="node2" presStyleIdx="3" presStyleCnt="5" custScaleY="70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BFF407-655D-4AAC-8822-60277884F6CB}" type="pres">
      <dgm:prSet presAssocID="{12A7C849-B620-4A3F-9B24-C977141BBB1D}" presName="rootConnector" presStyleLbl="node2" presStyleIdx="3" presStyleCnt="5"/>
      <dgm:spPr/>
      <dgm:t>
        <a:bodyPr/>
        <a:lstStyle/>
        <a:p>
          <a:endParaRPr lang="es-ES"/>
        </a:p>
      </dgm:t>
    </dgm:pt>
    <dgm:pt modelId="{07E87251-0A76-44D3-A76E-BAEB2BDABE90}" type="pres">
      <dgm:prSet presAssocID="{12A7C849-B620-4A3F-9B24-C977141BBB1D}" presName="hierChild4" presStyleCnt="0"/>
      <dgm:spPr/>
    </dgm:pt>
    <dgm:pt modelId="{4BD6585F-9A9B-4B49-B5A9-8F753E8F862F}" type="pres">
      <dgm:prSet presAssocID="{12A7C849-B620-4A3F-9B24-C977141BBB1D}" presName="hierChild5" presStyleCnt="0"/>
      <dgm:spPr/>
    </dgm:pt>
    <dgm:pt modelId="{18DDFF84-3537-418F-B205-75D2BABB832F}" type="pres">
      <dgm:prSet presAssocID="{DE23E128-3203-4299-BCC3-C7384D495F72}" presName="Name64" presStyleLbl="parChTrans1D2" presStyleIdx="4" presStyleCnt="5"/>
      <dgm:spPr/>
      <dgm:t>
        <a:bodyPr/>
        <a:lstStyle/>
        <a:p>
          <a:endParaRPr lang="es-ES"/>
        </a:p>
      </dgm:t>
    </dgm:pt>
    <dgm:pt modelId="{5B5997EF-D5CC-4366-A82D-9A137C062642}" type="pres">
      <dgm:prSet presAssocID="{2F2E1891-16B2-4C46-AF91-DB448FCDFCA2}" presName="hierRoot2" presStyleCnt="0">
        <dgm:presLayoutVars>
          <dgm:hierBranch val="init"/>
        </dgm:presLayoutVars>
      </dgm:prSet>
      <dgm:spPr/>
    </dgm:pt>
    <dgm:pt modelId="{094338CE-ACE5-4403-8492-A4FA10BD09A5}" type="pres">
      <dgm:prSet presAssocID="{2F2E1891-16B2-4C46-AF91-DB448FCDFCA2}" presName="rootComposite" presStyleCnt="0"/>
      <dgm:spPr/>
    </dgm:pt>
    <dgm:pt modelId="{8A192F9F-CEFB-4328-80D2-F7CCFDB23FBD}" type="pres">
      <dgm:prSet presAssocID="{2F2E1891-16B2-4C46-AF91-DB448FCDFCA2}" presName="rootText" presStyleLbl="node2" presStyleIdx="4" presStyleCnt="5" custScaleY="67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97D44-D123-44D7-8441-B7675D8813A6}" type="pres">
      <dgm:prSet presAssocID="{2F2E1891-16B2-4C46-AF91-DB448FCDFC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5D711471-67A3-4728-8B5C-852B7FFAA3FB}" type="pres">
      <dgm:prSet presAssocID="{2F2E1891-16B2-4C46-AF91-DB448FCDFCA2}" presName="hierChild4" presStyleCnt="0"/>
      <dgm:spPr/>
    </dgm:pt>
    <dgm:pt modelId="{E2CB3B42-15AC-49FE-A8B3-4D1AA4DDCF82}" type="pres">
      <dgm:prSet presAssocID="{2F2E1891-16B2-4C46-AF91-DB448FCDFCA2}" presName="hierChild5" presStyleCnt="0"/>
      <dgm:spPr/>
    </dgm:pt>
    <dgm:pt modelId="{C4D9575E-3FD8-46EA-B1CE-B3A27C1463A3}" type="pres">
      <dgm:prSet presAssocID="{16DD6A98-006F-4900-B097-8CB78B0FFAF2}" presName="hierChild3" presStyleCnt="0"/>
      <dgm:spPr/>
    </dgm:pt>
  </dgm:ptLst>
  <dgm:cxnLst>
    <dgm:cxn modelId="{130189F7-14D3-4B8F-94E4-C4A04AB2AB18}" srcId="{16DD6A98-006F-4900-B097-8CB78B0FFAF2}" destId="{2F2E1891-16B2-4C46-AF91-DB448FCDFCA2}" srcOrd="4" destOrd="0" parTransId="{DE23E128-3203-4299-BCC3-C7384D495F72}" sibTransId="{5F9D4AC6-F70E-4894-993F-F8F07DB721AB}"/>
    <dgm:cxn modelId="{2DC1A7D5-11C9-497B-84AD-9BAC7642923A}" type="presOf" srcId="{F01CA6B3-34C0-412B-AE53-43E5BD570D82}" destId="{862EF5A8-5741-4BAA-AABA-253FCDCDF534}" srcOrd="1" destOrd="0" presId="urn:microsoft.com/office/officeart/2009/3/layout/HorizontalOrganizationChart"/>
    <dgm:cxn modelId="{88D31F15-0357-463B-9946-6CE5D9FC8807}" type="presOf" srcId="{DE23E128-3203-4299-BCC3-C7384D495F72}" destId="{18DDFF84-3537-418F-B205-75D2BABB832F}" srcOrd="0" destOrd="0" presId="urn:microsoft.com/office/officeart/2009/3/layout/HorizontalOrganizationChart"/>
    <dgm:cxn modelId="{E7907904-F605-411F-B285-3304A9BC6023}" srcId="{16DD6A98-006F-4900-B097-8CB78B0FFAF2}" destId="{582D4069-A6E4-447B-ACAE-31DDA16B49CE}" srcOrd="1" destOrd="0" parTransId="{9EF3653C-7A43-4501-8D53-3BBA60FE3C19}" sibTransId="{D06A96CA-DFB6-4163-8E46-5150ADA8F45F}"/>
    <dgm:cxn modelId="{37F11987-DD04-46DB-9E8B-D6ABAC9B7621}" type="presOf" srcId="{65E6F84C-D3B6-4D5C-8691-74B7FC30F5B6}" destId="{187EA4FB-7CC5-4A2E-BA9A-E40889C6B3AD}" srcOrd="0" destOrd="0" presId="urn:microsoft.com/office/officeart/2009/3/layout/HorizontalOrganizationChart"/>
    <dgm:cxn modelId="{78D8ADA6-3BCF-4C2C-BF87-CD80A199C058}" type="presOf" srcId="{12A7C849-B620-4A3F-9B24-C977141BBB1D}" destId="{BBE0358A-3DA0-4B1C-B367-64C6AF88A388}" srcOrd="0" destOrd="0" presId="urn:microsoft.com/office/officeart/2009/3/layout/HorizontalOrganizationChart"/>
    <dgm:cxn modelId="{CB48F8E4-0781-4A0E-B58E-941346BBA909}" srcId="{16DD6A98-006F-4900-B097-8CB78B0FFAF2}" destId="{65E6F84C-D3B6-4D5C-8691-74B7FC30F5B6}" srcOrd="0" destOrd="0" parTransId="{E228C949-F624-45DD-8456-E0EBFA7A43B4}" sibTransId="{568A6FE1-1161-4BBE-918E-33DC9DF71DBC}"/>
    <dgm:cxn modelId="{0B102BBC-EB9F-4E9F-9007-06F4F29512EB}" type="presOf" srcId="{32B7E658-0462-4B61-8403-76D7089EDA65}" destId="{259CC073-4547-401E-BFDC-766C3B7ED5A1}" srcOrd="0" destOrd="0" presId="urn:microsoft.com/office/officeart/2009/3/layout/HorizontalOrganizationChart"/>
    <dgm:cxn modelId="{6246ECAD-A044-46E7-8F6D-F37E423C4771}" srcId="{16DD6A98-006F-4900-B097-8CB78B0FFAF2}" destId="{12A7C849-B620-4A3F-9B24-C977141BBB1D}" srcOrd="3" destOrd="0" parTransId="{32B7E658-0462-4B61-8403-76D7089EDA65}" sibTransId="{B100DE2B-1B32-4366-B365-A9B170ED6A56}"/>
    <dgm:cxn modelId="{3A661E2C-D26E-4FD5-907F-6ADACE031513}" type="presOf" srcId="{582D4069-A6E4-447B-ACAE-31DDA16B49CE}" destId="{FF98ED42-CF22-4873-84F8-6A87B3F98CD9}" srcOrd="0" destOrd="0" presId="urn:microsoft.com/office/officeart/2009/3/layout/HorizontalOrganizationChart"/>
    <dgm:cxn modelId="{4671E22F-F25B-43DB-95B1-936D70044585}" type="presOf" srcId="{16DD6A98-006F-4900-B097-8CB78B0FFAF2}" destId="{327ACF67-66AF-4070-8B1E-4ED861D06D4A}" srcOrd="1" destOrd="0" presId="urn:microsoft.com/office/officeart/2009/3/layout/HorizontalOrganizationChart"/>
    <dgm:cxn modelId="{A1BC5147-DEFE-47B1-9223-04828069B7E9}" type="presOf" srcId="{E228C949-F624-45DD-8456-E0EBFA7A43B4}" destId="{19A01535-DB80-4BF0-905F-609113FD9988}" srcOrd="0" destOrd="0" presId="urn:microsoft.com/office/officeart/2009/3/layout/HorizontalOrganizationChart"/>
    <dgm:cxn modelId="{D4BDA7E6-0961-4AAB-9AA4-513ED382D2F9}" type="presOf" srcId="{65E6F84C-D3B6-4D5C-8691-74B7FC30F5B6}" destId="{0809E986-77A6-48E5-8273-E0B2263042E9}" srcOrd="1" destOrd="0" presId="urn:microsoft.com/office/officeart/2009/3/layout/HorizontalOrganizationChart"/>
    <dgm:cxn modelId="{61A3A37A-E35D-41D4-A0BE-2C0615A35F8D}" type="presOf" srcId="{16DD6A98-006F-4900-B097-8CB78B0FFAF2}" destId="{CA052FAD-8D44-44FE-8087-251F7F66F983}" srcOrd="0" destOrd="0" presId="urn:microsoft.com/office/officeart/2009/3/layout/HorizontalOrganizationChart"/>
    <dgm:cxn modelId="{24285AD2-3190-49DC-8E74-D1F3A2556F0F}" type="presOf" srcId="{5D525C98-6F7B-4036-B406-13364AE4BEF4}" destId="{36EF1B67-8E8A-4903-B798-A4900998E9A2}" srcOrd="0" destOrd="0" presId="urn:microsoft.com/office/officeart/2009/3/layout/HorizontalOrganizationChart"/>
    <dgm:cxn modelId="{7D972A7C-9218-4E5F-8771-39C923AF648E}" type="presOf" srcId="{2F2E1891-16B2-4C46-AF91-DB448FCDFCA2}" destId="{8A192F9F-CEFB-4328-80D2-F7CCFDB23FBD}" srcOrd="0" destOrd="0" presId="urn:microsoft.com/office/officeart/2009/3/layout/HorizontalOrganizationChart"/>
    <dgm:cxn modelId="{C1E854EE-21F3-4D48-A931-3619D4F9EDB8}" type="presOf" srcId="{2F2E1891-16B2-4C46-AF91-DB448FCDFCA2}" destId="{1A997D44-D123-44D7-8441-B7675D8813A6}" srcOrd="1" destOrd="0" presId="urn:microsoft.com/office/officeart/2009/3/layout/HorizontalOrganizationChart"/>
    <dgm:cxn modelId="{B5298AB5-928B-4ED8-94AE-839BFF117833}" type="presOf" srcId="{582D4069-A6E4-447B-ACAE-31DDA16B49CE}" destId="{A06C6C31-19AD-43CF-A720-EBDD389C1A16}" srcOrd="1" destOrd="0" presId="urn:microsoft.com/office/officeart/2009/3/layout/HorizontalOrganizationChart"/>
    <dgm:cxn modelId="{CC2E8E0B-43B6-47BE-88EF-6EF4F38FA5EC}" type="presOf" srcId="{9EF3653C-7A43-4501-8D53-3BBA60FE3C19}" destId="{14A21F39-98EE-4000-8276-B8378CADC869}" srcOrd="0" destOrd="0" presId="urn:microsoft.com/office/officeart/2009/3/layout/HorizontalOrganizationChart"/>
    <dgm:cxn modelId="{A64CA591-74F3-45A9-A41F-E8E6CB4464E0}" srcId="{EB59E084-0B6B-4E02-AB75-B072D71FEF7D}" destId="{16DD6A98-006F-4900-B097-8CB78B0FFAF2}" srcOrd="0" destOrd="0" parTransId="{36C3B4DB-90BF-4B7E-9621-37E14BA61C95}" sibTransId="{D5AB22C6-0F7C-48A9-86D7-8DB52D9BBCA1}"/>
    <dgm:cxn modelId="{80C9C0FC-B5CD-42F9-BBC1-DFC4B9242B4C}" type="presOf" srcId="{EB59E084-0B6B-4E02-AB75-B072D71FEF7D}" destId="{59F72725-4BF8-4CE8-9AA6-7AFC16797B45}" srcOrd="0" destOrd="0" presId="urn:microsoft.com/office/officeart/2009/3/layout/HorizontalOrganizationChart"/>
    <dgm:cxn modelId="{E7EAE766-C1AB-4367-B7FC-FEA4B0601D51}" type="presOf" srcId="{F01CA6B3-34C0-412B-AE53-43E5BD570D82}" destId="{9A539714-B76E-47F8-A43A-59B2B960140D}" srcOrd="0" destOrd="0" presId="urn:microsoft.com/office/officeart/2009/3/layout/HorizontalOrganizationChart"/>
    <dgm:cxn modelId="{2FA67225-D908-4831-92F7-CCBCE2C46816}" srcId="{16DD6A98-006F-4900-B097-8CB78B0FFAF2}" destId="{F01CA6B3-34C0-412B-AE53-43E5BD570D82}" srcOrd="2" destOrd="0" parTransId="{5D525C98-6F7B-4036-B406-13364AE4BEF4}" sibTransId="{60337BD3-770A-42D0-A848-3E65D984275D}"/>
    <dgm:cxn modelId="{BCBD508C-A745-431A-A268-7F88E7FA4657}" type="presOf" srcId="{12A7C849-B620-4A3F-9B24-C977141BBB1D}" destId="{0EBFF407-655D-4AAC-8822-60277884F6CB}" srcOrd="1" destOrd="0" presId="urn:microsoft.com/office/officeart/2009/3/layout/HorizontalOrganizationChart"/>
    <dgm:cxn modelId="{13A621E4-EA50-49C8-9751-7F335B59357B}" type="presParOf" srcId="{59F72725-4BF8-4CE8-9AA6-7AFC16797B45}" destId="{4A516821-A666-4A21-B42B-A12EEE2E74D7}" srcOrd="0" destOrd="0" presId="urn:microsoft.com/office/officeart/2009/3/layout/HorizontalOrganizationChart"/>
    <dgm:cxn modelId="{8EE707FB-8CA5-45D5-AA03-980EE53F357E}" type="presParOf" srcId="{4A516821-A666-4A21-B42B-A12EEE2E74D7}" destId="{58EA27D1-3CDD-4A1B-BD82-8CAF14BE3FCB}" srcOrd="0" destOrd="0" presId="urn:microsoft.com/office/officeart/2009/3/layout/HorizontalOrganizationChart"/>
    <dgm:cxn modelId="{ED57F522-4731-4956-A8C1-E2DD320B9EFD}" type="presParOf" srcId="{58EA27D1-3CDD-4A1B-BD82-8CAF14BE3FCB}" destId="{CA052FAD-8D44-44FE-8087-251F7F66F983}" srcOrd="0" destOrd="0" presId="urn:microsoft.com/office/officeart/2009/3/layout/HorizontalOrganizationChart"/>
    <dgm:cxn modelId="{9F4A3CAA-1977-4F08-AA6B-B5AD94D038D6}" type="presParOf" srcId="{58EA27D1-3CDD-4A1B-BD82-8CAF14BE3FCB}" destId="{327ACF67-66AF-4070-8B1E-4ED861D06D4A}" srcOrd="1" destOrd="0" presId="urn:microsoft.com/office/officeart/2009/3/layout/HorizontalOrganizationChart"/>
    <dgm:cxn modelId="{F26A6307-B683-49C9-A0DA-6B213B56EEAB}" type="presParOf" srcId="{4A516821-A666-4A21-B42B-A12EEE2E74D7}" destId="{EEC88A2C-C5B2-49B2-9B35-58DFC4B106F3}" srcOrd="1" destOrd="0" presId="urn:microsoft.com/office/officeart/2009/3/layout/HorizontalOrganizationChart"/>
    <dgm:cxn modelId="{1F59E6C3-1C14-4196-B7F7-85E08B8AD1CC}" type="presParOf" srcId="{EEC88A2C-C5B2-49B2-9B35-58DFC4B106F3}" destId="{19A01535-DB80-4BF0-905F-609113FD9988}" srcOrd="0" destOrd="0" presId="urn:microsoft.com/office/officeart/2009/3/layout/HorizontalOrganizationChart"/>
    <dgm:cxn modelId="{75B33449-6013-496F-9D3C-36D2991CE3A7}" type="presParOf" srcId="{EEC88A2C-C5B2-49B2-9B35-58DFC4B106F3}" destId="{0BF34537-004D-4B88-8957-9752B2A364EB}" srcOrd="1" destOrd="0" presId="urn:microsoft.com/office/officeart/2009/3/layout/HorizontalOrganizationChart"/>
    <dgm:cxn modelId="{85B0725B-0761-475F-B68B-56102C311055}" type="presParOf" srcId="{0BF34537-004D-4B88-8957-9752B2A364EB}" destId="{FEDDA606-F861-4FC2-98D3-157AB3798B86}" srcOrd="0" destOrd="0" presId="urn:microsoft.com/office/officeart/2009/3/layout/HorizontalOrganizationChart"/>
    <dgm:cxn modelId="{62981B34-4E3D-48A3-A0F3-80C03309341C}" type="presParOf" srcId="{FEDDA606-F861-4FC2-98D3-157AB3798B86}" destId="{187EA4FB-7CC5-4A2E-BA9A-E40889C6B3AD}" srcOrd="0" destOrd="0" presId="urn:microsoft.com/office/officeart/2009/3/layout/HorizontalOrganizationChart"/>
    <dgm:cxn modelId="{68629A83-EBAE-4BCE-A05C-2B9097E92420}" type="presParOf" srcId="{FEDDA606-F861-4FC2-98D3-157AB3798B86}" destId="{0809E986-77A6-48E5-8273-E0B2263042E9}" srcOrd="1" destOrd="0" presId="urn:microsoft.com/office/officeart/2009/3/layout/HorizontalOrganizationChart"/>
    <dgm:cxn modelId="{04907A28-3671-442C-99E8-C6AB013C51FC}" type="presParOf" srcId="{0BF34537-004D-4B88-8957-9752B2A364EB}" destId="{85E50939-826D-43AF-88E4-ACCD17575CD5}" srcOrd="1" destOrd="0" presId="urn:microsoft.com/office/officeart/2009/3/layout/HorizontalOrganizationChart"/>
    <dgm:cxn modelId="{1D5F2465-D820-4ADE-AEE2-7EE947CA6E78}" type="presParOf" srcId="{0BF34537-004D-4B88-8957-9752B2A364EB}" destId="{2134B48F-579F-4B7C-8E10-6C5070466FD4}" srcOrd="2" destOrd="0" presId="urn:microsoft.com/office/officeart/2009/3/layout/HorizontalOrganizationChart"/>
    <dgm:cxn modelId="{0BB60C09-6794-4385-A253-B9067F96C1C0}" type="presParOf" srcId="{EEC88A2C-C5B2-49B2-9B35-58DFC4B106F3}" destId="{14A21F39-98EE-4000-8276-B8378CADC869}" srcOrd="2" destOrd="0" presId="urn:microsoft.com/office/officeart/2009/3/layout/HorizontalOrganizationChart"/>
    <dgm:cxn modelId="{B89DB881-6F2C-49A5-B35D-9C61C5473D65}" type="presParOf" srcId="{EEC88A2C-C5B2-49B2-9B35-58DFC4B106F3}" destId="{71618CA7-8807-4E53-A1BF-7F2B814C208E}" srcOrd="3" destOrd="0" presId="urn:microsoft.com/office/officeart/2009/3/layout/HorizontalOrganizationChart"/>
    <dgm:cxn modelId="{605C3418-5696-43F5-AE24-D62F9CF2DB97}" type="presParOf" srcId="{71618CA7-8807-4E53-A1BF-7F2B814C208E}" destId="{B0F917D7-EB8A-48C1-9EEC-2E00185A48CB}" srcOrd="0" destOrd="0" presId="urn:microsoft.com/office/officeart/2009/3/layout/HorizontalOrganizationChart"/>
    <dgm:cxn modelId="{D66C12D9-FF18-4913-9A7A-97FFFC14A2A6}" type="presParOf" srcId="{B0F917D7-EB8A-48C1-9EEC-2E00185A48CB}" destId="{FF98ED42-CF22-4873-84F8-6A87B3F98CD9}" srcOrd="0" destOrd="0" presId="urn:microsoft.com/office/officeart/2009/3/layout/HorizontalOrganizationChart"/>
    <dgm:cxn modelId="{B004C973-F1B6-4ADB-8BA9-1D6ECD03DC37}" type="presParOf" srcId="{B0F917D7-EB8A-48C1-9EEC-2E00185A48CB}" destId="{A06C6C31-19AD-43CF-A720-EBDD389C1A16}" srcOrd="1" destOrd="0" presId="urn:microsoft.com/office/officeart/2009/3/layout/HorizontalOrganizationChart"/>
    <dgm:cxn modelId="{BDE54BF2-D2AE-486C-BFE5-7D6FB71964D0}" type="presParOf" srcId="{71618CA7-8807-4E53-A1BF-7F2B814C208E}" destId="{27A8E03A-C3E0-4E47-B64D-C976456ED75E}" srcOrd="1" destOrd="0" presId="urn:microsoft.com/office/officeart/2009/3/layout/HorizontalOrganizationChart"/>
    <dgm:cxn modelId="{0E6D560E-3C15-43B9-9BE9-02B405688E83}" type="presParOf" srcId="{71618CA7-8807-4E53-A1BF-7F2B814C208E}" destId="{8509C0F4-D890-4F5C-8B5C-9C076789BF19}" srcOrd="2" destOrd="0" presId="urn:microsoft.com/office/officeart/2009/3/layout/HorizontalOrganizationChart"/>
    <dgm:cxn modelId="{7A094387-C08D-42A3-A1DC-57484AACFB3B}" type="presParOf" srcId="{EEC88A2C-C5B2-49B2-9B35-58DFC4B106F3}" destId="{36EF1B67-8E8A-4903-B798-A4900998E9A2}" srcOrd="4" destOrd="0" presId="urn:microsoft.com/office/officeart/2009/3/layout/HorizontalOrganizationChart"/>
    <dgm:cxn modelId="{657E00BA-9A5C-4ABB-8777-520110322C20}" type="presParOf" srcId="{EEC88A2C-C5B2-49B2-9B35-58DFC4B106F3}" destId="{202CAA9A-CAF5-44A5-ACED-C7F8EE4C2F57}" srcOrd="5" destOrd="0" presId="urn:microsoft.com/office/officeart/2009/3/layout/HorizontalOrganizationChart"/>
    <dgm:cxn modelId="{E03BB6CE-CFF6-4F9D-93BC-A0C8B65C661C}" type="presParOf" srcId="{202CAA9A-CAF5-44A5-ACED-C7F8EE4C2F57}" destId="{A037C7E9-B517-4C1D-A467-199FD0005177}" srcOrd="0" destOrd="0" presId="urn:microsoft.com/office/officeart/2009/3/layout/HorizontalOrganizationChart"/>
    <dgm:cxn modelId="{2BA10066-9A5C-4273-9F71-0701CB81FEA9}" type="presParOf" srcId="{A037C7E9-B517-4C1D-A467-199FD0005177}" destId="{9A539714-B76E-47F8-A43A-59B2B960140D}" srcOrd="0" destOrd="0" presId="urn:microsoft.com/office/officeart/2009/3/layout/HorizontalOrganizationChart"/>
    <dgm:cxn modelId="{DC7D9DF5-25C0-408F-9E6D-9E7EB76498C5}" type="presParOf" srcId="{A037C7E9-B517-4C1D-A467-199FD0005177}" destId="{862EF5A8-5741-4BAA-AABA-253FCDCDF534}" srcOrd="1" destOrd="0" presId="urn:microsoft.com/office/officeart/2009/3/layout/HorizontalOrganizationChart"/>
    <dgm:cxn modelId="{191B9E5D-347F-4208-B29B-8042D70E520E}" type="presParOf" srcId="{202CAA9A-CAF5-44A5-ACED-C7F8EE4C2F57}" destId="{3423E08A-B931-4BC0-A3CB-B3A01B1AB871}" srcOrd="1" destOrd="0" presId="urn:microsoft.com/office/officeart/2009/3/layout/HorizontalOrganizationChart"/>
    <dgm:cxn modelId="{4F1F4A95-021B-431C-A61A-9E0B239E5D40}" type="presParOf" srcId="{202CAA9A-CAF5-44A5-ACED-C7F8EE4C2F57}" destId="{40C04A39-8CCD-4777-93A9-D60E38F3D012}" srcOrd="2" destOrd="0" presId="urn:microsoft.com/office/officeart/2009/3/layout/HorizontalOrganizationChart"/>
    <dgm:cxn modelId="{CD369C64-65DD-45F6-A0E0-46FBAE6519FE}" type="presParOf" srcId="{EEC88A2C-C5B2-49B2-9B35-58DFC4B106F3}" destId="{259CC073-4547-401E-BFDC-766C3B7ED5A1}" srcOrd="6" destOrd="0" presId="urn:microsoft.com/office/officeart/2009/3/layout/HorizontalOrganizationChart"/>
    <dgm:cxn modelId="{5242E043-8DCB-47E4-ABA3-60120E195B40}" type="presParOf" srcId="{EEC88A2C-C5B2-49B2-9B35-58DFC4B106F3}" destId="{C0454723-36A1-4309-8D76-781017EA02EA}" srcOrd="7" destOrd="0" presId="urn:microsoft.com/office/officeart/2009/3/layout/HorizontalOrganizationChart"/>
    <dgm:cxn modelId="{E0B5AC8D-DED0-4ADF-966E-71EF9BDF06E9}" type="presParOf" srcId="{C0454723-36A1-4309-8D76-781017EA02EA}" destId="{ED4867A2-C398-4F5E-9615-B485A370C5DE}" srcOrd="0" destOrd="0" presId="urn:microsoft.com/office/officeart/2009/3/layout/HorizontalOrganizationChart"/>
    <dgm:cxn modelId="{657BA502-14C0-4001-8BE4-4F7203B02A79}" type="presParOf" srcId="{ED4867A2-C398-4F5E-9615-B485A370C5DE}" destId="{BBE0358A-3DA0-4B1C-B367-64C6AF88A388}" srcOrd="0" destOrd="0" presId="urn:microsoft.com/office/officeart/2009/3/layout/HorizontalOrganizationChart"/>
    <dgm:cxn modelId="{15361F9B-E059-4E97-9F99-BA2DB2EE8853}" type="presParOf" srcId="{ED4867A2-C398-4F5E-9615-B485A370C5DE}" destId="{0EBFF407-655D-4AAC-8822-60277884F6CB}" srcOrd="1" destOrd="0" presId="urn:microsoft.com/office/officeart/2009/3/layout/HorizontalOrganizationChart"/>
    <dgm:cxn modelId="{5F02D5E7-E237-4B1D-8E91-1B9D75C35A47}" type="presParOf" srcId="{C0454723-36A1-4309-8D76-781017EA02EA}" destId="{07E87251-0A76-44D3-A76E-BAEB2BDABE90}" srcOrd="1" destOrd="0" presId="urn:microsoft.com/office/officeart/2009/3/layout/HorizontalOrganizationChart"/>
    <dgm:cxn modelId="{B80E7189-BB2F-4522-981D-474F1C23DFAD}" type="presParOf" srcId="{C0454723-36A1-4309-8D76-781017EA02EA}" destId="{4BD6585F-9A9B-4B49-B5A9-8F753E8F862F}" srcOrd="2" destOrd="0" presId="urn:microsoft.com/office/officeart/2009/3/layout/HorizontalOrganizationChart"/>
    <dgm:cxn modelId="{93AD4083-76A2-46A4-BAB8-3B14995D4051}" type="presParOf" srcId="{EEC88A2C-C5B2-49B2-9B35-58DFC4B106F3}" destId="{18DDFF84-3537-418F-B205-75D2BABB832F}" srcOrd="8" destOrd="0" presId="urn:microsoft.com/office/officeart/2009/3/layout/HorizontalOrganizationChart"/>
    <dgm:cxn modelId="{1BA59986-D78E-4C3D-AC84-3DBAF408EDF2}" type="presParOf" srcId="{EEC88A2C-C5B2-49B2-9B35-58DFC4B106F3}" destId="{5B5997EF-D5CC-4366-A82D-9A137C062642}" srcOrd="9" destOrd="0" presId="urn:microsoft.com/office/officeart/2009/3/layout/HorizontalOrganizationChart"/>
    <dgm:cxn modelId="{2178349A-9C20-4CBF-A747-7486985E41E3}" type="presParOf" srcId="{5B5997EF-D5CC-4366-A82D-9A137C062642}" destId="{094338CE-ACE5-4403-8492-A4FA10BD09A5}" srcOrd="0" destOrd="0" presId="urn:microsoft.com/office/officeart/2009/3/layout/HorizontalOrganizationChart"/>
    <dgm:cxn modelId="{EEBB08C1-4086-4939-95E2-C236B0E94CD7}" type="presParOf" srcId="{094338CE-ACE5-4403-8492-A4FA10BD09A5}" destId="{8A192F9F-CEFB-4328-80D2-F7CCFDB23FBD}" srcOrd="0" destOrd="0" presId="urn:microsoft.com/office/officeart/2009/3/layout/HorizontalOrganizationChart"/>
    <dgm:cxn modelId="{F6D18C22-79E9-4AB3-944E-B247DA79EFDD}" type="presParOf" srcId="{094338CE-ACE5-4403-8492-A4FA10BD09A5}" destId="{1A997D44-D123-44D7-8441-B7675D8813A6}" srcOrd="1" destOrd="0" presId="urn:microsoft.com/office/officeart/2009/3/layout/HorizontalOrganizationChart"/>
    <dgm:cxn modelId="{024EF74A-C356-47FE-B504-4748E5C6F6DA}" type="presParOf" srcId="{5B5997EF-D5CC-4366-A82D-9A137C062642}" destId="{5D711471-67A3-4728-8B5C-852B7FFAA3FB}" srcOrd="1" destOrd="0" presId="urn:microsoft.com/office/officeart/2009/3/layout/HorizontalOrganizationChart"/>
    <dgm:cxn modelId="{F54EC673-E995-475C-ABE9-E74E2B7F0A8A}" type="presParOf" srcId="{5B5997EF-D5CC-4366-A82D-9A137C062642}" destId="{E2CB3B42-15AC-49FE-A8B3-4D1AA4DDCF82}" srcOrd="2" destOrd="0" presId="urn:microsoft.com/office/officeart/2009/3/layout/HorizontalOrganizationChart"/>
    <dgm:cxn modelId="{F80E3818-37F4-403E-9C04-ABFCB6A32265}" type="presParOf" srcId="{4A516821-A666-4A21-B42B-A12EEE2E74D7}" destId="{C4D9575E-3FD8-46EA-B1CE-B3A27C1463A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1F5A08-F2FB-426C-97E1-19491DC0A01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5AE0E3E-06C7-45B4-A831-79727047E52F}">
      <dgm:prSet phldrT="[Texto]" custT="1"/>
      <dgm:spPr/>
      <dgm:t>
        <a:bodyPr/>
        <a:lstStyle/>
        <a:p>
          <a:r>
            <a:rPr lang="es-ES" sz="2500" dirty="0" smtClean="0"/>
            <a:t>Estructuración espacial</a:t>
          </a:r>
          <a:endParaRPr lang="es-ES" sz="2500" dirty="0"/>
        </a:p>
      </dgm:t>
    </dgm:pt>
    <dgm:pt modelId="{DDF01576-1AF9-4AA1-9CBE-31CC3C2D7C9F}" type="parTrans" cxnId="{BA76014D-C3F5-4ACE-B233-6A052C537E1A}">
      <dgm:prSet/>
      <dgm:spPr/>
      <dgm:t>
        <a:bodyPr/>
        <a:lstStyle/>
        <a:p>
          <a:endParaRPr lang="es-ES"/>
        </a:p>
      </dgm:t>
    </dgm:pt>
    <dgm:pt modelId="{F30123B5-E5CF-44A1-81A8-084AD3DD0356}" type="sibTrans" cxnId="{BA76014D-C3F5-4ACE-B233-6A052C537E1A}">
      <dgm:prSet/>
      <dgm:spPr/>
      <dgm:t>
        <a:bodyPr/>
        <a:lstStyle/>
        <a:p>
          <a:endParaRPr lang="es-ES"/>
        </a:p>
      </dgm:t>
    </dgm:pt>
    <dgm:pt modelId="{752D92C3-DF40-4833-A077-C1A719509FB9}">
      <dgm:prSet phldrT="[Texto]" custT="1"/>
      <dgm:spPr/>
      <dgm:t>
        <a:bodyPr/>
        <a:lstStyle/>
        <a:p>
          <a:r>
            <a:rPr lang="es-ES" sz="2000" dirty="0" smtClean="0"/>
            <a:t>Facilitar apoyos visuales</a:t>
          </a:r>
          <a:endParaRPr lang="es-ES" sz="2000" dirty="0"/>
        </a:p>
      </dgm:t>
    </dgm:pt>
    <dgm:pt modelId="{386321F0-2A70-49C2-B0F9-3D920FA811C5}" type="parTrans" cxnId="{F13347EC-E75B-48CC-8C30-6AFD152B7964}">
      <dgm:prSet/>
      <dgm:spPr/>
      <dgm:t>
        <a:bodyPr/>
        <a:lstStyle/>
        <a:p>
          <a:endParaRPr lang="es-ES"/>
        </a:p>
      </dgm:t>
    </dgm:pt>
    <dgm:pt modelId="{1DFE39FF-750F-4741-8560-484610129B2F}" type="sibTrans" cxnId="{F13347EC-E75B-48CC-8C30-6AFD152B7964}">
      <dgm:prSet/>
      <dgm:spPr/>
      <dgm:t>
        <a:bodyPr/>
        <a:lstStyle/>
        <a:p>
          <a:endParaRPr lang="es-ES"/>
        </a:p>
      </dgm:t>
    </dgm:pt>
    <dgm:pt modelId="{56C75785-D3B7-4B49-BA1A-B701913A4EA2}">
      <dgm:prSet phldrT="[Texto]" custT="1"/>
      <dgm:spPr/>
      <dgm:t>
        <a:bodyPr/>
        <a:lstStyle/>
        <a:p>
          <a:r>
            <a:rPr lang="es-ES" sz="2000" dirty="0" smtClean="0"/>
            <a:t>Evitar la sobre – estimulación sensorial</a:t>
          </a:r>
          <a:endParaRPr lang="es-ES" sz="2000" dirty="0"/>
        </a:p>
      </dgm:t>
    </dgm:pt>
    <dgm:pt modelId="{8396924C-748A-4AFE-BF9A-DE765C2F0400}" type="parTrans" cxnId="{98C40665-C6A1-4DD5-A418-0320B0698B9E}">
      <dgm:prSet/>
      <dgm:spPr/>
      <dgm:t>
        <a:bodyPr/>
        <a:lstStyle/>
        <a:p>
          <a:endParaRPr lang="es-ES"/>
        </a:p>
      </dgm:t>
    </dgm:pt>
    <dgm:pt modelId="{3D87BE49-DCC7-4F58-B711-EE62651FA1C4}" type="sibTrans" cxnId="{98C40665-C6A1-4DD5-A418-0320B0698B9E}">
      <dgm:prSet/>
      <dgm:spPr/>
      <dgm:t>
        <a:bodyPr/>
        <a:lstStyle/>
        <a:p>
          <a:endParaRPr lang="es-ES"/>
        </a:p>
      </dgm:t>
    </dgm:pt>
    <dgm:pt modelId="{5E667E2A-C9D3-4B05-8A76-E0ABBEE1341C}">
      <dgm:prSet phldrT="[Texto]" custT="1"/>
      <dgm:spPr/>
      <dgm:t>
        <a:bodyPr/>
        <a:lstStyle/>
        <a:p>
          <a:r>
            <a:rPr lang="es-ES" sz="2000" dirty="0" smtClean="0"/>
            <a:t>Separar el aula en diferentes espacios</a:t>
          </a:r>
          <a:endParaRPr lang="es-ES" sz="2000" dirty="0"/>
        </a:p>
      </dgm:t>
    </dgm:pt>
    <dgm:pt modelId="{28BBAB73-B0B5-44E2-A417-7734AB3B1E52}" type="parTrans" cxnId="{88A7FFB5-D1BC-4AE3-B484-D7A0E3103FED}">
      <dgm:prSet/>
      <dgm:spPr/>
      <dgm:t>
        <a:bodyPr/>
        <a:lstStyle/>
        <a:p>
          <a:endParaRPr lang="es-ES"/>
        </a:p>
      </dgm:t>
    </dgm:pt>
    <dgm:pt modelId="{71247BB7-38FC-4BD9-9752-9645D533D35E}" type="sibTrans" cxnId="{88A7FFB5-D1BC-4AE3-B484-D7A0E3103FED}">
      <dgm:prSet/>
      <dgm:spPr/>
      <dgm:t>
        <a:bodyPr/>
        <a:lstStyle/>
        <a:p>
          <a:endParaRPr lang="es-ES"/>
        </a:p>
      </dgm:t>
    </dgm:pt>
    <dgm:pt modelId="{725AC3CF-F2A8-4220-AA73-CF958CC4D37C}">
      <dgm:prSet phldrT="[Texto]" custT="1"/>
      <dgm:spPr/>
      <dgm:t>
        <a:bodyPr/>
        <a:lstStyle/>
        <a:p>
          <a:r>
            <a:rPr lang="es-ES" sz="2000" dirty="0" smtClean="0"/>
            <a:t>Mantener el entorno ordenado</a:t>
          </a:r>
          <a:endParaRPr lang="es-ES" sz="2000" dirty="0"/>
        </a:p>
      </dgm:t>
    </dgm:pt>
    <dgm:pt modelId="{47B680E0-FA53-4410-A9D4-61F7A211D015}" type="parTrans" cxnId="{C6C90473-55B5-49AB-B3BA-4EC837E1BFE0}">
      <dgm:prSet/>
      <dgm:spPr/>
      <dgm:t>
        <a:bodyPr/>
        <a:lstStyle/>
        <a:p>
          <a:endParaRPr lang="es-ES"/>
        </a:p>
      </dgm:t>
    </dgm:pt>
    <dgm:pt modelId="{7E185CDD-72DC-4887-AC77-148B42657F4E}" type="sibTrans" cxnId="{C6C90473-55B5-49AB-B3BA-4EC837E1BFE0}">
      <dgm:prSet/>
      <dgm:spPr/>
      <dgm:t>
        <a:bodyPr/>
        <a:lstStyle/>
        <a:p>
          <a:endParaRPr lang="es-ES"/>
        </a:p>
      </dgm:t>
    </dgm:pt>
    <dgm:pt modelId="{1D269F1A-36C2-4E26-813D-4E4437857952}" type="pres">
      <dgm:prSet presAssocID="{C21F5A08-F2FB-426C-97E1-19491DC0A0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8B491A-FCB5-4104-B1CC-84B0C1E9B48E}" type="pres">
      <dgm:prSet presAssocID="{25AE0E3E-06C7-45B4-A831-79727047E52F}" presName="hierRoot1" presStyleCnt="0">
        <dgm:presLayoutVars>
          <dgm:hierBranch val="init"/>
        </dgm:presLayoutVars>
      </dgm:prSet>
      <dgm:spPr/>
    </dgm:pt>
    <dgm:pt modelId="{5E67B64E-E9F3-492D-B4F6-A58C20F4A943}" type="pres">
      <dgm:prSet presAssocID="{25AE0E3E-06C7-45B4-A831-79727047E52F}" presName="rootComposite1" presStyleCnt="0"/>
      <dgm:spPr/>
    </dgm:pt>
    <dgm:pt modelId="{FD0F3D12-3177-41C0-900B-74F449394A60}" type="pres">
      <dgm:prSet presAssocID="{25AE0E3E-06C7-45B4-A831-79727047E52F}" presName="rootText1" presStyleLbl="node0" presStyleIdx="0" presStyleCnt="1" custLinFactNeighborY="-43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BB952-8AE6-4CDD-A04D-472017CA1561}" type="pres">
      <dgm:prSet presAssocID="{25AE0E3E-06C7-45B4-A831-79727047E52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3CF9343-F430-4CF9-9A23-3048592465F0}" type="pres">
      <dgm:prSet presAssocID="{25AE0E3E-06C7-45B4-A831-79727047E52F}" presName="hierChild2" presStyleCnt="0"/>
      <dgm:spPr/>
    </dgm:pt>
    <dgm:pt modelId="{A5B8A13A-2AED-44D7-BD70-CEDD4B62549B}" type="pres">
      <dgm:prSet presAssocID="{28BBAB73-B0B5-44E2-A417-7734AB3B1E5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F8148B25-FC46-4E7F-873D-757485098D2F}" type="pres">
      <dgm:prSet presAssocID="{5E667E2A-C9D3-4B05-8A76-E0ABBEE1341C}" presName="hierRoot2" presStyleCnt="0">
        <dgm:presLayoutVars>
          <dgm:hierBranch val="init"/>
        </dgm:presLayoutVars>
      </dgm:prSet>
      <dgm:spPr/>
    </dgm:pt>
    <dgm:pt modelId="{7236A061-1A5B-4036-AA10-E21A181B3531}" type="pres">
      <dgm:prSet presAssocID="{5E667E2A-C9D3-4B05-8A76-E0ABBEE1341C}" presName="rootComposite" presStyleCnt="0"/>
      <dgm:spPr/>
    </dgm:pt>
    <dgm:pt modelId="{69A2F970-100E-4F07-87E6-A5F80117C3FB}" type="pres">
      <dgm:prSet presAssocID="{5E667E2A-C9D3-4B05-8A76-E0ABBEE1341C}" presName="rootText" presStyleLbl="node2" presStyleIdx="0" presStyleCnt="4" custLinFactNeighborY="1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B91C39-5075-401E-B424-2AFB318737F9}" type="pres">
      <dgm:prSet presAssocID="{5E667E2A-C9D3-4B05-8A76-E0ABBEE1341C}" presName="rootConnector" presStyleLbl="node2" presStyleIdx="0" presStyleCnt="4"/>
      <dgm:spPr/>
      <dgm:t>
        <a:bodyPr/>
        <a:lstStyle/>
        <a:p>
          <a:endParaRPr lang="es-ES"/>
        </a:p>
      </dgm:t>
    </dgm:pt>
    <dgm:pt modelId="{DCCD95B7-3F12-42BE-9FCC-8A3440270C8C}" type="pres">
      <dgm:prSet presAssocID="{5E667E2A-C9D3-4B05-8A76-E0ABBEE1341C}" presName="hierChild4" presStyleCnt="0"/>
      <dgm:spPr/>
    </dgm:pt>
    <dgm:pt modelId="{00C8B54C-DCA7-4AE1-B7BC-F1B590BB7F51}" type="pres">
      <dgm:prSet presAssocID="{5E667E2A-C9D3-4B05-8A76-E0ABBEE1341C}" presName="hierChild5" presStyleCnt="0"/>
      <dgm:spPr/>
    </dgm:pt>
    <dgm:pt modelId="{BCC7C8BA-2266-46A4-8CD5-BE052F3B45CE}" type="pres">
      <dgm:prSet presAssocID="{386321F0-2A70-49C2-B0F9-3D920FA811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1D279BE-515C-433A-92D9-169FAA9D92BF}" type="pres">
      <dgm:prSet presAssocID="{752D92C3-DF40-4833-A077-C1A719509FB9}" presName="hierRoot2" presStyleCnt="0">
        <dgm:presLayoutVars>
          <dgm:hierBranch val="init"/>
        </dgm:presLayoutVars>
      </dgm:prSet>
      <dgm:spPr/>
    </dgm:pt>
    <dgm:pt modelId="{64684CA5-B593-4AD6-91BD-5519D051DF36}" type="pres">
      <dgm:prSet presAssocID="{752D92C3-DF40-4833-A077-C1A719509FB9}" presName="rootComposite" presStyleCnt="0"/>
      <dgm:spPr/>
    </dgm:pt>
    <dgm:pt modelId="{F92B8AAD-6AF8-4647-8FBE-D849682ED07C}" type="pres">
      <dgm:prSet presAssocID="{752D92C3-DF40-4833-A077-C1A719509FB9}" presName="rootText" presStyleLbl="node2" presStyleIdx="1" presStyleCnt="4" custLinFactNeighborY="1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F5FB3D-2681-47D8-9B65-03A534F56103}" type="pres">
      <dgm:prSet presAssocID="{752D92C3-DF40-4833-A077-C1A719509FB9}" presName="rootConnector" presStyleLbl="node2" presStyleIdx="1" presStyleCnt="4"/>
      <dgm:spPr/>
      <dgm:t>
        <a:bodyPr/>
        <a:lstStyle/>
        <a:p>
          <a:endParaRPr lang="es-ES"/>
        </a:p>
      </dgm:t>
    </dgm:pt>
    <dgm:pt modelId="{9ADF273E-B2DB-4703-9D45-A25747EF3296}" type="pres">
      <dgm:prSet presAssocID="{752D92C3-DF40-4833-A077-C1A719509FB9}" presName="hierChild4" presStyleCnt="0"/>
      <dgm:spPr/>
    </dgm:pt>
    <dgm:pt modelId="{E84A3B42-CEC2-49A4-B356-9FFF88092965}" type="pres">
      <dgm:prSet presAssocID="{752D92C3-DF40-4833-A077-C1A719509FB9}" presName="hierChild5" presStyleCnt="0"/>
      <dgm:spPr/>
    </dgm:pt>
    <dgm:pt modelId="{5BEC5280-E5E9-4503-B191-D82F7EA90057}" type="pres">
      <dgm:prSet presAssocID="{8396924C-748A-4AFE-BF9A-DE765C2F040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D99EC8B-BCD3-44B8-862F-5BF51E6B5F55}" type="pres">
      <dgm:prSet presAssocID="{56C75785-D3B7-4B49-BA1A-B701913A4EA2}" presName="hierRoot2" presStyleCnt="0">
        <dgm:presLayoutVars>
          <dgm:hierBranch val="init"/>
        </dgm:presLayoutVars>
      </dgm:prSet>
      <dgm:spPr/>
    </dgm:pt>
    <dgm:pt modelId="{5DDF7401-E565-4720-932C-3E1530554F68}" type="pres">
      <dgm:prSet presAssocID="{56C75785-D3B7-4B49-BA1A-B701913A4EA2}" presName="rootComposite" presStyleCnt="0"/>
      <dgm:spPr/>
    </dgm:pt>
    <dgm:pt modelId="{E18831B3-DE87-4935-8CA3-83B8C2979956}" type="pres">
      <dgm:prSet presAssocID="{56C75785-D3B7-4B49-BA1A-B701913A4EA2}" presName="rootText" presStyleLbl="node2" presStyleIdx="2" presStyleCnt="4" custLinFactNeighborX="-438" custLinFactNeighborY="1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73506E-25A8-4F51-92BD-B54E7A15C635}" type="pres">
      <dgm:prSet presAssocID="{56C75785-D3B7-4B49-BA1A-B701913A4EA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F8D109E-24FB-4198-ACE8-C25B14DFA486}" type="pres">
      <dgm:prSet presAssocID="{56C75785-D3B7-4B49-BA1A-B701913A4EA2}" presName="hierChild4" presStyleCnt="0"/>
      <dgm:spPr/>
    </dgm:pt>
    <dgm:pt modelId="{A6785439-EA21-498C-A14C-CD9CB28B11E4}" type="pres">
      <dgm:prSet presAssocID="{56C75785-D3B7-4B49-BA1A-B701913A4EA2}" presName="hierChild5" presStyleCnt="0"/>
      <dgm:spPr/>
    </dgm:pt>
    <dgm:pt modelId="{E86E9AE8-2390-47B8-9E0D-DC3952B9944F}" type="pres">
      <dgm:prSet presAssocID="{47B680E0-FA53-4410-A9D4-61F7A211D015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AE0BE34-5B96-40F1-96D2-72BCC19A7E43}" type="pres">
      <dgm:prSet presAssocID="{725AC3CF-F2A8-4220-AA73-CF958CC4D37C}" presName="hierRoot2" presStyleCnt="0">
        <dgm:presLayoutVars>
          <dgm:hierBranch val="init"/>
        </dgm:presLayoutVars>
      </dgm:prSet>
      <dgm:spPr/>
    </dgm:pt>
    <dgm:pt modelId="{A16C4B54-4115-499F-9DC5-52CD6A064901}" type="pres">
      <dgm:prSet presAssocID="{725AC3CF-F2A8-4220-AA73-CF958CC4D37C}" presName="rootComposite" presStyleCnt="0"/>
      <dgm:spPr/>
    </dgm:pt>
    <dgm:pt modelId="{0EEC6702-6DDA-4107-A77F-9557526B5D0A}" type="pres">
      <dgm:prSet presAssocID="{725AC3CF-F2A8-4220-AA73-CF958CC4D37C}" presName="rootText" presStyleLbl="node2" presStyleIdx="3" presStyleCnt="4" custLinFactNeighborX="-438" custLinFactNeighborY="1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26DEE-689E-45FB-8C06-EF92D102060A}" type="pres">
      <dgm:prSet presAssocID="{725AC3CF-F2A8-4220-AA73-CF958CC4D37C}" presName="rootConnector" presStyleLbl="node2" presStyleIdx="3" presStyleCnt="4"/>
      <dgm:spPr/>
      <dgm:t>
        <a:bodyPr/>
        <a:lstStyle/>
        <a:p>
          <a:endParaRPr lang="es-ES"/>
        </a:p>
      </dgm:t>
    </dgm:pt>
    <dgm:pt modelId="{A13FAF62-E9D9-49F1-95CF-34502F66B563}" type="pres">
      <dgm:prSet presAssocID="{725AC3CF-F2A8-4220-AA73-CF958CC4D37C}" presName="hierChild4" presStyleCnt="0"/>
      <dgm:spPr/>
    </dgm:pt>
    <dgm:pt modelId="{2A28E2F8-B8B3-4298-AAB3-CFA479CD6BAA}" type="pres">
      <dgm:prSet presAssocID="{725AC3CF-F2A8-4220-AA73-CF958CC4D37C}" presName="hierChild5" presStyleCnt="0"/>
      <dgm:spPr/>
    </dgm:pt>
    <dgm:pt modelId="{624356C0-0232-4F75-9DD8-E401793B8929}" type="pres">
      <dgm:prSet presAssocID="{25AE0E3E-06C7-45B4-A831-79727047E52F}" presName="hierChild3" presStyleCnt="0"/>
      <dgm:spPr/>
    </dgm:pt>
  </dgm:ptLst>
  <dgm:cxnLst>
    <dgm:cxn modelId="{253DF684-37B9-4C21-9FDA-74CEF1DBD101}" type="presOf" srcId="{C21F5A08-F2FB-426C-97E1-19491DC0A016}" destId="{1D269F1A-36C2-4E26-813D-4E4437857952}" srcOrd="0" destOrd="0" presId="urn:microsoft.com/office/officeart/2005/8/layout/orgChart1"/>
    <dgm:cxn modelId="{7DBFDB8E-4CEB-434E-A828-40FADC5E76EC}" type="presOf" srcId="{5E667E2A-C9D3-4B05-8A76-E0ABBEE1341C}" destId="{E6B91C39-5075-401E-B424-2AFB318737F9}" srcOrd="1" destOrd="0" presId="urn:microsoft.com/office/officeart/2005/8/layout/orgChart1"/>
    <dgm:cxn modelId="{4EE978BA-5C68-4149-9EAB-BDF3A8F40318}" type="presOf" srcId="{725AC3CF-F2A8-4220-AA73-CF958CC4D37C}" destId="{0EEC6702-6DDA-4107-A77F-9557526B5D0A}" srcOrd="0" destOrd="0" presId="urn:microsoft.com/office/officeart/2005/8/layout/orgChart1"/>
    <dgm:cxn modelId="{37786076-8342-4364-9064-CD0864D49B05}" type="presOf" srcId="{25AE0E3E-06C7-45B4-A831-79727047E52F}" destId="{FD0F3D12-3177-41C0-900B-74F449394A60}" srcOrd="0" destOrd="0" presId="urn:microsoft.com/office/officeart/2005/8/layout/orgChart1"/>
    <dgm:cxn modelId="{BBA047A9-530F-496A-BEB4-AAC999B313BA}" type="presOf" srcId="{25AE0E3E-06C7-45B4-A831-79727047E52F}" destId="{393BB952-8AE6-4CDD-A04D-472017CA1561}" srcOrd="1" destOrd="0" presId="urn:microsoft.com/office/officeart/2005/8/layout/orgChart1"/>
    <dgm:cxn modelId="{BD430D24-79F4-4C49-B9EF-F642E48384D2}" type="presOf" srcId="{28BBAB73-B0B5-44E2-A417-7734AB3B1E52}" destId="{A5B8A13A-2AED-44D7-BD70-CEDD4B62549B}" srcOrd="0" destOrd="0" presId="urn:microsoft.com/office/officeart/2005/8/layout/orgChart1"/>
    <dgm:cxn modelId="{0C0A5C2F-EA1D-4E03-9D5A-FB067CE1A3B0}" type="presOf" srcId="{752D92C3-DF40-4833-A077-C1A719509FB9}" destId="{91F5FB3D-2681-47D8-9B65-03A534F56103}" srcOrd="1" destOrd="0" presId="urn:microsoft.com/office/officeart/2005/8/layout/orgChart1"/>
    <dgm:cxn modelId="{A5538C2F-A7B9-4F6F-85A6-46F56BAD6D7A}" type="presOf" srcId="{56C75785-D3B7-4B49-BA1A-B701913A4EA2}" destId="{AC73506E-25A8-4F51-92BD-B54E7A15C635}" srcOrd="1" destOrd="0" presId="urn:microsoft.com/office/officeart/2005/8/layout/orgChart1"/>
    <dgm:cxn modelId="{74409893-2D2B-41E4-A244-EA689C7E5E66}" type="presOf" srcId="{8396924C-748A-4AFE-BF9A-DE765C2F0400}" destId="{5BEC5280-E5E9-4503-B191-D82F7EA90057}" srcOrd="0" destOrd="0" presId="urn:microsoft.com/office/officeart/2005/8/layout/orgChart1"/>
    <dgm:cxn modelId="{F13347EC-E75B-48CC-8C30-6AFD152B7964}" srcId="{25AE0E3E-06C7-45B4-A831-79727047E52F}" destId="{752D92C3-DF40-4833-A077-C1A719509FB9}" srcOrd="1" destOrd="0" parTransId="{386321F0-2A70-49C2-B0F9-3D920FA811C5}" sibTransId="{1DFE39FF-750F-4741-8560-484610129B2F}"/>
    <dgm:cxn modelId="{98C40665-C6A1-4DD5-A418-0320B0698B9E}" srcId="{25AE0E3E-06C7-45B4-A831-79727047E52F}" destId="{56C75785-D3B7-4B49-BA1A-B701913A4EA2}" srcOrd="2" destOrd="0" parTransId="{8396924C-748A-4AFE-BF9A-DE765C2F0400}" sibTransId="{3D87BE49-DCC7-4F58-B711-EE62651FA1C4}"/>
    <dgm:cxn modelId="{95E3EAB4-F77E-4FCB-B3D4-E491CBB7AD52}" type="presOf" srcId="{47B680E0-FA53-4410-A9D4-61F7A211D015}" destId="{E86E9AE8-2390-47B8-9E0D-DC3952B9944F}" srcOrd="0" destOrd="0" presId="urn:microsoft.com/office/officeart/2005/8/layout/orgChart1"/>
    <dgm:cxn modelId="{BA76014D-C3F5-4ACE-B233-6A052C537E1A}" srcId="{C21F5A08-F2FB-426C-97E1-19491DC0A016}" destId="{25AE0E3E-06C7-45B4-A831-79727047E52F}" srcOrd="0" destOrd="0" parTransId="{DDF01576-1AF9-4AA1-9CBE-31CC3C2D7C9F}" sibTransId="{F30123B5-E5CF-44A1-81A8-084AD3DD0356}"/>
    <dgm:cxn modelId="{6A2F58BA-0FC9-4977-9B47-2C1295E1B737}" type="presOf" srcId="{752D92C3-DF40-4833-A077-C1A719509FB9}" destId="{F92B8AAD-6AF8-4647-8FBE-D849682ED07C}" srcOrd="0" destOrd="0" presId="urn:microsoft.com/office/officeart/2005/8/layout/orgChart1"/>
    <dgm:cxn modelId="{88A7FFB5-D1BC-4AE3-B484-D7A0E3103FED}" srcId="{25AE0E3E-06C7-45B4-A831-79727047E52F}" destId="{5E667E2A-C9D3-4B05-8A76-E0ABBEE1341C}" srcOrd="0" destOrd="0" parTransId="{28BBAB73-B0B5-44E2-A417-7734AB3B1E52}" sibTransId="{71247BB7-38FC-4BD9-9752-9645D533D35E}"/>
    <dgm:cxn modelId="{7B7F2A02-B0CB-42E8-84E5-3D25EE5792E1}" type="presOf" srcId="{56C75785-D3B7-4B49-BA1A-B701913A4EA2}" destId="{E18831B3-DE87-4935-8CA3-83B8C2979956}" srcOrd="0" destOrd="0" presId="urn:microsoft.com/office/officeart/2005/8/layout/orgChart1"/>
    <dgm:cxn modelId="{C6C90473-55B5-49AB-B3BA-4EC837E1BFE0}" srcId="{25AE0E3E-06C7-45B4-A831-79727047E52F}" destId="{725AC3CF-F2A8-4220-AA73-CF958CC4D37C}" srcOrd="3" destOrd="0" parTransId="{47B680E0-FA53-4410-A9D4-61F7A211D015}" sibTransId="{7E185CDD-72DC-4887-AC77-148B42657F4E}"/>
    <dgm:cxn modelId="{FBC5CF1F-B000-4C90-BBD9-F4E1E2C0EF1D}" type="presOf" srcId="{5E667E2A-C9D3-4B05-8A76-E0ABBEE1341C}" destId="{69A2F970-100E-4F07-87E6-A5F80117C3FB}" srcOrd="0" destOrd="0" presId="urn:microsoft.com/office/officeart/2005/8/layout/orgChart1"/>
    <dgm:cxn modelId="{E1972545-DE31-41E7-922C-FB675BDB02D4}" type="presOf" srcId="{725AC3CF-F2A8-4220-AA73-CF958CC4D37C}" destId="{5CB26DEE-689E-45FB-8C06-EF92D102060A}" srcOrd="1" destOrd="0" presId="urn:microsoft.com/office/officeart/2005/8/layout/orgChart1"/>
    <dgm:cxn modelId="{82275F98-86C6-4429-B748-19EB5F8F489D}" type="presOf" srcId="{386321F0-2A70-49C2-B0F9-3D920FA811C5}" destId="{BCC7C8BA-2266-46A4-8CD5-BE052F3B45CE}" srcOrd="0" destOrd="0" presId="urn:microsoft.com/office/officeart/2005/8/layout/orgChart1"/>
    <dgm:cxn modelId="{8DD13C36-4846-4337-8B86-9C7F66937B92}" type="presParOf" srcId="{1D269F1A-36C2-4E26-813D-4E4437857952}" destId="{9F8B491A-FCB5-4104-B1CC-84B0C1E9B48E}" srcOrd="0" destOrd="0" presId="urn:microsoft.com/office/officeart/2005/8/layout/orgChart1"/>
    <dgm:cxn modelId="{567BC5EC-83C7-447F-90F2-40901B15281A}" type="presParOf" srcId="{9F8B491A-FCB5-4104-B1CC-84B0C1E9B48E}" destId="{5E67B64E-E9F3-492D-B4F6-A58C20F4A943}" srcOrd="0" destOrd="0" presId="urn:microsoft.com/office/officeart/2005/8/layout/orgChart1"/>
    <dgm:cxn modelId="{10108AC5-936F-4992-8EED-54C792E3EFA6}" type="presParOf" srcId="{5E67B64E-E9F3-492D-B4F6-A58C20F4A943}" destId="{FD0F3D12-3177-41C0-900B-74F449394A60}" srcOrd="0" destOrd="0" presId="urn:microsoft.com/office/officeart/2005/8/layout/orgChart1"/>
    <dgm:cxn modelId="{30AC4929-14C0-4E08-9E1E-D5FB039F8E4F}" type="presParOf" srcId="{5E67B64E-E9F3-492D-B4F6-A58C20F4A943}" destId="{393BB952-8AE6-4CDD-A04D-472017CA1561}" srcOrd="1" destOrd="0" presId="urn:microsoft.com/office/officeart/2005/8/layout/orgChart1"/>
    <dgm:cxn modelId="{7E6AE2AC-4F8E-40F5-90CA-296B013635DF}" type="presParOf" srcId="{9F8B491A-FCB5-4104-B1CC-84B0C1E9B48E}" destId="{93CF9343-F430-4CF9-9A23-3048592465F0}" srcOrd="1" destOrd="0" presId="urn:microsoft.com/office/officeart/2005/8/layout/orgChart1"/>
    <dgm:cxn modelId="{62DF5982-FE1C-4D63-9059-E9BE65084DBB}" type="presParOf" srcId="{93CF9343-F430-4CF9-9A23-3048592465F0}" destId="{A5B8A13A-2AED-44D7-BD70-CEDD4B62549B}" srcOrd="0" destOrd="0" presId="urn:microsoft.com/office/officeart/2005/8/layout/orgChart1"/>
    <dgm:cxn modelId="{AA0C1AE7-37D2-45EA-8BA8-3E7FBE64EE8A}" type="presParOf" srcId="{93CF9343-F430-4CF9-9A23-3048592465F0}" destId="{F8148B25-FC46-4E7F-873D-757485098D2F}" srcOrd="1" destOrd="0" presId="urn:microsoft.com/office/officeart/2005/8/layout/orgChart1"/>
    <dgm:cxn modelId="{02E2FE22-923B-4693-BB3D-4896A6276320}" type="presParOf" srcId="{F8148B25-FC46-4E7F-873D-757485098D2F}" destId="{7236A061-1A5B-4036-AA10-E21A181B3531}" srcOrd="0" destOrd="0" presId="urn:microsoft.com/office/officeart/2005/8/layout/orgChart1"/>
    <dgm:cxn modelId="{14BF50D9-F624-465F-889C-91E817BD547A}" type="presParOf" srcId="{7236A061-1A5B-4036-AA10-E21A181B3531}" destId="{69A2F970-100E-4F07-87E6-A5F80117C3FB}" srcOrd="0" destOrd="0" presId="urn:microsoft.com/office/officeart/2005/8/layout/orgChart1"/>
    <dgm:cxn modelId="{FDEB2264-DC13-420D-B00C-27EBE096C1EA}" type="presParOf" srcId="{7236A061-1A5B-4036-AA10-E21A181B3531}" destId="{E6B91C39-5075-401E-B424-2AFB318737F9}" srcOrd="1" destOrd="0" presId="urn:microsoft.com/office/officeart/2005/8/layout/orgChart1"/>
    <dgm:cxn modelId="{93B9F4AE-A88E-4994-968F-F3EFA56688A0}" type="presParOf" srcId="{F8148B25-FC46-4E7F-873D-757485098D2F}" destId="{DCCD95B7-3F12-42BE-9FCC-8A3440270C8C}" srcOrd="1" destOrd="0" presId="urn:microsoft.com/office/officeart/2005/8/layout/orgChart1"/>
    <dgm:cxn modelId="{B19A70A8-0E93-4F96-8ABF-F0C246406158}" type="presParOf" srcId="{F8148B25-FC46-4E7F-873D-757485098D2F}" destId="{00C8B54C-DCA7-4AE1-B7BC-F1B590BB7F51}" srcOrd="2" destOrd="0" presId="urn:microsoft.com/office/officeart/2005/8/layout/orgChart1"/>
    <dgm:cxn modelId="{85337D91-65BD-4788-8C7D-7B79FCC171BE}" type="presParOf" srcId="{93CF9343-F430-4CF9-9A23-3048592465F0}" destId="{BCC7C8BA-2266-46A4-8CD5-BE052F3B45CE}" srcOrd="2" destOrd="0" presId="urn:microsoft.com/office/officeart/2005/8/layout/orgChart1"/>
    <dgm:cxn modelId="{55CD52A2-86EB-411F-A96E-FECC7FB7A42A}" type="presParOf" srcId="{93CF9343-F430-4CF9-9A23-3048592465F0}" destId="{81D279BE-515C-433A-92D9-169FAA9D92BF}" srcOrd="3" destOrd="0" presId="urn:microsoft.com/office/officeart/2005/8/layout/orgChart1"/>
    <dgm:cxn modelId="{DF9AA366-18E8-4025-A712-E920C9E5EEA0}" type="presParOf" srcId="{81D279BE-515C-433A-92D9-169FAA9D92BF}" destId="{64684CA5-B593-4AD6-91BD-5519D051DF36}" srcOrd="0" destOrd="0" presId="urn:microsoft.com/office/officeart/2005/8/layout/orgChart1"/>
    <dgm:cxn modelId="{D086CB5D-F65F-46EC-839E-54FBC4F4BB55}" type="presParOf" srcId="{64684CA5-B593-4AD6-91BD-5519D051DF36}" destId="{F92B8AAD-6AF8-4647-8FBE-D849682ED07C}" srcOrd="0" destOrd="0" presId="urn:microsoft.com/office/officeart/2005/8/layout/orgChart1"/>
    <dgm:cxn modelId="{28AFAB03-E402-4E1B-A70D-BD24320954B0}" type="presParOf" srcId="{64684CA5-B593-4AD6-91BD-5519D051DF36}" destId="{91F5FB3D-2681-47D8-9B65-03A534F56103}" srcOrd="1" destOrd="0" presId="urn:microsoft.com/office/officeart/2005/8/layout/orgChart1"/>
    <dgm:cxn modelId="{A6013BBD-8D65-4016-B653-181D0FDA522A}" type="presParOf" srcId="{81D279BE-515C-433A-92D9-169FAA9D92BF}" destId="{9ADF273E-B2DB-4703-9D45-A25747EF3296}" srcOrd="1" destOrd="0" presId="urn:microsoft.com/office/officeart/2005/8/layout/orgChart1"/>
    <dgm:cxn modelId="{37367170-3D49-4273-AAAB-1FE4AFEA00A5}" type="presParOf" srcId="{81D279BE-515C-433A-92D9-169FAA9D92BF}" destId="{E84A3B42-CEC2-49A4-B356-9FFF88092965}" srcOrd="2" destOrd="0" presId="urn:microsoft.com/office/officeart/2005/8/layout/orgChart1"/>
    <dgm:cxn modelId="{6684A204-A49B-45BF-B555-FBF8C4D5EF33}" type="presParOf" srcId="{93CF9343-F430-4CF9-9A23-3048592465F0}" destId="{5BEC5280-E5E9-4503-B191-D82F7EA90057}" srcOrd="4" destOrd="0" presId="urn:microsoft.com/office/officeart/2005/8/layout/orgChart1"/>
    <dgm:cxn modelId="{B105F1FA-033E-4790-8680-99584B2FB1F7}" type="presParOf" srcId="{93CF9343-F430-4CF9-9A23-3048592465F0}" destId="{2D99EC8B-BCD3-44B8-862F-5BF51E6B5F55}" srcOrd="5" destOrd="0" presId="urn:microsoft.com/office/officeart/2005/8/layout/orgChart1"/>
    <dgm:cxn modelId="{1B35D539-B157-467A-9342-D0CB2419D604}" type="presParOf" srcId="{2D99EC8B-BCD3-44B8-862F-5BF51E6B5F55}" destId="{5DDF7401-E565-4720-932C-3E1530554F68}" srcOrd="0" destOrd="0" presId="urn:microsoft.com/office/officeart/2005/8/layout/orgChart1"/>
    <dgm:cxn modelId="{D6F36F5B-66E5-4AC4-BB96-01E840BFA0CA}" type="presParOf" srcId="{5DDF7401-E565-4720-932C-3E1530554F68}" destId="{E18831B3-DE87-4935-8CA3-83B8C2979956}" srcOrd="0" destOrd="0" presId="urn:microsoft.com/office/officeart/2005/8/layout/orgChart1"/>
    <dgm:cxn modelId="{7AC2303C-2046-4D46-846D-76810C4B8683}" type="presParOf" srcId="{5DDF7401-E565-4720-932C-3E1530554F68}" destId="{AC73506E-25A8-4F51-92BD-B54E7A15C635}" srcOrd="1" destOrd="0" presId="urn:microsoft.com/office/officeart/2005/8/layout/orgChart1"/>
    <dgm:cxn modelId="{739B38CA-AC00-45CF-BEBE-D3085A346DA8}" type="presParOf" srcId="{2D99EC8B-BCD3-44B8-862F-5BF51E6B5F55}" destId="{7F8D109E-24FB-4198-ACE8-C25B14DFA486}" srcOrd="1" destOrd="0" presId="urn:microsoft.com/office/officeart/2005/8/layout/orgChart1"/>
    <dgm:cxn modelId="{829BDE1F-0EA2-45E1-A1B1-22F3F19AEE43}" type="presParOf" srcId="{2D99EC8B-BCD3-44B8-862F-5BF51E6B5F55}" destId="{A6785439-EA21-498C-A14C-CD9CB28B11E4}" srcOrd="2" destOrd="0" presId="urn:microsoft.com/office/officeart/2005/8/layout/orgChart1"/>
    <dgm:cxn modelId="{563914C4-7138-430E-A5A5-B2FC8FB3CC4D}" type="presParOf" srcId="{93CF9343-F430-4CF9-9A23-3048592465F0}" destId="{E86E9AE8-2390-47B8-9E0D-DC3952B9944F}" srcOrd="6" destOrd="0" presId="urn:microsoft.com/office/officeart/2005/8/layout/orgChart1"/>
    <dgm:cxn modelId="{BC2CFD3F-37FA-4A0F-BFD2-EF923D0A9BA0}" type="presParOf" srcId="{93CF9343-F430-4CF9-9A23-3048592465F0}" destId="{1AE0BE34-5B96-40F1-96D2-72BCC19A7E43}" srcOrd="7" destOrd="0" presId="urn:microsoft.com/office/officeart/2005/8/layout/orgChart1"/>
    <dgm:cxn modelId="{325D20FA-6DE8-4F81-983C-42738C4B393A}" type="presParOf" srcId="{1AE0BE34-5B96-40F1-96D2-72BCC19A7E43}" destId="{A16C4B54-4115-499F-9DC5-52CD6A064901}" srcOrd="0" destOrd="0" presId="urn:microsoft.com/office/officeart/2005/8/layout/orgChart1"/>
    <dgm:cxn modelId="{65B89AA4-5588-4E1C-9B95-52A52C47891A}" type="presParOf" srcId="{A16C4B54-4115-499F-9DC5-52CD6A064901}" destId="{0EEC6702-6DDA-4107-A77F-9557526B5D0A}" srcOrd="0" destOrd="0" presId="urn:microsoft.com/office/officeart/2005/8/layout/orgChart1"/>
    <dgm:cxn modelId="{840D7A36-77DB-453B-90F7-06E63AE98E0D}" type="presParOf" srcId="{A16C4B54-4115-499F-9DC5-52CD6A064901}" destId="{5CB26DEE-689E-45FB-8C06-EF92D102060A}" srcOrd="1" destOrd="0" presId="urn:microsoft.com/office/officeart/2005/8/layout/orgChart1"/>
    <dgm:cxn modelId="{69CAE49D-B349-4EA4-ABDB-D06EB83E668B}" type="presParOf" srcId="{1AE0BE34-5B96-40F1-96D2-72BCC19A7E43}" destId="{A13FAF62-E9D9-49F1-95CF-34502F66B563}" srcOrd="1" destOrd="0" presId="urn:microsoft.com/office/officeart/2005/8/layout/orgChart1"/>
    <dgm:cxn modelId="{6A23B1F4-E3DD-4F0C-B9E4-3005BBB4BE98}" type="presParOf" srcId="{1AE0BE34-5B96-40F1-96D2-72BCC19A7E43}" destId="{2A28E2F8-B8B3-4298-AAB3-CFA479CD6BAA}" srcOrd="2" destOrd="0" presId="urn:microsoft.com/office/officeart/2005/8/layout/orgChart1"/>
    <dgm:cxn modelId="{75C6C3A5-5802-4FD3-B563-07B7002A59CF}" type="presParOf" srcId="{9F8B491A-FCB5-4104-B1CC-84B0C1E9B48E}" destId="{624356C0-0232-4F75-9DD8-E401793B89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F4BE8-C88D-48AE-8A64-599F78D591BD}">
      <dsp:nvSpPr>
        <dsp:cNvPr id="0" name=""/>
        <dsp:cNvSpPr/>
      </dsp:nvSpPr>
      <dsp:spPr>
        <a:xfrm>
          <a:off x="5154781" y="3263207"/>
          <a:ext cx="1109240" cy="1236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620" y="0"/>
              </a:lnTo>
              <a:lnTo>
                <a:pt x="554620" y="1236460"/>
              </a:lnTo>
              <a:lnTo>
                <a:pt x="1109240" y="1236460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5667874" y="3839910"/>
        <a:ext cx="83054" cy="83054"/>
      </dsp:txXfrm>
    </dsp:sp>
    <dsp:sp modelId="{786D13D6-5DB6-4F23-9C4D-02191866A11E}">
      <dsp:nvSpPr>
        <dsp:cNvPr id="0" name=""/>
        <dsp:cNvSpPr/>
      </dsp:nvSpPr>
      <dsp:spPr>
        <a:xfrm>
          <a:off x="5154781" y="3263207"/>
          <a:ext cx="1081951" cy="42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975" y="0"/>
              </a:lnTo>
              <a:lnTo>
                <a:pt x="540975" y="427228"/>
              </a:lnTo>
              <a:lnTo>
                <a:pt x="1081951" y="427228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66676" y="3447740"/>
        <a:ext cx="58162" cy="58162"/>
      </dsp:txXfrm>
    </dsp:sp>
    <dsp:sp modelId="{37C0ECF0-4E61-4415-A6C5-45B16F305B05}">
      <dsp:nvSpPr>
        <dsp:cNvPr id="0" name=""/>
        <dsp:cNvSpPr/>
      </dsp:nvSpPr>
      <dsp:spPr>
        <a:xfrm>
          <a:off x="5154781" y="2898890"/>
          <a:ext cx="1079001" cy="364317"/>
        </a:xfrm>
        <a:custGeom>
          <a:avLst/>
          <a:gdLst/>
          <a:ahLst/>
          <a:cxnLst/>
          <a:rect l="0" t="0" r="0" b="0"/>
          <a:pathLst>
            <a:path>
              <a:moveTo>
                <a:pt x="0" y="364317"/>
              </a:moveTo>
              <a:lnTo>
                <a:pt x="539500" y="364317"/>
              </a:lnTo>
              <a:lnTo>
                <a:pt x="539500" y="0"/>
              </a:lnTo>
              <a:lnTo>
                <a:pt x="1079001" y="0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65811" y="3052578"/>
        <a:ext cx="56942" cy="56942"/>
      </dsp:txXfrm>
    </dsp:sp>
    <dsp:sp modelId="{82D74A64-8121-4B8F-B520-580950448B15}">
      <dsp:nvSpPr>
        <dsp:cNvPr id="0" name=""/>
        <dsp:cNvSpPr/>
      </dsp:nvSpPr>
      <dsp:spPr>
        <a:xfrm>
          <a:off x="5154781" y="2067664"/>
          <a:ext cx="1069133" cy="1195543"/>
        </a:xfrm>
        <a:custGeom>
          <a:avLst/>
          <a:gdLst/>
          <a:ahLst/>
          <a:cxnLst/>
          <a:rect l="0" t="0" r="0" b="0"/>
          <a:pathLst>
            <a:path>
              <a:moveTo>
                <a:pt x="0" y="1195543"/>
              </a:moveTo>
              <a:lnTo>
                <a:pt x="534566" y="1195543"/>
              </a:lnTo>
              <a:lnTo>
                <a:pt x="534566" y="0"/>
              </a:lnTo>
              <a:lnTo>
                <a:pt x="1069133" y="0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5649251" y="2625339"/>
        <a:ext cx="80193" cy="80193"/>
      </dsp:txXfrm>
    </dsp:sp>
    <dsp:sp modelId="{EB3D0C18-D9B1-481E-BBAC-732FEF9ADB94}">
      <dsp:nvSpPr>
        <dsp:cNvPr id="0" name=""/>
        <dsp:cNvSpPr/>
      </dsp:nvSpPr>
      <dsp:spPr>
        <a:xfrm>
          <a:off x="1273600" y="2136731"/>
          <a:ext cx="1337926" cy="1126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963" y="0"/>
              </a:lnTo>
              <a:lnTo>
                <a:pt x="668963" y="1126476"/>
              </a:lnTo>
              <a:lnTo>
                <a:pt x="1337926" y="1126476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898838" y="2656244"/>
        <a:ext cx="87449" cy="87449"/>
      </dsp:txXfrm>
    </dsp:sp>
    <dsp:sp modelId="{6A375ED0-3BF6-4D22-8B30-3AE15C58F707}">
      <dsp:nvSpPr>
        <dsp:cNvPr id="0" name=""/>
        <dsp:cNvSpPr/>
      </dsp:nvSpPr>
      <dsp:spPr>
        <a:xfrm>
          <a:off x="5154781" y="825226"/>
          <a:ext cx="1107816" cy="353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3908" y="0"/>
              </a:lnTo>
              <a:lnTo>
                <a:pt x="553908" y="353310"/>
              </a:lnTo>
              <a:lnTo>
                <a:pt x="1107816" y="353310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79620" y="972812"/>
        <a:ext cx="58139" cy="58139"/>
      </dsp:txXfrm>
    </dsp:sp>
    <dsp:sp modelId="{6CBDD672-117C-4265-B0A8-20FF92482891}">
      <dsp:nvSpPr>
        <dsp:cNvPr id="0" name=""/>
        <dsp:cNvSpPr/>
      </dsp:nvSpPr>
      <dsp:spPr>
        <a:xfrm>
          <a:off x="5154781" y="387108"/>
          <a:ext cx="1117684" cy="438118"/>
        </a:xfrm>
        <a:custGeom>
          <a:avLst/>
          <a:gdLst/>
          <a:ahLst/>
          <a:cxnLst/>
          <a:rect l="0" t="0" r="0" b="0"/>
          <a:pathLst>
            <a:path>
              <a:moveTo>
                <a:pt x="0" y="438118"/>
              </a:moveTo>
              <a:lnTo>
                <a:pt x="558842" y="438118"/>
              </a:lnTo>
              <a:lnTo>
                <a:pt x="558842" y="0"/>
              </a:lnTo>
              <a:lnTo>
                <a:pt x="1117684" y="0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83611" y="576155"/>
        <a:ext cx="60024" cy="60024"/>
      </dsp:txXfrm>
    </dsp:sp>
    <dsp:sp modelId="{70A8B46B-876F-4C49-81A0-D2F3D2053FE0}">
      <dsp:nvSpPr>
        <dsp:cNvPr id="0" name=""/>
        <dsp:cNvSpPr/>
      </dsp:nvSpPr>
      <dsp:spPr>
        <a:xfrm>
          <a:off x="1273600" y="825226"/>
          <a:ext cx="1337926" cy="1311505"/>
        </a:xfrm>
        <a:custGeom>
          <a:avLst/>
          <a:gdLst/>
          <a:ahLst/>
          <a:cxnLst/>
          <a:rect l="0" t="0" r="0" b="0"/>
          <a:pathLst>
            <a:path>
              <a:moveTo>
                <a:pt x="0" y="1311505"/>
              </a:moveTo>
              <a:lnTo>
                <a:pt x="668963" y="1311505"/>
              </a:lnTo>
              <a:lnTo>
                <a:pt x="668963" y="0"/>
              </a:lnTo>
              <a:lnTo>
                <a:pt x="1337926" y="0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895725" y="1434141"/>
        <a:ext cx="93676" cy="93676"/>
      </dsp:txXfrm>
    </dsp:sp>
    <dsp:sp modelId="{62927A50-E758-4A9B-9ECE-C395B410AB47}">
      <dsp:nvSpPr>
        <dsp:cNvPr id="0" name=""/>
        <dsp:cNvSpPr/>
      </dsp:nvSpPr>
      <dsp:spPr>
        <a:xfrm rot="16200000">
          <a:off x="-1154571" y="1749040"/>
          <a:ext cx="4080961" cy="775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Etiología</a:t>
          </a:r>
          <a:endParaRPr lang="es-ES" sz="2400" kern="1200" dirty="0"/>
        </a:p>
      </dsp:txBody>
      <dsp:txXfrm>
        <a:off x="-1154571" y="1749040"/>
        <a:ext cx="4080961" cy="775382"/>
      </dsp:txXfrm>
    </dsp:sp>
    <dsp:sp modelId="{027E35BF-53D8-4A54-A5D2-013941657295}">
      <dsp:nvSpPr>
        <dsp:cNvPr id="0" name=""/>
        <dsp:cNvSpPr/>
      </dsp:nvSpPr>
      <dsp:spPr>
        <a:xfrm>
          <a:off x="2611526" y="437535"/>
          <a:ext cx="2543255" cy="775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Factores genéticos (83 %)</a:t>
          </a:r>
          <a:endParaRPr lang="es-ES" sz="1400" kern="1200" dirty="0"/>
        </a:p>
      </dsp:txBody>
      <dsp:txXfrm>
        <a:off x="2611526" y="437535"/>
        <a:ext cx="2543255" cy="775382"/>
      </dsp:txXfrm>
    </dsp:sp>
    <dsp:sp modelId="{A0B5D1AE-6230-416B-9C8A-D1027B16828A}">
      <dsp:nvSpPr>
        <dsp:cNvPr id="0" name=""/>
        <dsp:cNvSpPr/>
      </dsp:nvSpPr>
      <dsp:spPr>
        <a:xfrm>
          <a:off x="6272465" y="75885"/>
          <a:ext cx="2543255" cy="6224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 el código genético del padre o de la madre.</a:t>
          </a:r>
          <a:endParaRPr lang="es-ES" sz="1400" kern="1200" dirty="0"/>
        </a:p>
      </dsp:txBody>
      <dsp:txXfrm>
        <a:off x="6272465" y="75885"/>
        <a:ext cx="2543255" cy="622446"/>
      </dsp:txXfrm>
    </dsp:sp>
    <dsp:sp modelId="{74D145DB-DF4B-4320-AB5E-5796B6A12F1E}">
      <dsp:nvSpPr>
        <dsp:cNvPr id="0" name=""/>
        <dsp:cNvSpPr/>
      </dsp:nvSpPr>
      <dsp:spPr>
        <a:xfrm>
          <a:off x="6262598" y="866953"/>
          <a:ext cx="2543255" cy="6231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Mutaciones producidas en la formación del feto</a:t>
          </a:r>
          <a:endParaRPr lang="es-ES" sz="1400" kern="1200" dirty="0"/>
        </a:p>
      </dsp:txBody>
      <dsp:txXfrm>
        <a:off x="6262598" y="866953"/>
        <a:ext cx="2543255" cy="623167"/>
      </dsp:txXfrm>
    </dsp:sp>
    <dsp:sp modelId="{84DEEB6A-E410-4BD2-8763-65034362B62A}">
      <dsp:nvSpPr>
        <dsp:cNvPr id="0" name=""/>
        <dsp:cNvSpPr/>
      </dsp:nvSpPr>
      <dsp:spPr>
        <a:xfrm>
          <a:off x="2611526" y="2875516"/>
          <a:ext cx="2543255" cy="775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Factores ambientales</a:t>
          </a:r>
          <a:endParaRPr lang="es-ES" sz="1400" kern="1200" dirty="0"/>
        </a:p>
      </dsp:txBody>
      <dsp:txXfrm>
        <a:off x="2611526" y="2875516"/>
        <a:ext cx="2543255" cy="775382"/>
      </dsp:txXfrm>
    </dsp:sp>
    <dsp:sp modelId="{3824BA54-55F9-4DE3-9813-29FB1651F9D2}">
      <dsp:nvSpPr>
        <dsp:cNvPr id="0" name=""/>
        <dsp:cNvSpPr/>
      </dsp:nvSpPr>
      <dsp:spPr>
        <a:xfrm>
          <a:off x="6223915" y="1748680"/>
          <a:ext cx="2543255" cy="637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Edad avanzada de los padres.</a:t>
          </a:r>
          <a:endParaRPr lang="es-ES" sz="1400" kern="1200" dirty="0"/>
        </a:p>
      </dsp:txBody>
      <dsp:txXfrm>
        <a:off x="6223915" y="1748680"/>
        <a:ext cx="2543255" cy="637969"/>
      </dsp:txXfrm>
    </dsp:sp>
    <dsp:sp modelId="{97BA1628-863F-4886-8D36-8141B3D9CC97}">
      <dsp:nvSpPr>
        <dsp:cNvPr id="0" name=""/>
        <dsp:cNvSpPr/>
      </dsp:nvSpPr>
      <dsp:spPr>
        <a:xfrm>
          <a:off x="6233783" y="2580487"/>
          <a:ext cx="2543255" cy="636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Tóxicos</a:t>
          </a:r>
          <a:endParaRPr lang="es-ES" sz="1400" kern="1200" dirty="0"/>
        </a:p>
      </dsp:txBody>
      <dsp:txXfrm>
        <a:off x="6233783" y="2580487"/>
        <a:ext cx="2543255" cy="636806"/>
      </dsp:txXfrm>
    </dsp:sp>
    <dsp:sp modelId="{43247C19-7672-4C86-8B8F-BC1CB4B98D1D}">
      <dsp:nvSpPr>
        <dsp:cNvPr id="0" name=""/>
        <dsp:cNvSpPr/>
      </dsp:nvSpPr>
      <dsp:spPr>
        <a:xfrm>
          <a:off x="6236733" y="3371656"/>
          <a:ext cx="2543255" cy="637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Polución ambiental</a:t>
          </a:r>
          <a:endParaRPr lang="es-ES" sz="1400" kern="1200" dirty="0"/>
        </a:p>
      </dsp:txBody>
      <dsp:txXfrm>
        <a:off x="6236733" y="3371656"/>
        <a:ext cx="2543255" cy="637558"/>
      </dsp:txXfrm>
    </dsp:sp>
    <dsp:sp modelId="{6CDFDBD0-1ACB-498E-9AC9-ED91F7316392}">
      <dsp:nvSpPr>
        <dsp:cNvPr id="0" name=""/>
        <dsp:cNvSpPr/>
      </dsp:nvSpPr>
      <dsp:spPr>
        <a:xfrm>
          <a:off x="6264022" y="4188266"/>
          <a:ext cx="2543255" cy="622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Nacimientos prematuros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6264022" y="4188266"/>
        <a:ext cx="2543255" cy="622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E4A14-696E-4B34-ACDE-A9A435B0F5D8}">
      <dsp:nvSpPr>
        <dsp:cNvPr id="0" name=""/>
        <dsp:cNvSpPr/>
      </dsp:nvSpPr>
      <dsp:spPr>
        <a:xfrm>
          <a:off x="37" y="1588533"/>
          <a:ext cx="2540714" cy="14746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Fase de detección</a:t>
          </a:r>
          <a:endParaRPr lang="es-ES" sz="2300" kern="1200" dirty="0"/>
        </a:p>
      </dsp:txBody>
      <dsp:txXfrm>
        <a:off x="37" y="1588533"/>
        <a:ext cx="2540714" cy="983108"/>
      </dsp:txXfrm>
    </dsp:sp>
    <dsp:sp modelId="{A1DA015B-B526-4283-AD07-EA2C4C8DFA5B}">
      <dsp:nvSpPr>
        <dsp:cNvPr id="0" name=""/>
        <dsp:cNvSpPr/>
      </dsp:nvSpPr>
      <dsp:spPr>
        <a:xfrm>
          <a:off x="595565" y="2784557"/>
          <a:ext cx="2390431" cy="898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Familia</a:t>
          </a:r>
          <a:endParaRPr lang="es-E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Centro educativo</a:t>
          </a:r>
          <a:endParaRPr lang="es-ES" sz="1600" kern="1200" dirty="0"/>
        </a:p>
      </dsp:txBody>
      <dsp:txXfrm>
        <a:off x="621895" y="2810887"/>
        <a:ext cx="2337771" cy="846309"/>
      </dsp:txXfrm>
    </dsp:sp>
    <dsp:sp modelId="{F45B51F9-8216-40A9-84B3-A4C09E35E7E3}">
      <dsp:nvSpPr>
        <dsp:cNvPr id="0" name=""/>
        <dsp:cNvSpPr/>
      </dsp:nvSpPr>
      <dsp:spPr>
        <a:xfrm rot="330">
          <a:off x="2924387" y="1873989"/>
          <a:ext cx="776720" cy="632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924387" y="2000493"/>
        <a:ext cx="586951" cy="379538"/>
      </dsp:txXfrm>
    </dsp:sp>
    <dsp:sp modelId="{56B825D4-824A-4F17-943E-872D38A7FE87}">
      <dsp:nvSpPr>
        <dsp:cNvPr id="0" name=""/>
        <dsp:cNvSpPr/>
      </dsp:nvSpPr>
      <dsp:spPr>
        <a:xfrm>
          <a:off x="4006262" y="1588917"/>
          <a:ext cx="2540714" cy="1474663"/>
        </a:xfrm>
        <a:prstGeom prst="roundRect">
          <a:avLst>
            <a:gd name="adj" fmla="val 10000"/>
          </a:avLst>
        </a:prstGeom>
        <a:solidFill>
          <a:schemeClr val="accent2">
            <a:hueOff val="1871448"/>
            <a:satOff val="2654"/>
            <a:lumOff val="9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Diagnóstico</a:t>
          </a:r>
          <a:endParaRPr lang="es-ES" sz="2300" kern="1200" dirty="0"/>
        </a:p>
      </dsp:txBody>
      <dsp:txXfrm>
        <a:off x="4006262" y="1588917"/>
        <a:ext cx="2540714" cy="983108"/>
      </dsp:txXfrm>
    </dsp:sp>
    <dsp:sp modelId="{A035737C-A72B-4715-AE22-B190CB6FD28C}">
      <dsp:nvSpPr>
        <dsp:cNvPr id="0" name=""/>
        <dsp:cNvSpPr/>
      </dsp:nvSpPr>
      <dsp:spPr>
        <a:xfrm>
          <a:off x="4601791" y="2785709"/>
          <a:ext cx="2390431" cy="897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1871448"/>
              <a:satOff val="2654"/>
              <a:lumOff val="9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Realizado por profesionales</a:t>
          </a:r>
          <a:endParaRPr lang="es-ES" sz="1600" kern="1200" dirty="0"/>
        </a:p>
      </dsp:txBody>
      <dsp:txXfrm>
        <a:off x="4628076" y="2811994"/>
        <a:ext cx="2337861" cy="844862"/>
      </dsp:txXfrm>
    </dsp:sp>
    <dsp:sp modelId="{E7F28C93-5400-459A-A8B4-AC076613D4D4}">
      <dsp:nvSpPr>
        <dsp:cNvPr id="0" name=""/>
        <dsp:cNvSpPr/>
      </dsp:nvSpPr>
      <dsp:spPr>
        <a:xfrm rot="21599670">
          <a:off x="6905540" y="1952556"/>
          <a:ext cx="776720" cy="632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2897"/>
            <a:satOff val="5308"/>
            <a:lumOff val="1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6905540" y="2079078"/>
        <a:ext cx="586951" cy="379538"/>
      </dsp:txXfrm>
    </dsp:sp>
    <dsp:sp modelId="{E57EEC7B-DFE5-4451-8196-2981F4ACE8C1}">
      <dsp:nvSpPr>
        <dsp:cNvPr id="0" name=""/>
        <dsp:cNvSpPr/>
      </dsp:nvSpPr>
      <dsp:spPr>
        <a:xfrm>
          <a:off x="8012487" y="1588533"/>
          <a:ext cx="2540714" cy="1474663"/>
        </a:xfrm>
        <a:prstGeom prst="roundRect">
          <a:avLst>
            <a:gd name="adj" fmla="val 10000"/>
          </a:avLst>
        </a:prstGeom>
        <a:solidFill>
          <a:schemeClr val="accent2">
            <a:hueOff val="3742897"/>
            <a:satOff val="5308"/>
            <a:lumOff val="182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Intervención</a:t>
          </a:r>
          <a:endParaRPr lang="es-ES" sz="2300" kern="1200" dirty="0"/>
        </a:p>
      </dsp:txBody>
      <dsp:txXfrm>
        <a:off x="8012487" y="1588533"/>
        <a:ext cx="2540714" cy="983108"/>
      </dsp:txXfrm>
    </dsp:sp>
    <dsp:sp modelId="{0BE834A0-2212-45F8-8316-AEDCCD645F79}">
      <dsp:nvSpPr>
        <dsp:cNvPr id="0" name=""/>
        <dsp:cNvSpPr/>
      </dsp:nvSpPr>
      <dsp:spPr>
        <a:xfrm>
          <a:off x="8608016" y="2784557"/>
          <a:ext cx="2390431" cy="898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3742897"/>
              <a:satOff val="5308"/>
              <a:lumOff val="1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 todos los contextos</a:t>
          </a:r>
          <a:endParaRPr lang="es-ES" sz="1600" kern="1200" dirty="0"/>
        </a:p>
      </dsp:txBody>
      <dsp:txXfrm>
        <a:off x="8634346" y="2810887"/>
        <a:ext cx="2337771" cy="846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DFF84-3537-418F-B205-75D2BABB832F}">
      <dsp:nvSpPr>
        <dsp:cNvPr id="0" name=""/>
        <dsp:cNvSpPr/>
      </dsp:nvSpPr>
      <dsp:spPr>
        <a:xfrm>
          <a:off x="2729655" y="2373164"/>
          <a:ext cx="2199896" cy="2076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615" y="0"/>
              </a:lnTo>
              <a:lnTo>
                <a:pt x="1896615" y="2076498"/>
              </a:lnTo>
              <a:lnTo>
                <a:pt x="2199896" y="2076498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CC073-4547-401E-BFDC-766C3B7ED5A1}">
      <dsp:nvSpPr>
        <dsp:cNvPr id="0" name=""/>
        <dsp:cNvSpPr/>
      </dsp:nvSpPr>
      <dsp:spPr>
        <a:xfrm>
          <a:off x="2729655" y="2373164"/>
          <a:ext cx="2199896" cy="105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615" y="0"/>
              </a:lnTo>
              <a:lnTo>
                <a:pt x="1896615" y="1057822"/>
              </a:lnTo>
              <a:lnTo>
                <a:pt x="2199896" y="1057822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F1B67-8E8A-4903-B798-A4900998E9A2}">
      <dsp:nvSpPr>
        <dsp:cNvPr id="0" name=""/>
        <dsp:cNvSpPr/>
      </dsp:nvSpPr>
      <dsp:spPr>
        <a:xfrm>
          <a:off x="2729655" y="2327444"/>
          <a:ext cx="21998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96615" y="45720"/>
              </a:lnTo>
              <a:lnTo>
                <a:pt x="1896615" y="61181"/>
              </a:lnTo>
              <a:lnTo>
                <a:pt x="2199896" y="61181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1F39-98EE-4000-8276-B8378CADC869}">
      <dsp:nvSpPr>
        <dsp:cNvPr id="0" name=""/>
        <dsp:cNvSpPr/>
      </dsp:nvSpPr>
      <dsp:spPr>
        <a:xfrm>
          <a:off x="2729655" y="1325590"/>
          <a:ext cx="2199896" cy="1047573"/>
        </a:xfrm>
        <a:custGeom>
          <a:avLst/>
          <a:gdLst/>
          <a:ahLst/>
          <a:cxnLst/>
          <a:rect l="0" t="0" r="0" b="0"/>
          <a:pathLst>
            <a:path>
              <a:moveTo>
                <a:pt x="0" y="1047573"/>
              </a:moveTo>
              <a:lnTo>
                <a:pt x="1896615" y="1047573"/>
              </a:lnTo>
              <a:lnTo>
                <a:pt x="1896615" y="0"/>
              </a:lnTo>
              <a:lnTo>
                <a:pt x="2199896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01535-DB80-4BF0-905F-609113FD9988}">
      <dsp:nvSpPr>
        <dsp:cNvPr id="0" name=""/>
        <dsp:cNvSpPr/>
      </dsp:nvSpPr>
      <dsp:spPr>
        <a:xfrm>
          <a:off x="2729655" y="300083"/>
          <a:ext cx="2199896" cy="2073080"/>
        </a:xfrm>
        <a:custGeom>
          <a:avLst/>
          <a:gdLst/>
          <a:ahLst/>
          <a:cxnLst/>
          <a:rect l="0" t="0" r="0" b="0"/>
          <a:pathLst>
            <a:path>
              <a:moveTo>
                <a:pt x="0" y="2073080"/>
              </a:moveTo>
              <a:lnTo>
                <a:pt x="1896615" y="2073080"/>
              </a:lnTo>
              <a:lnTo>
                <a:pt x="1896615" y="0"/>
              </a:lnTo>
              <a:lnTo>
                <a:pt x="2199896" y="0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52FAD-8D44-44FE-8087-251F7F66F983}">
      <dsp:nvSpPr>
        <dsp:cNvPr id="0" name=""/>
        <dsp:cNvSpPr/>
      </dsp:nvSpPr>
      <dsp:spPr>
        <a:xfrm>
          <a:off x="0" y="1950874"/>
          <a:ext cx="2729655" cy="844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Estructuración temporal</a:t>
          </a:r>
          <a:endParaRPr lang="es-ES" sz="2000" kern="1200" dirty="0"/>
        </a:p>
      </dsp:txBody>
      <dsp:txXfrm>
        <a:off x="0" y="1950874"/>
        <a:ext cx="2729655" cy="844579"/>
      </dsp:txXfrm>
    </dsp:sp>
    <dsp:sp modelId="{187EA4FB-7CC5-4A2E-BA9A-E40889C6B3AD}">
      <dsp:nvSpPr>
        <dsp:cNvPr id="0" name=""/>
        <dsp:cNvSpPr/>
      </dsp:nvSpPr>
      <dsp:spPr>
        <a:xfrm>
          <a:off x="4929551" y="468"/>
          <a:ext cx="2376210" cy="5992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Generar una rutina</a:t>
          </a:r>
          <a:endParaRPr lang="es-ES" sz="1800" kern="1200" dirty="0"/>
        </a:p>
      </dsp:txBody>
      <dsp:txXfrm>
        <a:off x="4929551" y="468"/>
        <a:ext cx="2376210" cy="599229"/>
      </dsp:txXfrm>
    </dsp:sp>
    <dsp:sp modelId="{FF98ED42-CF22-4873-84F8-6A87B3F98CD9}">
      <dsp:nvSpPr>
        <dsp:cNvPr id="0" name=""/>
        <dsp:cNvSpPr/>
      </dsp:nvSpPr>
      <dsp:spPr>
        <a:xfrm>
          <a:off x="4929551" y="978800"/>
          <a:ext cx="3032815" cy="6935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Anticipar los cambios</a:t>
          </a:r>
          <a:endParaRPr lang="es-ES" sz="1800" kern="1200" dirty="0"/>
        </a:p>
      </dsp:txBody>
      <dsp:txXfrm>
        <a:off x="4929551" y="978800"/>
        <a:ext cx="3032815" cy="693580"/>
      </dsp:txXfrm>
    </dsp:sp>
    <dsp:sp modelId="{9A539714-B76E-47F8-A43A-59B2B960140D}">
      <dsp:nvSpPr>
        <dsp:cNvPr id="0" name=""/>
        <dsp:cNvSpPr/>
      </dsp:nvSpPr>
      <dsp:spPr>
        <a:xfrm>
          <a:off x="4929551" y="2051483"/>
          <a:ext cx="3032815" cy="674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Coordinación entre docentes</a:t>
          </a:r>
          <a:endParaRPr lang="es-ES" sz="1800" kern="1200" dirty="0"/>
        </a:p>
      </dsp:txBody>
      <dsp:txXfrm>
        <a:off x="4929551" y="2051483"/>
        <a:ext cx="3032815" cy="674285"/>
      </dsp:txXfrm>
    </dsp:sp>
    <dsp:sp modelId="{BBE0358A-3DA0-4B1C-B367-64C6AF88A388}">
      <dsp:nvSpPr>
        <dsp:cNvPr id="0" name=""/>
        <dsp:cNvSpPr/>
      </dsp:nvSpPr>
      <dsp:spPr>
        <a:xfrm>
          <a:off x="4929551" y="3104870"/>
          <a:ext cx="3032815" cy="652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Estructuración a través de medios visuales</a:t>
          </a:r>
          <a:endParaRPr lang="es-ES" sz="1800" kern="1200" dirty="0"/>
        </a:p>
      </dsp:txBody>
      <dsp:txXfrm>
        <a:off x="4929551" y="3104870"/>
        <a:ext cx="3032815" cy="652232"/>
      </dsp:txXfrm>
    </dsp:sp>
    <dsp:sp modelId="{8A192F9F-CEFB-4328-80D2-F7CCFDB23FBD}">
      <dsp:nvSpPr>
        <dsp:cNvPr id="0" name=""/>
        <dsp:cNvSpPr/>
      </dsp:nvSpPr>
      <dsp:spPr>
        <a:xfrm>
          <a:off x="4929551" y="4136204"/>
          <a:ext cx="3032815" cy="626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Secuenciar las tareas en pasos más cortos</a:t>
          </a:r>
          <a:endParaRPr lang="es-ES" sz="1800" kern="1200" dirty="0"/>
        </a:p>
      </dsp:txBody>
      <dsp:txXfrm>
        <a:off x="4929551" y="4136204"/>
        <a:ext cx="3032815" cy="626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E9AE8-2390-47B8-9E0D-DC3952B9944F}">
      <dsp:nvSpPr>
        <dsp:cNvPr id="0" name=""/>
        <dsp:cNvSpPr/>
      </dsp:nvSpPr>
      <dsp:spPr>
        <a:xfrm>
          <a:off x="4609738" y="1816086"/>
          <a:ext cx="3601662" cy="1014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32"/>
              </a:lnTo>
              <a:lnTo>
                <a:pt x="3601662" y="805332"/>
              </a:lnTo>
              <a:lnTo>
                <a:pt x="3601662" y="101419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C5280-E5E9-4503-B191-D82F7EA90057}">
      <dsp:nvSpPr>
        <dsp:cNvPr id="0" name=""/>
        <dsp:cNvSpPr/>
      </dsp:nvSpPr>
      <dsp:spPr>
        <a:xfrm>
          <a:off x="4609738" y="1816086"/>
          <a:ext cx="1194745" cy="1014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332"/>
              </a:lnTo>
              <a:lnTo>
                <a:pt x="1194745" y="805332"/>
              </a:lnTo>
              <a:lnTo>
                <a:pt x="1194745" y="101419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7C8BA-2266-46A4-8CD5-BE052F3B45CE}">
      <dsp:nvSpPr>
        <dsp:cNvPr id="0" name=""/>
        <dsp:cNvSpPr/>
      </dsp:nvSpPr>
      <dsp:spPr>
        <a:xfrm>
          <a:off x="3406279" y="1816086"/>
          <a:ext cx="1203458" cy="1014197"/>
        </a:xfrm>
        <a:custGeom>
          <a:avLst/>
          <a:gdLst/>
          <a:ahLst/>
          <a:cxnLst/>
          <a:rect l="0" t="0" r="0" b="0"/>
          <a:pathLst>
            <a:path>
              <a:moveTo>
                <a:pt x="1203458" y="0"/>
              </a:moveTo>
              <a:lnTo>
                <a:pt x="1203458" y="805332"/>
              </a:lnTo>
              <a:lnTo>
                <a:pt x="0" y="805332"/>
              </a:lnTo>
              <a:lnTo>
                <a:pt x="0" y="101419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8A13A-2AED-44D7-BD70-CEDD4B62549B}">
      <dsp:nvSpPr>
        <dsp:cNvPr id="0" name=""/>
        <dsp:cNvSpPr/>
      </dsp:nvSpPr>
      <dsp:spPr>
        <a:xfrm>
          <a:off x="999362" y="1816086"/>
          <a:ext cx="3610375" cy="1014197"/>
        </a:xfrm>
        <a:custGeom>
          <a:avLst/>
          <a:gdLst/>
          <a:ahLst/>
          <a:cxnLst/>
          <a:rect l="0" t="0" r="0" b="0"/>
          <a:pathLst>
            <a:path>
              <a:moveTo>
                <a:pt x="3610375" y="0"/>
              </a:moveTo>
              <a:lnTo>
                <a:pt x="3610375" y="805332"/>
              </a:lnTo>
              <a:lnTo>
                <a:pt x="0" y="805332"/>
              </a:lnTo>
              <a:lnTo>
                <a:pt x="0" y="1014197"/>
              </a:lnTo>
            </a:path>
          </a:pathLst>
        </a:cu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F3D12-3177-41C0-900B-74F449394A60}">
      <dsp:nvSpPr>
        <dsp:cNvPr id="0" name=""/>
        <dsp:cNvSpPr/>
      </dsp:nvSpPr>
      <dsp:spPr>
        <a:xfrm>
          <a:off x="3615144" y="821492"/>
          <a:ext cx="1989187" cy="994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Estructuración espacial</a:t>
          </a:r>
          <a:endParaRPr lang="es-ES" sz="2500" kern="1200" dirty="0"/>
        </a:p>
      </dsp:txBody>
      <dsp:txXfrm>
        <a:off x="3615144" y="821492"/>
        <a:ext cx="1989187" cy="994593"/>
      </dsp:txXfrm>
    </dsp:sp>
    <dsp:sp modelId="{69A2F970-100E-4F07-87E6-A5F80117C3FB}">
      <dsp:nvSpPr>
        <dsp:cNvPr id="0" name=""/>
        <dsp:cNvSpPr/>
      </dsp:nvSpPr>
      <dsp:spPr>
        <a:xfrm>
          <a:off x="4768" y="2830283"/>
          <a:ext cx="1989187" cy="994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Separar el aula en diferentes espacios</a:t>
          </a:r>
          <a:endParaRPr lang="es-ES" sz="2000" kern="1200" dirty="0"/>
        </a:p>
      </dsp:txBody>
      <dsp:txXfrm>
        <a:off x="4768" y="2830283"/>
        <a:ext cx="1989187" cy="994593"/>
      </dsp:txXfrm>
    </dsp:sp>
    <dsp:sp modelId="{F92B8AAD-6AF8-4647-8FBE-D849682ED07C}">
      <dsp:nvSpPr>
        <dsp:cNvPr id="0" name=""/>
        <dsp:cNvSpPr/>
      </dsp:nvSpPr>
      <dsp:spPr>
        <a:xfrm>
          <a:off x="2411685" y="2830283"/>
          <a:ext cx="1989187" cy="994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Facilitar apoyos visuales</a:t>
          </a:r>
          <a:endParaRPr lang="es-ES" sz="2000" kern="1200" dirty="0"/>
        </a:p>
      </dsp:txBody>
      <dsp:txXfrm>
        <a:off x="2411685" y="2830283"/>
        <a:ext cx="1989187" cy="994593"/>
      </dsp:txXfrm>
    </dsp:sp>
    <dsp:sp modelId="{E18831B3-DE87-4935-8CA3-83B8C2979956}">
      <dsp:nvSpPr>
        <dsp:cNvPr id="0" name=""/>
        <dsp:cNvSpPr/>
      </dsp:nvSpPr>
      <dsp:spPr>
        <a:xfrm>
          <a:off x="4809890" y="2830283"/>
          <a:ext cx="1989187" cy="994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Evitar la sobre – estimulación sensorial</a:t>
          </a:r>
          <a:endParaRPr lang="es-ES" sz="2000" kern="1200" dirty="0"/>
        </a:p>
      </dsp:txBody>
      <dsp:txXfrm>
        <a:off x="4809890" y="2830283"/>
        <a:ext cx="1989187" cy="994593"/>
      </dsp:txXfrm>
    </dsp:sp>
    <dsp:sp modelId="{0EEC6702-6DDA-4107-A77F-9557526B5D0A}">
      <dsp:nvSpPr>
        <dsp:cNvPr id="0" name=""/>
        <dsp:cNvSpPr/>
      </dsp:nvSpPr>
      <dsp:spPr>
        <a:xfrm>
          <a:off x="7216806" y="2830283"/>
          <a:ext cx="1989187" cy="994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Mantener el entorno ordenado</a:t>
          </a:r>
          <a:endParaRPr lang="es-ES" sz="2000" kern="1200" dirty="0"/>
        </a:p>
      </dsp:txBody>
      <dsp:txXfrm>
        <a:off x="7216806" y="2830283"/>
        <a:ext cx="1989187" cy="994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TgfHjAcURfc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veXYcD24Go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3.xml"/><Relationship Id="rId7" Type="http://schemas.openxmlformats.org/officeDocument/2006/relationships/hyperlink" Target="https://autismodiario.com/wp-content/uploads/2011/03/resumenTEACCH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aratools.catedu.es/que-son-los-saac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educaciontrespuntocero.com/recursos/recursos-trastorno-espectro-autismo-tea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jd5yzUz-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0" y="1279511"/>
            <a:ext cx="10993549" cy="1029349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/>
              <a:t>FORMACIÓN INTRODUCTORIA A LOS TRASTORNOS DEL ESPECTRO DEL AUTISMO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47" y="3578086"/>
            <a:ext cx="3482436" cy="2342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8469086" y="5551408"/>
            <a:ext cx="29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BEATRIZ VILLAGRÁ PASTOR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71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0998485" cy="890595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Identificación de los tea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2245894"/>
            <a:ext cx="11285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 dirty="0" smtClean="0"/>
              <a:t>Proceso de identificación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u="sng" dirty="0"/>
          </a:p>
          <a:p>
            <a:endParaRPr lang="es-ES" u="sng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8779362"/>
              </p:ext>
            </p:extLst>
          </p:nvPr>
        </p:nvGraphicFramePr>
        <p:xfrm>
          <a:off x="600767" y="1489688"/>
          <a:ext cx="10998485" cy="527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6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90595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Aspectos a tener en cuenta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78971" y="2229394"/>
            <a:ext cx="112601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Las dificultades y características asociadas al TEA tienen repercusión en el entorno escolar, por lo que es un contexto ideal para su detección. Las áreas en las que se debe prestar atención son: 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Comunicación y lenguaje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Interacción social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Flexibilidad mental y comportamental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Otras manifestaciones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19" y="3410599"/>
            <a:ext cx="2389310" cy="23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90136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Comunicación y lenguaje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73673" y="2139043"/>
            <a:ext cx="11234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esta área tenemos que tener en cuenta: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Ausencia o retraso del lenguaje expresivo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Anomalías en el habla como ecolalias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 Utilización de lenguaje pedante con vocabulario rico y sofisticado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Dificultades para comprender el lenguaje literal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Dificultades en las habilidades pragmáticas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Dificultades en lenguaje no verbal</a:t>
            </a:r>
          </a:p>
          <a:p>
            <a:pPr lvl="1"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Alteración prosodia (ritmo y entonación)</a:t>
            </a:r>
          </a:p>
          <a:p>
            <a:pPr lvl="1" algn="just"/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0" y="4139565"/>
            <a:ext cx="421005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10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24822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Interacción social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7680" y="2194560"/>
            <a:ext cx="1111783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esta área tenemos que observar: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Dificultad para comprender reglas y normas sociales</a:t>
            </a:r>
          </a:p>
          <a:p>
            <a:pPr algn="just"/>
            <a:endParaRPr lang="es-ES" dirty="0" smtClean="0"/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s-ES" sz="1400" dirty="0" smtClean="0"/>
              <a:t>Escaso interés por los juegos propios de su edad.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s-ES" sz="1400" dirty="0" smtClean="0"/>
              <a:t>Intento de imponer sus reglas en los juegos.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s-ES" sz="1400" dirty="0" smtClean="0"/>
              <a:t>Conductas inapropiadas de aproximación al grupo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Falta de reciprocidad emocional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400" dirty="0" smtClean="0"/>
              <a:t>Escasa comprensión de emociones elaboradas.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400" dirty="0" smtClean="0"/>
              <a:t>Reacciones emocionales desproporcionadas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400" dirty="0" smtClean="0"/>
              <a:t>Capacidad limitada de empatía</a:t>
            </a:r>
          </a:p>
          <a:p>
            <a:pPr marL="285750" indent="-285750" algn="just">
              <a:buFontTx/>
              <a:buChar char="−"/>
            </a:pPr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Escaso interés hacia los demás</a:t>
            </a:r>
          </a:p>
          <a:p>
            <a:pPr lvl="1" algn="just"/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01" y="3055621"/>
            <a:ext cx="4493317" cy="320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37885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Flexibilidad mental y comportamental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70263" y="2238103"/>
            <a:ext cx="1123405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Algunos aspectos a tener en cuenta son:</a:t>
            </a:r>
          </a:p>
          <a:p>
            <a:endParaRPr lang="es-E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Desarrollo de actividades repetitivas sin meta aparente.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Manierismos motores y estereotipias (aleteo de manos o balanceo).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Resistencia a cambios en el entorno o rutinas.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Preocupación excesiva por ciertos objetos o temas de interés.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Alteraciones en la imaginación.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5" y="2730816"/>
            <a:ext cx="3692942" cy="251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0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55302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Otras manifestaciones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2846" y="2272937"/>
            <a:ext cx="11277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Otras manifestaciones a tener en cuenta:</a:t>
            </a:r>
          </a:p>
          <a:p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Alteraciones sensoriales:</a:t>
            </a:r>
          </a:p>
          <a:p>
            <a:pPr lvl="1" algn="just"/>
            <a:endParaRPr lang="es-ES" sz="1600" dirty="0" smtClean="0"/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Hipo o hipersensibilidad a estímulos sensoriales.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Hipo o hipersensibilidad al dolor, temperatura etc…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Dificultades a nivel motor:	</a:t>
            </a:r>
          </a:p>
          <a:p>
            <a:pPr algn="just"/>
            <a:endParaRPr lang="es-ES" sz="1600" dirty="0" smtClean="0"/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en motricidad fina y coordinación motriz.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Frecuente fatiga física.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 en motricidad  gruesa: correr de manera descoordinada y problemas de equilibrio.</a:t>
            </a:r>
          </a:p>
          <a:p>
            <a:pPr marL="742950" lvl="1" indent="-285750" algn="just">
              <a:buFontTx/>
              <a:buChar char="−"/>
            </a:pPr>
            <a:endParaRPr lang="es-ES" sz="1600" dirty="0" smtClean="0"/>
          </a:p>
          <a:p>
            <a:pPr algn="just"/>
            <a:endParaRPr lang="es-E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7" y="2272937"/>
            <a:ext cx="3048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7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64011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Pensamiento psicológico en el autismo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548" y="2333685"/>
            <a:ext cx="11286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Existen diversas teorías que tratan de explicar el funcionamiento del pensamiento psicológico en el autismo.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Teoría de la Mente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Teoría de la Coherencia Central Débil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Teoría del Déficit en las </a:t>
            </a:r>
            <a:r>
              <a:rPr lang="es-ES" dirty="0"/>
              <a:t>F</a:t>
            </a:r>
            <a:r>
              <a:rPr lang="es-ES" dirty="0" smtClean="0"/>
              <a:t>unciones Ejecutivas</a:t>
            </a:r>
          </a:p>
          <a:p>
            <a:pPr algn="just"/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9" y="3180181"/>
            <a:ext cx="4427765" cy="248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82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20468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Teoría de la mente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61554" y="2081349"/>
            <a:ext cx="111439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 smtClean="0"/>
              <a:t>Concepto</a:t>
            </a:r>
          </a:p>
          <a:p>
            <a:pPr algn="just">
              <a:lnSpc>
                <a:spcPct val="150000"/>
              </a:lnSpc>
            </a:pPr>
            <a:r>
              <a:rPr lang="es-ES" sz="1600" dirty="0" smtClean="0"/>
              <a:t>Capacidad de un individuo de atribuir estados mentales (como el pensamiento, las creencias, sentimientos, deseos…) a otras personas o a sí mismo.</a:t>
            </a:r>
          </a:p>
          <a:p>
            <a:pPr algn="just">
              <a:lnSpc>
                <a:spcPct val="150000"/>
              </a:lnSpc>
            </a:pPr>
            <a:endParaRPr lang="es-ES" sz="16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 smtClean="0"/>
              <a:t>Consecuencias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 para predecir la conducta e intenciones de los demás.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para entender las emociones de los otros.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para entender como sus conductas afectarán a las otras personas.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 para mentir y comprender engaños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 para tener en cuenta el grado de interés de su interlocutor.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 para anticipar lo que puedan pensar sobre sus comentarios.</a:t>
            </a:r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9" y="4667629"/>
            <a:ext cx="1369106" cy="13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20468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Teoría de la coherencia central débil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13806" y="2203268"/>
            <a:ext cx="1109170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Concepto</a:t>
            </a:r>
            <a:endParaRPr lang="es-ES" sz="1600" dirty="0" smtClean="0"/>
          </a:p>
          <a:p>
            <a:pPr algn="just">
              <a:lnSpc>
                <a:spcPct val="150000"/>
              </a:lnSpc>
            </a:pPr>
            <a:r>
              <a:rPr lang="es-ES" sz="1600" dirty="0" smtClean="0"/>
              <a:t>Esta teoría trata de explicar la dificultad que presentan las personas con TEA para integrar la información en un único “todo” coherente y general; focalizando su atención en pequeños detalles (procesamiento fragmentario).</a:t>
            </a:r>
          </a:p>
          <a:p>
            <a:pPr algn="just">
              <a:lnSpc>
                <a:spcPct val="150000"/>
              </a:lnSpc>
            </a:pPr>
            <a:endParaRPr lang="es-ES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u="sng" dirty="0" smtClean="0"/>
              <a:t>Consecuencias</a:t>
            </a:r>
          </a:p>
          <a:p>
            <a:pPr algn="just"/>
            <a:endParaRPr lang="es-ES" u="sng" dirty="0" smtClean="0"/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en el procesamiento del contexto. Se fijan en los detalles.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en la extracción de significados.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en la generalización de aprendizajes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Comprensión literal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14786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32442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Teoría del déficit de las funciones ejecutivas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675" y="2238375"/>
            <a:ext cx="112871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 dirty="0" smtClean="0"/>
              <a:t>Concepto</a:t>
            </a:r>
          </a:p>
          <a:p>
            <a:pPr algn="just">
              <a:lnSpc>
                <a:spcPct val="150000"/>
              </a:lnSpc>
            </a:pPr>
            <a:r>
              <a:rPr lang="es-ES" sz="1600" dirty="0" smtClean="0"/>
              <a:t>Las funciones ejecutivas son consideradas como la capacidad que tenemos para planificar, organizar, inhibir y monitorizar nuestra conducta y ser flexibles frente a situaciones novedosas.</a:t>
            </a:r>
          </a:p>
          <a:p>
            <a:pPr algn="just">
              <a:lnSpc>
                <a:spcPct val="150000"/>
              </a:lnSpc>
            </a:pP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 smtClean="0"/>
              <a:t>Consecuencias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Problemas con tareas de organización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Problemas con el pensamiento conceptual y abstracto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Dificultades con el cambio de entorno de la tarea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Rigidez mental</a:t>
            </a:r>
          </a:p>
          <a:p>
            <a:pPr marL="285750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Falta de iniciativa en la resolución de problemas</a:t>
            </a:r>
          </a:p>
          <a:p>
            <a:pPr algn="just">
              <a:lnSpc>
                <a:spcPct val="150000"/>
              </a:lnSpc>
            </a:pPr>
            <a:endParaRPr lang="es-ES" u="sng" dirty="0" smtClean="0"/>
          </a:p>
        </p:txBody>
      </p:sp>
    </p:spTree>
    <p:extLst>
      <p:ext uri="{BB962C8B-B14F-4D97-AF65-F5344CB8AC3E}">
        <p14:creationId xmlns:p14="http://schemas.microsoft.com/office/powerpoint/2010/main" val="16289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64011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DEFINICIÓN: CONSIDERACIONES GENERALES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5894" y="2090055"/>
            <a:ext cx="11325497" cy="49398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dirty="0" smtClean="0"/>
              <a:t>Los Trastornos del Espectro del Autismo (TEA):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Comprenden un grupo heterogéneo de trastornos de origen neurobiológico.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Afectan a la configuración del sistema nervioso y del funcionamiento cerebral.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 inician en la infancia y duran toda la vida.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Existe una gran variabilidad de rasgos ,perfiles cognitivos, competencias comunicativas y capacidades.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Según el DSM – 5 afecta al 1% de la población, afectando con mayor frecuencia a los hombres que a las mujeres, en una proporción de 4 a 1.</a:t>
            </a:r>
            <a:endParaRPr lang="es-ES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94" y="2436359"/>
            <a:ext cx="2436194" cy="1580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85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03867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Estrategias educativas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99527" y="2057400"/>
            <a:ext cx="11182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Algunas estrategias útiles en la intervención con alumnos con autismo son: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Emplear un doble enfoque educativo, aprovechando los puntos fuertes del alumno.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Conocer el estilo cognitivo del alumno (percepción, atención, memoria, resolución de problemas…).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Utilizar sus intereses como elemento motivador.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Establecer una relación positiva con el alumno.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Realizar una estructuración duradera y anticipar los cambios.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Fomentar la inclusión.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Coordinarse con la familia.</a:t>
            </a:r>
          </a:p>
          <a:p>
            <a:endParaRPr lang="es-ES" dirty="0"/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75" y="4425422"/>
            <a:ext cx="1458912" cy="14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55302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Aprendizajes útiles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18011" y="2177143"/>
            <a:ext cx="11303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Estos aprendizajes son fundamentales para que la intervención educativa se lleve a cabo con éxito: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17358"/>
              </p:ext>
            </p:extLst>
          </p:nvPr>
        </p:nvGraphicFramePr>
        <p:xfrm>
          <a:off x="1779451" y="2763294"/>
          <a:ext cx="8392160" cy="29146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92160">
                  <a:extLst>
                    <a:ext uri="{9D8B030D-6E8A-4147-A177-3AD203B41FA5}">
                      <a16:colId xmlns="" xmlns:a16="http://schemas.microsoft.com/office/drawing/2014/main" val="2071896124"/>
                    </a:ext>
                  </a:extLst>
                </a:gridCol>
              </a:tblGrid>
              <a:tr h="480224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s-E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Aprendizaje sin error</a:t>
                      </a:r>
                      <a:endParaRPr lang="es-E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86275563"/>
                  </a:ext>
                </a:extLst>
              </a:tr>
              <a:tr h="486894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Aprendizaje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</a:rPr>
                        <a:t> incidental (funcional y significativo)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335116566"/>
                  </a:ext>
                </a:extLst>
              </a:tr>
              <a:tr h="486894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Aprendizaje</a:t>
                      </a:r>
                      <a:r>
                        <a:rPr lang="es-ES" sz="2000" baseline="0" dirty="0" smtClean="0"/>
                        <a:t> a través del modelado</a:t>
                      </a:r>
                      <a:endParaRPr lang="es-ES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694880715"/>
                  </a:ext>
                </a:extLst>
              </a:tr>
              <a:tr h="486894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Aprendizaje</a:t>
                      </a:r>
                      <a:r>
                        <a:rPr lang="es-ES" sz="2000" baseline="0" dirty="0" smtClean="0"/>
                        <a:t> vivencial</a:t>
                      </a:r>
                      <a:endParaRPr lang="es-ES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84270126"/>
                  </a:ext>
                </a:extLst>
              </a:tr>
              <a:tr h="486894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Aprendizaje a través</a:t>
                      </a:r>
                      <a:r>
                        <a:rPr lang="es-ES" sz="2000" baseline="0" dirty="0" smtClean="0"/>
                        <a:t> de medios audiovisuales</a:t>
                      </a:r>
                      <a:endParaRPr lang="es-ES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585701478"/>
                  </a:ext>
                </a:extLst>
              </a:tr>
              <a:tr h="486894">
                <a:tc>
                  <a:txBody>
                    <a:bodyPr/>
                    <a:lstStyle/>
                    <a:p>
                      <a:pPr algn="just"/>
                      <a:r>
                        <a:rPr lang="es-ES" sz="2000" dirty="0" smtClean="0"/>
                        <a:t>Aprendizaje</a:t>
                      </a:r>
                      <a:r>
                        <a:rPr lang="es-ES" sz="2000" baseline="0" dirty="0" smtClean="0"/>
                        <a:t> con TICS</a:t>
                      </a:r>
                      <a:endParaRPr lang="es-ES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739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46593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Modelos de intervención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43193" y="2621279"/>
            <a:ext cx="112950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Algunos modelos de intervención especializados para alumnos con TEA son: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Método TEACCH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Facilitar la comunicación: Sistemas Alternativos y Aumentativos de Comunicación  (SAAC)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Programas de Habilidades Sociales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15" y="4258441"/>
            <a:ext cx="2028295" cy="20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20468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Método teacch</a:t>
            </a:r>
            <a:endParaRPr lang="es-ES" sz="2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41474990"/>
              </p:ext>
            </p:extLst>
          </p:nvPr>
        </p:nvGraphicFramePr>
        <p:xfrm>
          <a:off x="424322" y="2002971"/>
          <a:ext cx="9555701" cy="476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57" y="4784544"/>
            <a:ext cx="1415959" cy="141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65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72719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Método teacch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09303" y="2116183"/>
            <a:ext cx="11312434" cy="463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0242721"/>
              </p:ext>
            </p:extLst>
          </p:nvPr>
        </p:nvGraphicFramePr>
        <p:xfrm>
          <a:off x="1455782" y="1602377"/>
          <a:ext cx="9219476" cy="491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7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72719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Facilitando la comunicación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35429" y="2142309"/>
            <a:ext cx="11268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Facilitar el entendimiento: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Emplear pocas palabras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Dar instrucciones directas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Utilizar apoyos visuales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Evitar o explicar el lenguaje indirecto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r>
              <a:rPr lang="es-ES" sz="1600" dirty="0" smtClean="0"/>
              <a:t>Apoyarse en las TICS</a:t>
            </a:r>
          </a:p>
          <a:p>
            <a:pPr marL="742950" lvl="1" indent="-285750" algn="just">
              <a:lnSpc>
                <a:spcPct val="150000"/>
              </a:lnSpc>
              <a:buFontTx/>
              <a:buChar char="−"/>
            </a:pPr>
            <a:endParaRPr lang="es-ES" sz="16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Utilizar Sistemas Alternativos y Aumentativos de la Comunicación (SAAC)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PECS: Picture Exchange </a:t>
            </a:r>
            <a:r>
              <a:rPr lang="es-ES" sz="1600" dirty="0" err="1" smtClean="0"/>
              <a:t>Communication</a:t>
            </a:r>
            <a:r>
              <a:rPr lang="es-ES" sz="1600" dirty="0" smtClean="0"/>
              <a:t> </a:t>
            </a:r>
            <a:r>
              <a:rPr lang="es-ES" sz="1600" dirty="0" err="1" smtClean="0"/>
              <a:t>System</a:t>
            </a:r>
            <a:endParaRPr lang="es-ES" sz="1600" dirty="0" smtClean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smtClean="0"/>
              <a:t>Habla signada </a:t>
            </a:r>
            <a:r>
              <a:rPr lang="es-ES" sz="1600" dirty="0" err="1" smtClean="0"/>
              <a:t>Benson</a:t>
            </a:r>
            <a:r>
              <a:rPr lang="es-ES" sz="1600" dirty="0" smtClean="0"/>
              <a:t> </a:t>
            </a:r>
            <a:r>
              <a:rPr lang="es-ES" sz="1600" dirty="0" err="1" smtClean="0"/>
              <a:t>Schaeffer</a:t>
            </a:r>
            <a:endParaRPr lang="es-ES" sz="16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742950" lvl="1" indent="-285750">
              <a:buFontTx/>
              <a:buChar char="−"/>
            </a:pPr>
            <a:endParaRPr lang="es-ES" dirty="0"/>
          </a:p>
        </p:txBody>
      </p:sp>
      <p:pic>
        <p:nvPicPr>
          <p:cNvPr id="5" name="Imagen 4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4"/>
          <a:stretch/>
        </p:blipFill>
        <p:spPr>
          <a:xfrm>
            <a:off x="9265833" y="4784092"/>
            <a:ext cx="2171428" cy="1882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725">
            <a:off x="5839211" y="2667407"/>
            <a:ext cx="3232348" cy="1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81428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Programas de habilidades sociales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2845" y="2107474"/>
            <a:ext cx="113472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Aspectos a tener en cuenta para la implementación de los programas de Habilidades Sociales: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Trabajar aprendizajes generalizables y contextualizados.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Intervenir en contextos naturales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Intervención de las familias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Aspectos a trabajar:</a:t>
            </a:r>
          </a:p>
          <a:p>
            <a:pPr marL="742950" lvl="1" indent="-285750" algn="just">
              <a:lnSpc>
                <a:spcPct val="200000"/>
              </a:lnSpc>
              <a:buFontTx/>
              <a:buChar char="−"/>
            </a:pPr>
            <a:r>
              <a:rPr lang="es-ES" sz="1600" dirty="0" smtClean="0"/>
              <a:t>Habilidades conversacionales</a:t>
            </a:r>
          </a:p>
          <a:p>
            <a:pPr marL="742950" lvl="1" indent="-285750" algn="just">
              <a:lnSpc>
                <a:spcPct val="200000"/>
              </a:lnSpc>
              <a:buFontTx/>
              <a:buChar char="−"/>
            </a:pPr>
            <a:r>
              <a:rPr lang="es-ES" sz="1600" dirty="0" smtClean="0"/>
              <a:t>Comprensión de emociones</a:t>
            </a:r>
          </a:p>
          <a:p>
            <a:pPr marL="742950" lvl="1" indent="-285750" algn="just">
              <a:lnSpc>
                <a:spcPct val="200000"/>
              </a:lnSpc>
              <a:buFontTx/>
              <a:buChar char="−"/>
            </a:pPr>
            <a:r>
              <a:rPr lang="es-ES" sz="1600" dirty="0" smtClean="0"/>
              <a:t>Resolución de conflictos</a:t>
            </a:r>
          </a:p>
          <a:p>
            <a:pPr marL="742950" lvl="1" indent="-285750" algn="just">
              <a:lnSpc>
                <a:spcPct val="200000"/>
              </a:lnSpc>
              <a:buFontTx/>
              <a:buChar char="−"/>
            </a:pPr>
            <a:r>
              <a:rPr lang="es-ES" sz="1600" dirty="0" smtClean="0"/>
              <a:t>Conocimiento de las normas sociales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02" y="3420427"/>
            <a:ext cx="3547006" cy="23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72719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Programas de habilidades sociales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47548" y="2229395"/>
            <a:ext cx="112863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Modelado social: aprendizaje de habilidades sociales de alguien que se nos presenta como un modelo.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Guiones sociales: representación fragmentada de situaciones sociales.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Historias sociales: cuentos cortos en los que se describen situaciones sociales.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Intervención mediada por pares: los compañeros funcionan como apoyo de los alumnos con autismo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Compañero tutor: creación de pareja de alumnos con una relación asimétrica (tutor – tutorizado)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Grupos inclusivos de juego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Intervención orientada al grupo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9893" y="4895103"/>
            <a:ext cx="1687443" cy="16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55302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Recursos para la intervención en tea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78028" y="2013857"/>
            <a:ext cx="11225348" cy="462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Aplicación GESTIAC: permite secuenciar las tareas a lo largo de un periodo de tiempo.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Aplicación Tempus: ayuda en la gestión del tiempo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Apoyos visuales: pictogramas.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Agendas visuales: jornada escolar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Agendas visuales: secuenciación de una hora o de una semana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smtClean="0"/>
              <a:t>Control conductual: economía de fichas</a:t>
            </a:r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6"/>
          <a:stretch/>
        </p:blipFill>
        <p:spPr>
          <a:xfrm>
            <a:off x="9631680" y="4941299"/>
            <a:ext cx="1735998" cy="15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79474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Consejos en la intervención en autismo</a:t>
            </a:r>
            <a:endParaRPr lang="es-E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913" y="2269067"/>
            <a:ext cx="1120757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Adecuar la intervención a las características y necesidades particulares de cada alumno.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Priorizar el aprendizaje a través de medios visuales.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Realizar una buena planificación y estructuración de la práctica docente, minimizando los cambios de rutinas.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Señalizar las dependencias del centro y del aula.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/>
              <a:t>Adaptar los materiales y los exámenes a su estilo cognitivo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41">
            <a:off x="9736667" y="4536343"/>
            <a:ext cx="2025557" cy="20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18291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Definición: áreas de incidencia.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5894" y="2299064"/>
            <a:ext cx="112209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dirty="0" smtClean="0"/>
              <a:t>Los Trastornos del Espectro del Autismo se caracterizan por: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Una diada de alteraciones: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Déficits persistentes en la comunicación e interacción social.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Patrones de conducta, intereses o actividades restringidos y repetitivos.</a:t>
            </a:r>
          </a:p>
          <a:p>
            <a:pPr algn="just">
              <a:lnSpc>
                <a:spcPct val="200000"/>
              </a:lnSpc>
            </a:pPr>
            <a:r>
              <a:rPr lang="es-ES" dirty="0" smtClean="0"/>
              <a:t>Todas las personas con autismo presentan alteraciones en estas dos áreas.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Otras áreas de incidencia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Alteraciones sensoriales.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77" y="2461259"/>
            <a:ext cx="2715456" cy="154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3" y="5300934"/>
            <a:ext cx="1213077" cy="12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62075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Consejos en la intervención en autismo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31800" y="2142067"/>
            <a:ext cx="1117371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s-ES" dirty="0" smtClean="0"/>
              <a:t>Mantener una buena coordinación entre todos los profesionales que intervienen con el alumno.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s-ES" dirty="0" smtClean="0"/>
              <a:t>Adoptar una actitud vigilante ante posibles casos de acoso escolar.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s-ES" dirty="0" smtClean="0"/>
              <a:t>Tener en cuenta sus intereses y gustos para favorecer la motivación e inclusión.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s-ES" dirty="0" smtClean="0"/>
              <a:t>Favorecer la sensibilización de la comunidad educativa hacia las personas con autismo.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endParaRPr lang="es-ES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6"/>
            </a:pPr>
            <a:r>
              <a:rPr lang="es-ES" dirty="0" smtClean="0"/>
              <a:t>Mantener una relación de estrecha colaboración con las familias.</a:t>
            </a:r>
          </a:p>
          <a:p>
            <a:pPr marL="342900" indent="-342900" algn="just">
              <a:buFont typeface="+mj-lt"/>
              <a:buAutoNum type="arabicPeriod" startAt="6"/>
            </a:pPr>
            <a:endParaRPr lang="es-ES" dirty="0" smtClean="0"/>
          </a:p>
          <a:p>
            <a:pPr marL="342900" indent="-342900">
              <a:buFont typeface="+mj-lt"/>
              <a:buAutoNum type="arabicPeriod" startAt="6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41">
            <a:off x="9736667" y="4536343"/>
            <a:ext cx="2025557" cy="20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77073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Áreas de incidencia: comunicación social.</a:t>
            </a:r>
            <a:endParaRPr lang="es-ES" sz="26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55286"/>
              </p:ext>
            </p:extLst>
          </p:nvPr>
        </p:nvGraphicFramePr>
        <p:xfrm>
          <a:off x="2026702" y="2188027"/>
          <a:ext cx="8128000" cy="4274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64381716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583911427"/>
                    </a:ext>
                  </a:extLst>
                </a:gridCol>
              </a:tblGrid>
              <a:tr h="29778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Comunicación</a:t>
                      </a:r>
                      <a:r>
                        <a:rPr lang="es-ES" baseline="0" dirty="0" smtClean="0"/>
                        <a:t> verbal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Comunicación</a:t>
                      </a:r>
                      <a:r>
                        <a:rPr lang="es-ES" baseline="0" dirty="0" smtClean="0"/>
                        <a:t> no verbal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9746458"/>
                  </a:ext>
                </a:extLst>
              </a:tr>
              <a:tr h="3908454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Deficiencias en el uso de la comunicación para propósitos sociales.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Deterioro de la capacidad para adaptar la comunicación al contexto.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Dificultades para seguir las normas de</a:t>
                      </a:r>
                      <a:r>
                        <a:rPr lang="es-ES" sz="1400" baseline="0" dirty="0" smtClean="0"/>
                        <a:t> conversación y narración.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Lenguaje pedante, inusual y preciso.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Comunicación verbal y no verbal</a:t>
                      </a:r>
                      <a:r>
                        <a:rPr lang="es-ES" sz="1400" baseline="0" dirty="0" smtClean="0"/>
                        <a:t> poco integrada.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Contacto visual y lenguaje corporal inadecuados.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Deficiencias en la comprensión y el uso de gestos.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Expresión facial inalterable, ausencia de sonrisa social y entonación monótona.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94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64011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ÁREAS DE INCIDENCIA: INTERACCIÓN SOCIAL.</a:t>
            </a:r>
            <a:endParaRPr lang="es-ES" sz="26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19706"/>
              </p:ext>
            </p:extLst>
          </p:nvPr>
        </p:nvGraphicFramePr>
        <p:xfrm>
          <a:off x="2026702" y="2123923"/>
          <a:ext cx="8127999" cy="3870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214080396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40487487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767050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Ceguera</a:t>
                      </a:r>
                      <a:r>
                        <a:rPr lang="es-ES" sz="1600" baseline="0" dirty="0" smtClean="0"/>
                        <a:t> Social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Déficit</a:t>
                      </a:r>
                      <a:r>
                        <a:rPr lang="es-ES" sz="1600" baseline="0" dirty="0" smtClean="0"/>
                        <a:t> en la formación de amistades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Déficit en el expresión emocional.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51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Dificultades para adecuarse al contexto.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Déficit</a:t>
                      </a:r>
                      <a:r>
                        <a:rPr lang="es-ES" sz="1400" baseline="0" dirty="0" smtClean="0"/>
                        <a:t> en habilidades sociales.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Desconocimiento de las habilidades sociales.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Desconocimiento de las intenciones de los demás.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Dificultades</a:t>
                      </a:r>
                      <a:r>
                        <a:rPr lang="es-ES" sz="1400" baseline="0" dirty="0" smtClean="0"/>
                        <a:t> en las habilidades de aproximación.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Déficit en conductas prosociales.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Preferencia por actividades individuales.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Dificultad para reconocer</a:t>
                      </a:r>
                      <a:r>
                        <a:rPr lang="es-ES" sz="1400" baseline="0" dirty="0" smtClean="0"/>
                        <a:t> sus emociones y las de los demás.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Dificultades para expresar sus emociones.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Déficit en la expresión de empatía.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276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2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31353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Áreas de incidencia: patrones de conducta.</a:t>
            </a:r>
            <a:endParaRPr lang="es-ES" sz="26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71508"/>
              </p:ext>
            </p:extLst>
          </p:nvPr>
        </p:nvGraphicFramePr>
        <p:xfrm>
          <a:off x="1907903" y="2104329"/>
          <a:ext cx="8127999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61592736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499155363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407131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Movimientos, uso de objetos</a:t>
                      </a:r>
                      <a:r>
                        <a:rPr lang="es-ES" sz="1400" baseline="0" dirty="0" smtClean="0"/>
                        <a:t> o habla estereotipada o repetitiva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Excesiva inflexibilidad</a:t>
                      </a:r>
                      <a:r>
                        <a:rPr lang="es-ES" sz="1400" baseline="0" dirty="0" smtClean="0"/>
                        <a:t> a rutinas o patrones de comportamiento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400" dirty="0" smtClean="0"/>
                        <a:t>Intereses muy restrictivos y fijos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94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Estereotipias motrices simples.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Alineación</a:t>
                      </a:r>
                      <a:r>
                        <a:rPr lang="es-ES" sz="1400" baseline="0" dirty="0" smtClean="0"/>
                        <a:t> de juguetes.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Ecolalias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Frases idiosincráticas.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Elevada angustia ante</a:t>
                      </a:r>
                      <a:r>
                        <a:rPr lang="es-ES" sz="1400" baseline="0" dirty="0" smtClean="0"/>
                        <a:t> pequeños cambios.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Patrones de pensamiento rígidos.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Necesidad de seguir siempre las mismas rutinas.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Fuerte vínculo o elevada preocupación hacia objetos inusuales.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dirty="0" smtClean="0"/>
                        <a:t>Intereses excesivamente</a:t>
                      </a:r>
                      <a:r>
                        <a:rPr lang="es-ES" sz="1400" baseline="0" dirty="0" smtClean="0"/>
                        <a:t> perseverantes.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None/>
                      </a:pPr>
                      <a:endParaRPr lang="es-ES" sz="1400" baseline="0" dirty="0" smtClean="0"/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s-ES" sz="1400" baseline="0" dirty="0" smtClean="0"/>
                        <a:t>Conoce gran información sobre su tema de interés.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04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57479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Áreas de incidencia: alteraciones sensoriales.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52200" y="2307771"/>
            <a:ext cx="112427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 tratan de dificultades derivadas de una percepción diferente de los estímulos sensoriales.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Son alteraciones en uno o más de los sentidos que interactúan entre sí.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Las alteraciones pueden ser de distinta naturaleza: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Hiposensibilidad</a:t>
            </a:r>
            <a:r>
              <a:rPr lang="es-ES" dirty="0" smtClean="0"/>
              <a:t>: se da cuando el estímulo sensorial resulta placentero y estimulante.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Hipersensibilidad: se da cuando el estímulo sensorial resulta desagradable.</a:t>
            </a:r>
          </a:p>
          <a:p>
            <a:pPr lvl="1" algn="just">
              <a:lnSpc>
                <a:spcPct val="150000"/>
              </a:lnSpc>
            </a:pPr>
            <a:endParaRPr lang="es-E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No se dan en todas las personas con TEA.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664822"/>
            <a:ext cx="2494461" cy="249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3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37885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etiología</a:t>
            </a:r>
            <a:endParaRPr lang="es-ES" sz="2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06614929"/>
              </p:ext>
            </p:extLst>
          </p:nvPr>
        </p:nvGraphicFramePr>
        <p:xfrm>
          <a:off x="941214" y="1892968"/>
          <a:ext cx="10159923" cy="483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8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0950359" cy="850489"/>
          </a:xfrm>
        </p:spPr>
        <p:txBody>
          <a:bodyPr>
            <a:normAutofit/>
          </a:bodyPr>
          <a:lstStyle/>
          <a:p>
            <a:pPr algn="ctr"/>
            <a:r>
              <a:rPr lang="es-ES" sz="2600" dirty="0" smtClean="0"/>
              <a:t>El fenotipo ampliado del autismo</a:t>
            </a:r>
            <a:endParaRPr lang="es-E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84199" y="2133600"/>
            <a:ext cx="1133374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 smtClean="0"/>
              <a:t>Concepto</a:t>
            </a:r>
          </a:p>
          <a:p>
            <a:pPr algn="ctr">
              <a:lnSpc>
                <a:spcPct val="150000"/>
              </a:lnSpc>
            </a:pPr>
            <a:r>
              <a:rPr lang="es-ES" i="1" dirty="0" smtClean="0"/>
              <a:t> “Características de personalidad y del lenguaje que reflejan la expresión fenotípica de ciertas características relacionadas con los TEA en una persona sin autismo, pero familiar de personas que sí lo presentan</a:t>
            </a:r>
            <a:r>
              <a:rPr lang="es-ES" dirty="0" smtClean="0"/>
              <a:t>”. (</a:t>
            </a:r>
            <a:r>
              <a:rPr lang="es-ES" dirty="0" err="1" smtClean="0"/>
              <a:t>Hurley</a:t>
            </a:r>
            <a:r>
              <a:rPr lang="es-ES" dirty="0" smtClean="0"/>
              <a:t> RS, 2007)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 smtClean="0"/>
              <a:t>Características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ES" dirty="0" smtClean="0"/>
              <a:t>Son menores o más sutiles pero cualitativamente similares.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ES" dirty="0" smtClean="0"/>
              <a:t>No provocan el mismo grado de disfunción.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s-ES" dirty="0" smtClean="0"/>
              <a:t>Pueden repercutir en la vida cotidiana.</a:t>
            </a:r>
            <a:endParaRPr lang="es-E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u="sng" dirty="0" smtClean="0"/>
              <a:t>Prevalencia</a:t>
            </a:r>
            <a:endParaRPr lang="es-ES" u="sng" dirty="0"/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s-ES" dirty="0" smtClean="0"/>
              <a:t>Puede observarse en el 20 a 50 % de los miembros de la familia de una persona con TEA.</a:t>
            </a: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s-ES" dirty="0" smtClean="0"/>
              <a:t>Más notorio en familiares de primer grado y mayor prevalencia si hay más casos de TEA en la familia.</a:t>
            </a:r>
          </a:p>
        </p:txBody>
      </p:sp>
    </p:spTree>
    <p:extLst>
      <p:ext uri="{BB962C8B-B14F-4D97-AF65-F5344CB8AC3E}">
        <p14:creationId xmlns:p14="http://schemas.microsoft.com/office/powerpoint/2010/main" val="29390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1785</Words>
  <Application>Microsoft Office PowerPoint</Application>
  <PresentationFormat>Personalizado</PresentationFormat>
  <Paragraphs>355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Dividendo</vt:lpstr>
      <vt:lpstr>FORMACIÓN INTRODUCTORIA A LOS TRASTORNOS DEL ESPECTRO DEL AUTISMO</vt:lpstr>
      <vt:lpstr>DEFINICIÓN: CONSIDERACIONES GENERALES</vt:lpstr>
      <vt:lpstr>Definición: áreas de incidencia.</vt:lpstr>
      <vt:lpstr>Áreas de incidencia: comunicación social.</vt:lpstr>
      <vt:lpstr>ÁREAS DE INCIDENCIA: INTERACCIÓN SOCIAL.</vt:lpstr>
      <vt:lpstr>Áreas de incidencia: patrones de conducta.</vt:lpstr>
      <vt:lpstr>Áreas de incidencia: alteraciones sensoriales.</vt:lpstr>
      <vt:lpstr>etiología</vt:lpstr>
      <vt:lpstr>El fenotipo ampliado del autismo</vt:lpstr>
      <vt:lpstr>Identificación de los tea</vt:lpstr>
      <vt:lpstr>Aspectos a tener en cuenta</vt:lpstr>
      <vt:lpstr>Comunicación y lenguaje</vt:lpstr>
      <vt:lpstr>Interacción social</vt:lpstr>
      <vt:lpstr>Flexibilidad mental y comportamental</vt:lpstr>
      <vt:lpstr>Otras manifestaciones</vt:lpstr>
      <vt:lpstr>Pensamiento psicológico en el autismo</vt:lpstr>
      <vt:lpstr>Teoría de la mente</vt:lpstr>
      <vt:lpstr>Teoría de la coherencia central débil</vt:lpstr>
      <vt:lpstr>Teoría del déficit de las funciones ejecutivas</vt:lpstr>
      <vt:lpstr>Estrategias educativas</vt:lpstr>
      <vt:lpstr>Aprendizajes útiles</vt:lpstr>
      <vt:lpstr>Modelos de intervención</vt:lpstr>
      <vt:lpstr>Método teacch</vt:lpstr>
      <vt:lpstr>Método teacch</vt:lpstr>
      <vt:lpstr>Facilitando la comunicación</vt:lpstr>
      <vt:lpstr>Programas de habilidades sociales</vt:lpstr>
      <vt:lpstr>Programas de habilidades sociales</vt:lpstr>
      <vt:lpstr>Recursos para la intervención en tea</vt:lpstr>
      <vt:lpstr>Consejos en la intervención en autismo</vt:lpstr>
      <vt:lpstr>Consejos en la intervención en autismo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INTRODUCTORIA A LOS TRASTORNOS DEL ESPECTRO DEL AUTISMO</dc:title>
  <dc:creator>HP</dc:creator>
  <cp:lastModifiedBy>5544</cp:lastModifiedBy>
  <cp:revision>129</cp:revision>
  <dcterms:created xsi:type="dcterms:W3CDTF">2020-04-24T08:23:42Z</dcterms:created>
  <dcterms:modified xsi:type="dcterms:W3CDTF">2020-04-28T21:32:07Z</dcterms:modified>
</cp:coreProperties>
</file>