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8C59-158C-47B3-8D0C-338FC3DF853A}" type="datetimeFigureOut">
              <a:rPr lang="es-ES" smtClean="0"/>
              <a:t>05/05/2021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4E047-A9E9-42D8-B366-8DAB2A9BDB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304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8C59-158C-47B3-8D0C-338FC3DF853A}" type="datetimeFigureOut">
              <a:rPr lang="es-ES" smtClean="0"/>
              <a:t>05/05/2021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4E047-A9E9-42D8-B366-8DAB2A9BDB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3460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8C59-158C-47B3-8D0C-338FC3DF853A}" type="datetimeFigureOut">
              <a:rPr lang="es-ES" smtClean="0"/>
              <a:t>05/05/2021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4E047-A9E9-42D8-B366-8DAB2A9BDB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9611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8C59-158C-47B3-8D0C-338FC3DF853A}" type="datetimeFigureOut">
              <a:rPr lang="es-ES" smtClean="0"/>
              <a:t>05/05/2021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4E047-A9E9-42D8-B366-8DAB2A9BDB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03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8C59-158C-47B3-8D0C-338FC3DF853A}" type="datetimeFigureOut">
              <a:rPr lang="es-ES" smtClean="0"/>
              <a:t>05/05/2021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4E047-A9E9-42D8-B366-8DAB2A9BDB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3247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8C59-158C-47B3-8D0C-338FC3DF853A}" type="datetimeFigureOut">
              <a:rPr lang="es-ES" smtClean="0"/>
              <a:t>05/05/2021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4E047-A9E9-42D8-B366-8DAB2A9BDB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232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8C59-158C-47B3-8D0C-338FC3DF853A}" type="datetimeFigureOut">
              <a:rPr lang="es-ES" smtClean="0"/>
              <a:t>05/05/2021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4E047-A9E9-42D8-B366-8DAB2A9BDB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7858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8C59-158C-47B3-8D0C-338FC3DF853A}" type="datetimeFigureOut">
              <a:rPr lang="es-ES" smtClean="0"/>
              <a:t>05/05/2021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4E047-A9E9-42D8-B366-8DAB2A9BDB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1415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8C59-158C-47B3-8D0C-338FC3DF853A}" type="datetimeFigureOut">
              <a:rPr lang="es-ES" smtClean="0"/>
              <a:t>05/05/2021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4E047-A9E9-42D8-B366-8DAB2A9BDB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735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8C59-158C-47B3-8D0C-338FC3DF853A}" type="datetimeFigureOut">
              <a:rPr lang="es-ES" smtClean="0"/>
              <a:t>05/05/2021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4E047-A9E9-42D8-B366-8DAB2A9BDB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2628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8C59-158C-47B3-8D0C-338FC3DF853A}" type="datetimeFigureOut">
              <a:rPr lang="es-ES" smtClean="0"/>
              <a:t>05/05/2021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4E047-A9E9-42D8-B366-8DAB2A9BDB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9006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43000">
              <a:schemeClr val="accent1">
                <a:lumMod val="45000"/>
                <a:lumOff val="55000"/>
              </a:schemeClr>
            </a:gs>
            <a:gs pos="49000">
              <a:schemeClr val="accent1">
                <a:lumMod val="45000"/>
                <a:lumOff val="55000"/>
              </a:schemeClr>
            </a:gs>
            <a:gs pos="55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48C59-158C-47B3-8D0C-338FC3DF853A}" type="datetimeFigureOut">
              <a:rPr lang="es-ES" smtClean="0"/>
              <a:t>05/05/2021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4E047-A9E9-42D8-B366-8DAB2A9BDB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9403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 FORMACIÓN</a:t>
            </a:r>
            <a:endParaRPr lang="es-ES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 RÍO ÁGUEDA</a:t>
            </a:r>
            <a:endParaRPr lang="es-ES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9404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58130"/>
            <a:ext cx="10515600" cy="1704756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HERRAMIENTAS Y APLICACIONES DE</a:t>
            </a:r>
            <a:b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OFFICE365</a:t>
            </a:r>
            <a:endParaRPr lang="es-ES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852566"/>
            <a:ext cx="10515600" cy="1902314"/>
          </a:xfrm>
        </p:spPr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 algn="ctr">
              <a:buNone/>
            </a:pPr>
            <a:r>
              <a:rPr lang="es-ES" dirty="0" smtClean="0"/>
              <a:t>Este curso se ha realizado a lo largo de 5 sesiones de dos horas de duración cada una.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329632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2606" y="1828800"/>
            <a:ext cx="10515600" cy="2014245"/>
          </a:xfrm>
        </p:spPr>
        <p:txBody>
          <a:bodyPr>
            <a:normAutofit/>
          </a:bodyPr>
          <a:lstStyle/>
          <a:p>
            <a:pPr algn="ctr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ESTRUCTURA DEL CURSO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CONTENIDOS</a:t>
            </a:r>
            <a:endParaRPr lang="es-ES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0193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PRIMERA SESIÓN</a:t>
            </a:r>
            <a:endParaRPr lang="es-ES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paseo por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Office365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Tx/>
              <a:buChar char="-"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Cómo entrar</a:t>
            </a:r>
          </a:p>
          <a:p>
            <a:pPr>
              <a:buFontTx/>
              <a:buChar char="-"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Instalación</a:t>
            </a:r>
          </a:p>
          <a:p>
            <a:pPr>
              <a:buFontTx/>
              <a:buChar char="-"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Aplicaciones interesantes para nuestro centro: </a:t>
            </a:r>
            <a:r>
              <a:rPr lang="es-E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Kaizala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To Do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Forms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Sway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endParaRPr lang="es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paseo por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Outlook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- Configuración del correo, calendario y contactos.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7480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SEGUNDA SESIÓN</a:t>
            </a:r>
            <a:endParaRPr lang="es-ES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paseo por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TEAMS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Tx/>
              <a:buChar char="-"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Interfaz</a:t>
            </a:r>
          </a:p>
          <a:p>
            <a:pPr>
              <a:buFontTx/>
              <a:buChar char="-"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Configuración</a:t>
            </a:r>
          </a:p>
          <a:p>
            <a:pPr>
              <a:buFontTx/>
              <a:buChar char="-"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Pestañas y aplicaciones</a:t>
            </a:r>
          </a:p>
          <a:p>
            <a:pPr>
              <a:buFontTx/>
              <a:buChar char="-"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Creación de equipos y canales</a:t>
            </a:r>
          </a:p>
          <a:p>
            <a:pPr>
              <a:buFontTx/>
              <a:buChar char="-"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Canal general y publicaciones</a:t>
            </a:r>
          </a:p>
          <a:p>
            <a:pPr>
              <a:buFontTx/>
              <a:buChar char="-"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Agregar miembros</a:t>
            </a:r>
          </a:p>
          <a:p>
            <a:pPr marL="0" indent="0">
              <a:buNone/>
            </a:pPr>
            <a:endParaRPr lang="es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*Práctica: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creación de distintos equipos y canales.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582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TERCERA SESIÓN</a:t>
            </a:r>
            <a:endParaRPr lang="es-ES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78924"/>
          </a:xfrm>
        </p:spPr>
        <p:txBody>
          <a:bodyPr>
            <a:noAutofit/>
          </a:bodyPr>
          <a:lstStyle/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Archivos:</a:t>
            </a:r>
          </a:p>
          <a:p>
            <a:pPr>
              <a:buFontTx/>
              <a:buChar char="-"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Subir y anclar archivos</a:t>
            </a:r>
          </a:p>
          <a:p>
            <a:pPr>
              <a:buFontTx/>
              <a:buChar char="-"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SharePoint</a:t>
            </a:r>
          </a:p>
          <a:p>
            <a:pPr>
              <a:buFontTx/>
              <a:buChar char="-"/>
            </a:pPr>
            <a:endParaRPr lang="es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Tareas:</a:t>
            </a:r>
          </a:p>
          <a:p>
            <a:pPr>
              <a:buFontTx/>
              <a:buChar char="-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rear una tarea en TEAMS</a:t>
            </a:r>
          </a:p>
          <a:p>
            <a:pPr>
              <a:buFontTx/>
              <a:buChar char="-"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Crear un formulario/cuestionario y agregar a tareas</a:t>
            </a:r>
          </a:p>
          <a:p>
            <a:pPr marL="0" indent="0">
              <a:buNone/>
            </a:pPr>
            <a:endParaRPr lang="es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*Práctica: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creación de distintas tareas entre los miembros del curso. 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9186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CUARTA SESIÓN</a:t>
            </a:r>
            <a:endParaRPr lang="es-ES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Bloc de notas de clase:</a:t>
            </a:r>
          </a:p>
          <a:p>
            <a:pPr>
              <a:buFontTx/>
              <a:buChar char="-"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Crear un cuaderno de clase</a:t>
            </a:r>
          </a:p>
          <a:p>
            <a:pPr>
              <a:buFontTx/>
              <a:buChar char="-"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Crear secciones, grupos de secciones y páginas</a:t>
            </a:r>
          </a:p>
          <a:p>
            <a:pPr>
              <a:buFontTx/>
              <a:buChar char="-"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Agregar contenido: textos, dibujar, archivos adjuntos, vínculos, multimedia…</a:t>
            </a:r>
          </a:p>
          <a:p>
            <a:pPr marL="0" indent="0">
              <a:buNone/>
            </a:pPr>
            <a:endParaRPr lang="es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*Práctica: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creación de un cuaderno de clase con los distintos cursos y áreas reflejadas. 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7117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QUINTA SESIÓN</a:t>
            </a:r>
            <a:endParaRPr lang="es-ES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Bloc de notas de clase:</a:t>
            </a:r>
          </a:p>
          <a:p>
            <a:pPr>
              <a:buFontTx/>
              <a:buChar char="-"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Distribuir páginas</a:t>
            </a:r>
          </a:p>
          <a:p>
            <a:pPr>
              <a:buFontTx/>
              <a:buChar char="-"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Copiar páginas</a:t>
            </a:r>
          </a:p>
          <a:p>
            <a:pPr>
              <a:buFontTx/>
              <a:buChar char="-"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Revisar trabajo del alumnado</a:t>
            </a:r>
            <a:endParaRPr lang="es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Repaso del curso y revisión de dudas.</a:t>
            </a:r>
            <a:endParaRPr lang="es-E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3475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216</Words>
  <Application>Microsoft Office PowerPoint</Application>
  <PresentationFormat>Panorámica</PresentationFormat>
  <Paragraphs>48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PLAN DE FORMACIÓN</vt:lpstr>
      <vt:lpstr>HERRAMIENTAS Y APLICACIONES DE   OFFICE365</vt:lpstr>
      <vt:lpstr>ESTRUCTURA DEL CURSO   Y CONTENIDOS</vt:lpstr>
      <vt:lpstr>PRIMERA SESIÓN</vt:lpstr>
      <vt:lpstr>SEGUNDA SESIÓN</vt:lpstr>
      <vt:lpstr>TERCERA SESIÓN</vt:lpstr>
      <vt:lpstr>CUARTA SESIÓN</vt:lpstr>
      <vt:lpstr>QUINTA SESIÓN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DE FORMACIÓN</dc:title>
  <dc:creator>Vicent Vicent</dc:creator>
  <cp:lastModifiedBy>Vicent Vicent</cp:lastModifiedBy>
  <cp:revision>6</cp:revision>
  <dcterms:created xsi:type="dcterms:W3CDTF">2021-05-05T16:23:49Z</dcterms:created>
  <dcterms:modified xsi:type="dcterms:W3CDTF">2021-05-05T16:35:53Z</dcterms:modified>
</cp:coreProperties>
</file>