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1" r:id="rId12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307AD-AC81-F9EE-4071-E9C143812042}" v="566" dt="2021-11-01T14:50:02.645"/>
    <p1510:client id="{3C77B3E8-FEA1-BDC2-78D7-FBE5302C0413}" v="273" dt="2021-11-01T15:21:20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653E0-BB8D-4932-9EC1-283147D24E2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634E39E-BCF6-4E59-A81C-765EF8615EB3}">
      <dgm:prSet/>
      <dgm:spPr/>
      <dgm:t>
        <a:bodyPr/>
        <a:lstStyle/>
        <a:p>
          <a:r>
            <a:rPr lang="es-ES" dirty="0"/>
            <a:t>- DISEÑO DEL ESPACIO (OBSERVACIÓN DEL LUGAR DONDE SE QUIERE CREAR EL HUERTO).</a:t>
          </a:r>
          <a:endParaRPr lang="en-US" dirty="0"/>
        </a:p>
      </dgm:t>
    </dgm:pt>
    <dgm:pt modelId="{19AD2D1B-17FE-4FF7-B643-84761C206A98}" type="parTrans" cxnId="{5E5D4117-72F0-4A2C-89A9-2235B4E75837}">
      <dgm:prSet/>
      <dgm:spPr/>
      <dgm:t>
        <a:bodyPr/>
        <a:lstStyle/>
        <a:p>
          <a:endParaRPr lang="en-US"/>
        </a:p>
      </dgm:t>
    </dgm:pt>
    <dgm:pt modelId="{E2DD8D01-C6E6-497F-A7C7-E5BB2DFD65EF}" type="sibTrans" cxnId="{5E5D4117-72F0-4A2C-89A9-2235B4E75837}">
      <dgm:prSet/>
      <dgm:spPr/>
      <dgm:t>
        <a:bodyPr/>
        <a:lstStyle/>
        <a:p>
          <a:endParaRPr lang="en-US"/>
        </a:p>
      </dgm:t>
    </dgm:pt>
    <dgm:pt modelId="{EF7E5D01-38B5-4E3C-88BB-35CD239F6A52}">
      <dgm:prSet/>
      <dgm:spPr/>
      <dgm:t>
        <a:bodyPr/>
        <a:lstStyle/>
        <a:p>
          <a:pPr rtl="0"/>
          <a:r>
            <a:rPr lang="es-ES" dirty="0"/>
            <a:t>- ESTUDIO DE</a:t>
          </a:r>
          <a:r>
            <a:rPr lang="es-ES" dirty="0">
              <a:latin typeface="Univers Light"/>
            </a:rPr>
            <a:t> TODAS LAS</a:t>
          </a:r>
          <a:r>
            <a:rPr lang="es-ES" dirty="0"/>
            <a:t> PROPUESTAS ( </a:t>
          </a:r>
          <a:r>
            <a:rPr lang="es-ES" dirty="0">
              <a:latin typeface="Univers Light"/>
            </a:rPr>
            <a:t>QUÉ</a:t>
          </a:r>
          <a:r>
            <a:rPr lang="es-ES" dirty="0"/>
            <a:t> TIPO DE HUERTO QUEREMOS Y PODEMOS REALIZAR). </a:t>
          </a:r>
          <a:endParaRPr lang="en-US" dirty="0"/>
        </a:p>
      </dgm:t>
    </dgm:pt>
    <dgm:pt modelId="{E74CAAF8-2D80-4750-AC13-627E9008C080}" type="parTrans" cxnId="{4AC4B8F7-5465-425D-AED9-9CCF0DF8C2E0}">
      <dgm:prSet/>
      <dgm:spPr/>
      <dgm:t>
        <a:bodyPr/>
        <a:lstStyle/>
        <a:p>
          <a:endParaRPr lang="en-US"/>
        </a:p>
      </dgm:t>
    </dgm:pt>
    <dgm:pt modelId="{501B44EE-4ABF-4D85-BA7D-86929FD27A91}" type="sibTrans" cxnId="{4AC4B8F7-5465-425D-AED9-9CCF0DF8C2E0}">
      <dgm:prSet/>
      <dgm:spPr/>
      <dgm:t>
        <a:bodyPr/>
        <a:lstStyle/>
        <a:p>
          <a:endParaRPr lang="en-US"/>
        </a:p>
      </dgm:t>
    </dgm:pt>
    <dgm:pt modelId="{0245615B-DAFF-41E8-88B3-7BFDA95DF297}">
      <dgm:prSet/>
      <dgm:spPr/>
      <dgm:t>
        <a:bodyPr/>
        <a:lstStyle/>
        <a:p>
          <a:r>
            <a:rPr lang="es-ES" dirty="0"/>
            <a:t>- DECIDIR LAS PRIMERAS </a:t>
          </a:r>
          <a:r>
            <a:rPr lang="es-ES" dirty="0">
              <a:latin typeface="Univers Light"/>
            </a:rPr>
            <a:t>ACTIVIDADES</a:t>
          </a:r>
          <a:r>
            <a:rPr lang="es-ES" dirty="0"/>
            <a:t> Y TEMPORALIZAR.</a:t>
          </a:r>
          <a:endParaRPr lang="en-US" dirty="0"/>
        </a:p>
      </dgm:t>
    </dgm:pt>
    <dgm:pt modelId="{C19EEB37-3F19-4FD7-BFE4-F5BE64DD03E2}" type="parTrans" cxnId="{7954C098-1EF9-4EC2-9D87-9518EA7F9D85}">
      <dgm:prSet/>
      <dgm:spPr/>
      <dgm:t>
        <a:bodyPr/>
        <a:lstStyle/>
        <a:p>
          <a:endParaRPr lang="en-US"/>
        </a:p>
      </dgm:t>
    </dgm:pt>
    <dgm:pt modelId="{3302FAD2-37F1-48CF-AE0C-C79AC6FC1DE0}" type="sibTrans" cxnId="{7954C098-1EF9-4EC2-9D87-9518EA7F9D85}">
      <dgm:prSet/>
      <dgm:spPr/>
      <dgm:t>
        <a:bodyPr/>
        <a:lstStyle/>
        <a:p>
          <a:endParaRPr lang="en-US"/>
        </a:p>
      </dgm:t>
    </dgm:pt>
    <dgm:pt modelId="{32F1A239-7A7F-4647-9D53-8428440F9202}" type="pres">
      <dgm:prSet presAssocID="{0EA653E0-BB8D-4932-9EC1-283147D24E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E55AA4-FC68-4038-8EA2-7869A2237062}" type="pres">
      <dgm:prSet presAssocID="{C634E39E-BCF6-4E59-A81C-765EF8615EB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53FE67-5060-42E5-8BB0-535B288ACD03}" type="pres">
      <dgm:prSet presAssocID="{E2DD8D01-C6E6-497F-A7C7-E5BB2DFD65EF}" presName="spacer" presStyleCnt="0"/>
      <dgm:spPr/>
    </dgm:pt>
    <dgm:pt modelId="{BC5F943B-87E9-46CB-8847-B295D10FA374}" type="pres">
      <dgm:prSet presAssocID="{EF7E5D01-38B5-4E3C-88BB-35CD239F6A5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5E9D64-9619-4E14-BA6D-B173E0D54E8D}" type="pres">
      <dgm:prSet presAssocID="{501B44EE-4ABF-4D85-BA7D-86929FD27A91}" presName="spacer" presStyleCnt="0"/>
      <dgm:spPr/>
    </dgm:pt>
    <dgm:pt modelId="{1128F9ED-B1C8-49C8-B295-C26199BA28BA}" type="pres">
      <dgm:prSet presAssocID="{0245615B-DAFF-41E8-88B3-7BFDA95DF29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54C098-1EF9-4EC2-9D87-9518EA7F9D85}" srcId="{0EA653E0-BB8D-4932-9EC1-283147D24E23}" destId="{0245615B-DAFF-41E8-88B3-7BFDA95DF297}" srcOrd="2" destOrd="0" parTransId="{C19EEB37-3F19-4FD7-BFE4-F5BE64DD03E2}" sibTransId="{3302FAD2-37F1-48CF-AE0C-C79AC6FC1DE0}"/>
    <dgm:cxn modelId="{5E5D4117-72F0-4A2C-89A9-2235B4E75837}" srcId="{0EA653E0-BB8D-4932-9EC1-283147D24E23}" destId="{C634E39E-BCF6-4E59-A81C-765EF8615EB3}" srcOrd="0" destOrd="0" parTransId="{19AD2D1B-17FE-4FF7-B643-84761C206A98}" sibTransId="{E2DD8D01-C6E6-497F-A7C7-E5BB2DFD65EF}"/>
    <dgm:cxn modelId="{3AC70123-08DA-4116-8674-5E93E9478BE1}" type="presOf" srcId="{0EA653E0-BB8D-4932-9EC1-283147D24E23}" destId="{32F1A239-7A7F-4647-9D53-8428440F9202}" srcOrd="0" destOrd="0" presId="urn:microsoft.com/office/officeart/2005/8/layout/vList2"/>
    <dgm:cxn modelId="{D1A44FC3-DEB0-4BA1-83BA-C8A751382832}" type="presOf" srcId="{C634E39E-BCF6-4E59-A81C-765EF8615EB3}" destId="{6DE55AA4-FC68-4038-8EA2-7869A2237062}" srcOrd="0" destOrd="0" presId="urn:microsoft.com/office/officeart/2005/8/layout/vList2"/>
    <dgm:cxn modelId="{F456163C-A346-4C01-A33A-6E1A02F26796}" type="presOf" srcId="{EF7E5D01-38B5-4E3C-88BB-35CD239F6A52}" destId="{BC5F943B-87E9-46CB-8847-B295D10FA374}" srcOrd="0" destOrd="0" presId="urn:microsoft.com/office/officeart/2005/8/layout/vList2"/>
    <dgm:cxn modelId="{4AC4B8F7-5465-425D-AED9-9CCF0DF8C2E0}" srcId="{0EA653E0-BB8D-4932-9EC1-283147D24E23}" destId="{EF7E5D01-38B5-4E3C-88BB-35CD239F6A52}" srcOrd="1" destOrd="0" parTransId="{E74CAAF8-2D80-4750-AC13-627E9008C080}" sibTransId="{501B44EE-4ABF-4D85-BA7D-86929FD27A91}"/>
    <dgm:cxn modelId="{FDAE9CB6-B72D-4959-B41C-6872F4DE1BFC}" type="presOf" srcId="{0245615B-DAFF-41E8-88B3-7BFDA95DF297}" destId="{1128F9ED-B1C8-49C8-B295-C26199BA28BA}" srcOrd="0" destOrd="0" presId="urn:microsoft.com/office/officeart/2005/8/layout/vList2"/>
    <dgm:cxn modelId="{FF01BFE9-645B-49E0-BF00-63CE4698BEE4}" type="presParOf" srcId="{32F1A239-7A7F-4647-9D53-8428440F9202}" destId="{6DE55AA4-FC68-4038-8EA2-7869A2237062}" srcOrd="0" destOrd="0" presId="urn:microsoft.com/office/officeart/2005/8/layout/vList2"/>
    <dgm:cxn modelId="{B620BED0-74DE-409E-9CBA-DBD1D9533EEF}" type="presParOf" srcId="{32F1A239-7A7F-4647-9D53-8428440F9202}" destId="{9D53FE67-5060-42E5-8BB0-535B288ACD03}" srcOrd="1" destOrd="0" presId="urn:microsoft.com/office/officeart/2005/8/layout/vList2"/>
    <dgm:cxn modelId="{B8A74BBF-870D-4C7A-9104-59047198C8F7}" type="presParOf" srcId="{32F1A239-7A7F-4647-9D53-8428440F9202}" destId="{BC5F943B-87E9-46CB-8847-B295D10FA374}" srcOrd="2" destOrd="0" presId="urn:microsoft.com/office/officeart/2005/8/layout/vList2"/>
    <dgm:cxn modelId="{042D7432-7C6C-4C11-8A95-015E7E980417}" type="presParOf" srcId="{32F1A239-7A7F-4647-9D53-8428440F9202}" destId="{315E9D64-9619-4E14-BA6D-B173E0D54E8D}" srcOrd="3" destOrd="0" presId="urn:microsoft.com/office/officeart/2005/8/layout/vList2"/>
    <dgm:cxn modelId="{62544EF4-0002-45DA-8C8A-006E2EE2EC74}" type="presParOf" srcId="{32F1A239-7A7F-4647-9D53-8428440F9202}" destId="{1128F9ED-B1C8-49C8-B295-C26199BA28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55AA4-FC68-4038-8EA2-7869A2237062}">
      <dsp:nvSpPr>
        <dsp:cNvPr id="0" name=""/>
        <dsp:cNvSpPr/>
      </dsp:nvSpPr>
      <dsp:spPr>
        <a:xfrm>
          <a:off x="0" y="47831"/>
          <a:ext cx="5710450" cy="169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/>
            <a:t>- DISEÑO DEL ESPACIO (OBSERVACIÓN DEL LUGAR DONDE SE QUIERE CREAR EL HUERTO).</a:t>
          </a:r>
          <a:endParaRPr lang="en-US" sz="2500" kern="1200" dirty="0"/>
        </a:p>
      </dsp:txBody>
      <dsp:txXfrm>
        <a:off x="82816" y="130647"/>
        <a:ext cx="5544818" cy="1530868"/>
      </dsp:txXfrm>
    </dsp:sp>
    <dsp:sp modelId="{BC5F943B-87E9-46CB-8847-B295D10FA374}">
      <dsp:nvSpPr>
        <dsp:cNvPr id="0" name=""/>
        <dsp:cNvSpPr/>
      </dsp:nvSpPr>
      <dsp:spPr>
        <a:xfrm>
          <a:off x="0" y="1816331"/>
          <a:ext cx="5710450" cy="1696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/>
            <a:t>- ESTUDIO DE</a:t>
          </a:r>
          <a:r>
            <a:rPr lang="es-ES" sz="2500" kern="1200" dirty="0">
              <a:latin typeface="Univers Light"/>
            </a:rPr>
            <a:t> TODAS LAS</a:t>
          </a:r>
          <a:r>
            <a:rPr lang="es-ES" sz="2500" kern="1200" dirty="0"/>
            <a:t> PROPUESTAS ( </a:t>
          </a:r>
          <a:r>
            <a:rPr lang="es-ES" sz="2500" kern="1200" dirty="0">
              <a:latin typeface="Univers Light"/>
            </a:rPr>
            <a:t>QUÉ</a:t>
          </a:r>
          <a:r>
            <a:rPr lang="es-ES" sz="2500" kern="1200" dirty="0"/>
            <a:t> TIPO DE HUERTO QUEREMOS Y PODEMOS REALIZAR). </a:t>
          </a:r>
          <a:endParaRPr lang="en-US" sz="2500" kern="1200" dirty="0"/>
        </a:p>
      </dsp:txBody>
      <dsp:txXfrm>
        <a:off x="82816" y="1899147"/>
        <a:ext cx="5544818" cy="1530868"/>
      </dsp:txXfrm>
    </dsp:sp>
    <dsp:sp modelId="{1128F9ED-B1C8-49C8-B295-C26199BA28BA}">
      <dsp:nvSpPr>
        <dsp:cNvPr id="0" name=""/>
        <dsp:cNvSpPr/>
      </dsp:nvSpPr>
      <dsp:spPr>
        <a:xfrm>
          <a:off x="0" y="3584831"/>
          <a:ext cx="5710450" cy="1696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/>
            <a:t>- DECIDIR LAS PRIMERAS </a:t>
          </a:r>
          <a:r>
            <a:rPr lang="es-ES" sz="2500" kern="1200" dirty="0">
              <a:latin typeface="Univers Light"/>
            </a:rPr>
            <a:t>ACTIVIDADES</a:t>
          </a:r>
          <a:r>
            <a:rPr lang="es-ES" sz="2500" kern="1200" dirty="0"/>
            <a:t> Y TEMPORALIZAR.</a:t>
          </a:r>
          <a:endParaRPr lang="en-US" sz="2500" kern="1200" dirty="0"/>
        </a:p>
      </dsp:txBody>
      <dsp:txXfrm>
        <a:off x="82816" y="3667647"/>
        <a:ext cx="5544818" cy="1530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5C380F-B986-440E-A941-F81B9E0984E3}" type="datetime1">
              <a:rPr lang="es-ES" smtClean="0"/>
              <a:t>30/01/2022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8ED417-72B0-400E-9505-0FABEF441596}" type="datetime1">
              <a:rPr lang="es-ES" noProof="0" smtClean="0"/>
              <a:t>30/01/2022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Sunday, January 30,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1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2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Sunday, January 30,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8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6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7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Sunday, January 30,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4EF3E42-675E-4E84-AA5A-E233060C0D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F3B65B4-B443-446A-9981-E6E89B0B75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E56CDE-96E6-4BF6-9364-A26B5D243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C1B6235-FA3D-4887-A978-D884AA0DF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870810" y="536812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314" y="576263"/>
            <a:ext cx="4444436" cy="2967606"/>
          </a:xfrm>
        </p:spPr>
        <p:txBody>
          <a:bodyPr rtlCol="0" anchor="b">
            <a:normAutofit/>
          </a:bodyPr>
          <a:lstStyle/>
          <a:p>
            <a:pPr algn="l"/>
            <a:r>
              <a:rPr lang="es-ES" sz="4800" dirty="0">
                <a:solidFill>
                  <a:srgbClr val="FFFFFF"/>
                </a:solidFill>
              </a:rPr>
              <a:t>HUERTO</a:t>
            </a:r>
            <a:br>
              <a:rPr lang="es-ES" sz="4800" dirty="0">
                <a:solidFill>
                  <a:srgbClr val="FFFFFF"/>
                </a:solidFill>
              </a:rPr>
            </a:br>
            <a:r>
              <a:rPr lang="es-ES" sz="4800" dirty="0">
                <a:solidFill>
                  <a:srgbClr val="FFFFFF"/>
                </a:solidFill>
              </a:rPr>
              <a:t>ECOLÓGICO</a:t>
            </a:r>
            <a:br>
              <a:rPr lang="es-ES" sz="4800" dirty="0">
                <a:solidFill>
                  <a:srgbClr val="FFFFFF"/>
                </a:solidFill>
              </a:rPr>
            </a:br>
            <a:r>
              <a:rPr lang="es-ES" sz="4800" dirty="0">
                <a:solidFill>
                  <a:srgbClr val="FFFFFF"/>
                </a:solidFill>
              </a:rPr>
              <a:t>ESCOLAR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314" y="3686001"/>
            <a:ext cx="4444436" cy="116997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es-ES" dirty="0">
                <a:solidFill>
                  <a:srgbClr val="FFFFFF"/>
                </a:solidFill>
              </a:rPr>
              <a:t>CÓMO INICIAR UN ESPACIO VERDE INTEGRADO EN LA DINÁMICA ESCOLAR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D6C387B-06BE-490B-A22D-8EA8A67AA8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4DCE841-D2A0-408E-8F2F-990D0105E2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DAA9D7C9-0452-4338-840E-1F41073B57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2D28149-A976-4FDF-A0AD-7E066FF7D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80536FF-D2DD-47A6-BB60-E22DD2FEFE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3EF6A5-318A-408E-A6A8-41E2A0F1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5828376" cy="2135867"/>
          </a:xfrm>
        </p:spPr>
        <p:txBody>
          <a:bodyPr anchor="b">
            <a:normAutofit/>
          </a:bodyPr>
          <a:lstStyle/>
          <a:p>
            <a:r>
              <a:rPr lang="es-ES" sz="4800">
                <a:solidFill>
                  <a:schemeClr val="tx1"/>
                </a:solidFill>
              </a:rPr>
              <a:t>PRERREQUISITOS NECESARIOS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8F50EA-F63B-436C-9F8C-18118F4E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5828376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</a:rPr>
              <a:t>- IMAGINACIÓN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INTENCIÓN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IMPLICACIÓN</a:t>
            </a:r>
          </a:p>
          <a:p>
            <a:endParaRPr lang="es-ES" sz="18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A392873-A54A-4077-810F-3AFC8F442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1496183" y="685801"/>
            <a:ext cx="702496" cy="5486400"/>
          </a:xfrm>
          <a:prstGeom prst="rect">
            <a:avLst/>
          </a:prstGeom>
          <a:solidFill>
            <a:srgbClr val="20B599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 descr="Bombilla en fondo amarillo con rayos de luz y cable pintados">
            <a:extLst>
              <a:ext uri="{FF2B5EF4-FFF2-40B4-BE49-F238E27FC236}">
                <a16:creationId xmlns:a16="http://schemas.microsoft.com/office/drawing/2014/main" xmlns="" id="{B3E7BA24-D4C0-4DE9-8B21-691B2F544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3" r="3159" b="-2"/>
          <a:stretch/>
        </p:blipFill>
        <p:spPr>
          <a:xfrm>
            <a:off x="7148796" y="685800"/>
            <a:ext cx="4355880" cy="54864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17CAC88-B0CB-4E8A-916D-9CB905259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2C2666-64A2-43AB-B2DB-267B04A07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65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8A3AEA-8067-474F-940E-BD5B58D88D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ackground Gray Rectangle">
            <a:extLst>
              <a:ext uri="{FF2B5EF4-FFF2-40B4-BE49-F238E27FC236}">
                <a16:creationId xmlns:a16="http://schemas.microsoft.com/office/drawing/2014/main" xmlns="" id="{D803427E-36C0-4811-BE64-ACF653F6A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White Rectangle">
            <a:extLst>
              <a:ext uri="{FF2B5EF4-FFF2-40B4-BE49-F238E27FC236}">
                <a16:creationId xmlns:a16="http://schemas.microsoft.com/office/drawing/2014/main" xmlns="" id="{D9231370-89C4-4981-8C91-A3F3D1146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B5679A-993F-45D0-802A-0B0FD192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4" y="940910"/>
            <a:ext cx="5069451" cy="4976179"/>
          </a:xfrm>
        </p:spPr>
        <p:txBody>
          <a:bodyPr>
            <a:normAutofit/>
          </a:bodyPr>
          <a:lstStyle/>
          <a:p>
            <a:r>
              <a:rPr lang="es-ES" dirty="0"/>
              <a:t>PRIMERAS ACCIONES</a:t>
            </a:r>
          </a:p>
        </p:txBody>
      </p:sp>
      <p:cxnSp>
        <p:nvCxnSpPr>
          <p:cNvPr id="15" name="Vertical Connector">
            <a:extLst>
              <a:ext uri="{FF2B5EF4-FFF2-40B4-BE49-F238E27FC236}">
                <a16:creationId xmlns:a16="http://schemas.microsoft.com/office/drawing/2014/main" xmlns="" id="{474D4826-9FF4-4E17-AB42-146B76BD32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Horizontal Connector 2">
            <a:extLst>
              <a:ext uri="{FF2B5EF4-FFF2-40B4-BE49-F238E27FC236}">
                <a16:creationId xmlns:a16="http://schemas.microsoft.com/office/drawing/2014/main" xmlns="" id="{C5873965-CEB2-46E1-951E-037689B078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xmlns="" id="{E3939730-8726-4033-A129-90B9284FF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531283"/>
              </p:ext>
            </p:extLst>
          </p:nvPr>
        </p:nvGraphicFramePr>
        <p:xfrm>
          <a:off x="5306103" y="833973"/>
          <a:ext cx="5710451" cy="532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492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9CE9782-0FD1-493B-9C50-C51AB7C5E0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6619023-691E-4F1C-A10A-0EA3D044EE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F31C88-3DEF-4EA8-AE3A-49441413F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685800"/>
            <a:ext cx="422144" cy="5486400"/>
          </a:xfrm>
          <a:prstGeom prst="rect">
            <a:avLst/>
          </a:prstGeom>
          <a:solidFill>
            <a:srgbClr val="20B599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47EAFFD-2BD1-4600-B034-EEF700787D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96C3E6-6AA1-44CF-A5E4-03AC7A81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26" y="540167"/>
            <a:ext cx="5828376" cy="2135867"/>
          </a:xfrm>
        </p:spPr>
        <p:txBody>
          <a:bodyPr anchor="b">
            <a:normAutofit/>
          </a:bodyPr>
          <a:lstStyle/>
          <a:p>
            <a:r>
              <a:rPr lang="es-ES" sz="4800">
                <a:solidFill>
                  <a:schemeClr val="tx1"/>
                </a:solidFill>
              </a:rPr>
              <a:t>Crear infraestructuras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xmlns="" id="{E7CEE4FA-B2E6-4409-A457-3B79CD60D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4" r="26934"/>
          <a:stretch/>
        </p:blipFill>
        <p:spPr>
          <a:xfrm>
            <a:off x="413003" y="685800"/>
            <a:ext cx="4073933" cy="54864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29614DE-B54D-4173-855D-82731AABE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26" y="2880452"/>
            <a:ext cx="5828376" cy="3095445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- </a:t>
            </a:r>
            <a:r>
              <a:rPr lang="en-US" sz="1800" dirty="0" err="1">
                <a:solidFill>
                  <a:schemeClr val="tx1"/>
                </a:solidFill>
              </a:rPr>
              <a:t>Construcción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compostadora</a:t>
            </a:r>
            <a:r>
              <a:rPr lang="en-US" sz="1800" dirty="0">
                <a:solidFill>
                  <a:schemeClr val="tx1"/>
                </a:solidFill>
              </a:rPr>
              <a:t> y </a:t>
            </a:r>
            <a:r>
              <a:rPr lang="en-US" sz="1800" dirty="0" err="1">
                <a:solidFill>
                  <a:schemeClr val="tx1"/>
                </a:solidFill>
              </a:rPr>
              <a:t>cajones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Compra</a:t>
            </a:r>
            <a:r>
              <a:rPr lang="en-US" sz="1800" dirty="0">
                <a:solidFill>
                  <a:schemeClr val="tx1"/>
                </a:solidFill>
              </a:rPr>
              <a:t> de tierra, </a:t>
            </a:r>
            <a:r>
              <a:rPr lang="en-US" sz="1800" dirty="0" err="1">
                <a:solidFill>
                  <a:schemeClr val="tx1"/>
                </a:solidFill>
              </a:rPr>
              <a:t>semillas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plantones</a:t>
            </a:r>
            <a:r>
              <a:rPr lang="en-US" sz="1800" dirty="0">
                <a:solidFill>
                  <a:schemeClr val="tx1"/>
                </a:solidFill>
              </a:rPr>
              <a:t>, </a:t>
            </a:r>
            <a:r>
              <a:rPr lang="en-US" sz="1800" dirty="0" err="1">
                <a:solidFill>
                  <a:schemeClr val="tx1"/>
                </a:solidFill>
              </a:rPr>
              <a:t>materiales</a:t>
            </a:r>
            <a:r>
              <a:rPr lang="en-US" sz="1800" dirty="0">
                <a:solidFill>
                  <a:schemeClr val="tx1"/>
                </a:solidFill>
              </a:rPr>
              <a:t> y </a:t>
            </a:r>
            <a:r>
              <a:rPr lang="en-US" sz="1800" dirty="0" err="1">
                <a:solidFill>
                  <a:schemeClr val="tx1"/>
                </a:solidFill>
              </a:rPr>
              <a:t>algunos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aperos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labranza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Creación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semilleros</a:t>
            </a:r>
            <a:r>
              <a:rPr lang="en-US" sz="1800" dirty="0">
                <a:solidFill>
                  <a:schemeClr val="tx1"/>
                </a:solidFill>
              </a:rPr>
              <a:t> dentro del colegio (aulas y pasillos).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Colocar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pequeño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invernadero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</a:rPr>
              <a:t>- Zona de </a:t>
            </a:r>
            <a:r>
              <a:rPr lang="en-US" sz="1800" dirty="0" err="1">
                <a:solidFill>
                  <a:schemeClr val="tx1"/>
                </a:solidFill>
              </a:rPr>
              <a:t>exposición</a:t>
            </a:r>
            <a:r>
              <a:rPr lang="en-US" sz="1800" dirty="0">
                <a:solidFill>
                  <a:schemeClr val="tx1"/>
                </a:solidFill>
              </a:rPr>
              <a:t> a la entrada del colegio.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D4B5F26-8713-4267-9186-183BB809C0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72C66DF-2004-4C24-8C07-554E41490D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04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482F11BC-0096-4F9C-BAA6-E7D36C1E54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A1E615-6866-4975-BEB0-8A6DCCEFB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F49980E-1F13-46BA-BFC3-59DA3D861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7C1DF7-1867-4D9A-B51B-93C8E04D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" y="539496"/>
            <a:ext cx="5228393" cy="2697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SINERGIAS:</a:t>
            </a:r>
            <a:br>
              <a:rPr lang="en-US" sz="3700" dirty="0"/>
            </a:br>
            <a:r>
              <a:rPr lang="en-US" sz="3700" dirty="0"/>
              <a:t>- Familia.</a:t>
            </a:r>
            <a:br>
              <a:rPr lang="en-US" sz="3700" dirty="0"/>
            </a:br>
            <a:r>
              <a:rPr lang="en-US" sz="3700" dirty="0"/>
              <a:t>- Claustro.</a:t>
            </a:r>
            <a:br>
              <a:rPr lang="en-US" sz="3700" dirty="0"/>
            </a:br>
            <a:r>
              <a:rPr lang="en-US" sz="3700" dirty="0"/>
              <a:t>- Personal del </a:t>
            </a:r>
            <a:r>
              <a:rPr lang="en-US" sz="3700" dirty="0" err="1"/>
              <a:t>centro</a:t>
            </a:r>
            <a:r>
              <a:rPr lang="en-US" sz="3700" dirty="0"/>
              <a:t>. </a:t>
            </a:r>
            <a:br>
              <a:rPr lang="en-US" sz="3700" dirty="0"/>
            </a:br>
            <a:r>
              <a:rPr lang="en-US" sz="3700" dirty="0"/>
              <a:t>- </a:t>
            </a:r>
            <a:r>
              <a:rPr lang="en-US" sz="3700" dirty="0" err="1"/>
              <a:t>Instituciones</a:t>
            </a:r>
            <a:r>
              <a:rPr lang="en-US" sz="3700" dirty="0"/>
              <a:t>.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xmlns="" id="{C8145DEB-0541-4F01-BE18-3AE928EF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7" y="3354749"/>
            <a:ext cx="5228392" cy="258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- COMUNICACIÓN INTERNA</a:t>
            </a:r>
          </a:p>
          <a:p>
            <a:r>
              <a:rPr lang="en-US" sz="1800" dirty="0"/>
              <a:t>- COLABORACIÓN</a:t>
            </a:r>
          </a:p>
          <a:p>
            <a:r>
              <a:rPr lang="en-US" sz="1800" dirty="0"/>
              <a:t>- COMISIÓN</a:t>
            </a:r>
          </a:p>
          <a:p>
            <a:r>
              <a:rPr lang="en-US" sz="1800" dirty="0"/>
              <a:t>- COORDINACIÓN  CON OTROS PROYECTOS</a:t>
            </a:r>
          </a:p>
          <a:p>
            <a:r>
              <a:rPr lang="en-US" sz="1800" dirty="0"/>
              <a:t>- COMUNICACIÓN EXTERNA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E2E7D1F-2146-4351-B555-F7AD66F917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6095999" y="695340"/>
            <a:ext cx="5391683" cy="5476855"/>
          </a:xfrm>
          <a:prstGeom prst="rect">
            <a:avLst/>
          </a:prstGeom>
          <a:solidFill>
            <a:srgbClr val="20B599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Imagen 4" descr="Imagen que contiene persona, ropa, hombre, mujer&#10;&#10;Descripción generada automáticamente">
            <a:extLst>
              <a:ext uri="{FF2B5EF4-FFF2-40B4-BE49-F238E27FC236}">
                <a16:creationId xmlns:a16="http://schemas.microsoft.com/office/drawing/2014/main" xmlns="" id="{8CA8768A-8741-4A83-A82C-112681832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0" r="8033"/>
          <a:stretch/>
        </p:blipFill>
        <p:spPr>
          <a:xfrm>
            <a:off x="6620386" y="1246946"/>
            <a:ext cx="4364109" cy="4364109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CD8C7CAC-1828-45F3-9C70-DE1294FA2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AC52D459-9D8C-45C6-9998-FE91890626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0B5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71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623" y="262094"/>
            <a:ext cx="10543032" cy="1325563"/>
          </a:xfrm>
        </p:spPr>
        <p:txBody>
          <a:bodyPr>
            <a:normAutofit/>
          </a:bodyPr>
          <a:lstStyle/>
          <a:p>
            <a:r>
              <a:rPr lang="es-ES" dirty="0" smtClean="0"/>
              <a:t>Materiales </a:t>
            </a:r>
            <a:r>
              <a:rPr lang="es-ES" dirty="0" smtClean="0"/>
              <a:t>del huerto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2005929"/>
            <a:ext cx="7160653" cy="4716843"/>
          </a:xfrm>
        </p:spPr>
      </p:pic>
    </p:spTree>
    <p:extLst>
      <p:ext uri="{BB962C8B-B14F-4D97-AF65-F5344CB8AC3E}">
        <p14:creationId xmlns:p14="http://schemas.microsoft.com/office/powerpoint/2010/main" val="221262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Empezar por la tierra. Experimentos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825625"/>
            <a:ext cx="3142444" cy="420687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90" y="1825624"/>
            <a:ext cx="3464417" cy="45494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5" y="1825624"/>
            <a:ext cx="3921071" cy="46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1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34FC81-7956-4B37-855C-F2032F11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GRACIAS POR VUESTRA ATENCIÓN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xmlns="" id="{483AFD46-B29F-465A-BE20-569D8D360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391" y="1861892"/>
            <a:ext cx="8953500" cy="4133850"/>
          </a:xfrm>
        </p:spPr>
      </p:pic>
    </p:spTree>
    <p:extLst>
      <p:ext uri="{BB962C8B-B14F-4D97-AF65-F5344CB8AC3E}">
        <p14:creationId xmlns:p14="http://schemas.microsoft.com/office/powerpoint/2010/main" val="749972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AnalogousFromDarkSeedLeftStep">
      <a:dk1>
        <a:srgbClr val="000000"/>
      </a:dk1>
      <a:lt1>
        <a:srgbClr val="FFFFFF"/>
      </a:lt1>
      <a:dk2>
        <a:srgbClr val="412524"/>
      </a:dk2>
      <a:lt2>
        <a:srgbClr val="E8E2E3"/>
      </a:lt2>
      <a:accent1>
        <a:srgbClr val="20B599"/>
      </a:accent1>
      <a:accent2>
        <a:srgbClr val="14B855"/>
      </a:accent2>
      <a:accent3>
        <a:srgbClr val="24B921"/>
      </a:accent3>
      <a:accent4>
        <a:srgbClr val="5AB514"/>
      </a:accent4>
      <a:accent5>
        <a:srgbClr val="95A91E"/>
      </a:accent5>
      <a:accent6>
        <a:srgbClr val="CB9A16"/>
      </a:accent6>
      <a:hlink>
        <a:srgbClr val="6F8C2E"/>
      </a:hlink>
      <a:folHlink>
        <a:srgbClr val="7F7F7F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B0F2AC-8567-4D03-BFFC-653DB596C528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230e9df3-be65-4c73-a93b-d1236ebd677e"/>
    <ds:schemaRef ds:uri="http://schemas.microsoft.com/office/2006/documentManagement/types"/>
    <ds:schemaRef ds:uri="16c05727-aa75-4e4a-9b5f-8a80a1165891"/>
    <ds:schemaRef ds:uri="http://purl.org/dc/terms/"/>
    <ds:schemaRef ds:uri="71af3243-3dd4-4a8d-8c0d-dd76da1f02a5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13</TotalTime>
  <Words>85</Words>
  <Application>Microsoft Office PowerPoint</Application>
  <PresentationFormat>Panorámica</PresentationFormat>
  <Paragraphs>26</Paragraphs>
  <Slides>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Calibri</vt:lpstr>
      <vt:lpstr>Dante (Headings)2</vt:lpstr>
      <vt:lpstr>Helvetica Neue Medium</vt:lpstr>
      <vt:lpstr>Univers</vt:lpstr>
      <vt:lpstr>Univers Light</vt:lpstr>
      <vt:lpstr>Wingdings 2</vt:lpstr>
      <vt:lpstr>OffsetVTI</vt:lpstr>
      <vt:lpstr>HUERTO ECOLÓGICO ESCOLAR</vt:lpstr>
      <vt:lpstr>PRERREQUISITOS NECESARIOS</vt:lpstr>
      <vt:lpstr>PRIMERAS ACCIONES</vt:lpstr>
      <vt:lpstr>Crear infraestructuras</vt:lpstr>
      <vt:lpstr>SINERGIAS: - Familia. - Claustro. - Personal del centro.  - Instituciones.</vt:lpstr>
      <vt:lpstr>Materiales del huerto</vt:lpstr>
      <vt:lpstr>Empezar por la tierra. Experimentos</vt:lpstr>
      <vt:lpstr>GRACIAS POR VUESTRA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210</cp:revision>
  <dcterms:created xsi:type="dcterms:W3CDTF">2021-11-01T14:13:51Z</dcterms:created>
  <dcterms:modified xsi:type="dcterms:W3CDTF">2022-01-30T15:51:37Z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