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Contrail One" charset="1" panose="02000000000000000000"/>
      <p:regular r:id="rId12"/>
    </p:embeddedFont>
    <p:embeddedFont>
      <p:font typeface="Fontatica" charset="1" panose="00000000000000000000"/>
      <p:regular r:id="rId13"/>
    </p:embeddedFont>
    <p:embeddedFont>
      <p:font typeface="HK Modular" charset="1" panose="00000800000000000000"/>
      <p:regular r:id="rId14"/>
    </p:embeddedFont>
    <p:embeddedFont>
      <p:font typeface="Tomorrow" charset="1" panose="00000000000000000000"/>
      <p:regular r:id="rId15"/>
    </p:embeddedFont>
    <p:embeddedFont>
      <p:font typeface="Gagalin" charset="1" panose="00000500000000000000"/>
      <p:regular r:id="rId16"/>
    </p:embeddedFont>
    <p:embeddedFont>
      <p:font typeface="Open Sans Bold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2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3.pn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2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10219">
                <a:alpha val="100000"/>
              </a:srgbClr>
            </a:gs>
            <a:gs pos="50000">
              <a:srgbClr val="000224">
                <a:alpha val="100000"/>
              </a:srgbClr>
            </a:gs>
            <a:gs pos="100000">
              <a:srgbClr val="0496BE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99888" y="-42468"/>
            <a:ext cx="20487775" cy="10371936"/>
          </a:xfrm>
          <a:custGeom>
            <a:avLst/>
            <a:gdLst/>
            <a:ahLst/>
            <a:cxnLst/>
            <a:rect r="r" b="b" t="t" l="l"/>
            <a:pathLst>
              <a:path h="10371936" w="20487775">
                <a:moveTo>
                  <a:pt x="0" y="0"/>
                </a:moveTo>
                <a:lnTo>
                  <a:pt x="20487776" y="0"/>
                </a:lnTo>
                <a:lnTo>
                  <a:pt x="20487776" y="10371936"/>
                </a:lnTo>
                <a:lnTo>
                  <a:pt x="0" y="10371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24789" y="7716457"/>
            <a:ext cx="1469023" cy="2306076"/>
          </a:xfrm>
          <a:custGeom>
            <a:avLst/>
            <a:gdLst/>
            <a:ahLst/>
            <a:cxnLst/>
            <a:rect r="r" b="b" t="t" l="l"/>
            <a:pathLst>
              <a:path h="2306076" w="1469023">
                <a:moveTo>
                  <a:pt x="0" y="0"/>
                </a:moveTo>
                <a:lnTo>
                  <a:pt x="1469022" y="0"/>
                </a:lnTo>
                <a:lnTo>
                  <a:pt x="1469022" y="2306075"/>
                </a:lnTo>
                <a:lnTo>
                  <a:pt x="0" y="2306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97" t="0" r="-169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28631" y="1869896"/>
            <a:ext cx="5188564" cy="7664637"/>
          </a:xfrm>
          <a:custGeom>
            <a:avLst/>
            <a:gdLst/>
            <a:ahLst/>
            <a:cxnLst/>
            <a:rect r="r" b="b" t="t" l="l"/>
            <a:pathLst>
              <a:path h="7664637" w="5188564">
                <a:moveTo>
                  <a:pt x="0" y="0"/>
                </a:moveTo>
                <a:lnTo>
                  <a:pt x="5188564" y="0"/>
                </a:lnTo>
                <a:lnTo>
                  <a:pt x="5188564" y="7664636"/>
                </a:lnTo>
                <a:lnTo>
                  <a:pt x="0" y="7664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637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47421" y="7421757"/>
            <a:ext cx="589400" cy="589400"/>
          </a:xfrm>
          <a:custGeom>
            <a:avLst/>
            <a:gdLst/>
            <a:ahLst/>
            <a:cxnLst/>
            <a:rect r="r" b="b" t="t" l="l"/>
            <a:pathLst>
              <a:path h="589400" w="589400">
                <a:moveTo>
                  <a:pt x="0" y="0"/>
                </a:moveTo>
                <a:lnTo>
                  <a:pt x="589400" y="0"/>
                </a:lnTo>
                <a:lnTo>
                  <a:pt x="589400" y="589400"/>
                </a:lnTo>
                <a:lnTo>
                  <a:pt x="0" y="589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18586" y="8011157"/>
            <a:ext cx="1047070" cy="764852"/>
          </a:xfrm>
          <a:custGeom>
            <a:avLst/>
            <a:gdLst/>
            <a:ahLst/>
            <a:cxnLst/>
            <a:rect r="r" b="b" t="t" l="l"/>
            <a:pathLst>
              <a:path h="764852" w="1047070">
                <a:moveTo>
                  <a:pt x="0" y="0"/>
                </a:moveTo>
                <a:lnTo>
                  <a:pt x="1047070" y="0"/>
                </a:lnTo>
                <a:lnTo>
                  <a:pt x="1047070" y="764852"/>
                </a:lnTo>
                <a:lnTo>
                  <a:pt x="0" y="7648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30971" y="8759652"/>
            <a:ext cx="622301" cy="622301"/>
          </a:xfrm>
          <a:custGeom>
            <a:avLst/>
            <a:gdLst/>
            <a:ahLst/>
            <a:cxnLst/>
            <a:rect r="r" b="b" t="t" l="l"/>
            <a:pathLst>
              <a:path h="622301" w="622301">
                <a:moveTo>
                  <a:pt x="0" y="0"/>
                </a:moveTo>
                <a:lnTo>
                  <a:pt x="622301" y="0"/>
                </a:lnTo>
                <a:lnTo>
                  <a:pt x="622301" y="622301"/>
                </a:lnTo>
                <a:lnTo>
                  <a:pt x="0" y="6223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76617" y="8751567"/>
            <a:ext cx="5618385" cy="571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3363">
                <a:solidFill>
                  <a:srgbClr val="ABAAAA"/>
                </a:solidFill>
                <a:latin typeface="Contrail One"/>
              </a:rPr>
              <a:t>@soyprofeperonohagomagia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8700" y="5702214"/>
            <a:ext cx="2361286" cy="4028486"/>
          </a:xfrm>
          <a:custGeom>
            <a:avLst/>
            <a:gdLst/>
            <a:ahLst/>
            <a:cxnLst/>
            <a:rect r="r" b="b" t="t" l="l"/>
            <a:pathLst>
              <a:path h="4028486" w="2361286">
                <a:moveTo>
                  <a:pt x="0" y="0"/>
                </a:moveTo>
                <a:lnTo>
                  <a:pt x="2361286" y="0"/>
                </a:lnTo>
                <a:lnTo>
                  <a:pt x="2361286" y="4028486"/>
                </a:lnTo>
                <a:lnTo>
                  <a:pt x="0" y="40284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0000" t="-17229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04286" y="6344509"/>
            <a:ext cx="5612472" cy="1037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88"/>
              </a:lnSpc>
            </a:pPr>
            <a:r>
              <a:rPr lang="en-US" sz="6063">
                <a:solidFill>
                  <a:srgbClr val="595959"/>
                </a:solidFill>
                <a:latin typeface="Fontatica"/>
              </a:rPr>
              <a:t>Cristina Figueroa Ruiz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76617" y="7453064"/>
            <a:ext cx="5144162" cy="571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8"/>
              </a:lnSpc>
            </a:pPr>
            <a:r>
              <a:rPr lang="en-US" sz="3363">
                <a:solidFill>
                  <a:srgbClr val="ABAAAA"/>
                </a:solidFill>
                <a:latin typeface="Contrail One"/>
              </a:rPr>
              <a:t>cristina.figrui@educa.jcyl.es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76617" y="8095463"/>
            <a:ext cx="5144162" cy="571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3363">
                <a:solidFill>
                  <a:srgbClr val="ABAAAA"/>
                </a:solidFill>
                <a:latin typeface="Contrail One"/>
              </a:rPr>
              <a:t>@cristinafigruiz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3530" y="3488510"/>
            <a:ext cx="11800994" cy="1502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32"/>
              </a:lnSpc>
              <a:spcBef>
                <a:spcPct val="0"/>
              </a:spcBef>
            </a:pPr>
            <a:r>
              <a:rPr lang="en-US" sz="8737">
                <a:solidFill>
                  <a:srgbClr val="FFFFFF"/>
                </a:solidFill>
                <a:latin typeface="HK Modular"/>
              </a:rPr>
              <a:t>IMPRESIÓN 3D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630D69">
                <a:alpha val="100000"/>
              </a:srgbClr>
            </a:gs>
            <a:gs pos="50000">
              <a:srgbClr val="240753">
                <a:alpha val="100000"/>
              </a:srgbClr>
            </a:gs>
            <a:gs pos="100000">
              <a:srgbClr val="2A053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824369" y="2552264"/>
            <a:ext cx="15261267" cy="5182472"/>
          </a:xfrm>
          <a:custGeom>
            <a:avLst/>
            <a:gdLst/>
            <a:ahLst/>
            <a:cxnLst/>
            <a:rect r="r" b="b" t="t" l="l"/>
            <a:pathLst>
              <a:path h="5182472" w="15261267">
                <a:moveTo>
                  <a:pt x="0" y="0"/>
                </a:moveTo>
                <a:lnTo>
                  <a:pt x="15261267" y="0"/>
                </a:lnTo>
                <a:lnTo>
                  <a:pt x="15261267" y="5182472"/>
                </a:lnTo>
                <a:lnTo>
                  <a:pt x="0" y="5182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98315" y="3397861"/>
            <a:ext cx="833648" cy="833648"/>
            <a:chOff x="0" y="0"/>
            <a:chExt cx="1111530" cy="11115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 strike="noStrike" u="none">
                  <a:solidFill>
                    <a:srgbClr val="FFFFFF"/>
                  </a:solidFill>
                  <a:latin typeface="HK Modular"/>
                </a:rPr>
                <a:t>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898315" y="4449785"/>
            <a:ext cx="833648" cy="833648"/>
            <a:chOff x="0" y="0"/>
            <a:chExt cx="1111530" cy="1111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FFFFFF"/>
                  </a:solidFill>
                  <a:latin typeface="HK Modular"/>
                </a:rPr>
                <a:t>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898315" y="5502508"/>
            <a:ext cx="833648" cy="833648"/>
            <a:chOff x="0" y="0"/>
            <a:chExt cx="1111530" cy="11115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FFFFFF"/>
                  </a:solidFill>
                  <a:latin typeface="HK Modular"/>
                </a:rPr>
                <a:t>3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898315" y="6555230"/>
            <a:ext cx="833648" cy="833648"/>
            <a:chOff x="0" y="0"/>
            <a:chExt cx="1111530" cy="11115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FFFFFF"/>
                  </a:solidFill>
                  <a:latin typeface="HK Modular"/>
                </a:rPr>
                <a:t>4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72889" y="2969236"/>
            <a:ext cx="5033394" cy="4114800"/>
          </a:xfrm>
          <a:custGeom>
            <a:avLst/>
            <a:gdLst/>
            <a:ahLst/>
            <a:cxnLst/>
            <a:rect r="r" b="b" t="t" l="l"/>
            <a:pathLst>
              <a:path h="4114800" w="5033394">
                <a:moveTo>
                  <a:pt x="0" y="0"/>
                </a:moveTo>
                <a:lnTo>
                  <a:pt x="5033395" y="0"/>
                </a:lnTo>
                <a:lnTo>
                  <a:pt x="5033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585307" y="2193916"/>
            <a:ext cx="5162423" cy="77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6"/>
              </a:lnSpc>
              <a:spcBef>
                <a:spcPct val="0"/>
              </a:spcBef>
            </a:pPr>
            <a:r>
              <a:rPr lang="en-US" sz="4468">
                <a:solidFill>
                  <a:srgbClr val="FFFFFF"/>
                </a:solidFill>
                <a:latin typeface="HK Modular"/>
              </a:rPr>
              <a:t>CONTENIDOS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96426" y="3475365"/>
            <a:ext cx="4194789" cy="60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Partes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896426" y="4527289"/>
            <a:ext cx="4194789" cy="60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Características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896426" y="5580012"/>
            <a:ext cx="4194789" cy="60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Menú principal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96426" y="6632734"/>
            <a:ext cx="4194789" cy="60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Creaciones 3D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67096D">
                <a:alpha val="100000"/>
              </a:srgbClr>
            </a:gs>
            <a:gs pos="50000">
              <a:srgbClr val="1A0242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1634" y="-4392134"/>
            <a:ext cx="19071268" cy="19071268"/>
          </a:xfrm>
          <a:custGeom>
            <a:avLst/>
            <a:gdLst/>
            <a:ahLst/>
            <a:cxnLst/>
            <a:rect r="r" b="b" t="t" l="l"/>
            <a:pathLst>
              <a:path h="19071268" w="19071268">
                <a:moveTo>
                  <a:pt x="0" y="0"/>
                </a:moveTo>
                <a:lnTo>
                  <a:pt x="19071268" y="0"/>
                </a:lnTo>
                <a:lnTo>
                  <a:pt x="19071268" y="19071268"/>
                </a:lnTo>
                <a:lnTo>
                  <a:pt x="0" y="1907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77534"/>
            <a:ext cx="833648" cy="833648"/>
            <a:chOff x="0" y="0"/>
            <a:chExt cx="1111530" cy="11115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 strike="noStrike" u="none">
                  <a:solidFill>
                    <a:srgbClr val="FFFFFF"/>
                  </a:solidFill>
                  <a:latin typeface="HK Modular"/>
                </a:rPr>
                <a:t>1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021772" y="631238"/>
            <a:ext cx="6280811" cy="8972587"/>
          </a:xfrm>
          <a:custGeom>
            <a:avLst/>
            <a:gdLst/>
            <a:ahLst/>
            <a:cxnLst/>
            <a:rect r="r" b="b" t="t" l="l"/>
            <a:pathLst>
              <a:path h="8972587" w="6280811">
                <a:moveTo>
                  <a:pt x="0" y="0"/>
                </a:moveTo>
                <a:lnTo>
                  <a:pt x="6280812" y="0"/>
                </a:lnTo>
                <a:lnTo>
                  <a:pt x="6280812" y="8972587"/>
                </a:lnTo>
                <a:lnTo>
                  <a:pt x="0" y="89725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45524" y="1614960"/>
            <a:ext cx="4159425" cy="3036048"/>
            <a:chOff x="0" y="0"/>
            <a:chExt cx="1095486" cy="79961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95486" cy="799618"/>
            </a:xfrm>
            <a:custGeom>
              <a:avLst/>
              <a:gdLst/>
              <a:ahLst/>
              <a:cxnLst/>
              <a:rect r="r" b="b" t="t" l="l"/>
              <a:pathLst>
                <a:path h="799618" w="1095486">
                  <a:moveTo>
                    <a:pt x="94926" y="0"/>
                  </a:moveTo>
                  <a:lnTo>
                    <a:pt x="1000560" y="0"/>
                  </a:lnTo>
                  <a:cubicBezTo>
                    <a:pt x="1025736" y="0"/>
                    <a:pt x="1049881" y="10001"/>
                    <a:pt x="1067683" y="27803"/>
                  </a:cubicBezTo>
                  <a:cubicBezTo>
                    <a:pt x="1085485" y="45605"/>
                    <a:pt x="1095486" y="69750"/>
                    <a:pt x="1095486" y="94926"/>
                  </a:cubicBezTo>
                  <a:lnTo>
                    <a:pt x="1095486" y="704692"/>
                  </a:lnTo>
                  <a:cubicBezTo>
                    <a:pt x="1095486" y="729868"/>
                    <a:pt x="1085485" y="754012"/>
                    <a:pt x="1067683" y="771814"/>
                  </a:cubicBezTo>
                  <a:cubicBezTo>
                    <a:pt x="1049881" y="789616"/>
                    <a:pt x="1025736" y="799618"/>
                    <a:pt x="1000560" y="799618"/>
                  </a:cubicBezTo>
                  <a:lnTo>
                    <a:pt x="94926" y="799618"/>
                  </a:lnTo>
                  <a:cubicBezTo>
                    <a:pt x="69750" y="799618"/>
                    <a:pt x="45605" y="789616"/>
                    <a:pt x="27803" y="771814"/>
                  </a:cubicBezTo>
                  <a:cubicBezTo>
                    <a:pt x="10001" y="754012"/>
                    <a:pt x="0" y="729868"/>
                    <a:pt x="0" y="704692"/>
                  </a:cubicBezTo>
                  <a:lnTo>
                    <a:pt x="0" y="94926"/>
                  </a:lnTo>
                  <a:cubicBezTo>
                    <a:pt x="0" y="69750"/>
                    <a:pt x="10001" y="45605"/>
                    <a:pt x="27803" y="27803"/>
                  </a:cubicBezTo>
                  <a:cubicBezTo>
                    <a:pt x="45605" y="10001"/>
                    <a:pt x="69750" y="0"/>
                    <a:pt x="9492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70000"/>
                  </a:srgbClr>
                </a:gs>
                <a:gs pos="100000">
                  <a:srgbClr val="FFA9F9">
                    <a:alpha val="7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095486" cy="8472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2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862348" y="1895180"/>
            <a:ext cx="3349800" cy="1793951"/>
          </a:xfrm>
          <a:custGeom>
            <a:avLst/>
            <a:gdLst/>
            <a:ahLst/>
            <a:cxnLst/>
            <a:rect r="r" b="b" t="t" l="l"/>
            <a:pathLst>
              <a:path h="1793951" w="3349800">
                <a:moveTo>
                  <a:pt x="0" y="0"/>
                </a:moveTo>
                <a:lnTo>
                  <a:pt x="3349799" y="0"/>
                </a:lnTo>
                <a:lnTo>
                  <a:pt x="3349799" y="1793952"/>
                </a:lnTo>
                <a:lnTo>
                  <a:pt x="0" y="17939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3666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38803" y="861491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0" y="0"/>
                </a:moveTo>
                <a:lnTo>
                  <a:pt x="2058201" y="0"/>
                </a:lnTo>
                <a:lnTo>
                  <a:pt x="2058201" y="899382"/>
                </a:lnTo>
                <a:lnTo>
                  <a:pt x="0" y="899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319527" y="8156450"/>
            <a:ext cx="4799844" cy="77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Pantalla menú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7334054"/>
            <a:ext cx="6090585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Cama caliente (IMÁN)</a:t>
            </a:r>
          </a:p>
        </p:txBody>
      </p:sp>
      <p:sp>
        <p:nvSpPr>
          <p:cNvPr name="Freeform 14" id="14"/>
          <p:cNvSpPr/>
          <p:nvPr/>
        </p:nvSpPr>
        <p:spPr>
          <a:xfrm flipH="true" flipV="false" rot="-681540">
            <a:off x="6090184" y="5107318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2058201" y="0"/>
                </a:moveTo>
                <a:lnTo>
                  <a:pt x="0" y="0"/>
                </a:lnTo>
                <a:lnTo>
                  <a:pt x="0" y="899382"/>
                </a:lnTo>
                <a:lnTo>
                  <a:pt x="2058201" y="899382"/>
                </a:lnTo>
                <a:lnTo>
                  <a:pt x="20582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5906867" y="7352318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2058200" y="0"/>
                </a:moveTo>
                <a:lnTo>
                  <a:pt x="0" y="0"/>
                </a:lnTo>
                <a:lnTo>
                  <a:pt x="0" y="899382"/>
                </a:lnTo>
                <a:lnTo>
                  <a:pt x="2058200" y="899382"/>
                </a:lnTo>
                <a:lnTo>
                  <a:pt x="2058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509117" y="8111630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0" y="0"/>
                </a:moveTo>
                <a:lnTo>
                  <a:pt x="2058201" y="0"/>
                </a:lnTo>
                <a:lnTo>
                  <a:pt x="2058201" y="899382"/>
                </a:lnTo>
                <a:lnTo>
                  <a:pt x="0" y="899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273483" y="2945728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0" y="0"/>
                </a:moveTo>
                <a:lnTo>
                  <a:pt x="2058201" y="0"/>
                </a:lnTo>
                <a:lnTo>
                  <a:pt x="2058201" y="899382"/>
                </a:lnTo>
                <a:lnTo>
                  <a:pt x="0" y="8993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767904" y="4913439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0" y="0"/>
                </a:moveTo>
                <a:lnTo>
                  <a:pt x="2058201" y="0"/>
                </a:lnTo>
                <a:lnTo>
                  <a:pt x="2058201" y="899382"/>
                </a:lnTo>
                <a:lnTo>
                  <a:pt x="0" y="8993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956939">
            <a:off x="5673320" y="8562692"/>
            <a:ext cx="1676198" cy="732456"/>
          </a:xfrm>
          <a:custGeom>
            <a:avLst/>
            <a:gdLst/>
            <a:ahLst/>
            <a:cxnLst/>
            <a:rect r="r" b="b" t="t" l="l"/>
            <a:pathLst>
              <a:path h="732456" w="1676198">
                <a:moveTo>
                  <a:pt x="1676198" y="0"/>
                </a:moveTo>
                <a:lnTo>
                  <a:pt x="0" y="0"/>
                </a:lnTo>
                <a:lnTo>
                  <a:pt x="0" y="732456"/>
                </a:lnTo>
                <a:lnTo>
                  <a:pt x="1676198" y="732456"/>
                </a:lnTo>
                <a:lnTo>
                  <a:pt x="167619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026811" y="555038"/>
            <a:ext cx="8741092" cy="602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Partes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58618" y="3574832"/>
            <a:ext cx="1357259" cy="974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6"/>
              </a:lnSpc>
            </a:pPr>
            <a:r>
              <a:rPr lang="en-US" sz="5676">
                <a:solidFill>
                  <a:srgbClr val="000000"/>
                </a:solidFill>
                <a:latin typeface="Open Sans Bold"/>
              </a:rPr>
              <a:t>PLA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854154" y="877735"/>
            <a:ext cx="5620875" cy="77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Soporte de bobina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45524" y="5359911"/>
            <a:ext cx="4576249" cy="77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Extrusor y fusor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111069" y="2961534"/>
            <a:ext cx="2267445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94CA"/>
                </a:solidFill>
                <a:latin typeface="Gagalin"/>
              </a:rPr>
              <a:t>eje z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826105" y="4988786"/>
            <a:ext cx="2267445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94CA"/>
                </a:solidFill>
                <a:latin typeface="Gagalin"/>
              </a:rPr>
              <a:t>eje x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25147" y="8718425"/>
            <a:ext cx="2267445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94CA"/>
                </a:solidFill>
                <a:latin typeface="Gagalin"/>
              </a:rPr>
              <a:t>eje 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67096D">
                <a:alpha val="100000"/>
              </a:srgbClr>
            </a:gs>
            <a:gs pos="50000">
              <a:srgbClr val="1A0242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1634" y="-4392134"/>
            <a:ext cx="19071268" cy="19071268"/>
          </a:xfrm>
          <a:custGeom>
            <a:avLst/>
            <a:gdLst/>
            <a:ahLst/>
            <a:cxnLst/>
            <a:rect r="r" b="b" t="t" l="l"/>
            <a:pathLst>
              <a:path h="19071268" w="19071268">
                <a:moveTo>
                  <a:pt x="0" y="0"/>
                </a:moveTo>
                <a:lnTo>
                  <a:pt x="19071268" y="0"/>
                </a:lnTo>
                <a:lnTo>
                  <a:pt x="19071268" y="19071268"/>
                </a:lnTo>
                <a:lnTo>
                  <a:pt x="0" y="1907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44667"/>
            <a:ext cx="833648" cy="833648"/>
            <a:chOff x="0" y="0"/>
            <a:chExt cx="1111530" cy="11115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FFFFFF"/>
                  </a:solidFill>
                  <a:latin typeface="HK Modular"/>
                </a:rPr>
                <a:t>2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026811" y="522171"/>
            <a:ext cx="4194789" cy="60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Características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26811" y="3649854"/>
            <a:ext cx="9057100" cy="1052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39698" indent="-669849" lvl="1">
              <a:lnSpc>
                <a:spcPts val="8687"/>
              </a:lnSpc>
              <a:buFont typeface="Arial"/>
              <a:buChar char="•"/>
            </a:pPr>
            <a:r>
              <a:rPr lang="en-US" sz="6205">
                <a:solidFill>
                  <a:srgbClr val="FFFFFF"/>
                </a:solidFill>
                <a:latin typeface="Gagalin"/>
              </a:rPr>
              <a:t>tarjeta de memoria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26811" y="1833270"/>
            <a:ext cx="12411023" cy="1052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39698" indent="-669849" lvl="1">
              <a:lnSpc>
                <a:spcPts val="8687"/>
              </a:lnSpc>
              <a:buFont typeface="Arial"/>
              <a:buChar char="•"/>
            </a:pPr>
            <a:r>
              <a:rPr lang="en-US" sz="6205">
                <a:solidFill>
                  <a:srgbClr val="FFFFFF"/>
                </a:solidFill>
                <a:latin typeface="Gagalin"/>
              </a:rPr>
              <a:t>botón de encendido/apagado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26811" y="5466438"/>
            <a:ext cx="7818850" cy="1052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39698" indent="-669849" lvl="1">
              <a:lnSpc>
                <a:spcPts val="8687"/>
              </a:lnSpc>
              <a:buFont typeface="Arial"/>
              <a:buChar char="•"/>
            </a:pPr>
            <a:r>
              <a:rPr lang="en-US" sz="6205">
                <a:solidFill>
                  <a:srgbClr val="FFFFFF"/>
                </a:solidFill>
                <a:latin typeface="Gagalin"/>
              </a:rPr>
              <a:t>PLA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26811" y="7283022"/>
            <a:ext cx="9057100" cy="1052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39698" indent="-669849" lvl="1">
              <a:lnSpc>
                <a:spcPts val="8687"/>
              </a:lnSpc>
              <a:buFont typeface="Arial"/>
              <a:buChar char="•"/>
            </a:pPr>
            <a:r>
              <a:rPr lang="en-US" sz="6205">
                <a:solidFill>
                  <a:srgbClr val="FFFFFF"/>
                </a:solidFill>
                <a:latin typeface="Gagalin"/>
              </a:rPr>
              <a:t>CAMA CALIENTE (IMÁN)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67096D">
                <a:alpha val="100000"/>
              </a:srgbClr>
            </a:gs>
            <a:gs pos="50000">
              <a:srgbClr val="1A0242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1634" y="-4392134"/>
            <a:ext cx="19071268" cy="19071268"/>
          </a:xfrm>
          <a:custGeom>
            <a:avLst/>
            <a:gdLst/>
            <a:ahLst/>
            <a:cxnLst/>
            <a:rect r="r" b="b" t="t" l="l"/>
            <a:pathLst>
              <a:path h="19071268" w="19071268">
                <a:moveTo>
                  <a:pt x="0" y="0"/>
                </a:moveTo>
                <a:lnTo>
                  <a:pt x="19071268" y="0"/>
                </a:lnTo>
                <a:lnTo>
                  <a:pt x="19071268" y="19071268"/>
                </a:lnTo>
                <a:lnTo>
                  <a:pt x="0" y="1907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45325" y="1663931"/>
            <a:ext cx="5397351" cy="6959137"/>
          </a:xfrm>
          <a:custGeom>
            <a:avLst/>
            <a:gdLst/>
            <a:ahLst/>
            <a:cxnLst/>
            <a:rect r="r" b="b" t="t" l="l"/>
            <a:pathLst>
              <a:path h="6959137" w="5397351">
                <a:moveTo>
                  <a:pt x="0" y="0"/>
                </a:moveTo>
                <a:lnTo>
                  <a:pt x="5397350" y="0"/>
                </a:lnTo>
                <a:lnTo>
                  <a:pt x="5397350" y="6959138"/>
                </a:lnTo>
                <a:lnTo>
                  <a:pt x="0" y="6959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71524" y="3529023"/>
            <a:ext cx="2656698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IMPRIMIR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4928222" y="3513217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2058201" y="0"/>
                </a:moveTo>
                <a:lnTo>
                  <a:pt x="0" y="0"/>
                </a:lnTo>
                <a:lnTo>
                  <a:pt x="0" y="899382"/>
                </a:lnTo>
                <a:lnTo>
                  <a:pt x="2058201" y="899382"/>
                </a:lnTo>
                <a:lnTo>
                  <a:pt x="20582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22620" y="3513217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0" y="0"/>
                </a:moveTo>
                <a:lnTo>
                  <a:pt x="2058201" y="0"/>
                </a:lnTo>
                <a:lnTo>
                  <a:pt x="2058201" y="899382"/>
                </a:lnTo>
                <a:lnTo>
                  <a:pt x="0" y="899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357150" y="3529023"/>
            <a:ext cx="4287375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CONFIGURACIÓN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71524" y="6062673"/>
            <a:ext cx="2656698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CONTROL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4928222" y="6046867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2058201" y="0"/>
                </a:moveTo>
                <a:lnTo>
                  <a:pt x="0" y="0"/>
                </a:lnTo>
                <a:lnTo>
                  <a:pt x="0" y="899382"/>
                </a:lnTo>
                <a:lnTo>
                  <a:pt x="2058201" y="899382"/>
                </a:lnTo>
                <a:lnTo>
                  <a:pt x="20582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22620" y="6385502"/>
            <a:ext cx="2058201" cy="899382"/>
          </a:xfrm>
          <a:custGeom>
            <a:avLst/>
            <a:gdLst/>
            <a:ahLst/>
            <a:cxnLst/>
            <a:rect r="r" b="b" t="t" l="l"/>
            <a:pathLst>
              <a:path h="899382" w="2058201">
                <a:moveTo>
                  <a:pt x="0" y="0"/>
                </a:moveTo>
                <a:lnTo>
                  <a:pt x="2058201" y="0"/>
                </a:lnTo>
                <a:lnTo>
                  <a:pt x="2058201" y="899382"/>
                </a:lnTo>
                <a:lnTo>
                  <a:pt x="0" y="899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357150" y="6401308"/>
            <a:ext cx="3430125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NIVELACIÓN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444667"/>
            <a:ext cx="833648" cy="833648"/>
            <a:chOff x="0" y="0"/>
            <a:chExt cx="1111530" cy="11115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FFFFFF"/>
                  </a:solidFill>
                  <a:latin typeface="HK Modular"/>
                </a:rPr>
                <a:t>3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026811" y="522171"/>
            <a:ext cx="4194789" cy="60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Menú principal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67096D">
                <a:alpha val="100000"/>
              </a:srgbClr>
            </a:gs>
            <a:gs pos="50000">
              <a:srgbClr val="1A0242">
                <a:alpha val="100000"/>
              </a:srgbClr>
            </a:gs>
            <a:gs pos="100000">
              <a:srgbClr val="000000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1634" y="-4392134"/>
            <a:ext cx="19071268" cy="19071268"/>
          </a:xfrm>
          <a:custGeom>
            <a:avLst/>
            <a:gdLst/>
            <a:ahLst/>
            <a:cxnLst/>
            <a:rect r="r" b="b" t="t" l="l"/>
            <a:pathLst>
              <a:path h="19071268" w="19071268">
                <a:moveTo>
                  <a:pt x="0" y="0"/>
                </a:moveTo>
                <a:lnTo>
                  <a:pt x="19071268" y="0"/>
                </a:lnTo>
                <a:lnTo>
                  <a:pt x="19071268" y="19071268"/>
                </a:lnTo>
                <a:lnTo>
                  <a:pt x="0" y="19071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3423" y="444667"/>
            <a:ext cx="833648" cy="833648"/>
            <a:chOff x="0" y="0"/>
            <a:chExt cx="1111530" cy="11115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1530" cy="1111530"/>
            </a:xfrm>
            <a:custGeom>
              <a:avLst/>
              <a:gdLst/>
              <a:ahLst/>
              <a:cxnLst/>
              <a:rect r="r" b="b" t="t" l="l"/>
              <a:pathLst>
                <a:path h="1111530" w="1111530">
                  <a:moveTo>
                    <a:pt x="0" y="0"/>
                  </a:moveTo>
                  <a:lnTo>
                    <a:pt x="1111530" y="0"/>
                  </a:lnTo>
                  <a:lnTo>
                    <a:pt x="1111530" y="1111530"/>
                  </a:lnTo>
                  <a:lnTo>
                    <a:pt x="0" y="111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345539" y="293854"/>
              <a:ext cx="420453" cy="4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02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FFFFFF"/>
                  </a:solidFill>
                  <a:latin typeface="HK Modular"/>
                </a:rPr>
                <a:t>4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75778" y="3470019"/>
            <a:ext cx="3036551" cy="3036551"/>
          </a:xfrm>
          <a:custGeom>
            <a:avLst/>
            <a:gdLst/>
            <a:ahLst/>
            <a:cxnLst/>
            <a:rect r="r" b="b" t="t" l="l"/>
            <a:pathLst>
              <a:path h="3036551" w="3036551">
                <a:moveTo>
                  <a:pt x="0" y="0"/>
                </a:moveTo>
                <a:lnTo>
                  <a:pt x="3036551" y="0"/>
                </a:lnTo>
                <a:lnTo>
                  <a:pt x="3036551" y="3036551"/>
                </a:lnTo>
                <a:lnTo>
                  <a:pt x="0" y="3036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39836" y="3489069"/>
            <a:ext cx="3036551" cy="3036551"/>
          </a:xfrm>
          <a:custGeom>
            <a:avLst/>
            <a:gdLst/>
            <a:ahLst/>
            <a:cxnLst/>
            <a:rect r="r" b="b" t="t" l="l"/>
            <a:pathLst>
              <a:path h="3036551" w="3036551">
                <a:moveTo>
                  <a:pt x="0" y="0"/>
                </a:moveTo>
                <a:lnTo>
                  <a:pt x="3036551" y="0"/>
                </a:lnTo>
                <a:lnTo>
                  <a:pt x="3036551" y="3036551"/>
                </a:lnTo>
                <a:lnTo>
                  <a:pt x="0" y="3036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00537" y="3794580"/>
            <a:ext cx="3192940" cy="3192940"/>
          </a:xfrm>
          <a:custGeom>
            <a:avLst/>
            <a:gdLst/>
            <a:ahLst/>
            <a:cxnLst/>
            <a:rect r="r" b="b" t="t" l="l"/>
            <a:pathLst>
              <a:path h="3192940" w="3192940">
                <a:moveTo>
                  <a:pt x="0" y="0"/>
                </a:moveTo>
                <a:lnTo>
                  <a:pt x="3192939" y="0"/>
                </a:lnTo>
                <a:lnTo>
                  <a:pt x="3192939" y="3192940"/>
                </a:lnTo>
                <a:lnTo>
                  <a:pt x="0" y="3192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01534" y="522171"/>
            <a:ext cx="4194789" cy="60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60"/>
              </a:lnSpc>
              <a:spcBef>
                <a:spcPct val="0"/>
              </a:spcBef>
            </a:pPr>
            <a:r>
              <a:rPr lang="en-US" sz="3471">
                <a:solidFill>
                  <a:srgbClr val="FFFFFF"/>
                </a:solidFill>
                <a:latin typeface="Tomorrow"/>
              </a:rPr>
              <a:t>Creaciones 3D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0304" y="2564149"/>
            <a:ext cx="5287500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CREACIÓN DE DISEÑOS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47736" y="2564149"/>
            <a:ext cx="4620750" cy="77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Gagalin"/>
              </a:rPr>
              <a:t>BANCO DE DISEÑOS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48647" y="2578223"/>
            <a:ext cx="4710653" cy="121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3464">
                <a:solidFill>
                  <a:srgbClr val="FFFFFF"/>
                </a:solidFill>
                <a:latin typeface="Gagalin"/>
              </a:rPr>
              <a:t>pasar archivos a formato de impresora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1680" y="6911320"/>
            <a:ext cx="4710653" cy="121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3464">
                <a:solidFill>
                  <a:srgbClr val="FFFFFF"/>
                </a:solidFill>
                <a:latin typeface="Gagalin"/>
              </a:rPr>
              <a:t>pasar archivos a formato de impresora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DAF_4QTcZp8</dc:identifier>
  <dcterms:modified xsi:type="dcterms:W3CDTF">2011-08-01T06:04:30Z</dcterms:modified>
  <cp:revision>1</cp:revision>
  <dc:title>impresión 3D</dc:title>
</cp:coreProperties>
</file>