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66" r:id="rId5"/>
    <p:sldId id="308" r:id="rId6"/>
    <p:sldId id="310" r:id="rId7"/>
    <p:sldId id="315" r:id="rId8"/>
    <p:sldId id="311" r:id="rId9"/>
    <p:sldId id="314" r:id="rId10"/>
    <p:sldId id="316" r:id="rId11"/>
    <p:sldId id="318" r:id="rId12"/>
    <p:sldId id="319" r:id="rId13"/>
    <p:sldId id="321" r:id="rId14"/>
    <p:sldId id="322" r:id="rId15"/>
    <p:sldId id="323" r:id="rId16"/>
    <p:sldId id="324" r:id="rId17"/>
    <p:sldId id="312" r:id="rId18"/>
    <p:sldId id="325" r:id="rId19"/>
    <p:sldId id="313" r:id="rId20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57FE2-AC98-1FC5-1FCE-5E24BF2AB3C1}" v="283" dt="2022-05-15T14:02:17.809"/>
    <p1510:client id="{5A16FD98-2398-4E8C-F394-A357E3207607}" v="1458" dt="2022-04-13T17:19:59.468"/>
    <p1510:client id="{6724357F-E148-4B6B-A630-2B1F1AF0245E}" v="6" dt="2022-03-24T11:13:27.718"/>
    <p1510:client id="{9467D7FD-AB30-9BC4-A596-4643DE1E9FF3}" v="1" dt="2022-03-25T09:39:01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s-ES" b="1" noProof="0" dirty="0"/>
            <a:t>Programas de diseño y búsqueda de recursos. 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s-ES" noProof="0" dirty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s-ES" noProof="0" dirty="0"/>
        </a:p>
      </dgm:t>
    </dgm:pt>
    <dgm:pt modelId="{49225C73-1633-42F1-AB3B-7CB183E5F8B8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s-ES" b="1" noProof="0" dirty="0"/>
            <a:t>Programas impresora 3d y conversores imágenes.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s-ES" noProof="0" dirty="0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s-ES" noProof="0" dirty="0"/>
        </a:p>
      </dgm:t>
    </dgm:pt>
    <dgm:pt modelId="{1C383F32-22E8-4F62-A3E0-BDC3D5F4899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s-ES" b="1" noProof="0" dirty="0"/>
            <a:t>Preparación impresora, calibrar y calcular .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s-ES" noProof="0" dirty="0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s-ES" noProof="0" dirty="0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 custScaleX="26505" custScaleY="15461"/>
      <dgm:spPr>
        <a:ln>
          <a:noFill/>
        </a:ln>
      </dgm:spPr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ln>
          <a:noFill/>
        </a:ln>
      </dgm:spPr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3d2" qsCatId="3D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s-ES" b="1" noProof="0" dirty="0"/>
            <a:t>Programas de diseño y búsqueda de recursos.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s-ES" noProof="0" dirty="0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s-ES" noProof="0" dirty="0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1" custScaleX="139340" custScaleY="113873" custLinFactNeighborX="-24984" custLinFactNeighborY="-61939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1" custScaleX="26505" custScaleY="15461"/>
      <dgm:spPr/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3d2" qsCatId="3D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s-ES" b="1" noProof="0" dirty="0"/>
            <a:t>Programas impresora 3d y conversores imágenes.</a:t>
          </a:r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s-ES" noProof="0" dirty="0"/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s-ES" noProof="0" dirty="0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0" presStyleCnt="1"/>
      <dgm:spPr>
        <a:prstGeom prst="ellipse">
          <a:avLst/>
        </a:prstGeom>
        <a:solidFill>
          <a:schemeClr val="accent3"/>
        </a:solidFill>
      </dgm:spPr>
    </dgm:pt>
    <dgm:pt modelId="{E94F35BC-9C76-400A-BBCA-0032259E2E5A}" type="pres">
      <dgm:prSet presAssocID="{49225C73-1633-42F1-AB3B-7CB183E5F8B8}" presName="iconRect" presStyleLbl="node1" presStyleIdx="0" presStyleCnt="1"/>
      <dgm:spPr/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0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B0B5B21A-5ADD-4500-9A67-9B26AF543EBA}" type="presParOf" srcId="{B6056BFB-47D7-4C5F-BA11-2CB63C56A52D}" destId="{2F278BF9-E1B2-4A1C-B065-C19A7B904219}" srcOrd="0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4766D8-11B7-40DC-9143-618FC58E2FC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F03BA9E-57AD-4701-A483-741F095F3426}">
      <dgm:prSet/>
      <dgm:spPr/>
      <dgm:t>
        <a:bodyPr/>
        <a:lstStyle/>
        <a:p>
          <a:r>
            <a:rPr lang="en-US" dirty="0"/>
            <a:t>- Añadir impresora: </a:t>
          </a:r>
        </a:p>
      </dgm:t>
    </dgm:pt>
    <dgm:pt modelId="{20DD653A-830A-44F5-816D-629109A9D150}" type="parTrans" cxnId="{77654AEE-C9F4-4E89-B30B-C5EE16D435E0}">
      <dgm:prSet/>
      <dgm:spPr/>
      <dgm:t>
        <a:bodyPr/>
        <a:lstStyle/>
        <a:p>
          <a:endParaRPr lang="en-US"/>
        </a:p>
      </dgm:t>
    </dgm:pt>
    <dgm:pt modelId="{1CBF74DC-D812-4727-89CA-AB7878B27BDB}" type="sibTrans" cxnId="{77654AEE-C9F4-4E89-B30B-C5EE16D435E0}">
      <dgm:prSet/>
      <dgm:spPr/>
      <dgm:t>
        <a:bodyPr/>
        <a:lstStyle/>
        <a:p>
          <a:endParaRPr lang="en-US"/>
        </a:p>
      </dgm:t>
    </dgm:pt>
    <dgm:pt modelId="{61C594ED-77F6-44C4-8C24-713FE996D771}">
      <dgm:prSet/>
      <dgm:spPr/>
      <dgm:t>
        <a:bodyPr/>
        <a:lstStyle/>
        <a:p>
          <a:r>
            <a:rPr lang="en-US" dirty="0"/>
            <a:t>Add--&gt;custom--&gt; FFP --&gt; ¨COLIDO¨ (anykubic.mega.S.PRO)</a:t>
          </a:r>
        </a:p>
      </dgm:t>
    </dgm:pt>
    <dgm:pt modelId="{BA5A69A8-5E5C-47CA-A1EA-BBA6D5786FDE}" type="parTrans" cxnId="{6C9A4A9A-294C-4D67-B4C2-A71CF01FD3E4}">
      <dgm:prSet/>
      <dgm:spPr/>
      <dgm:t>
        <a:bodyPr/>
        <a:lstStyle/>
        <a:p>
          <a:endParaRPr lang="en-US"/>
        </a:p>
      </dgm:t>
    </dgm:pt>
    <dgm:pt modelId="{5252AB5F-1E33-465F-A2E4-4ADC6A71435F}" type="sibTrans" cxnId="{6C9A4A9A-294C-4D67-B4C2-A71CF01FD3E4}">
      <dgm:prSet/>
      <dgm:spPr/>
      <dgm:t>
        <a:bodyPr/>
        <a:lstStyle/>
        <a:p>
          <a:endParaRPr lang="en-US"/>
        </a:p>
      </dgm:t>
    </dgm:pt>
    <dgm:pt modelId="{3590E10D-C552-4878-805F-0B240821C570}">
      <dgm:prSet/>
      <dgm:spPr/>
      <dgm:t>
        <a:bodyPr/>
        <a:lstStyle/>
        <a:p>
          <a:r>
            <a:rPr lang="en-US" dirty="0"/>
            <a:t>- Preferencias: idioma, ajuste estructura del soporte (distancia en z del soporte), 0,1 o 0,2</a:t>
          </a:r>
        </a:p>
      </dgm:t>
    </dgm:pt>
    <dgm:pt modelId="{6908B991-3809-4E81-9739-C01C1D7C7A3C}" type="parTrans" cxnId="{0BECB228-96BC-4170-A76B-F7EDE76148CA}">
      <dgm:prSet/>
      <dgm:spPr/>
      <dgm:t>
        <a:bodyPr/>
        <a:lstStyle/>
        <a:p>
          <a:endParaRPr lang="en-US"/>
        </a:p>
      </dgm:t>
    </dgm:pt>
    <dgm:pt modelId="{DA9352F8-C886-4A38-AEA8-301AFE34F435}" type="sibTrans" cxnId="{0BECB228-96BC-4170-A76B-F7EDE76148CA}">
      <dgm:prSet/>
      <dgm:spPr/>
      <dgm:t>
        <a:bodyPr/>
        <a:lstStyle/>
        <a:p>
          <a:endParaRPr lang="en-US"/>
        </a:p>
      </dgm:t>
    </dgm:pt>
    <dgm:pt modelId="{AD06412D-FBCB-461E-A962-A21BD1FFF178}">
      <dgm:prSet/>
      <dgm:spPr/>
      <dgm:t>
        <a:bodyPr/>
        <a:lstStyle/>
        <a:p>
          <a:r>
            <a:rPr lang="en-US" dirty="0"/>
            <a:t>- Materiales generico PLA</a:t>
          </a:r>
        </a:p>
      </dgm:t>
    </dgm:pt>
    <dgm:pt modelId="{4FA1EC30-2D4B-49ED-AA56-516BF205998A}" type="parTrans" cxnId="{1C54C32D-44A6-4D30-828D-AA2D5E4152C0}">
      <dgm:prSet/>
      <dgm:spPr/>
      <dgm:t>
        <a:bodyPr/>
        <a:lstStyle/>
        <a:p>
          <a:endParaRPr lang="en-US"/>
        </a:p>
      </dgm:t>
    </dgm:pt>
    <dgm:pt modelId="{E2EA6E9F-8D3A-4856-AFD8-862E88950E7A}" type="sibTrans" cxnId="{1C54C32D-44A6-4D30-828D-AA2D5E4152C0}">
      <dgm:prSet/>
      <dgm:spPr/>
      <dgm:t>
        <a:bodyPr/>
        <a:lstStyle/>
        <a:p>
          <a:endParaRPr lang="en-US"/>
        </a:p>
      </dgm:t>
    </dgm:pt>
    <dgm:pt modelId="{DF8AB6A3-E0A4-4E53-A701-EB22F5380F65}">
      <dgm:prSet/>
      <dgm:spPr/>
      <dgm:t>
        <a:bodyPr/>
        <a:lstStyle/>
        <a:p>
          <a:r>
            <a:rPr lang="en-US" dirty="0"/>
            <a:t>- Perfiles--&gt; 3D importar archivo</a:t>
          </a:r>
        </a:p>
      </dgm:t>
    </dgm:pt>
    <dgm:pt modelId="{4CBE93F3-D658-499B-A89B-CFAA8CBB6DD9}" type="parTrans" cxnId="{069766C4-6610-4746-A928-1521527CE5BF}">
      <dgm:prSet/>
      <dgm:spPr/>
      <dgm:t>
        <a:bodyPr/>
        <a:lstStyle/>
        <a:p>
          <a:endParaRPr lang="en-US"/>
        </a:p>
      </dgm:t>
    </dgm:pt>
    <dgm:pt modelId="{7977CC99-7D65-4D84-B61F-C079386B9B89}" type="sibTrans" cxnId="{069766C4-6610-4746-A928-1521527CE5BF}">
      <dgm:prSet/>
      <dgm:spPr/>
      <dgm:t>
        <a:bodyPr/>
        <a:lstStyle/>
        <a:p>
          <a:endParaRPr lang="en-US"/>
        </a:p>
      </dgm:t>
    </dgm:pt>
    <dgm:pt modelId="{EDDF1D7B-DC5D-45C2-AD2E-0467BE1B2667}" type="pres">
      <dgm:prSet presAssocID="{F54766D8-11B7-40DC-9143-618FC58E2FCF}" presName="linear" presStyleCnt="0">
        <dgm:presLayoutVars>
          <dgm:animLvl val="lvl"/>
          <dgm:resizeHandles val="exact"/>
        </dgm:presLayoutVars>
      </dgm:prSet>
      <dgm:spPr/>
    </dgm:pt>
    <dgm:pt modelId="{CB3091FD-B2FD-49D8-A8BF-9E68579067F1}" type="pres">
      <dgm:prSet presAssocID="{AF03BA9E-57AD-4701-A483-741F095F342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71E3052-7858-41CC-AA10-B554B613EA37}" type="pres">
      <dgm:prSet presAssocID="{1CBF74DC-D812-4727-89CA-AB7878B27BDB}" presName="spacer" presStyleCnt="0"/>
      <dgm:spPr/>
    </dgm:pt>
    <dgm:pt modelId="{D535DEB4-A64B-4370-98F3-1EADA0310BE8}" type="pres">
      <dgm:prSet presAssocID="{61C594ED-77F6-44C4-8C24-713FE996D77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6922CCE-2823-4F68-A618-CA3E7F1E0234}" type="pres">
      <dgm:prSet presAssocID="{5252AB5F-1E33-465F-A2E4-4ADC6A71435F}" presName="spacer" presStyleCnt="0"/>
      <dgm:spPr/>
    </dgm:pt>
    <dgm:pt modelId="{8AD8F200-AEF5-4BB6-8689-92721452F60C}" type="pres">
      <dgm:prSet presAssocID="{3590E10D-C552-4878-805F-0B240821C57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8C665B6-B8E1-48CD-9DAE-C34EAC6A8155}" type="pres">
      <dgm:prSet presAssocID="{DA9352F8-C886-4A38-AEA8-301AFE34F435}" presName="spacer" presStyleCnt="0"/>
      <dgm:spPr/>
    </dgm:pt>
    <dgm:pt modelId="{FF6DE559-2C2D-457A-AE0D-2406AC9AA126}" type="pres">
      <dgm:prSet presAssocID="{AD06412D-FBCB-461E-A962-A21BD1FFF17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C57E1A5-5918-42EB-9F2F-3CC8150BC301}" type="pres">
      <dgm:prSet presAssocID="{E2EA6E9F-8D3A-4856-AFD8-862E88950E7A}" presName="spacer" presStyleCnt="0"/>
      <dgm:spPr/>
    </dgm:pt>
    <dgm:pt modelId="{515C3506-CC93-4A1B-A9EC-97CEBD0D3575}" type="pres">
      <dgm:prSet presAssocID="{DF8AB6A3-E0A4-4E53-A701-EB22F5380F6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9CC0601-72C0-449F-9232-559D11163E3C}" type="presOf" srcId="{AF03BA9E-57AD-4701-A483-741F095F3426}" destId="{CB3091FD-B2FD-49D8-A8BF-9E68579067F1}" srcOrd="0" destOrd="0" presId="urn:microsoft.com/office/officeart/2005/8/layout/vList2"/>
    <dgm:cxn modelId="{AD1B791F-6103-4C10-9247-9F0FBC5A150F}" type="presOf" srcId="{61C594ED-77F6-44C4-8C24-713FE996D771}" destId="{D535DEB4-A64B-4370-98F3-1EADA0310BE8}" srcOrd="0" destOrd="0" presId="urn:microsoft.com/office/officeart/2005/8/layout/vList2"/>
    <dgm:cxn modelId="{0BECB228-96BC-4170-A76B-F7EDE76148CA}" srcId="{F54766D8-11B7-40DC-9143-618FC58E2FCF}" destId="{3590E10D-C552-4878-805F-0B240821C570}" srcOrd="2" destOrd="0" parTransId="{6908B991-3809-4E81-9739-C01C1D7C7A3C}" sibTransId="{DA9352F8-C886-4A38-AEA8-301AFE34F435}"/>
    <dgm:cxn modelId="{017FAF2C-C6E4-423F-8D2C-039E7567E8BF}" type="presOf" srcId="{AD06412D-FBCB-461E-A962-A21BD1FFF178}" destId="{FF6DE559-2C2D-457A-AE0D-2406AC9AA126}" srcOrd="0" destOrd="0" presId="urn:microsoft.com/office/officeart/2005/8/layout/vList2"/>
    <dgm:cxn modelId="{1C54C32D-44A6-4D30-828D-AA2D5E4152C0}" srcId="{F54766D8-11B7-40DC-9143-618FC58E2FCF}" destId="{AD06412D-FBCB-461E-A962-A21BD1FFF178}" srcOrd="3" destOrd="0" parTransId="{4FA1EC30-2D4B-49ED-AA56-516BF205998A}" sibTransId="{E2EA6E9F-8D3A-4856-AFD8-862E88950E7A}"/>
    <dgm:cxn modelId="{E3D3C95E-33FE-4C41-9BAC-F4D1FCBDBFE3}" type="presOf" srcId="{DF8AB6A3-E0A4-4E53-A701-EB22F5380F65}" destId="{515C3506-CC93-4A1B-A9EC-97CEBD0D3575}" srcOrd="0" destOrd="0" presId="urn:microsoft.com/office/officeart/2005/8/layout/vList2"/>
    <dgm:cxn modelId="{FC3E6046-839E-484C-83EC-72EFE254F32C}" type="presOf" srcId="{3590E10D-C552-4878-805F-0B240821C570}" destId="{8AD8F200-AEF5-4BB6-8689-92721452F60C}" srcOrd="0" destOrd="0" presId="urn:microsoft.com/office/officeart/2005/8/layout/vList2"/>
    <dgm:cxn modelId="{6C9A4A9A-294C-4D67-B4C2-A71CF01FD3E4}" srcId="{F54766D8-11B7-40DC-9143-618FC58E2FCF}" destId="{61C594ED-77F6-44C4-8C24-713FE996D771}" srcOrd="1" destOrd="0" parTransId="{BA5A69A8-5E5C-47CA-A1EA-BBA6D5786FDE}" sibTransId="{5252AB5F-1E33-465F-A2E4-4ADC6A71435F}"/>
    <dgm:cxn modelId="{069766C4-6610-4746-A928-1521527CE5BF}" srcId="{F54766D8-11B7-40DC-9143-618FC58E2FCF}" destId="{DF8AB6A3-E0A4-4E53-A701-EB22F5380F65}" srcOrd="4" destOrd="0" parTransId="{4CBE93F3-D658-499B-A89B-CFAA8CBB6DD9}" sibTransId="{7977CC99-7D65-4D84-B61F-C079386B9B89}"/>
    <dgm:cxn modelId="{756450E4-56A8-41C2-8F04-BC6D19824609}" type="presOf" srcId="{F54766D8-11B7-40DC-9143-618FC58E2FCF}" destId="{EDDF1D7B-DC5D-45C2-AD2E-0467BE1B2667}" srcOrd="0" destOrd="0" presId="urn:microsoft.com/office/officeart/2005/8/layout/vList2"/>
    <dgm:cxn modelId="{77654AEE-C9F4-4E89-B30B-C5EE16D435E0}" srcId="{F54766D8-11B7-40DC-9143-618FC58E2FCF}" destId="{AF03BA9E-57AD-4701-A483-741F095F3426}" srcOrd="0" destOrd="0" parTransId="{20DD653A-830A-44F5-816D-629109A9D150}" sibTransId="{1CBF74DC-D812-4727-89CA-AB7878B27BDB}"/>
    <dgm:cxn modelId="{CD633E3D-7E84-4BB1-9258-38FD8783E5BD}" type="presParOf" srcId="{EDDF1D7B-DC5D-45C2-AD2E-0467BE1B2667}" destId="{CB3091FD-B2FD-49D8-A8BF-9E68579067F1}" srcOrd="0" destOrd="0" presId="urn:microsoft.com/office/officeart/2005/8/layout/vList2"/>
    <dgm:cxn modelId="{B45A75A4-5792-47F2-B22C-957AD135A50D}" type="presParOf" srcId="{EDDF1D7B-DC5D-45C2-AD2E-0467BE1B2667}" destId="{471E3052-7858-41CC-AA10-B554B613EA37}" srcOrd="1" destOrd="0" presId="urn:microsoft.com/office/officeart/2005/8/layout/vList2"/>
    <dgm:cxn modelId="{E8771DD5-C0A9-4390-8B69-1DFFBBF5C427}" type="presParOf" srcId="{EDDF1D7B-DC5D-45C2-AD2E-0467BE1B2667}" destId="{D535DEB4-A64B-4370-98F3-1EADA0310BE8}" srcOrd="2" destOrd="0" presId="urn:microsoft.com/office/officeart/2005/8/layout/vList2"/>
    <dgm:cxn modelId="{F90CEAA5-53EF-4EDF-8B55-8FC814ED3AEA}" type="presParOf" srcId="{EDDF1D7B-DC5D-45C2-AD2E-0467BE1B2667}" destId="{96922CCE-2823-4F68-A618-CA3E7F1E0234}" srcOrd="3" destOrd="0" presId="urn:microsoft.com/office/officeart/2005/8/layout/vList2"/>
    <dgm:cxn modelId="{8B00A871-7EA2-4C2F-8D5B-A17850594347}" type="presParOf" srcId="{EDDF1D7B-DC5D-45C2-AD2E-0467BE1B2667}" destId="{8AD8F200-AEF5-4BB6-8689-92721452F60C}" srcOrd="4" destOrd="0" presId="urn:microsoft.com/office/officeart/2005/8/layout/vList2"/>
    <dgm:cxn modelId="{46D6F729-508C-444E-A8EB-120C1481D06A}" type="presParOf" srcId="{EDDF1D7B-DC5D-45C2-AD2E-0467BE1B2667}" destId="{E8C665B6-B8E1-48CD-9DAE-C34EAC6A8155}" srcOrd="5" destOrd="0" presId="urn:microsoft.com/office/officeart/2005/8/layout/vList2"/>
    <dgm:cxn modelId="{35C12794-C4AF-4DD5-A1E4-0A77E75B21BD}" type="presParOf" srcId="{EDDF1D7B-DC5D-45C2-AD2E-0467BE1B2667}" destId="{FF6DE559-2C2D-457A-AE0D-2406AC9AA126}" srcOrd="6" destOrd="0" presId="urn:microsoft.com/office/officeart/2005/8/layout/vList2"/>
    <dgm:cxn modelId="{0BE28AD7-0DB1-4FFD-AF00-BC626D794318}" type="presParOf" srcId="{EDDF1D7B-DC5D-45C2-AD2E-0467BE1B2667}" destId="{6C57E1A5-5918-42EB-9F2F-3CC8150BC301}" srcOrd="7" destOrd="0" presId="urn:microsoft.com/office/officeart/2005/8/layout/vList2"/>
    <dgm:cxn modelId="{5A807298-65C2-45D7-B34D-9D952D91F6BC}" type="presParOf" srcId="{EDDF1D7B-DC5D-45C2-AD2E-0467BE1B2667}" destId="{515C3506-CC93-4A1B-A9EC-97CEBD0D357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BC02DB6-B93D-4F10-AE30-00157212E0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1ED8EC-1677-4657-AC5A-45CAFE6B01D4}">
      <dgm:prSet phldr="0"/>
      <dgm:spPr/>
      <dgm:t>
        <a:bodyPr/>
        <a:lstStyle/>
        <a:p>
          <a:pPr rtl="0"/>
          <a:r>
            <a:rPr lang="es-ES_tradnl" dirty="0">
              <a:latin typeface="Georgia Pro Cond Light" panose="020F0302020204030204"/>
            </a:rPr>
            <a:t>Grosor: ideal 0.1</a:t>
          </a:r>
          <a:endParaRPr lang="es-ES_tradnl" dirty="0"/>
        </a:p>
      </dgm:t>
    </dgm:pt>
    <dgm:pt modelId="{7B3629C5-07D7-4BD3-96C7-6C3F48AF87E9}" type="parTrans" cxnId="{98C1E256-B3A2-4E8D-B720-512E9D59F0CC}">
      <dgm:prSet/>
      <dgm:spPr/>
      <dgm:t>
        <a:bodyPr/>
        <a:lstStyle/>
        <a:p>
          <a:endParaRPr lang="en-US"/>
        </a:p>
      </dgm:t>
    </dgm:pt>
    <dgm:pt modelId="{AAC434A1-43F0-4305-9AF2-9B9E80A23D6E}" type="sibTrans" cxnId="{98C1E256-B3A2-4E8D-B720-512E9D59F0CC}">
      <dgm:prSet/>
      <dgm:spPr/>
      <dgm:t>
        <a:bodyPr/>
        <a:lstStyle/>
        <a:p>
          <a:endParaRPr lang="en-US"/>
        </a:p>
      </dgm:t>
    </dgm:pt>
    <dgm:pt modelId="{8A5AFCAB-CC8A-46B0-B4C9-8C56B96BBF9A}">
      <dgm:prSet phldr="0"/>
      <dgm:spPr/>
      <dgm:t>
        <a:bodyPr/>
        <a:lstStyle/>
        <a:p>
          <a:pPr rtl="0"/>
          <a:r>
            <a:rPr lang="es-ES_tradnl" dirty="0">
              <a:latin typeface="Georgia Pro Cond Light" panose="020F0302020204030204"/>
            </a:rPr>
            <a:t>Densidad: 20 o 30</a:t>
          </a:r>
        </a:p>
      </dgm:t>
    </dgm:pt>
    <dgm:pt modelId="{D2DB1F92-9AE6-47FE-A6F7-57B5ED6CDA32}" type="parTrans" cxnId="{128BD9FA-8BAF-4B5F-8F04-85394D15BA6A}">
      <dgm:prSet/>
      <dgm:spPr/>
    </dgm:pt>
    <dgm:pt modelId="{A364DCAD-E8A8-4378-B14E-3432CCFA4403}" type="sibTrans" cxnId="{128BD9FA-8BAF-4B5F-8F04-85394D15BA6A}">
      <dgm:prSet/>
      <dgm:spPr/>
    </dgm:pt>
    <dgm:pt modelId="{12E7919A-FD39-433A-A355-D7D109D14A22}">
      <dgm:prSet phldr="0"/>
      <dgm:spPr/>
      <dgm:t>
        <a:bodyPr/>
        <a:lstStyle/>
        <a:p>
          <a:pPr rtl="0"/>
          <a:r>
            <a:rPr lang="es-ES_tradnl" dirty="0">
              <a:latin typeface="Georgia Pro Cond Light" panose="020F0302020204030204"/>
            </a:rPr>
            <a:t>Patrón: relleno--&gt;rejilla, líneas, triángulos...</a:t>
          </a:r>
        </a:p>
      </dgm:t>
    </dgm:pt>
    <dgm:pt modelId="{816F3542-654C-43D3-83C4-FCCE00A6228E}" type="parTrans" cxnId="{52081F36-1CB8-4B3C-9C46-AF41E27D7307}">
      <dgm:prSet/>
      <dgm:spPr/>
    </dgm:pt>
    <dgm:pt modelId="{0D9ABBAF-2D05-4636-A332-92C0874BD40B}" type="sibTrans" cxnId="{52081F36-1CB8-4B3C-9C46-AF41E27D7307}">
      <dgm:prSet/>
      <dgm:spPr/>
    </dgm:pt>
    <dgm:pt modelId="{425A87AA-BEEF-499C-A6C9-D6C5E2A131F4}">
      <dgm:prSet phldr="0"/>
      <dgm:spPr/>
      <dgm:t>
        <a:bodyPr/>
        <a:lstStyle/>
        <a:p>
          <a:pPr rtl="0"/>
          <a:r>
            <a:rPr lang="es-ES_tradnl" dirty="0">
              <a:latin typeface="Georgia Pro Cond Light" panose="020F0302020204030204"/>
            </a:rPr>
            <a:t>Temperatura: 200ºC a 220ªC (195ºC)</a:t>
          </a:r>
        </a:p>
      </dgm:t>
    </dgm:pt>
    <dgm:pt modelId="{EC29EDB5-9A1E-46E9-B0CA-D91BBC207F4A}" type="parTrans" cxnId="{E66CD7E1-B593-4C00-AFEC-B7231620B525}">
      <dgm:prSet/>
      <dgm:spPr/>
    </dgm:pt>
    <dgm:pt modelId="{039B0EE7-B40A-4B06-9452-93F4C09D331A}" type="sibTrans" cxnId="{E66CD7E1-B593-4C00-AFEC-B7231620B525}">
      <dgm:prSet/>
      <dgm:spPr/>
    </dgm:pt>
    <dgm:pt modelId="{8663B969-6321-4A19-B9D1-8DFC1C834169}">
      <dgm:prSet phldr="0"/>
      <dgm:spPr/>
      <dgm:t>
        <a:bodyPr/>
        <a:lstStyle/>
        <a:p>
          <a:pPr rtl="0"/>
          <a:r>
            <a:rPr lang="es-ES_tradnl" dirty="0">
              <a:latin typeface="Georgia Pro Cond Light" panose="020F0302020204030204"/>
            </a:rPr>
            <a:t>Velocidad: 50 mm/s</a:t>
          </a:r>
        </a:p>
      </dgm:t>
    </dgm:pt>
    <dgm:pt modelId="{88170009-9A64-4E10-9A9A-227548A26D05}" type="parTrans" cxnId="{7FE39242-ED08-4F0D-A571-38E755D701B6}">
      <dgm:prSet/>
      <dgm:spPr/>
    </dgm:pt>
    <dgm:pt modelId="{CC04AB76-EADF-4491-AB5A-338145968BA7}" type="sibTrans" cxnId="{7FE39242-ED08-4F0D-A571-38E755D701B6}">
      <dgm:prSet/>
      <dgm:spPr/>
    </dgm:pt>
    <dgm:pt modelId="{6236D207-099D-4F2F-BDEC-442001360844}">
      <dgm:prSet phldr="0"/>
      <dgm:spPr/>
      <dgm:t>
        <a:bodyPr/>
        <a:lstStyle/>
        <a:p>
          <a:pPr rtl="0"/>
          <a:r>
            <a:rPr lang="es-ES_tradnl" dirty="0">
              <a:latin typeface="Georgia Pro Cond Light" panose="020F0302020204030204"/>
            </a:rPr>
            <a:t>Soporte: partes en el aire (tocando la placa de impresión, angulo 50, distancia z: 0,2 /0,25)</a:t>
          </a:r>
        </a:p>
      </dgm:t>
    </dgm:pt>
    <dgm:pt modelId="{6A5472EE-88CB-438D-AB23-C976A85BB26C}" type="parTrans" cxnId="{1F12CA68-D398-421C-BFD0-1E4A8F492395}">
      <dgm:prSet/>
      <dgm:spPr/>
    </dgm:pt>
    <dgm:pt modelId="{6CF19C90-76BA-47BD-BC7D-DCFCF983C45F}" type="sibTrans" cxnId="{1F12CA68-D398-421C-BFD0-1E4A8F492395}">
      <dgm:prSet/>
      <dgm:spPr/>
    </dgm:pt>
    <dgm:pt modelId="{8C9C49D7-AEAA-42A0-A801-DA022559F9E3}">
      <dgm:prSet phldr="0"/>
      <dgm:spPr/>
      <dgm:t>
        <a:bodyPr/>
        <a:lstStyle/>
        <a:p>
          <a:pPr rtl="0"/>
          <a:r>
            <a:rPr lang="es-ES_tradnl" dirty="0">
              <a:latin typeface="Georgia Pro Cond Light" panose="020F0302020204030204"/>
            </a:rPr>
            <a:t>Adherencia: borde (ninguno)</a:t>
          </a:r>
          <a:endParaRPr lang="es-ES_tradnl" dirty="0"/>
        </a:p>
      </dgm:t>
    </dgm:pt>
    <dgm:pt modelId="{60784BCB-BDE3-4080-9778-E7DB1C6BF839}" type="parTrans" cxnId="{23B80396-2DB9-4202-AF41-2C5A472D781C}">
      <dgm:prSet/>
      <dgm:spPr/>
    </dgm:pt>
    <dgm:pt modelId="{9BFCC7CF-5E31-4D63-80DF-11155A272518}" type="sibTrans" cxnId="{23B80396-2DB9-4202-AF41-2C5A472D781C}">
      <dgm:prSet/>
      <dgm:spPr/>
    </dgm:pt>
    <dgm:pt modelId="{418CAD97-7212-4CBC-9ACD-75387EA44F39}" type="pres">
      <dgm:prSet presAssocID="{1BC02DB6-B93D-4F10-AE30-00157212E0A6}" presName="linear" presStyleCnt="0">
        <dgm:presLayoutVars>
          <dgm:animLvl val="lvl"/>
          <dgm:resizeHandles val="exact"/>
        </dgm:presLayoutVars>
      </dgm:prSet>
      <dgm:spPr/>
    </dgm:pt>
    <dgm:pt modelId="{91DE4BFC-4B34-4B1A-9A58-D1CBE35D1369}" type="pres">
      <dgm:prSet presAssocID="{DE1ED8EC-1677-4657-AC5A-45CAFE6B01D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17C76B75-B0D0-43A3-B8D5-86FD4BA95904}" type="pres">
      <dgm:prSet presAssocID="{AAC434A1-43F0-4305-9AF2-9B9E80A23D6E}" presName="spacer" presStyleCnt="0"/>
      <dgm:spPr/>
    </dgm:pt>
    <dgm:pt modelId="{7DE8AD5E-A0D8-4EC1-A07B-930252BCE086}" type="pres">
      <dgm:prSet presAssocID="{8A5AFCAB-CC8A-46B0-B4C9-8C56B96BBF9A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30D1F6D-2268-4F5E-854E-63A5FB1CD896}" type="pres">
      <dgm:prSet presAssocID="{A364DCAD-E8A8-4378-B14E-3432CCFA4403}" presName="spacer" presStyleCnt="0"/>
      <dgm:spPr/>
    </dgm:pt>
    <dgm:pt modelId="{D02F699C-1251-42DD-AA8B-59DDAB583175}" type="pres">
      <dgm:prSet presAssocID="{12E7919A-FD39-433A-A355-D7D109D14A22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F19082D-8A4A-4362-9B64-FED1887BFF41}" type="pres">
      <dgm:prSet presAssocID="{0D9ABBAF-2D05-4636-A332-92C0874BD40B}" presName="spacer" presStyleCnt="0"/>
      <dgm:spPr/>
    </dgm:pt>
    <dgm:pt modelId="{12462639-051F-422B-805C-F6263DA06374}" type="pres">
      <dgm:prSet presAssocID="{425A87AA-BEEF-499C-A6C9-D6C5E2A131F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82E6B570-949C-4AC8-AA7B-AE390542900A}" type="pres">
      <dgm:prSet presAssocID="{039B0EE7-B40A-4B06-9452-93F4C09D331A}" presName="spacer" presStyleCnt="0"/>
      <dgm:spPr/>
    </dgm:pt>
    <dgm:pt modelId="{714F6832-4AAE-464A-998B-FB9A079EB15D}" type="pres">
      <dgm:prSet presAssocID="{8663B969-6321-4A19-B9D1-8DFC1C834169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5C2456D-FC0A-4C08-8060-BAA8F0920E3E}" type="pres">
      <dgm:prSet presAssocID="{CC04AB76-EADF-4491-AB5A-338145968BA7}" presName="spacer" presStyleCnt="0"/>
      <dgm:spPr/>
    </dgm:pt>
    <dgm:pt modelId="{05969DD9-28FA-4A7E-B77B-AD214CD38556}" type="pres">
      <dgm:prSet presAssocID="{6236D207-099D-4F2F-BDEC-442001360844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7D3C829-9F4F-4CFC-BB41-139FFEE2B6E9}" type="pres">
      <dgm:prSet presAssocID="{6CF19C90-76BA-47BD-BC7D-DCFCF983C45F}" presName="spacer" presStyleCnt="0"/>
      <dgm:spPr/>
    </dgm:pt>
    <dgm:pt modelId="{37EB82F7-AE84-4177-A522-07AE4B1475CA}" type="pres">
      <dgm:prSet presAssocID="{8C9C49D7-AEAA-42A0-A801-DA022559F9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680692D-7131-4229-A443-6A182BB0B08C}" type="presOf" srcId="{8C9C49D7-AEAA-42A0-A801-DA022559F9E3}" destId="{37EB82F7-AE84-4177-A522-07AE4B1475CA}" srcOrd="0" destOrd="0" presId="urn:microsoft.com/office/officeart/2005/8/layout/vList2"/>
    <dgm:cxn modelId="{367D6932-2F2B-413B-BE41-C884C43E56D9}" type="presOf" srcId="{6236D207-099D-4F2F-BDEC-442001360844}" destId="{05969DD9-28FA-4A7E-B77B-AD214CD38556}" srcOrd="0" destOrd="0" presId="urn:microsoft.com/office/officeart/2005/8/layout/vList2"/>
    <dgm:cxn modelId="{52081F36-1CB8-4B3C-9C46-AF41E27D7307}" srcId="{1BC02DB6-B93D-4F10-AE30-00157212E0A6}" destId="{12E7919A-FD39-433A-A355-D7D109D14A22}" srcOrd="2" destOrd="0" parTransId="{816F3542-654C-43D3-83C4-FCCE00A6228E}" sibTransId="{0D9ABBAF-2D05-4636-A332-92C0874BD40B}"/>
    <dgm:cxn modelId="{7FE39242-ED08-4F0D-A571-38E755D701B6}" srcId="{1BC02DB6-B93D-4F10-AE30-00157212E0A6}" destId="{8663B969-6321-4A19-B9D1-8DFC1C834169}" srcOrd="4" destOrd="0" parTransId="{88170009-9A64-4E10-9A9A-227548A26D05}" sibTransId="{CC04AB76-EADF-4491-AB5A-338145968BA7}"/>
    <dgm:cxn modelId="{1F12CA68-D398-421C-BFD0-1E4A8F492395}" srcId="{1BC02DB6-B93D-4F10-AE30-00157212E0A6}" destId="{6236D207-099D-4F2F-BDEC-442001360844}" srcOrd="5" destOrd="0" parTransId="{6A5472EE-88CB-438D-AB23-C976A85BB26C}" sibTransId="{6CF19C90-76BA-47BD-BC7D-DCFCF983C45F}"/>
    <dgm:cxn modelId="{62D7A84B-7F9D-4A5B-ABAF-71E7E10B9E84}" type="presOf" srcId="{1BC02DB6-B93D-4F10-AE30-00157212E0A6}" destId="{418CAD97-7212-4CBC-9ACD-75387EA44F39}" srcOrd="0" destOrd="0" presId="urn:microsoft.com/office/officeart/2005/8/layout/vList2"/>
    <dgm:cxn modelId="{7693806C-B9F4-4559-9EA3-83A580E477B1}" type="presOf" srcId="{425A87AA-BEEF-499C-A6C9-D6C5E2A131F4}" destId="{12462639-051F-422B-805C-F6263DA06374}" srcOrd="0" destOrd="0" presId="urn:microsoft.com/office/officeart/2005/8/layout/vList2"/>
    <dgm:cxn modelId="{98C1E256-B3A2-4E8D-B720-512E9D59F0CC}" srcId="{1BC02DB6-B93D-4F10-AE30-00157212E0A6}" destId="{DE1ED8EC-1677-4657-AC5A-45CAFE6B01D4}" srcOrd="0" destOrd="0" parTransId="{7B3629C5-07D7-4BD3-96C7-6C3F48AF87E9}" sibTransId="{AAC434A1-43F0-4305-9AF2-9B9E80A23D6E}"/>
    <dgm:cxn modelId="{23B80396-2DB9-4202-AF41-2C5A472D781C}" srcId="{1BC02DB6-B93D-4F10-AE30-00157212E0A6}" destId="{8C9C49D7-AEAA-42A0-A801-DA022559F9E3}" srcOrd="6" destOrd="0" parTransId="{60784BCB-BDE3-4080-9778-E7DB1C6BF839}" sibTransId="{9BFCC7CF-5E31-4D63-80DF-11155A272518}"/>
    <dgm:cxn modelId="{8BCC7996-3248-4B3A-A0F4-E9E060FB8320}" type="presOf" srcId="{12E7919A-FD39-433A-A355-D7D109D14A22}" destId="{D02F699C-1251-42DD-AA8B-59DDAB583175}" srcOrd="0" destOrd="0" presId="urn:microsoft.com/office/officeart/2005/8/layout/vList2"/>
    <dgm:cxn modelId="{8450CC96-F36E-4B95-BA1D-63FA190ABE03}" type="presOf" srcId="{8A5AFCAB-CC8A-46B0-B4C9-8C56B96BBF9A}" destId="{7DE8AD5E-A0D8-4EC1-A07B-930252BCE086}" srcOrd="0" destOrd="0" presId="urn:microsoft.com/office/officeart/2005/8/layout/vList2"/>
    <dgm:cxn modelId="{8A8593B9-709B-46DC-BBB5-DB49C22E2F2D}" type="presOf" srcId="{DE1ED8EC-1677-4657-AC5A-45CAFE6B01D4}" destId="{91DE4BFC-4B34-4B1A-9A58-D1CBE35D1369}" srcOrd="0" destOrd="0" presId="urn:microsoft.com/office/officeart/2005/8/layout/vList2"/>
    <dgm:cxn modelId="{E66CD7E1-B593-4C00-AFEC-B7231620B525}" srcId="{1BC02DB6-B93D-4F10-AE30-00157212E0A6}" destId="{425A87AA-BEEF-499C-A6C9-D6C5E2A131F4}" srcOrd="3" destOrd="0" parTransId="{EC29EDB5-9A1E-46E9-B0CA-D91BBC207F4A}" sibTransId="{039B0EE7-B40A-4B06-9452-93F4C09D331A}"/>
    <dgm:cxn modelId="{128BD9FA-8BAF-4B5F-8F04-85394D15BA6A}" srcId="{1BC02DB6-B93D-4F10-AE30-00157212E0A6}" destId="{8A5AFCAB-CC8A-46B0-B4C9-8C56B96BBF9A}" srcOrd="1" destOrd="0" parTransId="{D2DB1F92-9AE6-47FE-A6F7-57B5ED6CDA32}" sibTransId="{A364DCAD-E8A8-4378-B14E-3432CCFA4403}"/>
    <dgm:cxn modelId="{DB2966FC-4BCC-496B-8338-81262F73B362}" type="presOf" srcId="{8663B969-6321-4A19-B9D1-8DFC1C834169}" destId="{714F6832-4AAE-464A-998B-FB9A079EB15D}" srcOrd="0" destOrd="0" presId="urn:microsoft.com/office/officeart/2005/8/layout/vList2"/>
    <dgm:cxn modelId="{36B6EF8A-8077-41A4-BAAF-816B20BBAE9C}" type="presParOf" srcId="{418CAD97-7212-4CBC-9ACD-75387EA44F39}" destId="{91DE4BFC-4B34-4B1A-9A58-D1CBE35D1369}" srcOrd="0" destOrd="0" presId="urn:microsoft.com/office/officeart/2005/8/layout/vList2"/>
    <dgm:cxn modelId="{A81E0078-879E-4B32-BE4E-BBBE39B0C983}" type="presParOf" srcId="{418CAD97-7212-4CBC-9ACD-75387EA44F39}" destId="{17C76B75-B0D0-43A3-B8D5-86FD4BA95904}" srcOrd="1" destOrd="0" presId="urn:microsoft.com/office/officeart/2005/8/layout/vList2"/>
    <dgm:cxn modelId="{3FF8C87A-545D-4313-8AEF-397EEBB22A9C}" type="presParOf" srcId="{418CAD97-7212-4CBC-9ACD-75387EA44F39}" destId="{7DE8AD5E-A0D8-4EC1-A07B-930252BCE086}" srcOrd="2" destOrd="0" presId="urn:microsoft.com/office/officeart/2005/8/layout/vList2"/>
    <dgm:cxn modelId="{E700E8C5-4CEA-47B4-B9D6-B96EBDB98CEB}" type="presParOf" srcId="{418CAD97-7212-4CBC-9ACD-75387EA44F39}" destId="{730D1F6D-2268-4F5E-854E-63A5FB1CD896}" srcOrd="3" destOrd="0" presId="urn:microsoft.com/office/officeart/2005/8/layout/vList2"/>
    <dgm:cxn modelId="{72B09BF4-93EB-4F64-8592-D37E34B3803A}" type="presParOf" srcId="{418CAD97-7212-4CBC-9ACD-75387EA44F39}" destId="{D02F699C-1251-42DD-AA8B-59DDAB583175}" srcOrd="4" destOrd="0" presId="urn:microsoft.com/office/officeart/2005/8/layout/vList2"/>
    <dgm:cxn modelId="{B8366AE8-735B-4A80-BA1B-0CB955DA47F2}" type="presParOf" srcId="{418CAD97-7212-4CBC-9ACD-75387EA44F39}" destId="{0F19082D-8A4A-4362-9B64-FED1887BFF41}" srcOrd="5" destOrd="0" presId="urn:microsoft.com/office/officeart/2005/8/layout/vList2"/>
    <dgm:cxn modelId="{CD984143-8D17-4995-8C53-88EF8A04D0CD}" type="presParOf" srcId="{418CAD97-7212-4CBC-9ACD-75387EA44F39}" destId="{12462639-051F-422B-805C-F6263DA06374}" srcOrd="6" destOrd="0" presId="urn:microsoft.com/office/officeart/2005/8/layout/vList2"/>
    <dgm:cxn modelId="{AC374872-5CA3-4957-8CB5-703C287F0FA5}" type="presParOf" srcId="{418CAD97-7212-4CBC-9ACD-75387EA44F39}" destId="{82E6B570-949C-4AC8-AA7B-AE390542900A}" srcOrd="7" destOrd="0" presId="urn:microsoft.com/office/officeart/2005/8/layout/vList2"/>
    <dgm:cxn modelId="{64E0F614-1224-4CF5-9F1A-A35571BEA89E}" type="presParOf" srcId="{418CAD97-7212-4CBC-9ACD-75387EA44F39}" destId="{714F6832-4AAE-464A-998B-FB9A079EB15D}" srcOrd="8" destOrd="0" presId="urn:microsoft.com/office/officeart/2005/8/layout/vList2"/>
    <dgm:cxn modelId="{DEF31915-EC15-43A5-B51A-2E735A32A034}" type="presParOf" srcId="{418CAD97-7212-4CBC-9ACD-75387EA44F39}" destId="{55C2456D-FC0A-4C08-8060-BAA8F0920E3E}" srcOrd="9" destOrd="0" presId="urn:microsoft.com/office/officeart/2005/8/layout/vList2"/>
    <dgm:cxn modelId="{1A76F52E-1088-4D35-BFC0-97B343363C54}" type="presParOf" srcId="{418CAD97-7212-4CBC-9ACD-75387EA44F39}" destId="{05969DD9-28FA-4A7E-B77B-AD214CD38556}" srcOrd="10" destOrd="0" presId="urn:microsoft.com/office/officeart/2005/8/layout/vList2"/>
    <dgm:cxn modelId="{625E741E-689E-40EB-BD13-A8FB8F9496F9}" type="presParOf" srcId="{418CAD97-7212-4CBC-9ACD-75387EA44F39}" destId="{F7D3C829-9F4F-4CFC-BB41-139FFEE2B6E9}" srcOrd="11" destOrd="0" presId="urn:microsoft.com/office/officeart/2005/8/layout/vList2"/>
    <dgm:cxn modelId="{DD7EB63E-14F9-483E-93BD-95DC206DDD68}" type="presParOf" srcId="{418CAD97-7212-4CBC-9ACD-75387EA44F39}" destId="{37EB82F7-AE84-4177-A522-07AE4B1475C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es-ES" b="1" noProof="0" dirty="0"/>
            <a:t>Preparación impresora, calibrar y calcular .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s-ES" noProof="0" dirty="0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s-ES" noProof="0" dirty="0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0" presStyleCnt="1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0" presStyleCnt="1" custScaleX="162681" custScaleY="153795" custLinFactNeighborX="-2394" custLinFactNeighborY="-5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C4CCE57E-E871-46D6-BAD5-880252C95D22}" srcId="{01A66772-F185-4D58-B8BB-E9370D7A7A2B}" destId="{1C383F32-22E8-4F62-A3E0-BDC3D5F48992}" srcOrd="0" destOrd="0" parTransId="{A7920A2F-3244-4159-AF04-6A1D38B7B317}" sibTransId="{8500F72A-2C6D-4FDF-9C1D-CA691380EB0B}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75E30F4F-0E76-457B-9D4F-CDE27C2F7F77}" type="presParOf" srcId="{B6056BFB-47D7-4C5F-BA11-2CB63C56A52D}" destId="{BDCD0AC9-D564-4025-AD8A-36664A6CBE31}" srcOrd="0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489579" y="1237349"/>
          <a:ext cx="73303" cy="24942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900" b="1" kern="1200" noProof="0" dirty="0"/>
            <a:t>Programas de diseño y búsqueda de recursos. </a:t>
          </a:r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solidFill>
          <a:schemeClr val="bg1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900" b="1" kern="1200" noProof="0" dirty="0"/>
            <a:t>Programas impresora 3d y conversores imágenes.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900" b="1" kern="1200" noProof="0" dirty="0"/>
            <a:t>Preparación impresora, calibrar y calcular .</a:t>
          </a:r>
        </a:p>
      </dsp:txBody>
      <dsp:txXfrm>
        <a:off x="7041543" y="272554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05780" y="0"/>
          <a:ext cx="1960252" cy="160197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909031" y="795190"/>
          <a:ext cx="56706" cy="19295"/>
        </a:xfrm>
        <a:prstGeom prst="rect">
          <a:avLst/>
        </a:prstGeom>
        <a:gradFill rotWithShape="0">
          <a:gsLst>
            <a:gs pos="0">
              <a:schemeClr val="bg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bg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bg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bg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784259" y="1946431"/>
          <a:ext cx="23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600" b="1" kern="1200" noProof="0" dirty="0"/>
            <a:t>Programas de diseño y búsqueda de recursos.</a:t>
          </a:r>
        </a:p>
      </dsp:txBody>
      <dsp:txXfrm>
        <a:off x="784259" y="1946431"/>
        <a:ext cx="2306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C18BC-1989-44B2-9862-C670C61D3452}">
      <dsp:nvSpPr>
        <dsp:cNvPr id="0" name=""/>
        <dsp:cNvSpPr/>
      </dsp:nvSpPr>
      <dsp:spPr>
        <a:xfrm>
          <a:off x="1096853" y="3922"/>
          <a:ext cx="1784250" cy="1784250"/>
        </a:xfrm>
        <a:prstGeom prst="ellipse">
          <a:avLst/>
        </a:prstGeom>
        <a:solidFill>
          <a:schemeClr val="accent3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1477103" y="384172"/>
          <a:ext cx="1023750" cy="1023750"/>
        </a:xfrm>
        <a:prstGeom prst="rect">
          <a:avLst/>
        </a:prstGeom>
        <a:gradFill rotWithShape="0">
          <a:gsLst>
            <a:gs pos="0">
              <a:schemeClr val="bg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bg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bg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bg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526478" y="2343922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900" b="1" kern="1200" noProof="0" dirty="0"/>
            <a:t>Programas impresora 3d y conversores imágenes.</a:t>
          </a:r>
        </a:p>
      </dsp:txBody>
      <dsp:txXfrm>
        <a:off x="526478" y="2343922"/>
        <a:ext cx="29250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091FD-B2FD-49D8-A8BF-9E68579067F1}">
      <dsp:nvSpPr>
        <dsp:cNvPr id="0" name=""/>
        <dsp:cNvSpPr/>
      </dsp:nvSpPr>
      <dsp:spPr>
        <a:xfrm>
          <a:off x="0" y="328460"/>
          <a:ext cx="5928344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- Añadir impresora: </a:t>
          </a:r>
        </a:p>
      </dsp:txBody>
      <dsp:txXfrm>
        <a:off x="42693" y="371153"/>
        <a:ext cx="5842958" cy="789189"/>
      </dsp:txXfrm>
    </dsp:sp>
    <dsp:sp modelId="{D535DEB4-A64B-4370-98F3-1EADA0310BE8}">
      <dsp:nvSpPr>
        <dsp:cNvPr id="0" name=""/>
        <dsp:cNvSpPr/>
      </dsp:nvSpPr>
      <dsp:spPr>
        <a:xfrm>
          <a:off x="0" y="1269276"/>
          <a:ext cx="5928344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Add--&gt;custom--&gt; FFP --&gt; ¨COLIDO¨ (anykubic.mega.S.PRO)</a:t>
          </a:r>
        </a:p>
      </dsp:txBody>
      <dsp:txXfrm>
        <a:off x="42693" y="1311969"/>
        <a:ext cx="5842958" cy="789189"/>
      </dsp:txXfrm>
    </dsp:sp>
    <dsp:sp modelId="{8AD8F200-AEF5-4BB6-8689-92721452F60C}">
      <dsp:nvSpPr>
        <dsp:cNvPr id="0" name=""/>
        <dsp:cNvSpPr/>
      </dsp:nvSpPr>
      <dsp:spPr>
        <a:xfrm>
          <a:off x="0" y="2210091"/>
          <a:ext cx="5928344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- Preferencias: idioma, ajuste estructura del soporte (distancia en z del soporte), 0,1 o 0,2</a:t>
          </a:r>
        </a:p>
      </dsp:txBody>
      <dsp:txXfrm>
        <a:off x="42693" y="2252784"/>
        <a:ext cx="5842958" cy="789189"/>
      </dsp:txXfrm>
    </dsp:sp>
    <dsp:sp modelId="{FF6DE559-2C2D-457A-AE0D-2406AC9AA126}">
      <dsp:nvSpPr>
        <dsp:cNvPr id="0" name=""/>
        <dsp:cNvSpPr/>
      </dsp:nvSpPr>
      <dsp:spPr>
        <a:xfrm>
          <a:off x="0" y="3150906"/>
          <a:ext cx="5928344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- Materiales generico PLA</a:t>
          </a:r>
        </a:p>
      </dsp:txBody>
      <dsp:txXfrm>
        <a:off x="42693" y="3193599"/>
        <a:ext cx="5842958" cy="789189"/>
      </dsp:txXfrm>
    </dsp:sp>
    <dsp:sp modelId="{515C3506-CC93-4A1B-A9EC-97CEBD0D3575}">
      <dsp:nvSpPr>
        <dsp:cNvPr id="0" name=""/>
        <dsp:cNvSpPr/>
      </dsp:nvSpPr>
      <dsp:spPr>
        <a:xfrm>
          <a:off x="0" y="4091721"/>
          <a:ext cx="5928344" cy="87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- Perfiles--&gt; 3D importar archivo</a:t>
          </a:r>
        </a:p>
      </dsp:txBody>
      <dsp:txXfrm>
        <a:off x="42693" y="4134414"/>
        <a:ext cx="5842958" cy="7891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DE4BFC-4B34-4B1A-9A58-D1CBE35D1369}">
      <dsp:nvSpPr>
        <dsp:cNvPr id="0" name=""/>
        <dsp:cNvSpPr/>
      </dsp:nvSpPr>
      <dsp:spPr>
        <a:xfrm>
          <a:off x="0" y="3184"/>
          <a:ext cx="5928344" cy="708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>
              <a:latin typeface="Georgia Pro Cond Light" panose="020F0302020204030204"/>
            </a:rPr>
            <a:t>Grosor: ideal 0.1</a:t>
          </a:r>
          <a:endParaRPr lang="es-ES_tradnl" sz="1900" kern="1200" dirty="0"/>
        </a:p>
      </dsp:txBody>
      <dsp:txXfrm>
        <a:off x="34590" y="37774"/>
        <a:ext cx="5859164" cy="639401"/>
      </dsp:txXfrm>
    </dsp:sp>
    <dsp:sp modelId="{7DE8AD5E-A0D8-4EC1-A07B-930252BCE086}">
      <dsp:nvSpPr>
        <dsp:cNvPr id="0" name=""/>
        <dsp:cNvSpPr/>
      </dsp:nvSpPr>
      <dsp:spPr>
        <a:xfrm>
          <a:off x="0" y="766485"/>
          <a:ext cx="5928344" cy="708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>
              <a:latin typeface="Georgia Pro Cond Light" panose="020F0302020204030204"/>
            </a:rPr>
            <a:t>Densidad: 20 o 30</a:t>
          </a:r>
        </a:p>
      </dsp:txBody>
      <dsp:txXfrm>
        <a:off x="34590" y="801075"/>
        <a:ext cx="5859164" cy="639401"/>
      </dsp:txXfrm>
    </dsp:sp>
    <dsp:sp modelId="{D02F699C-1251-42DD-AA8B-59DDAB583175}">
      <dsp:nvSpPr>
        <dsp:cNvPr id="0" name=""/>
        <dsp:cNvSpPr/>
      </dsp:nvSpPr>
      <dsp:spPr>
        <a:xfrm>
          <a:off x="0" y="1529786"/>
          <a:ext cx="5928344" cy="708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>
              <a:latin typeface="Georgia Pro Cond Light" panose="020F0302020204030204"/>
            </a:rPr>
            <a:t>Patrón: relleno--&gt;rejilla, líneas, triángulos...</a:t>
          </a:r>
        </a:p>
      </dsp:txBody>
      <dsp:txXfrm>
        <a:off x="34590" y="1564376"/>
        <a:ext cx="5859164" cy="639401"/>
      </dsp:txXfrm>
    </dsp:sp>
    <dsp:sp modelId="{12462639-051F-422B-805C-F6263DA06374}">
      <dsp:nvSpPr>
        <dsp:cNvPr id="0" name=""/>
        <dsp:cNvSpPr/>
      </dsp:nvSpPr>
      <dsp:spPr>
        <a:xfrm>
          <a:off x="0" y="2293087"/>
          <a:ext cx="5928344" cy="708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>
              <a:latin typeface="Georgia Pro Cond Light" panose="020F0302020204030204"/>
            </a:rPr>
            <a:t>Temperatura: 200ºC a 220ªC (195ºC)</a:t>
          </a:r>
        </a:p>
      </dsp:txBody>
      <dsp:txXfrm>
        <a:off x="34590" y="2327677"/>
        <a:ext cx="5859164" cy="639401"/>
      </dsp:txXfrm>
    </dsp:sp>
    <dsp:sp modelId="{714F6832-4AAE-464A-998B-FB9A079EB15D}">
      <dsp:nvSpPr>
        <dsp:cNvPr id="0" name=""/>
        <dsp:cNvSpPr/>
      </dsp:nvSpPr>
      <dsp:spPr>
        <a:xfrm>
          <a:off x="0" y="3056389"/>
          <a:ext cx="5928344" cy="708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>
              <a:latin typeface="Georgia Pro Cond Light" panose="020F0302020204030204"/>
            </a:rPr>
            <a:t>Velocidad: 50 mm/s</a:t>
          </a:r>
        </a:p>
      </dsp:txBody>
      <dsp:txXfrm>
        <a:off x="34590" y="3090979"/>
        <a:ext cx="5859164" cy="639401"/>
      </dsp:txXfrm>
    </dsp:sp>
    <dsp:sp modelId="{05969DD9-28FA-4A7E-B77B-AD214CD38556}">
      <dsp:nvSpPr>
        <dsp:cNvPr id="0" name=""/>
        <dsp:cNvSpPr/>
      </dsp:nvSpPr>
      <dsp:spPr>
        <a:xfrm>
          <a:off x="0" y="3819690"/>
          <a:ext cx="5928344" cy="708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>
              <a:latin typeface="Georgia Pro Cond Light" panose="020F0302020204030204"/>
            </a:rPr>
            <a:t>Soporte: partes en el aire (tocando la placa de impresión, angulo 50, distancia z: 0,2 /0,25)</a:t>
          </a:r>
        </a:p>
      </dsp:txBody>
      <dsp:txXfrm>
        <a:off x="34590" y="3854280"/>
        <a:ext cx="5859164" cy="639401"/>
      </dsp:txXfrm>
    </dsp:sp>
    <dsp:sp modelId="{37EB82F7-AE84-4177-A522-07AE4B1475CA}">
      <dsp:nvSpPr>
        <dsp:cNvPr id="0" name=""/>
        <dsp:cNvSpPr/>
      </dsp:nvSpPr>
      <dsp:spPr>
        <a:xfrm>
          <a:off x="0" y="4582991"/>
          <a:ext cx="5928344" cy="7085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900" kern="1200" dirty="0">
              <a:latin typeface="Georgia Pro Cond Light" panose="020F0302020204030204"/>
            </a:rPr>
            <a:t>Adherencia: borde (ninguno)</a:t>
          </a:r>
          <a:endParaRPr lang="es-ES_tradnl" sz="1900" kern="1200" dirty="0"/>
        </a:p>
      </dsp:txBody>
      <dsp:txXfrm>
        <a:off x="34590" y="4617581"/>
        <a:ext cx="5859164" cy="6394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DFF18-9AEC-4E5E-B9AA-33D86F01A63E}">
      <dsp:nvSpPr>
        <dsp:cNvPr id="0" name=""/>
        <dsp:cNvSpPr/>
      </dsp:nvSpPr>
      <dsp:spPr>
        <a:xfrm>
          <a:off x="1005278" y="93039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1048223" y="215629"/>
          <a:ext cx="2049780" cy="19378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303278" y="2973040"/>
          <a:ext cx="3600000" cy="720000"/>
        </a:xfrm>
        <a:prstGeom prst="rect">
          <a:avLst/>
        </a:prstGeom>
        <a:solidFill>
          <a:schemeClr val="lt1"/>
        </a:solidFill>
        <a:ln w="15875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2400" b="1" kern="1200" noProof="0" dirty="0"/>
            <a:t>Preparación impresora, calibrar y calcular .</a:t>
          </a:r>
        </a:p>
      </dsp:txBody>
      <dsp:txXfrm>
        <a:off x="303278" y="2973040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o de lista de etiquetas de hojas"/>
  <dgm:desc val="Se usa para mostrar fragmentos no secuenciales o agrupados de información acompañados de elementos visuales relacionados. Funciona mejor con iconos o imágenes pequeñas con leyendas con texto breve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o de lista de etiquetas de hojas"/>
  <dgm:desc val="Se usa para mostrar fragmentos no secuenciales o agrupados de información acompañados de elementos visuales relacionados. Funciona mejor con iconos o imágenes pequeñas con leyendas con texto breve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o de lista de etiquetas de hojas"/>
  <dgm:desc val="Se usa para mostrar fragmentos no secuenciales o agrupados de información acompañados de elementos visuales relacionados. Funciona mejor con iconos o imágenes pequeñas con leyendas con texto breve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o de lista de etiquetas de hojas"/>
  <dgm:desc val="Se usa para mostrar fragmentos no secuenciales o agrupados de información acompañados de elementos visuales relacionados. Funciona mejor con iconos o imágenes pequeñas con leyendas con texto breve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00D87-A058-41BC-B628-951D113E4000}" type="datetimeFigureOut">
              <a:rPr lang="es-ES" smtClean="0"/>
              <a:t>15/05/2022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1D957-6418-4247-965A-E9AC6F85B6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2255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848C3-5470-49F0-A6A8-81A4E098E8AA}" type="datetimeFigureOut">
              <a:rPr lang="es-ES" noProof="0" smtClean="0"/>
              <a:t>15/05/2022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3EDEC-BB94-4EA8-9F33-1F68F3F7AC5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20466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764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195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0603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34189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EDEC-BB94-4EA8-9F33-1F68F3F7AC5E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656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233FA3-C322-486D-9525-F5C2A402577E}" type="datetime1">
              <a:rPr lang="es-ES" noProof="0" smtClean="0"/>
              <a:t>15/05/2022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A6DD3D-1007-4431-9B0E-8A3D13A682CF}" type="datetime1">
              <a:rPr lang="es-ES" noProof="0" smtClean="0"/>
              <a:t>15/05/2022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8C3E3C-5F33-4F97-B210-E9727AA57220}" type="datetime1">
              <a:rPr lang="es-ES" noProof="0" smtClean="0"/>
              <a:t>15/05/2022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8E1951-676F-4919-8708-D1CBCB74B51D}" type="datetime1">
              <a:rPr lang="es-ES" noProof="0" smtClean="0"/>
              <a:t>15/05/2022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8B6680-7098-44B7-83E1-5EBD657592DE}" type="datetime1">
              <a:rPr lang="es-ES" noProof="0" smtClean="0"/>
              <a:t>15/05/2022</a:t>
            </a:fld>
            <a:endParaRPr lang="es-ES" noProof="0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5541C9-2B34-4DE7-8BD0-64853908EC78}" type="datetime1">
              <a:rPr lang="es-ES" noProof="0" smtClean="0"/>
              <a:t>15/05/2022</a:t>
            </a:fld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705853-737B-419B-88D6-378BF02A9277}" type="datetime1">
              <a:rPr lang="es-ES" noProof="0" smtClean="0"/>
              <a:t>15/05/2022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8EB8EEA-5D2E-4A84-A0FE-A16B020ED21B}" type="datetime1">
              <a:rPr lang="es-ES" noProof="0" smtClean="0"/>
              <a:t>15/05/2022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FF6C614E-8FE0-47DD-82B6-EBC4EC8CFF78}" type="datetime1">
              <a:rPr lang="es-ES" noProof="0" smtClean="0"/>
              <a:t>15/05/2022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395992-2030-4B1D-B418-D498AFCFA3BC}" type="datetime1">
              <a:rPr lang="es-ES" noProof="0" smtClean="0"/>
              <a:t>15/05/2022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ángulo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5061" y="639097"/>
            <a:ext cx="5525086" cy="3494791"/>
          </a:xfrm>
        </p:spPr>
        <p:txBody>
          <a:bodyPr rtlCol="0">
            <a:normAutofit/>
          </a:bodyPr>
          <a:lstStyle/>
          <a:p>
            <a:r>
              <a:rPr lang="es-ES" dirty="0"/>
              <a:t>Impresión 3D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 rtlCol="0">
            <a:normAutofit fontScale="77500" lnSpcReduction="20000"/>
          </a:bodyPr>
          <a:lstStyle/>
          <a:p>
            <a:pPr rtl="0"/>
            <a:r>
              <a:rPr lang="es-ES" dirty="0"/>
              <a:t>Ceip Manuel ruiz zorrilla</a:t>
            </a:r>
          </a:p>
          <a:p>
            <a:pPr rtl="0"/>
            <a:r>
              <a:rPr lang="es-ES" dirty="0"/>
              <a:t>El Burgo de Osma </a:t>
            </a:r>
          </a:p>
          <a:p>
            <a:pPr rtl="0"/>
            <a:r>
              <a:rPr lang="es-ES" dirty="0"/>
              <a:t>Curso 21-22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0D56664-E9D2-94C8-BF3A-8CB7E47A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_tradnl" dirty="0"/>
              <a:t>Nociones</a:t>
            </a:r>
            <a:r>
              <a:rPr lang="en-US" dirty="0"/>
              <a:t> </a:t>
            </a:r>
            <a:r>
              <a:rPr lang="es-ES_tradnl" dirty="0"/>
              <a:t>básicas</a:t>
            </a:r>
          </a:p>
        </p:txBody>
      </p:sp>
      <p:pic>
        <p:nvPicPr>
          <p:cNvPr id="5" name="Imagen 5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1EB69537-FAA1-6595-48B8-C46732062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049" y="2782000"/>
            <a:ext cx="7242259" cy="3527962"/>
          </a:xfrm>
          <a:prstGeom prst="rect">
            <a:avLst/>
          </a:prstGeom>
          <a:noFill/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6C82312-78EE-C17D-70B2-021B2BBAB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s-ES_tradnl" dirty="0"/>
              <a:t>5º Modificar y ajustar las características del recurso (densidad, tª, soportes....)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7184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9260C-C388-A097-CDEB-AA5391E6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" dirty="0"/>
              <a:t>Nociones básicas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761497-DC67-2E86-2A16-136E2AB3E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ES" dirty="0"/>
              <a:t>6º Guardar en un pen_drive o en una tarjeta de memoria para llevar a la impresora</a:t>
            </a:r>
          </a:p>
        </p:txBody>
      </p:sp>
      <p:pic>
        <p:nvPicPr>
          <p:cNvPr id="5" name="Imagen 5" descr="Imagen que contiene circuito&#10;&#10;Descripción generada automáticamente">
            <a:extLst>
              <a:ext uri="{FF2B5EF4-FFF2-40B4-BE49-F238E27FC236}">
                <a16:creationId xmlns:a16="http://schemas.microsoft.com/office/drawing/2014/main" id="{7F459583-DA18-8C23-B213-040192542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57" r="10463" b="-1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351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5503DC3-223B-33E8-2F75-74797CF7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sz="3300" dirty="0"/>
              <a:t>PROGRAMA DE LAMINADO  </a:t>
            </a:r>
            <a:r>
              <a:rPr lang="en-US" sz="3300" b="1" dirty="0"/>
              <a:t>CURA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61819C21-0F6E-8D79-068C-ECBE209E83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6607193"/>
              </p:ext>
            </p:extLst>
          </p:nvPr>
        </p:nvGraphicFramePr>
        <p:xfrm>
          <a:off x="5458984" y="812799"/>
          <a:ext cx="5928344" cy="529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Imagen 14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996E55F-A75B-74EF-167E-675DAB7505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39" y="3793276"/>
            <a:ext cx="4091353" cy="206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82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5503DC3-223B-33E8-2F75-74797CF7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/>
          <a:p>
            <a:r>
              <a:rPr lang="en-US" sz="3300" dirty="0"/>
              <a:t>PROGRAMA DE LAMINADO  </a:t>
            </a:r>
            <a:r>
              <a:rPr lang="en-US" sz="3300" b="1" dirty="0"/>
              <a:t>CURA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F031966-EB65-2919-D1D7-71A114365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Ajustes de </a:t>
            </a:r>
            <a:r>
              <a:rPr lang="es-ES_tradnl" dirty="0"/>
              <a:t>impresión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20F21925-75E5-EB08-C814-A53CCE9168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586867"/>
              </p:ext>
            </p:extLst>
          </p:nvPr>
        </p:nvGraphicFramePr>
        <p:xfrm>
          <a:off x="5458984" y="812799"/>
          <a:ext cx="5928344" cy="5294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3545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2" descr="Gráfico de SmartArt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307809"/>
              </p:ext>
            </p:extLst>
          </p:nvPr>
        </p:nvGraphicFramePr>
        <p:xfrm>
          <a:off x="-111727" y="-3554"/>
          <a:ext cx="4206557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6984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996F3-1EF9-90F8-6EC4-C281FE7B7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Calibrado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5318A8-F87D-9AAE-9D68-703826091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s-ES" dirty="0"/>
              <a:t>Esta impresora se calibra de forma MANUAL.</a:t>
            </a:r>
          </a:p>
          <a:p>
            <a:r>
              <a:rPr lang="es-ES" dirty="0"/>
              <a:t>- Se siguen los pasos que aparecen en la pantalla de la impresora.</a:t>
            </a:r>
          </a:p>
          <a:p>
            <a:r>
              <a:rPr lang="es-ES" dirty="0"/>
              <a:t>- Como guía se utiliza una tarjeta laminada de 1-3 mm de grosor.</a:t>
            </a:r>
          </a:p>
          <a:p>
            <a:r>
              <a:rPr lang="es-ES" dirty="0"/>
              <a:t>-Se seleccionan los 4 puntos exteriores como margen.</a:t>
            </a:r>
          </a:p>
          <a:p>
            <a:r>
              <a:rPr lang="es-ES" dirty="0"/>
              <a:t>- La tarjeta tiene que quedar justa entre el soporte y el borde/aguja por donde sale el filamento.</a:t>
            </a:r>
          </a:p>
          <a:p>
            <a:r>
              <a:rPr lang="es-ES" dirty="0"/>
              <a:t>- Se va calibrando manualmente con la palanca exterior.</a:t>
            </a:r>
          </a:p>
          <a:p>
            <a:r>
              <a:rPr lang="es-ES" dirty="0"/>
              <a:t>IMPORTANTE: CALIBRAR ANTES DE CADA USO, PUES ES MUY SENSIBLE.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68831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A0F539-09D2-429C-8138-26A9D9B18D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9" t="16277" r="34837" b="5974"/>
          <a:stretch/>
        </p:blipFill>
        <p:spPr>
          <a:xfrm>
            <a:off x="3438043" y="158440"/>
            <a:ext cx="4370596" cy="6028331"/>
          </a:xfrm>
          <a:prstGeom prst="rect">
            <a:avLst/>
          </a:prstGeom>
        </p:spPr>
      </p:pic>
      <p:pic>
        <p:nvPicPr>
          <p:cNvPr id="2050" name="Picture 2" descr="▶️ TOP 10 DE MEJORES DISEÑOS PARA IMPRESORA 3D GRATIS (sitios web) ◀️">
            <a:extLst>
              <a:ext uri="{FF2B5EF4-FFF2-40B4-BE49-F238E27FC236}">
                <a16:creationId xmlns:a16="http://schemas.microsoft.com/office/drawing/2014/main" id="{5DE6E074-0BA8-456E-95B9-B21B70437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697" y="287321"/>
            <a:ext cx="35433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Youmagine, repositorio de modelos 3D - FabLabs Sociales">
            <a:extLst>
              <a:ext uri="{FF2B5EF4-FFF2-40B4-BE49-F238E27FC236}">
                <a16:creationId xmlns:a16="http://schemas.microsoft.com/office/drawing/2014/main" id="{A683875C-A456-4FDD-8A34-EB2D3B874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651" y="1758184"/>
            <a:ext cx="3031485" cy="196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prendiendo a diseñar en Tinkercad | DIWO">
            <a:extLst>
              <a:ext uri="{FF2B5EF4-FFF2-40B4-BE49-F238E27FC236}">
                <a16:creationId xmlns:a16="http://schemas.microsoft.com/office/drawing/2014/main" id="{DCDEE458-D754-4285-963E-5C9F12131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" y="102870"/>
            <a:ext cx="3028950" cy="200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ketchup, características y requisitos">
            <a:extLst>
              <a:ext uri="{FF2B5EF4-FFF2-40B4-BE49-F238E27FC236}">
                <a16:creationId xmlns:a16="http://schemas.microsoft.com/office/drawing/2014/main" id="{0BB93146-8403-4CD9-98F6-AE90DF557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" y="2334405"/>
            <a:ext cx="3001056" cy="19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noces 3D Slash? Diseña en 3D como si estuvieras en Minecraft - Bitfab">
            <a:extLst>
              <a:ext uri="{FF2B5EF4-FFF2-40B4-BE49-F238E27FC236}">
                <a16:creationId xmlns:a16="http://schemas.microsoft.com/office/drawing/2014/main" id="{4E4FF142-0BA2-45B3-99B9-9EFF4B459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7" y="4554055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ura, estrategia de desarrollo en software libre para Impresión 3D - 3D  Neworld">
            <a:extLst>
              <a:ext uri="{FF2B5EF4-FFF2-40B4-BE49-F238E27FC236}">
                <a16:creationId xmlns:a16="http://schemas.microsoft.com/office/drawing/2014/main" id="{15A64288-C606-4164-B39F-AD674FCA0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651" y="4146316"/>
            <a:ext cx="3028950" cy="210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8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07857"/>
          </a:xfrm>
        </p:spPr>
        <p:txBody>
          <a:bodyPr rtlCol="0">
            <a:normAutofit/>
          </a:bodyPr>
          <a:lstStyle/>
          <a:p>
            <a:r>
              <a:rPr lang="es-ES" dirty="0"/>
              <a:t>Índice  </a:t>
            </a:r>
          </a:p>
        </p:txBody>
      </p:sp>
      <p:graphicFrame>
        <p:nvGraphicFramePr>
          <p:cNvPr id="4" name="Marcador de contenido 2" descr="Gráfico de SmartArt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494950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EXO Impresora 3D FAB10 - MDP Sistemas Digitales">
            <a:extLst>
              <a:ext uri="{FF2B5EF4-FFF2-40B4-BE49-F238E27FC236}">
                <a16:creationId xmlns:a16="http://schemas.microsoft.com/office/drawing/2014/main" id="{4E050B47-4AC9-4927-814C-2C98BE4E2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9205" r="11467" b="10845"/>
          <a:stretch/>
        </p:blipFill>
        <p:spPr bwMode="auto">
          <a:xfrm>
            <a:off x="5316434" y="2495727"/>
            <a:ext cx="1619458" cy="15816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ftware de modelado 3D gratuito para la impresión 3D | Impresoras 3D - Impresion  3D | Imprimalia 3D">
            <a:extLst>
              <a:ext uri="{FF2B5EF4-FFF2-40B4-BE49-F238E27FC236}">
                <a16:creationId xmlns:a16="http://schemas.microsoft.com/office/drawing/2014/main" id="{D5D337FE-2D43-4FDE-836E-E8075FF41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5" r="4194" b="511"/>
          <a:stretch/>
        </p:blipFill>
        <p:spPr bwMode="auto">
          <a:xfrm>
            <a:off x="1744204" y="2839530"/>
            <a:ext cx="1741946" cy="10735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2" descr="Gráfico de SmartArt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488273"/>
              </p:ext>
            </p:extLst>
          </p:nvPr>
        </p:nvGraphicFramePr>
        <p:xfrm>
          <a:off x="1" y="175790"/>
          <a:ext cx="3874770" cy="267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8" name="Picture 4" descr="Software de modelado 3D gratuito para la impresión 3D | Impresoras 3D - Impresion  3D | Imprimalia 3D">
            <a:extLst>
              <a:ext uri="{FF2B5EF4-FFF2-40B4-BE49-F238E27FC236}">
                <a16:creationId xmlns:a16="http://schemas.microsoft.com/office/drawing/2014/main" id="{D5D337FE-2D43-4FDE-836E-E8075FF419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5" r="4194" b="511"/>
          <a:stretch/>
        </p:blipFill>
        <p:spPr bwMode="auto">
          <a:xfrm>
            <a:off x="578344" y="457200"/>
            <a:ext cx="1845976" cy="11376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Tabla 20">
            <a:extLst>
              <a:ext uri="{FF2B5EF4-FFF2-40B4-BE49-F238E27FC236}">
                <a16:creationId xmlns:a16="http://schemas.microsoft.com/office/drawing/2014/main" id="{0F10BC47-F4C1-4033-F600-3F2DE210C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024816"/>
              </p:ext>
            </p:extLst>
          </p:nvPr>
        </p:nvGraphicFramePr>
        <p:xfrm>
          <a:off x="2090351" y="2749378"/>
          <a:ext cx="8689957" cy="35097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35128">
                  <a:extLst>
                    <a:ext uri="{9D8B030D-6E8A-4147-A177-3AD203B41FA5}">
                      <a16:colId xmlns:a16="http://schemas.microsoft.com/office/drawing/2014/main" val="773735178"/>
                    </a:ext>
                  </a:extLst>
                </a:gridCol>
                <a:gridCol w="5654829">
                  <a:extLst>
                    <a:ext uri="{9D8B030D-6E8A-4147-A177-3AD203B41FA5}">
                      <a16:colId xmlns:a16="http://schemas.microsoft.com/office/drawing/2014/main" val="1968052054"/>
                    </a:ext>
                  </a:extLst>
                </a:gridCol>
              </a:tblGrid>
              <a:tr h="1132280">
                <a:tc>
                  <a:txBody>
                    <a:bodyPr/>
                    <a:lstStyle/>
                    <a:p>
                      <a:r>
                        <a:rPr lang="es-ES" sz="2000" b="1" dirty="0"/>
                        <a:t>PROGRAMAS DE DISEÑO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- TINKERCAD</a:t>
                      </a:r>
                    </a:p>
                    <a:p>
                      <a:pPr lvl="0">
                        <a:buNone/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- SKECTHUP</a:t>
                      </a:r>
                    </a:p>
                    <a:p>
                      <a:pPr lvl="0">
                        <a:buNone/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- 3DSLASH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491623"/>
                  </a:ext>
                </a:extLst>
              </a:tr>
              <a:tr h="1132280">
                <a:tc>
                  <a:txBody>
                    <a:bodyPr/>
                    <a:lstStyle/>
                    <a:p>
                      <a:r>
                        <a:rPr lang="es-ES" sz="2000" b="1" dirty="0"/>
                        <a:t>LIBRERIAS DE RECURSOS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- PRUSAPRINTERS           - YOUMAGINE</a:t>
                      </a:r>
                    </a:p>
                    <a:p>
                      <a:pPr lvl="0">
                        <a:buNone/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- MYMINIFACTORY          - PINSHAPE</a:t>
                      </a:r>
                    </a:p>
                    <a:p>
                      <a:pPr lvl="0">
                        <a:buNone/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- THINGIVERSE              - INSTRUCTABLES</a:t>
                      </a:r>
                    </a:p>
                    <a:p>
                      <a:pPr lvl="0">
                        <a:buNone/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                       - CULTS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588006"/>
                  </a:ext>
                </a:extLst>
              </a:tr>
              <a:tr h="1132280">
                <a:tc>
                  <a:txBody>
                    <a:bodyPr/>
                    <a:lstStyle/>
                    <a:p>
                      <a:r>
                        <a:rPr lang="es-ES" sz="2000" b="1" dirty="0"/>
                        <a:t>SOFTWARE</a:t>
                      </a:r>
                    </a:p>
                    <a:p>
                      <a:pPr lvl="0">
                        <a:buNone/>
                      </a:pPr>
                      <a:r>
                        <a:rPr lang="es-ES" dirty="0"/>
                        <a:t> (Programas de laminado)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- Repetier-host            - Astroprint</a:t>
                      </a:r>
                    </a:p>
                    <a:p>
                      <a:pPr lvl="0">
                        <a:buNone/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- Printrum                  - 3DPrinterOs</a:t>
                      </a:r>
                    </a:p>
                    <a:p>
                      <a:pPr lvl="0">
                        <a:buNone/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- Pronterface               - Craftware</a:t>
                      </a:r>
                    </a:p>
                    <a:p>
                      <a:pPr lvl="0">
                        <a:buNone/>
                      </a:pPr>
                      <a:r>
                        <a:rPr lang="es-ES" b="0" dirty="0">
                          <a:solidFill>
                            <a:schemeClr val="tx1"/>
                          </a:solidFill>
                        </a:rPr>
                        <a:t>                     -Cura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418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08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B45AA-F7B0-47CD-26E2-E4B0A86BA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RECOMENDACIONES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B9994C-BE7C-39E7-BDFF-C22960CAE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707129" cy="3760891"/>
          </a:xfrm>
        </p:spPr>
        <p:txBody>
          <a:bodyPr vert="horz" lIns="0" tIns="45720" rIns="0" bIns="45720" rtlCol="0" anchor="t">
            <a:normAutofit fontScale="92500"/>
          </a:bodyPr>
          <a:lstStyle/>
          <a:p>
            <a:r>
              <a:rPr lang="es-ES" sz="3600" b="1" dirty="0">
                <a:ea typeface="+mn-lt"/>
                <a:cs typeface="+mn-lt"/>
              </a:rPr>
              <a:t>- LIBRERÍA DE RECURSOS --&gt; THINGIVERSE</a:t>
            </a:r>
            <a:endParaRPr lang="es-ES" sz="3600" b="1" dirty="0"/>
          </a:p>
          <a:p>
            <a:endParaRPr lang="es-ES" sz="3600" b="1" dirty="0"/>
          </a:p>
          <a:p>
            <a:r>
              <a:rPr lang="es-ES" sz="3600" b="1" dirty="0"/>
              <a:t>- PROGRAMA DE DISEÑO --&gt; TINKERCAD</a:t>
            </a:r>
            <a:endParaRPr lang="es-ES" dirty="0"/>
          </a:p>
          <a:p>
            <a:endParaRPr lang="es-ES" sz="3600" b="1" dirty="0"/>
          </a:p>
          <a:p>
            <a:r>
              <a:rPr lang="es-ES" sz="3600" b="1" dirty="0"/>
              <a:t>- SOFTWARE O PROGAMA DE LAMINADO --&gt; CURA</a:t>
            </a:r>
          </a:p>
        </p:txBody>
      </p:sp>
    </p:spTree>
    <p:extLst>
      <p:ext uri="{BB962C8B-B14F-4D97-AF65-F5344CB8AC3E}">
        <p14:creationId xmlns:p14="http://schemas.microsoft.com/office/powerpoint/2010/main" val="935095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2" descr="Gráfico de SmartArt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282579"/>
              </p:ext>
            </p:extLst>
          </p:nvPr>
        </p:nvGraphicFramePr>
        <p:xfrm>
          <a:off x="-228917" y="189705"/>
          <a:ext cx="3977957" cy="306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EXO Impresora 3D FAB10 - MDP Sistemas Digitales">
            <a:extLst>
              <a:ext uri="{FF2B5EF4-FFF2-40B4-BE49-F238E27FC236}">
                <a16:creationId xmlns:a16="http://schemas.microsoft.com/office/drawing/2014/main" id="{4E050B47-4AC9-4927-814C-2C98BE4E2D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6" t="9205" r="11467" b="10845"/>
          <a:stretch/>
        </p:blipFill>
        <p:spPr bwMode="auto">
          <a:xfrm>
            <a:off x="857800" y="189705"/>
            <a:ext cx="1804522" cy="17623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39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78449-816F-BF7C-3CAB-5B5AC801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" dirty="0"/>
              <a:t>Nociones básicas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B6FE75-02C6-434C-8236-12C8F26A8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ES" dirty="0"/>
              <a:t>1º Entramos en una de las bibliotecas que ofrecen recursos.</a:t>
            </a:r>
          </a:p>
          <a:p>
            <a:r>
              <a:rPr lang="es-ES" dirty="0"/>
              <a:t>Ejemplo: Thingiverse.</a:t>
            </a:r>
          </a:p>
          <a:p>
            <a:r>
              <a:rPr lang="es-ES" dirty="0"/>
              <a:t>- En la pestaña de Educación, podemos seleccionar por diferentes categorías: áreas, temática, edad...</a:t>
            </a:r>
          </a:p>
          <a:p>
            <a:endParaRPr lang="es-ES" dirty="0"/>
          </a:p>
          <a:p>
            <a:endParaRPr lang="es-ES" dirty="0"/>
          </a:p>
        </p:txBody>
      </p:sp>
      <p:pic>
        <p:nvPicPr>
          <p:cNvPr id="5" name="Imagen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41A1C329-BD5F-D673-B5C8-2207E93AA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133" y="2124430"/>
            <a:ext cx="4639736" cy="25054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058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E92EFF-9FC8-5F51-D380-7EC85F850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" dirty="0"/>
              <a:t>Nociones básicas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1B5298-9BF4-2B5F-3993-7954108E4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s-ES" dirty="0"/>
              <a:t>2º Una vez hemos encontrado el recurso, nos fijamos en las características y archivos que hay que descargarse.</a:t>
            </a:r>
          </a:p>
          <a:p>
            <a:r>
              <a:rPr lang="es-ES" dirty="0"/>
              <a:t>Ejemplo: en este caso un mapa físico de España que nos permite apreciar en relieve las montañas y cordilleras.</a:t>
            </a:r>
          </a:p>
          <a:p>
            <a:r>
              <a:rPr lang="es-ES" dirty="0"/>
              <a:t>Para el que es necesario descargar 2 archivos.</a:t>
            </a:r>
          </a:p>
        </p:txBody>
      </p:sp>
      <p:pic>
        <p:nvPicPr>
          <p:cNvPr id="4" name="Imagen 4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5255E7CE-FC60-6F9F-1076-527A4520A9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4" r="-4" b="17620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287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8A32C0-980F-0B27-95C4-BD2F3800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" dirty="0"/>
              <a:t>Nociones básicas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A29F91-1B1C-65E8-BA38-BAF8E9EBC0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s-ES" dirty="0"/>
              <a:t>3º nos descargamos los archivos</a:t>
            </a:r>
          </a:p>
          <a:p>
            <a:endParaRPr lang="es-ES" dirty="0"/>
          </a:p>
        </p:txBody>
      </p:sp>
      <p:pic>
        <p:nvPicPr>
          <p:cNvPr id="4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9C0BACE6-B703-2665-881F-73B04E963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539" y="2718954"/>
            <a:ext cx="8707168" cy="32420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72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05EB4-C3F0-ADB1-4F70-BD7FF6936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r>
              <a:rPr lang="es-ES" dirty="0"/>
              <a:t>Nociones básicas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53765B-1C53-BF52-D7BC-220B02DCF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es-ES" dirty="0"/>
              <a:t>4º Tendremos un archivo STL antes del programa de laminado, que convertiremos en un archivo G.CODE</a:t>
            </a:r>
          </a:p>
        </p:txBody>
      </p:sp>
      <p:pic>
        <p:nvPicPr>
          <p:cNvPr id="4" name="Imagen 4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9756A934-EAD1-7347-D202-2CD0B6D44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775" y="2338379"/>
            <a:ext cx="6023059" cy="3407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21658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97_TF11437505.potx" id="{A814AFD0-4982-44B2-B11C-36632E99DE22}" vid="{FCAA5BDB-2F44-4F34-9873-F8ED54E0AC9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3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4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5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{750ECB8D-494B-479C-8471-B5384C4A8175}tf11437505_win32</Template>
  <TotalTime>70</TotalTime>
  <Words>500</Words>
  <Application>Microsoft Office PowerPoint</Application>
  <PresentationFormat>Panorámica</PresentationFormat>
  <Paragraphs>76</Paragraphs>
  <Slides>16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Calibri</vt:lpstr>
      <vt:lpstr>Georgia Pro Cond Light</vt:lpstr>
      <vt:lpstr>Speak Pro</vt:lpstr>
      <vt:lpstr>RetrospectVTI</vt:lpstr>
      <vt:lpstr>Impresión 3D</vt:lpstr>
      <vt:lpstr>Índice  </vt:lpstr>
      <vt:lpstr>Presentación de PowerPoint</vt:lpstr>
      <vt:lpstr>RECOMENDACIONES</vt:lpstr>
      <vt:lpstr>Presentación de PowerPoint</vt:lpstr>
      <vt:lpstr>Nociones básicas</vt:lpstr>
      <vt:lpstr>Nociones básicas</vt:lpstr>
      <vt:lpstr>Nociones básicas</vt:lpstr>
      <vt:lpstr>Nociones básicas</vt:lpstr>
      <vt:lpstr>Nociones básicas</vt:lpstr>
      <vt:lpstr>Nociones básicas</vt:lpstr>
      <vt:lpstr>PROGRAMA DE LAMINADO  CURA</vt:lpstr>
      <vt:lpstr>PROGRAMA DE LAMINADO  CURA</vt:lpstr>
      <vt:lpstr>Presentación de PowerPoint</vt:lpstr>
      <vt:lpstr>Calibrado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Impresión 3D</dc:title>
  <dc:creator>JESUS ANGEL PARDO CAPILLA</dc:creator>
  <cp:lastModifiedBy>Noelia Yepes</cp:lastModifiedBy>
  <cp:revision>300</cp:revision>
  <dcterms:created xsi:type="dcterms:W3CDTF">2022-03-24T07:52:05Z</dcterms:created>
  <dcterms:modified xsi:type="dcterms:W3CDTF">2022-05-15T14:05:03Z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