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54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70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35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9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46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62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5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6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1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9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69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1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7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BDBC00-4715-44FD-88FB-2234F4AAB907}" type="datetimeFigureOut">
              <a:rPr lang="es-ES" smtClean="0"/>
              <a:t>19/04/2022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93F9-74FE-4384-98A3-B33FA72DE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591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etarteve.com/dia-escolar-no-violencia-paz-arenasdesanpedr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udaddemendoza.gob.ar/2012/10/02/dia-internacional-de-la-no-violenci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achJQflkw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6a3bQataKY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B24CF-23EF-458E-86E5-481D0B51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215" y="2254754"/>
            <a:ext cx="7276898" cy="1643156"/>
          </a:xfrm>
        </p:spPr>
        <p:txBody>
          <a:bodyPr/>
          <a:lstStyle/>
          <a:p>
            <a:r>
              <a:rPr lang="es-ES" dirty="0"/>
              <a:t>INTOLERANCIA Y RADICALISMO EN EL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DBEFBA-FEE7-4AFF-AE7B-EA7B59B6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15" y="4046293"/>
            <a:ext cx="6520069" cy="861420"/>
          </a:xfrm>
        </p:spPr>
        <p:txBody>
          <a:bodyPr>
            <a:normAutofit fontScale="55000" lnSpcReduction="20000"/>
          </a:bodyPr>
          <a:lstStyle/>
          <a:p>
            <a:endParaRPr lang="es-ES" dirty="0"/>
          </a:p>
          <a:p>
            <a:r>
              <a:rPr lang="es-ES" sz="3600" dirty="0"/>
              <a:t>(APLICACIÓN DIDÁCTICA EN LA CLASE DE TUTORÍA)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B7E025-DD6C-44E2-9A81-B25F68A31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78955" y="1539817"/>
            <a:ext cx="2755176" cy="20517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8EC5C2-B8A9-4D92-87C4-825B784624D0}"/>
              </a:ext>
            </a:extLst>
          </p:cNvPr>
          <p:cNvSpPr txBox="1"/>
          <p:nvPr/>
        </p:nvSpPr>
        <p:spPr>
          <a:xfrm>
            <a:off x="8303113" y="3815461"/>
            <a:ext cx="3790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 tooltip="https://tietarteve.com/dia-escolar-no-violencia-paz-arenasdesanpedro/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4" tooltip="https://creativecommons.org/licenses/by-nc-nd/3.0/"/>
              </a:rPr>
              <a:t>CC BY-NC-ND</a:t>
            </a:r>
            <a:endParaRPr lang="es-ES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ED5F40-6D00-4090-9459-4502084C5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8" y="5432062"/>
            <a:ext cx="3068707" cy="10740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2B083F-295A-47DB-A974-6E1DFB346B1B}"/>
              </a:ext>
            </a:extLst>
          </p:cNvPr>
          <p:cNvSpPr txBox="1"/>
          <p:nvPr/>
        </p:nvSpPr>
        <p:spPr>
          <a:xfrm>
            <a:off x="4731029" y="5733680"/>
            <a:ext cx="443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Carmela Val </a:t>
            </a:r>
            <a:r>
              <a:rPr lang="es-ES" sz="3200" dirty="0" err="1">
                <a:solidFill>
                  <a:schemeClr val="bg1"/>
                </a:solidFill>
              </a:rPr>
              <a:t>Gaudó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3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15475-67FB-444D-A79B-E6BBE5DDA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937" y="1285433"/>
            <a:ext cx="8825658" cy="861420"/>
          </a:xfrm>
        </p:spPr>
        <p:txBody>
          <a:bodyPr/>
          <a:lstStyle/>
          <a:p>
            <a:r>
              <a:rPr lang="es-ES" sz="2800" b="1" dirty="0"/>
              <a:t>DURACIÓN</a:t>
            </a:r>
            <a:r>
              <a:rPr lang="es-ES" sz="2800" dirty="0"/>
              <a:t>: 1 SESIÓN LECTIVA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3FE24-2305-428F-B10B-C650D6018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418534"/>
            <a:ext cx="8825658" cy="861420"/>
          </a:xfrm>
        </p:spPr>
        <p:txBody>
          <a:bodyPr>
            <a:normAutofit/>
          </a:bodyPr>
          <a:lstStyle/>
          <a:p>
            <a:r>
              <a:rPr lang="es-ES" sz="2800" b="1" dirty="0"/>
              <a:t>CURSO</a:t>
            </a:r>
            <a:r>
              <a:rPr lang="es-ES" sz="2800" dirty="0"/>
              <a:t>: 3º DE LA ESO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49B1C9-08A6-4E54-9FF1-5335AF2A459B}"/>
              </a:ext>
            </a:extLst>
          </p:cNvPr>
          <p:cNvSpPr txBox="1">
            <a:spLocks/>
          </p:cNvSpPr>
          <p:nvPr/>
        </p:nvSpPr>
        <p:spPr>
          <a:xfrm>
            <a:off x="1154955" y="460510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/>
              <a:t>OBJETIVO PRINCIPAL</a:t>
            </a:r>
            <a:r>
              <a:rPr lang="es-ES" sz="2800" dirty="0"/>
              <a:t>: FOMENTAR UN CLIMA DE PAZ, RESPETO Y TOLERANCIA EN EL AULA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D000784-333E-4449-A8E7-B1F94975DA73}"/>
              </a:ext>
            </a:extLst>
          </p:cNvPr>
          <p:cNvSpPr txBox="1">
            <a:spLocks/>
          </p:cNvSpPr>
          <p:nvPr/>
        </p:nvSpPr>
        <p:spPr>
          <a:xfrm>
            <a:off x="1154955" y="327995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S" sz="2800" b="1" dirty="0"/>
              <a:t>OCASIÓN: </a:t>
            </a:r>
            <a:r>
              <a:rPr lang="es-ES" sz="2800" dirty="0"/>
              <a:t>30 DE ENERO (DÍA DE LA NO VIOLENCIA Y LA PAZ)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1730D8-0066-4854-A215-C7EAD07E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6875" y="708208"/>
            <a:ext cx="3444289" cy="18546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0FB9BA-66BC-445B-9ED3-AADD02905283}"/>
              </a:ext>
            </a:extLst>
          </p:cNvPr>
          <p:cNvSpPr txBox="1"/>
          <p:nvPr/>
        </p:nvSpPr>
        <p:spPr>
          <a:xfrm>
            <a:off x="6706876" y="2649617"/>
            <a:ext cx="3637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 tooltip="https://ciudaddemendoza.gob.ar/2012/10/02/dia-internacional-de-la-no-violencia/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4" tooltip="https://creativecommons.org/licenses/by-sa/3.0/"/>
              </a:rPr>
              <a:t>CC BY-SA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1480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5C08E-FEA5-4392-B6AE-0A360A4A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2087"/>
            <a:ext cx="9155237" cy="1716157"/>
          </a:xfrm>
        </p:spPr>
        <p:txBody>
          <a:bodyPr/>
          <a:lstStyle/>
          <a:p>
            <a:r>
              <a:rPr lang="es-ES" sz="2400" dirty="0"/>
              <a:t>Los 5 primeros minutos de la sesión se dedicarán a preguntar a los alumnos qué entienden ellos por violencia, si la han sufrido y en qué ocasión (por género, por origen étnico, por orientación sexual, por discapacidad…). </a:t>
            </a:r>
            <a:br>
              <a:rPr lang="es-ES" sz="2200" dirty="0"/>
            </a:br>
            <a:endParaRPr lang="es-ES" sz="2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0B0520-4C33-4FFD-81A1-F44F23E1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203713"/>
            <a:ext cx="8825659" cy="2362200"/>
          </a:xfrm>
        </p:spPr>
        <p:txBody>
          <a:bodyPr>
            <a:normAutofit/>
          </a:bodyPr>
          <a:lstStyle/>
          <a:p>
            <a:r>
              <a:rPr lang="es-ES" sz="2400" dirty="0"/>
              <a:t>Posteriormente, veremos el vídeo oficial de la campaña “No </a:t>
            </a:r>
            <a:r>
              <a:rPr lang="es-ES" sz="2400" dirty="0" err="1"/>
              <a:t>hate</a:t>
            </a:r>
            <a:r>
              <a:rPr lang="es-ES" sz="2400" dirty="0"/>
              <a:t>” de </a:t>
            </a:r>
            <a:r>
              <a:rPr lang="es-ES" sz="2400" dirty="0" err="1"/>
              <a:t>youtube</a:t>
            </a:r>
            <a:r>
              <a:rPr lang="es-ES" sz="2400" dirty="0"/>
              <a:t> de 6:40 minutos de duración.</a:t>
            </a:r>
          </a:p>
          <a:p>
            <a:r>
              <a:rPr lang="es-ES" sz="2400" dirty="0">
                <a:hlinkClick r:id="rId2"/>
              </a:rPr>
              <a:t>https://www.youtube.com/watch?v=0JachJQflkw</a:t>
            </a:r>
            <a:endParaRPr lang="es-ES" sz="2400" dirty="0"/>
          </a:p>
          <a:p>
            <a:r>
              <a:rPr lang="es-ES" sz="2400" dirty="0"/>
              <a:t>Tras el visionado, se pondrá en común las diversas opiniones de los alumnos respecto al vídeo. </a:t>
            </a:r>
          </a:p>
        </p:txBody>
      </p:sp>
    </p:spTree>
    <p:extLst>
      <p:ext uri="{BB962C8B-B14F-4D97-AF65-F5344CB8AC3E}">
        <p14:creationId xmlns:p14="http://schemas.microsoft.com/office/powerpoint/2010/main" val="105203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C68C8-3831-4239-B549-02615D1F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6652"/>
            <a:ext cx="8825659" cy="1981200"/>
          </a:xfrm>
        </p:spPr>
        <p:txBody>
          <a:bodyPr/>
          <a:lstStyle/>
          <a:p>
            <a:r>
              <a:rPr lang="es-ES" sz="2400" dirty="0"/>
              <a:t>Los diez siguientes minutos se dedicarán a hablar sobre el resurgimiento de grupos neonazis en España y se pondrá el vídeo sobre la noticia “contra el </a:t>
            </a:r>
            <a:r>
              <a:rPr lang="es-ES" sz="2400" dirty="0" err="1"/>
              <a:t>supremacismo</a:t>
            </a:r>
            <a:r>
              <a:rPr lang="es-ES" sz="2400" dirty="0"/>
              <a:t> blanco y el neonazismo” de 1:43 minutos de duración. También se puede hacer referencia a la película “American </a:t>
            </a:r>
            <a:r>
              <a:rPr lang="es-ES" sz="2400" dirty="0" err="1"/>
              <a:t>History</a:t>
            </a:r>
            <a:r>
              <a:rPr lang="es-ES" sz="2400" dirty="0"/>
              <a:t> X” que nos invita a reflexionar sobre las conductas intolerantes y racistas.</a:t>
            </a:r>
            <a:br>
              <a:rPr lang="es-ES" sz="2400" dirty="0"/>
            </a:br>
            <a:r>
              <a:rPr lang="es-ES" sz="2400" dirty="0">
                <a:hlinkClick r:id="rId2"/>
              </a:rPr>
              <a:t>https://www.youtube.com/watch?v=u6a3bQataKY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BA171-7A9E-4C6F-91B6-56F1C6ACC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856383"/>
            <a:ext cx="8825659" cy="2362200"/>
          </a:xfrm>
        </p:spPr>
        <p:txBody>
          <a:bodyPr>
            <a:noAutofit/>
          </a:bodyPr>
          <a:lstStyle/>
          <a:p>
            <a:r>
              <a:rPr lang="es-ES" sz="2400" dirty="0"/>
              <a:t>Tras ver el vídeo se abordará el tema de la inmigración utilizando como referente el artículo 13 de la Declaración Universal de los Derechos Humanos:</a:t>
            </a:r>
          </a:p>
          <a:p>
            <a:r>
              <a:rPr lang="es-ES" sz="2400" dirty="0"/>
              <a:t>DECLARACIÓN UNIVERSAL DE LOS DERECHOS HUMANOS </a:t>
            </a:r>
          </a:p>
          <a:p>
            <a:r>
              <a:rPr lang="es-ES" sz="2400" dirty="0"/>
              <a:t>ART. 13 : </a:t>
            </a:r>
            <a:r>
              <a:rPr lang="es-ES" sz="2400" b="1" dirty="0"/>
              <a:t>TODA PERSONA TIENE DERECHO A LA LIBRE CIRCULACIÓN Y A ELEGIR LIBREMENTE SU RESIDENCIA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521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77888-4FCC-49EA-B266-9F7DBB19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540576"/>
            <a:ext cx="6215269" cy="1981200"/>
          </a:xfrm>
        </p:spPr>
        <p:txBody>
          <a:bodyPr/>
          <a:lstStyle/>
          <a:p>
            <a:r>
              <a:rPr lang="es-ES" sz="2400" dirty="0"/>
              <a:t>Para finalizar veremos el vídeo del Ayuntamiento de Zaragoza “En tu piel” que une a 10 jóvenes aragoneses de diferente origen cultural que hablan sobre sus experiencias y relaciones con los demás con el objetivo de fomentar la convivencia y la tolerancia. </a:t>
            </a:r>
            <a:br>
              <a:rPr lang="es-ES" sz="2400" dirty="0"/>
            </a:br>
            <a:br>
              <a:rPr lang="es-ES" sz="2000" dirty="0"/>
            </a:br>
            <a:r>
              <a:rPr lang="es-ES" sz="2400" dirty="0"/>
              <a:t>Tras ver el vídeo y teniendo como referente actual la guerra en Ucrania, se hará una pequeña dinámica con el fin de ponerse en la piel del otro en la que cada alumno y alumna deberá contestar a la siguiente pregunta: </a:t>
            </a:r>
            <a:br>
              <a:rPr lang="es-ES" sz="2000" dirty="0"/>
            </a:br>
            <a:br>
              <a:rPr lang="es-ES" sz="2000" dirty="0"/>
            </a:br>
            <a:r>
              <a:rPr lang="es-ES" sz="3200" b="1" dirty="0"/>
              <a:t>DEJARÍAS TU PAÍS? </a:t>
            </a:r>
            <a:br>
              <a:rPr lang="es-ES" sz="2000" dirty="0"/>
            </a:br>
            <a:br>
              <a:rPr lang="es-ES" sz="2000" dirty="0"/>
            </a:b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429624-3DFE-4AFB-BC0F-BDBB2A9A4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38835" r="35869" b="30232"/>
          <a:stretch/>
        </p:blipFill>
        <p:spPr>
          <a:xfrm>
            <a:off x="7580244" y="2140776"/>
            <a:ext cx="3935895" cy="25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1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403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INTOLERANCIA Y RADICALISMO EN EL AULA</vt:lpstr>
      <vt:lpstr>DURACIÓN: 1 SESIÓN LECTIVA</vt:lpstr>
      <vt:lpstr>Los 5 primeros minutos de la sesión se dedicarán a preguntar a los alumnos qué entienden ellos por violencia, si la han sufrido y en qué ocasión (por género, por origen étnico, por orientación sexual, por discapacidad…).  </vt:lpstr>
      <vt:lpstr>Los diez siguientes minutos se dedicarán a hablar sobre el resurgimiento de grupos neonazis en España y se pondrá el vídeo sobre la noticia “contra el supremacismo blanco y el neonazismo” de 1:43 minutos de duración. También se puede hacer referencia a la película “American History X” que nos invita a reflexionar sobre las conductas intolerantes y racistas. https://www.youtube.com/watch?v=u6a3bQataKY </vt:lpstr>
      <vt:lpstr>Para finalizar veremos el vídeo del Ayuntamiento de Zaragoza “En tu piel” que une a 10 jóvenes aragoneses de diferente origen cultural que hablan sobre sus experiencias y relaciones con los demás con el objetivo de fomentar la convivencia y la tolerancia.   Tras ver el vídeo y teniendo como referente actual la guerra en Ucrania, se hará una pequeña dinámica con el fin de ponerse en la piel del otro en la que cada alumno y alumna deberá contestar a la siguiente pregunta:   DEJARÍAS TU PAÍS?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INTOLERANCIA Y RADICALISMO EN EL AULA</dc:title>
  <dc:creator>CARMELA VAL GAUDO</dc:creator>
  <cp:lastModifiedBy>CARMELA VAL GAUDO</cp:lastModifiedBy>
  <cp:revision>4</cp:revision>
  <dcterms:created xsi:type="dcterms:W3CDTF">2022-04-04T15:53:56Z</dcterms:created>
  <dcterms:modified xsi:type="dcterms:W3CDTF">2022-04-19T08:40:33Z</dcterms:modified>
</cp:coreProperties>
</file>