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av" ContentType="audio/x-wav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9" r:id="rId10"/>
    <p:sldId id="270" r:id="rId11"/>
    <p:sldId id="272" r:id="rId12"/>
    <p:sldId id="271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AA9589-2E8C-49D9-B6B1-53C90819E0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22CD76E-84B5-48AF-A7A2-79677A0914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592709B-D523-4FCE-B3ED-DC208A787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95EC1-BBFB-405F-AB4A-1CEC58833B4D}" type="datetimeFigureOut">
              <a:rPr lang="es-ES" smtClean="0"/>
              <a:t>22/02/2022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A1BD0C0-027E-4B0A-9AD9-18FF87974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34CE556-7080-4FF1-9598-1A7526F81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5EC73-C289-4180-8BA9-DA6CE9CA03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53875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0E1C59-EF6F-46AD-81AF-ECCB64F8E2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A960AAC-FF8A-4C1F-8125-E12C46C037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0F567FA-54F9-4188-BDFB-ED4D300E2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95EC1-BBFB-405F-AB4A-1CEC58833B4D}" type="datetimeFigureOut">
              <a:rPr lang="es-ES" smtClean="0"/>
              <a:t>22/02/2022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6FA6008-037D-4C70-9DC3-82129DB13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B9C6407-F072-4076-91D7-C009670CE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5EC73-C289-4180-8BA9-DA6CE9CA03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01461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C93227E-E2E7-482A-8168-9631CD6FD4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9CBC778-B5CD-4570-B8FA-4C949B99BB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F7D92B6-FF33-4B40-95CC-23BF0AD6C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95EC1-BBFB-405F-AB4A-1CEC58833B4D}" type="datetimeFigureOut">
              <a:rPr lang="es-ES" smtClean="0"/>
              <a:t>22/02/2022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38F120E-63BA-4057-AE38-DAFD113A3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55AC481-0D5D-49A7-B436-CA0FDDE68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5EC73-C289-4180-8BA9-DA6CE9CA03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86943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BCE40C-97B6-43B9-948F-45E250B40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E473DA2-38D9-4C87-B4CE-82E138D9F2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8E6F77F-764C-4F9B-8E48-AA795C05E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95EC1-BBFB-405F-AB4A-1CEC58833B4D}" type="datetimeFigureOut">
              <a:rPr lang="es-ES" smtClean="0"/>
              <a:t>22/02/2022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D0F3F21-CD25-42B9-AEDF-6F441F908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F12701C-92C7-4909-A416-EA8DDD341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5EC73-C289-4180-8BA9-DA6CE9CA03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3546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4C34A2-0FFD-4576-B82D-60434DC1D3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80D0F0C-F4EE-4E33-AB65-DF32E79A7D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EE4A711-09CB-4E9D-B810-D13F67658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95EC1-BBFB-405F-AB4A-1CEC58833B4D}" type="datetimeFigureOut">
              <a:rPr lang="es-ES" smtClean="0"/>
              <a:t>22/02/2022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7697948-4D05-49E9-BD32-A0EA44BCC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A3E08B9-1BE1-4C3C-81C9-90BC25068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5EC73-C289-4180-8BA9-DA6CE9CA03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1574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5B4AA1-0744-439F-98CF-31C3EAA7F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045E95E-9649-4ADD-B004-FCB9AE885D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12D1B50-D54A-4B84-85D4-63FC24CB02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276185C-D844-48D0-8454-EF7DEDD95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95EC1-BBFB-405F-AB4A-1CEC58833B4D}" type="datetimeFigureOut">
              <a:rPr lang="es-ES" smtClean="0"/>
              <a:t>22/02/2022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FA04713-06A1-4F5E-B80F-6EA2065F6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B73D324-7056-43C6-992E-5FA6B2E0F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5EC73-C289-4180-8BA9-DA6CE9CA03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6710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F3CF01-208A-43F0-88F4-AB285AF5F0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8830A6A-1036-4410-B93C-A59310832D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5A2C879-906C-4676-A96D-CD35289156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27ABCF1-275F-4620-BA64-D4EA8CFE77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6DEDCC0-782B-4BB3-9C36-DB9F9B41C9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6A1F7D9-9F3B-44E3-84A9-F45C73460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95EC1-BBFB-405F-AB4A-1CEC58833B4D}" type="datetimeFigureOut">
              <a:rPr lang="es-ES" smtClean="0"/>
              <a:t>22/02/2022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A9C506E-9104-4D79-B7EF-57291D03E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D148B69-8EA2-4204-8FEE-9BFC76510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5EC73-C289-4180-8BA9-DA6CE9CA03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274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67CE89-17B9-47A9-A181-0AD119A1A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9B64A82-39C4-4BFD-ACDC-8332279FE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95EC1-BBFB-405F-AB4A-1CEC58833B4D}" type="datetimeFigureOut">
              <a:rPr lang="es-ES" smtClean="0"/>
              <a:t>22/02/2022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F3D7776-737E-4A59-89FF-FD5BDB755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7BB95E8-28AD-4D77-9AB8-701540825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5EC73-C289-4180-8BA9-DA6CE9CA03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7341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4DB7C86-6F76-40DC-AE0C-9F9E10B12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95EC1-BBFB-405F-AB4A-1CEC58833B4D}" type="datetimeFigureOut">
              <a:rPr lang="es-ES" smtClean="0"/>
              <a:t>22/02/2022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CEF8E4E-6760-4076-8080-253A994A9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E1331DE-811C-4E58-B5FE-1AD1ADB72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5EC73-C289-4180-8BA9-DA6CE9CA03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6390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5D14C0-06FB-49F4-95D7-748C9108A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6549C4-B8E2-4458-8EAF-873B2C3087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136F47B-2E86-4BAC-8D86-CF55477DBE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E6DB686-D6A3-4B59-92DC-3C8ACCEDE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95EC1-BBFB-405F-AB4A-1CEC58833B4D}" type="datetimeFigureOut">
              <a:rPr lang="es-ES" smtClean="0"/>
              <a:t>22/02/2022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1499003-184D-4686-89E4-CD2A5FE6C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35A822C-F990-4183-AAA3-92BA7E53B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5EC73-C289-4180-8BA9-DA6CE9CA03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7163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2038E6-ED35-4019-86A3-8CEE48724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738D8D8-A221-4D0E-9A65-5EE8BAE75C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BB13AB1-4EC0-468B-89FB-314A02BF5E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900C46C-E16E-41EC-B43E-EAF11D890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95EC1-BBFB-405F-AB4A-1CEC58833B4D}" type="datetimeFigureOut">
              <a:rPr lang="es-ES" smtClean="0"/>
              <a:t>22/02/2022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DBBF285-6F6D-4262-BBCC-A01395578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8A0F5B1-8691-4B2E-B4EF-39F85D2AB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5EC73-C289-4180-8BA9-DA6CE9CA03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85416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694D069-B11F-4FB8-A3AE-405D0E164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AA7EF6C-628F-4228-B675-F6A88A6F6C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BF9C5BA-8C10-4974-864D-2EE5EE3D26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095EC1-BBFB-405F-AB4A-1CEC58833B4D}" type="datetimeFigureOut">
              <a:rPr lang="es-ES" smtClean="0"/>
              <a:t>22/02/2022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EFE99BC-AB30-40B5-A273-0F379B874C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7B7614B-EA6A-44D4-A9F8-C3B0D55DDE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5EC73-C289-4180-8BA9-DA6CE9CA03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9184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.wav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4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4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4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4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4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4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4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4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4.wav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4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4.wav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4.wav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3.wav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4.wav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4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4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4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4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4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4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4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5011B09D-9195-4FA3-A2AD-6E6C58A6F44F}"/>
              </a:ext>
            </a:extLst>
          </p:cNvPr>
          <p:cNvSpPr/>
          <p:nvPr/>
        </p:nvSpPr>
        <p:spPr>
          <a:xfrm>
            <a:off x="2328432" y="2967335"/>
            <a:ext cx="75351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TALKING ABOUT THE PAST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1030" name="Picture 6" descr="Aprende vehículos en español! Locomotora de vapor - YouTube">
            <a:extLst>
              <a:ext uri="{FF2B5EF4-FFF2-40B4-BE49-F238E27FC236}">
                <a16:creationId xmlns:a16="http://schemas.microsoft.com/office/drawing/2014/main" id="{6A8B08B4-6FD1-4EF7-B4F8-40C6E44F09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3871" y="3895109"/>
            <a:ext cx="4543864" cy="2544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FDF1DFB3-4643-4835-B6C8-4E826BE5498C}"/>
              </a:ext>
            </a:extLst>
          </p:cNvPr>
          <p:cNvSpPr/>
          <p:nvPr/>
        </p:nvSpPr>
        <p:spPr>
          <a:xfrm>
            <a:off x="2620166" y="519556"/>
            <a:ext cx="56375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IRREGULAR VERBS</a:t>
            </a:r>
          </a:p>
        </p:txBody>
      </p:sp>
      <p:sp>
        <p:nvSpPr>
          <p:cNvPr id="8" name="Botón de acción: ir hacia delante o siguiente 7">
            <a:hlinkClick r:id="" action="ppaction://hlinkshowjump?jump=nextslide" highlightClick="1">
              <a:snd r:embed="rId4" name="click.wav"/>
            </a:hlinkClick>
            <a:extLst>
              <a:ext uri="{FF2B5EF4-FFF2-40B4-BE49-F238E27FC236}">
                <a16:creationId xmlns:a16="http://schemas.microsoft.com/office/drawing/2014/main" id="{9924142F-A291-47A8-9E0D-88EB90AB02E3}"/>
              </a:ext>
            </a:extLst>
          </p:cNvPr>
          <p:cNvSpPr/>
          <p:nvPr/>
        </p:nvSpPr>
        <p:spPr>
          <a:xfrm>
            <a:off x="10775852" y="519556"/>
            <a:ext cx="942536" cy="76060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722F1F94-D293-40DB-BC79-2174435DA7AD}"/>
              </a:ext>
            </a:extLst>
          </p:cNvPr>
          <p:cNvSpPr/>
          <p:nvPr/>
        </p:nvSpPr>
        <p:spPr>
          <a:xfrm>
            <a:off x="10183056" y="5516343"/>
            <a:ext cx="14204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NAC</a:t>
            </a:r>
            <a:endParaRPr lang="es-E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8455436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 advClick="0">
        <p15:prstTrans prst="curtains"/>
        <p:sndAc>
          <p:stSnd>
            <p:snd r:embed="rId2" name="12-1234.wav"/>
          </p:stSnd>
        </p:sndAc>
      </p:transition>
    </mc:Choice>
    <mc:Fallback>
      <p:transition spd="slow" advClick="0">
        <p:fade/>
        <p:sndAc>
          <p:stSnd>
            <p:snd r:embed="rId2" name="12-1234.wav"/>
          </p:stSnd>
        </p:sndAc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otón de acción: ir hacia delante o siguiente 2">
            <a:hlinkClick r:id="" action="ppaction://hlinkshowjump?jump=nextslide" highlightClick="1">
              <a:snd r:embed="rId2" name="click.wav"/>
            </a:hlinkClick>
            <a:extLst>
              <a:ext uri="{FF2B5EF4-FFF2-40B4-BE49-F238E27FC236}">
                <a16:creationId xmlns:a16="http://schemas.microsoft.com/office/drawing/2014/main" id="{A3299AFA-C14A-4FCE-9A34-50F2A2170D65}"/>
              </a:ext>
            </a:extLst>
          </p:cNvPr>
          <p:cNvSpPr/>
          <p:nvPr/>
        </p:nvSpPr>
        <p:spPr>
          <a:xfrm>
            <a:off x="9211482" y="1407092"/>
            <a:ext cx="871157" cy="646067"/>
          </a:xfrm>
          <a:prstGeom prst="actionButtonForwardNex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Rectángulo 3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64491EF3-64FB-4417-87B2-44910102F008}"/>
              </a:ext>
            </a:extLst>
          </p:cNvPr>
          <p:cNvSpPr/>
          <p:nvPr/>
        </p:nvSpPr>
        <p:spPr>
          <a:xfrm>
            <a:off x="160467" y="1268460"/>
            <a:ext cx="1543821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blew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Rectángulo 6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E3029BE5-89A4-457B-8F50-DA3E15B0B5EF}"/>
              </a:ext>
            </a:extLst>
          </p:cNvPr>
          <p:cNvSpPr/>
          <p:nvPr/>
        </p:nvSpPr>
        <p:spPr>
          <a:xfrm>
            <a:off x="115905" y="3517563"/>
            <a:ext cx="2410275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became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9" name="Rectángulo 8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BC360F96-F280-4122-ACE4-C5DCD8D9FFB0}"/>
              </a:ext>
            </a:extLst>
          </p:cNvPr>
          <p:cNvSpPr/>
          <p:nvPr/>
        </p:nvSpPr>
        <p:spPr>
          <a:xfrm>
            <a:off x="1585613" y="5862458"/>
            <a:ext cx="115448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run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0" name="Rectángulo 9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D33C5272-3D0F-4A2A-B720-BD4F28033B6D}"/>
              </a:ext>
            </a:extLst>
          </p:cNvPr>
          <p:cNvSpPr/>
          <p:nvPr/>
        </p:nvSpPr>
        <p:spPr>
          <a:xfrm>
            <a:off x="3099830" y="5847708"/>
            <a:ext cx="1699311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knew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Rectángulo 10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B44B9F95-A8D4-47DB-92C7-0D1123CE5C63}"/>
              </a:ext>
            </a:extLst>
          </p:cNvPr>
          <p:cNvSpPr/>
          <p:nvPr/>
        </p:nvSpPr>
        <p:spPr>
          <a:xfrm>
            <a:off x="5302773" y="5847708"/>
            <a:ext cx="939681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bit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2" name="Rectángulo 11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631E8A21-CD16-4CF0-BBEA-F22F962CFA57}"/>
              </a:ext>
            </a:extLst>
          </p:cNvPr>
          <p:cNvSpPr/>
          <p:nvPr/>
        </p:nvSpPr>
        <p:spPr>
          <a:xfrm>
            <a:off x="6756056" y="5862458"/>
            <a:ext cx="1701748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came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3" name="Rectángulo 12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8992DB2F-1CF8-46C1-9FC1-726ABD841D5A}"/>
              </a:ext>
            </a:extLst>
          </p:cNvPr>
          <p:cNvSpPr/>
          <p:nvPr/>
        </p:nvSpPr>
        <p:spPr>
          <a:xfrm>
            <a:off x="8631814" y="5847708"/>
            <a:ext cx="182460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swam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4" name="Rectángulo 13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DEB86487-9E1B-4450-A95C-09BADC84EC70}"/>
              </a:ext>
            </a:extLst>
          </p:cNvPr>
          <p:cNvSpPr/>
          <p:nvPr/>
        </p:nvSpPr>
        <p:spPr>
          <a:xfrm>
            <a:off x="10516616" y="4743379"/>
            <a:ext cx="1608454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went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5" name="Rectángulo 14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C39A95CD-26F9-488B-AF38-193ABD08C07B}"/>
              </a:ext>
            </a:extLst>
          </p:cNvPr>
          <p:cNvSpPr/>
          <p:nvPr/>
        </p:nvSpPr>
        <p:spPr>
          <a:xfrm>
            <a:off x="10338747" y="3631280"/>
            <a:ext cx="178632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drank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6" name="Rectángulo 15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59E2CE93-5A58-4778-BE2C-F077BA5CAD5C}"/>
              </a:ext>
            </a:extLst>
          </p:cNvPr>
          <p:cNvSpPr/>
          <p:nvPr/>
        </p:nvSpPr>
        <p:spPr>
          <a:xfrm>
            <a:off x="9673705" y="2493219"/>
            <a:ext cx="2424125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brought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7" name="Rectángulo 16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21C26A19-4439-4BCE-899D-54C5A613CF08}"/>
              </a:ext>
            </a:extLst>
          </p:cNvPr>
          <p:cNvSpPr/>
          <p:nvPr/>
        </p:nvSpPr>
        <p:spPr>
          <a:xfrm>
            <a:off x="10769217" y="1295848"/>
            <a:ext cx="1103251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got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8" name="Rectángulo 17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E3814306-ABA8-407D-A207-C9B4CD4F31A8}"/>
              </a:ext>
            </a:extLst>
          </p:cNvPr>
          <p:cNvSpPr/>
          <p:nvPr/>
        </p:nvSpPr>
        <p:spPr>
          <a:xfrm>
            <a:off x="10591860" y="157787"/>
            <a:ext cx="145796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read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9" name="Rectángulo 18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638208AD-5DFC-473B-A217-A51F1BA213AC}"/>
              </a:ext>
            </a:extLst>
          </p:cNvPr>
          <p:cNvSpPr/>
          <p:nvPr/>
        </p:nvSpPr>
        <p:spPr>
          <a:xfrm>
            <a:off x="160467" y="157787"/>
            <a:ext cx="1846019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wrote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0" name="Rectángulo 19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338CD8FB-AD8D-4334-9959-1510B921B413}"/>
              </a:ext>
            </a:extLst>
          </p:cNvPr>
          <p:cNvSpPr/>
          <p:nvPr/>
        </p:nvSpPr>
        <p:spPr>
          <a:xfrm>
            <a:off x="115905" y="4554610"/>
            <a:ext cx="220605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0" cap="none" spc="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Bought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1" name="Rectángulo 20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EADEE166-EEBE-4B63-A17C-F311342CE526}"/>
              </a:ext>
            </a:extLst>
          </p:cNvPr>
          <p:cNvSpPr/>
          <p:nvPr/>
        </p:nvSpPr>
        <p:spPr>
          <a:xfrm>
            <a:off x="2382263" y="157787"/>
            <a:ext cx="1071127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did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2" name="Rectángulo 21">
            <a:hlinkClick r:id="" action="ppaction://noaction">
              <a:snd r:embed="rId4" name="chimes.wav"/>
            </a:hlinkClick>
            <a:extLst>
              <a:ext uri="{FF2B5EF4-FFF2-40B4-BE49-F238E27FC236}">
                <a16:creationId xmlns:a16="http://schemas.microsoft.com/office/drawing/2014/main" id="{409E5EB6-CF21-425C-8E96-59EB4C74F52A}"/>
              </a:ext>
            </a:extLst>
          </p:cNvPr>
          <p:cNvSpPr/>
          <p:nvPr/>
        </p:nvSpPr>
        <p:spPr>
          <a:xfrm>
            <a:off x="4083453" y="139528"/>
            <a:ext cx="190148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began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3" name="Rectángulo 22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D7ED5B64-C071-48A2-8AEB-A209B19BA009}"/>
              </a:ext>
            </a:extLst>
          </p:cNvPr>
          <p:cNvSpPr/>
          <p:nvPr/>
        </p:nvSpPr>
        <p:spPr>
          <a:xfrm>
            <a:off x="6645763" y="169775"/>
            <a:ext cx="110825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ran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4" name="Rectángulo 23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FDD85CB0-4211-4818-9659-D7E9387AD210}"/>
              </a:ext>
            </a:extLst>
          </p:cNvPr>
          <p:cNvSpPr/>
          <p:nvPr/>
        </p:nvSpPr>
        <p:spPr>
          <a:xfrm>
            <a:off x="8305893" y="143585"/>
            <a:ext cx="1898340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forgot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5" name="Rectángulo 24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F31E28D9-129D-4845-B028-DFBE9DF93EEF}"/>
              </a:ext>
            </a:extLst>
          </p:cNvPr>
          <p:cNvSpPr/>
          <p:nvPr/>
        </p:nvSpPr>
        <p:spPr>
          <a:xfrm>
            <a:off x="10582499" y="5862706"/>
            <a:ext cx="1476686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sang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6" name="Rectángulo 25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3FC917D0-3183-48BE-9F5E-E4F6EEE1841E}"/>
              </a:ext>
            </a:extLst>
          </p:cNvPr>
          <p:cNvSpPr/>
          <p:nvPr/>
        </p:nvSpPr>
        <p:spPr>
          <a:xfrm>
            <a:off x="187038" y="5872588"/>
            <a:ext cx="1144865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put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7" name="Rectángulo 26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0B9038BF-C1C1-4182-9627-BC992CA8ADEB}"/>
              </a:ext>
            </a:extLst>
          </p:cNvPr>
          <p:cNvSpPr/>
          <p:nvPr/>
        </p:nvSpPr>
        <p:spPr>
          <a:xfrm>
            <a:off x="165724" y="2305507"/>
            <a:ext cx="295414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was</a:t>
            </a:r>
            <a:r>
              <a:rPr lang="es-E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/</a:t>
            </a:r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were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E0DEE84A-564C-4F97-B783-5CECF3FABDA3}"/>
              </a:ext>
            </a:extLst>
          </p:cNvPr>
          <p:cNvSpPr txBox="1"/>
          <p:nvPr/>
        </p:nvSpPr>
        <p:spPr>
          <a:xfrm>
            <a:off x="3949486" y="1525534"/>
            <a:ext cx="3740732" cy="52322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s-ES" sz="2800" dirty="0" err="1"/>
              <a:t>What’s</a:t>
            </a:r>
            <a:r>
              <a:rPr lang="es-ES" sz="2800" dirty="0"/>
              <a:t> </a:t>
            </a:r>
            <a:r>
              <a:rPr lang="es-ES" sz="2800" dirty="0" err="1"/>
              <a:t>the</a:t>
            </a:r>
            <a:r>
              <a:rPr lang="es-ES" sz="2800" dirty="0"/>
              <a:t> simple </a:t>
            </a:r>
            <a:r>
              <a:rPr lang="es-ES" sz="2800" dirty="0" err="1"/>
              <a:t>past</a:t>
            </a:r>
            <a:r>
              <a:rPr lang="es-ES" sz="2800" dirty="0"/>
              <a:t>?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34E11A06-BAA5-4390-8531-5BC71A75D00A}"/>
              </a:ext>
            </a:extLst>
          </p:cNvPr>
          <p:cNvSpPr/>
          <p:nvPr/>
        </p:nvSpPr>
        <p:spPr>
          <a:xfrm>
            <a:off x="4764287" y="2967335"/>
            <a:ext cx="26634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empezar</a:t>
            </a:r>
          </a:p>
        </p:txBody>
      </p:sp>
    </p:spTree>
    <p:extLst>
      <p:ext uri="{BB962C8B-B14F-4D97-AF65-F5344CB8AC3E}">
        <p14:creationId xmlns:p14="http://schemas.microsoft.com/office/powerpoint/2010/main" val="31429249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>
        <p15:prstTrans prst="airplane"/>
      </p:transition>
    </mc:Choice>
    <mc:Fallback xmlns="">
      <p:transition spd="slow" advClick="0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otón de acción: ir hacia delante o siguiente 2">
            <a:hlinkClick r:id="" action="ppaction://hlinkshowjump?jump=nextslide" highlightClick="1">
              <a:snd r:embed="rId2" name="click.wav"/>
            </a:hlinkClick>
            <a:extLst>
              <a:ext uri="{FF2B5EF4-FFF2-40B4-BE49-F238E27FC236}">
                <a16:creationId xmlns:a16="http://schemas.microsoft.com/office/drawing/2014/main" id="{A3299AFA-C14A-4FCE-9A34-50F2A2170D65}"/>
              </a:ext>
            </a:extLst>
          </p:cNvPr>
          <p:cNvSpPr/>
          <p:nvPr/>
        </p:nvSpPr>
        <p:spPr>
          <a:xfrm>
            <a:off x="9211482" y="1407092"/>
            <a:ext cx="871157" cy="646067"/>
          </a:xfrm>
          <a:prstGeom prst="actionButtonForwardNex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Rectángulo 3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64491EF3-64FB-4417-87B2-44910102F008}"/>
              </a:ext>
            </a:extLst>
          </p:cNvPr>
          <p:cNvSpPr/>
          <p:nvPr/>
        </p:nvSpPr>
        <p:spPr>
          <a:xfrm>
            <a:off x="160467" y="1268460"/>
            <a:ext cx="1543821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blew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Rectángulo 6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E3029BE5-89A4-457B-8F50-DA3E15B0B5EF}"/>
              </a:ext>
            </a:extLst>
          </p:cNvPr>
          <p:cNvSpPr/>
          <p:nvPr/>
        </p:nvSpPr>
        <p:spPr>
          <a:xfrm>
            <a:off x="115905" y="3517563"/>
            <a:ext cx="2410275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became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9" name="Rectángulo 8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BC360F96-F280-4122-ACE4-C5DCD8D9FFB0}"/>
              </a:ext>
            </a:extLst>
          </p:cNvPr>
          <p:cNvSpPr/>
          <p:nvPr/>
        </p:nvSpPr>
        <p:spPr>
          <a:xfrm>
            <a:off x="1585613" y="5862458"/>
            <a:ext cx="115448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run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0" name="Rectángulo 9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D33C5272-3D0F-4A2A-B720-BD4F28033B6D}"/>
              </a:ext>
            </a:extLst>
          </p:cNvPr>
          <p:cNvSpPr/>
          <p:nvPr/>
        </p:nvSpPr>
        <p:spPr>
          <a:xfrm>
            <a:off x="3099830" y="5847708"/>
            <a:ext cx="1699311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knew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Rectángulo 10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B44B9F95-A8D4-47DB-92C7-0D1123CE5C63}"/>
              </a:ext>
            </a:extLst>
          </p:cNvPr>
          <p:cNvSpPr/>
          <p:nvPr/>
        </p:nvSpPr>
        <p:spPr>
          <a:xfrm>
            <a:off x="5302773" y="5847708"/>
            <a:ext cx="939681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bit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2" name="Rectángulo 11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631E8A21-CD16-4CF0-BBEA-F22F962CFA57}"/>
              </a:ext>
            </a:extLst>
          </p:cNvPr>
          <p:cNvSpPr/>
          <p:nvPr/>
        </p:nvSpPr>
        <p:spPr>
          <a:xfrm>
            <a:off x="6756056" y="5862458"/>
            <a:ext cx="1701748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came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3" name="Rectángulo 12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8992DB2F-1CF8-46C1-9FC1-726ABD841D5A}"/>
              </a:ext>
            </a:extLst>
          </p:cNvPr>
          <p:cNvSpPr/>
          <p:nvPr/>
        </p:nvSpPr>
        <p:spPr>
          <a:xfrm>
            <a:off x="8607850" y="5847708"/>
            <a:ext cx="182460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swam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4" name="Rectángulo 13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DEB86487-9E1B-4450-A95C-09BADC84EC70}"/>
              </a:ext>
            </a:extLst>
          </p:cNvPr>
          <p:cNvSpPr/>
          <p:nvPr/>
        </p:nvSpPr>
        <p:spPr>
          <a:xfrm>
            <a:off x="10516616" y="4743379"/>
            <a:ext cx="1608454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went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5" name="Rectángulo 14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C39A95CD-26F9-488B-AF38-193ABD08C07B}"/>
              </a:ext>
            </a:extLst>
          </p:cNvPr>
          <p:cNvSpPr/>
          <p:nvPr/>
        </p:nvSpPr>
        <p:spPr>
          <a:xfrm>
            <a:off x="10337786" y="3631280"/>
            <a:ext cx="178632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drank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6" name="Rectángulo 15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59E2CE93-5A58-4778-BE2C-F077BA5CAD5C}"/>
              </a:ext>
            </a:extLst>
          </p:cNvPr>
          <p:cNvSpPr/>
          <p:nvPr/>
        </p:nvSpPr>
        <p:spPr>
          <a:xfrm>
            <a:off x="9673371" y="2493219"/>
            <a:ext cx="2424125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brought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7" name="Rectángulo 16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21C26A19-4439-4BCE-899D-54C5A613CF08}"/>
              </a:ext>
            </a:extLst>
          </p:cNvPr>
          <p:cNvSpPr/>
          <p:nvPr/>
        </p:nvSpPr>
        <p:spPr>
          <a:xfrm>
            <a:off x="10769217" y="1295848"/>
            <a:ext cx="1103251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got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8" name="Rectángulo 17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E3814306-ABA8-407D-A207-C9B4CD4F31A8}"/>
              </a:ext>
            </a:extLst>
          </p:cNvPr>
          <p:cNvSpPr/>
          <p:nvPr/>
        </p:nvSpPr>
        <p:spPr>
          <a:xfrm>
            <a:off x="10591861" y="157787"/>
            <a:ext cx="145796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read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9" name="Rectángulo 18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638208AD-5DFC-473B-A217-A51F1BA213AC}"/>
              </a:ext>
            </a:extLst>
          </p:cNvPr>
          <p:cNvSpPr/>
          <p:nvPr/>
        </p:nvSpPr>
        <p:spPr>
          <a:xfrm>
            <a:off x="160467" y="157787"/>
            <a:ext cx="1846019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wrote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0" name="Rectángulo 19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338CD8FB-AD8D-4334-9959-1510B921B413}"/>
              </a:ext>
            </a:extLst>
          </p:cNvPr>
          <p:cNvSpPr/>
          <p:nvPr/>
        </p:nvSpPr>
        <p:spPr>
          <a:xfrm>
            <a:off x="115905" y="4554610"/>
            <a:ext cx="220605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0" cap="none" spc="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Bought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1" name="Rectángulo 20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EADEE166-EEBE-4B63-A17C-F311342CE526}"/>
              </a:ext>
            </a:extLst>
          </p:cNvPr>
          <p:cNvSpPr/>
          <p:nvPr/>
        </p:nvSpPr>
        <p:spPr>
          <a:xfrm>
            <a:off x="2382263" y="157787"/>
            <a:ext cx="1071127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did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2" name="Rectángulo 21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409E5EB6-CF21-425C-8E96-59EB4C74F52A}"/>
              </a:ext>
            </a:extLst>
          </p:cNvPr>
          <p:cNvSpPr/>
          <p:nvPr/>
        </p:nvSpPr>
        <p:spPr>
          <a:xfrm>
            <a:off x="4083453" y="139528"/>
            <a:ext cx="190148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began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3" name="Rectángulo 22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D7ED5B64-C071-48A2-8AEB-A209B19BA009}"/>
              </a:ext>
            </a:extLst>
          </p:cNvPr>
          <p:cNvSpPr/>
          <p:nvPr/>
        </p:nvSpPr>
        <p:spPr>
          <a:xfrm>
            <a:off x="6653500" y="169759"/>
            <a:ext cx="110825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ran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4" name="Rectángulo 23">
            <a:hlinkClick r:id="" action="ppaction://noaction">
              <a:snd r:embed="rId4" name="chimes.wav"/>
            </a:hlinkClick>
            <a:extLst>
              <a:ext uri="{FF2B5EF4-FFF2-40B4-BE49-F238E27FC236}">
                <a16:creationId xmlns:a16="http://schemas.microsoft.com/office/drawing/2014/main" id="{FDD85CB0-4211-4818-9659-D7E9387AD210}"/>
              </a:ext>
            </a:extLst>
          </p:cNvPr>
          <p:cNvSpPr/>
          <p:nvPr/>
        </p:nvSpPr>
        <p:spPr>
          <a:xfrm>
            <a:off x="8305893" y="143585"/>
            <a:ext cx="1898340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forgot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5" name="Rectángulo 24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F31E28D9-129D-4845-B028-DFBE9DF93EEF}"/>
              </a:ext>
            </a:extLst>
          </p:cNvPr>
          <p:cNvSpPr/>
          <p:nvPr/>
        </p:nvSpPr>
        <p:spPr>
          <a:xfrm>
            <a:off x="10582499" y="5862706"/>
            <a:ext cx="1476686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sang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6" name="Rectángulo 25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3FC917D0-3183-48BE-9F5E-E4F6EEE1841E}"/>
              </a:ext>
            </a:extLst>
          </p:cNvPr>
          <p:cNvSpPr/>
          <p:nvPr/>
        </p:nvSpPr>
        <p:spPr>
          <a:xfrm>
            <a:off x="187038" y="5872588"/>
            <a:ext cx="1144865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put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7" name="Rectángulo 26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0B9038BF-C1C1-4182-9627-BC992CA8ADEB}"/>
              </a:ext>
            </a:extLst>
          </p:cNvPr>
          <p:cNvSpPr/>
          <p:nvPr/>
        </p:nvSpPr>
        <p:spPr>
          <a:xfrm>
            <a:off x="160467" y="2305507"/>
            <a:ext cx="295414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was</a:t>
            </a:r>
            <a:r>
              <a:rPr lang="es-E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/</a:t>
            </a:r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were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E0DEE84A-564C-4F97-B783-5CECF3FABDA3}"/>
              </a:ext>
            </a:extLst>
          </p:cNvPr>
          <p:cNvSpPr txBox="1"/>
          <p:nvPr/>
        </p:nvSpPr>
        <p:spPr>
          <a:xfrm>
            <a:off x="3949486" y="1525534"/>
            <a:ext cx="3740732" cy="52322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s-ES" sz="2800" dirty="0" err="1"/>
              <a:t>What’s</a:t>
            </a:r>
            <a:r>
              <a:rPr lang="es-ES" sz="2800" dirty="0"/>
              <a:t> </a:t>
            </a:r>
            <a:r>
              <a:rPr lang="es-ES" sz="2800" dirty="0" err="1"/>
              <a:t>the</a:t>
            </a:r>
            <a:r>
              <a:rPr lang="es-ES" sz="2800" dirty="0"/>
              <a:t> simple </a:t>
            </a:r>
            <a:r>
              <a:rPr lang="es-ES" sz="2800" dirty="0" err="1"/>
              <a:t>past</a:t>
            </a:r>
            <a:r>
              <a:rPr lang="es-ES" sz="2800" dirty="0"/>
              <a:t>?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34E11A06-BAA5-4390-8531-5BC71A75D00A}"/>
              </a:ext>
            </a:extLst>
          </p:cNvPr>
          <p:cNvSpPr/>
          <p:nvPr/>
        </p:nvSpPr>
        <p:spPr>
          <a:xfrm>
            <a:off x="5004192" y="2967335"/>
            <a:ext cx="21836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olvidar</a:t>
            </a:r>
          </a:p>
        </p:txBody>
      </p:sp>
    </p:spTree>
    <p:extLst>
      <p:ext uri="{BB962C8B-B14F-4D97-AF65-F5344CB8AC3E}">
        <p14:creationId xmlns:p14="http://schemas.microsoft.com/office/powerpoint/2010/main" val="342971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 advClick="0">
        <p15:prstTrans prst="origami"/>
      </p:transition>
    </mc:Choice>
    <mc:Fallback xmlns="">
      <p:transition spd="slow" advClick="0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otón de acción: ir hacia delante o siguiente 2">
            <a:hlinkClick r:id="" action="ppaction://hlinkshowjump?jump=nextslide" highlightClick="1">
              <a:snd r:embed="rId2" name="click.wav"/>
            </a:hlinkClick>
            <a:extLst>
              <a:ext uri="{FF2B5EF4-FFF2-40B4-BE49-F238E27FC236}">
                <a16:creationId xmlns:a16="http://schemas.microsoft.com/office/drawing/2014/main" id="{A3299AFA-C14A-4FCE-9A34-50F2A2170D65}"/>
              </a:ext>
            </a:extLst>
          </p:cNvPr>
          <p:cNvSpPr/>
          <p:nvPr/>
        </p:nvSpPr>
        <p:spPr>
          <a:xfrm>
            <a:off x="9211482" y="1407092"/>
            <a:ext cx="871157" cy="646067"/>
          </a:xfrm>
          <a:prstGeom prst="actionButtonForwardNex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Rectángulo 3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64491EF3-64FB-4417-87B2-44910102F008}"/>
              </a:ext>
            </a:extLst>
          </p:cNvPr>
          <p:cNvSpPr/>
          <p:nvPr/>
        </p:nvSpPr>
        <p:spPr>
          <a:xfrm>
            <a:off x="160467" y="1268460"/>
            <a:ext cx="1543821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blew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Rectángulo 6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E3029BE5-89A4-457B-8F50-DA3E15B0B5EF}"/>
              </a:ext>
            </a:extLst>
          </p:cNvPr>
          <p:cNvSpPr/>
          <p:nvPr/>
        </p:nvSpPr>
        <p:spPr>
          <a:xfrm>
            <a:off x="115905" y="3517563"/>
            <a:ext cx="2410275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became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9" name="Rectángulo 8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BC360F96-F280-4122-ACE4-C5DCD8D9FFB0}"/>
              </a:ext>
            </a:extLst>
          </p:cNvPr>
          <p:cNvSpPr/>
          <p:nvPr/>
        </p:nvSpPr>
        <p:spPr>
          <a:xfrm>
            <a:off x="1585186" y="5862458"/>
            <a:ext cx="115448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run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0" name="Rectángulo 9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D33C5272-3D0F-4A2A-B720-BD4F28033B6D}"/>
              </a:ext>
            </a:extLst>
          </p:cNvPr>
          <p:cNvSpPr/>
          <p:nvPr/>
        </p:nvSpPr>
        <p:spPr>
          <a:xfrm>
            <a:off x="3099830" y="5847708"/>
            <a:ext cx="1699311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knew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Rectángulo 10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B44B9F95-A8D4-47DB-92C7-0D1123CE5C63}"/>
              </a:ext>
            </a:extLst>
          </p:cNvPr>
          <p:cNvSpPr/>
          <p:nvPr/>
        </p:nvSpPr>
        <p:spPr>
          <a:xfrm>
            <a:off x="5302773" y="5847708"/>
            <a:ext cx="939681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bit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2" name="Rectángulo 11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631E8A21-CD16-4CF0-BBEA-F22F962CFA57}"/>
              </a:ext>
            </a:extLst>
          </p:cNvPr>
          <p:cNvSpPr/>
          <p:nvPr/>
        </p:nvSpPr>
        <p:spPr>
          <a:xfrm>
            <a:off x="6756056" y="5862458"/>
            <a:ext cx="1701748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came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3" name="Rectángulo 12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8992DB2F-1CF8-46C1-9FC1-726ABD841D5A}"/>
              </a:ext>
            </a:extLst>
          </p:cNvPr>
          <p:cNvSpPr/>
          <p:nvPr/>
        </p:nvSpPr>
        <p:spPr>
          <a:xfrm>
            <a:off x="8607849" y="5847708"/>
            <a:ext cx="182460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swam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4" name="Rectángulo 13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DEB86487-9E1B-4450-A95C-09BADC84EC70}"/>
              </a:ext>
            </a:extLst>
          </p:cNvPr>
          <p:cNvSpPr/>
          <p:nvPr/>
        </p:nvSpPr>
        <p:spPr>
          <a:xfrm>
            <a:off x="10516616" y="4743379"/>
            <a:ext cx="1608454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went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5" name="Rectángulo 14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C39A95CD-26F9-488B-AF38-193ABD08C07B}"/>
              </a:ext>
            </a:extLst>
          </p:cNvPr>
          <p:cNvSpPr/>
          <p:nvPr/>
        </p:nvSpPr>
        <p:spPr>
          <a:xfrm>
            <a:off x="10337786" y="3631280"/>
            <a:ext cx="178632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drank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6" name="Rectángulo 15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59E2CE93-5A58-4778-BE2C-F077BA5CAD5C}"/>
              </a:ext>
            </a:extLst>
          </p:cNvPr>
          <p:cNvSpPr/>
          <p:nvPr/>
        </p:nvSpPr>
        <p:spPr>
          <a:xfrm>
            <a:off x="9673371" y="2493219"/>
            <a:ext cx="2424125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brought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7" name="Rectángulo 16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21C26A19-4439-4BCE-899D-54C5A613CF08}"/>
              </a:ext>
            </a:extLst>
          </p:cNvPr>
          <p:cNvSpPr/>
          <p:nvPr/>
        </p:nvSpPr>
        <p:spPr>
          <a:xfrm>
            <a:off x="10769217" y="1295848"/>
            <a:ext cx="1103251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got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8" name="Rectángulo 17">
            <a:hlinkClick r:id="" action="ppaction://noaction">
              <a:snd r:embed="rId4" name="chimes.wav"/>
            </a:hlinkClick>
            <a:extLst>
              <a:ext uri="{FF2B5EF4-FFF2-40B4-BE49-F238E27FC236}">
                <a16:creationId xmlns:a16="http://schemas.microsoft.com/office/drawing/2014/main" id="{E3814306-ABA8-407D-A207-C9B4CD4F31A8}"/>
              </a:ext>
            </a:extLst>
          </p:cNvPr>
          <p:cNvSpPr/>
          <p:nvPr/>
        </p:nvSpPr>
        <p:spPr>
          <a:xfrm>
            <a:off x="10591860" y="157787"/>
            <a:ext cx="145796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read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9" name="Rectángulo 18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638208AD-5DFC-473B-A217-A51F1BA213AC}"/>
              </a:ext>
            </a:extLst>
          </p:cNvPr>
          <p:cNvSpPr/>
          <p:nvPr/>
        </p:nvSpPr>
        <p:spPr>
          <a:xfrm>
            <a:off x="160467" y="157787"/>
            <a:ext cx="1846019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wrote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0" name="Rectángulo 19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338CD8FB-AD8D-4334-9959-1510B921B413}"/>
              </a:ext>
            </a:extLst>
          </p:cNvPr>
          <p:cNvSpPr/>
          <p:nvPr/>
        </p:nvSpPr>
        <p:spPr>
          <a:xfrm>
            <a:off x="115905" y="4554610"/>
            <a:ext cx="220605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0" cap="none" spc="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Bought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1" name="Rectángulo 20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EADEE166-EEBE-4B63-A17C-F311342CE526}"/>
              </a:ext>
            </a:extLst>
          </p:cNvPr>
          <p:cNvSpPr/>
          <p:nvPr/>
        </p:nvSpPr>
        <p:spPr>
          <a:xfrm>
            <a:off x="2382263" y="157787"/>
            <a:ext cx="1071127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did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2" name="Rectángulo 21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409E5EB6-CF21-425C-8E96-59EB4C74F52A}"/>
              </a:ext>
            </a:extLst>
          </p:cNvPr>
          <p:cNvSpPr/>
          <p:nvPr/>
        </p:nvSpPr>
        <p:spPr>
          <a:xfrm>
            <a:off x="4083453" y="139528"/>
            <a:ext cx="190148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began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3" name="Rectángulo 22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D7ED5B64-C071-48A2-8AEB-A209B19BA009}"/>
              </a:ext>
            </a:extLst>
          </p:cNvPr>
          <p:cNvSpPr/>
          <p:nvPr/>
        </p:nvSpPr>
        <p:spPr>
          <a:xfrm>
            <a:off x="6638931" y="164528"/>
            <a:ext cx="110825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ran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4" name="Rectángulo 23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FDD85CB0-4211-4818-9659-D7E9387AD210}"/>
              </a:ext>
            </a:extLst>
          </p:cNvPr>
          <p:cNvSpPr/>
          <p:nvPr/>
        </p:nvSpPr>
        <p:spPr>
          <a:xfrm>
            <a:off x="8305893" y="143585"/>
            <a:ext cx="1898340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forgot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5" name="Rectángulo 24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F31E28D9-129D-4845-B028-DFBE9DF93EEF}"/>
              </a:ext>
            </a:extLst>
          </p:cNvPr>
          <p:cNvSpPr/>
          <p:nvPr/>
        </p:nvSpPr>
        <p:spPr>
          <a:xfrm>
            <a:off x="10582498" y="5862458"/>
            <a:ext cx="1476686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sang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6" name="Rectángulo 25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3FC917D0-3183-48BE-9F5E-E4F6EEE1841E}"/>
              </a:ext>
            </a:extLst>
          </p:cNvPr>
          <p:cNvSpPr/>
          <p:nvPr/>
        </p:nvSpPr>
        <p:spPr>
          <a:xfrm>
            <a:off x="183520" y="5882078"/>
            <a:ext cx="1144865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put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7" name="Rectángulo 26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0B9038BF-C1C1-4182-9627-BC992CA8ADEB}"/>
              </a:ext>
            </a:extLst>
          </p:cNvPr>
          <p:cNvSpPr/>
          <p:nvPr/>
        </p:nvSpPr>
        <p:spPr>
          <a:xfrm>
            <a:off x="165724" y="2305507"/>
            <a:ext cx="295414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was</a:t>
            </a:r>
            <a:r>
              <a:rPr lang="es-E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/</a:t>
            </a:r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were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E0DEE84A-564C-4F97-B783-5CECF3FABDA3}"/>
              </a:ext>
            </a:extLst>
          </p:cNvPr>
          <p:cNvSpPr txBox="1"/>
          <p:nvPr/>
        </p:nvSpPr>
        <p:spPr>
          <a:xfrm>
            <a:off x="3949486" y="1525534"/>
            <a:ext cx="3740732" cy="52322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s-ES" sz="2800" dirty="0" err="1"/>
              <a:t>What’s</a:t>
            </a:r>
            <a:r>
              <a:rPr lang="es-ES" sz="2800" dirty="0"/>
              <a:t> </a:t>
            </a:r>
            <a:r>
              <a:rPr lang="es-ES" sz="2800" dirty="0" err="1"/>
              <a:t>the</a:t>
            </a:r>
            <a:r>
              <a:rPr lang="es-ES" sz="2800" dirty="0"/>
              <a:t> simple </a:t>
            </a:r>
            <a:r>
              <a:rPr lang="es-ES" sz="2800" dirty="0" err="1"/>
              <a:t>past</a:t>
            </a:r>
            <a:r>
              <a:rPr lang="es-ES" sz="2800" dirty="0"/>
              <a:t>?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34E11A06-BAA5-4390-8531-5BC71A75D00A}"/>
              </a:ext>
            </a:extLst>
          </p:cNvPr>
          <p:cNvSpPr/>
          <p:nvPr/>
        </p:nvSpPr>
        <p:spPr>
          <a:xfrm>
            <a:off x="5447422" y="2967335"/>
            <a:ext cx="12971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leer</a:t>
            </a:r>
          </a:p>
        </p:txBody>
      </p:sp>
    </p:spTree>
    <p:extLst>
      <p:ext uri="{BB962C8B-B14F-4D97-AF65-F5344CB8AC3E}">
        <p14:creationId xmlns:p14="http://schemas.microsoft.com/office/powerpoint/2010/main" val="14488314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 advClick="0">
        <p15:prstTrans prst="origami"/>
      </p:transition>
    </mc:Choice>
    <mc:Fallback xmlns="">
      <p:transition spd="slow" advClick="0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otón de acción: ir hacia delante o siguiente 2">
            <a:hlinkClick r:id="" action="ppaction://hlinkshowjump?jump=nextslide" highlightClick="1">
              <a:snd r:embed="rId2" name="click.wav"/>
            </a:hlinkClick>
            <a:extLst>
              <a:ext uri="{FF2B5EF4-FFF2-40B4-BE49-F238E27FC236}">
                <a16:creationId xmlns:a16="http://schemas.microsoft.com/office/drawing/2014/main" id="{A3299AFA-C14A-4FCE-9A34-50F2A2170D65}"/>
              </a:ext>
            </a:extLst>
          </p:cNvPr>
          <p:cNvSpPr/>
          <p:nvPr/>
        </p:nvSpPr>
        <p:spPr>
          <a:xfrm>
            <a:off x="9211482" y="1407092"/>
            <a:ext cx="871157" cy="646067"/>
          </a:xfrm>
          <a:prstGeom prst="actionButtonForwardNex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Rectángulo 3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64491EF3-64FB-4417-87B2-44910102F008}"/>
              </a:ext>
            </a:extLst>
          </p:cNvPr>
          <p:cNvSpPr/>
          <p:nvPr/>
        </p:nvSpPr>
        <p:spPr>
          <a:xfrm>
            <a:off x="160467" y="1268460"/>
            <a:ext cx="1543821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blew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Rectángulo 6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E3029BE5-89A4-457B-8F50-DA3E15B0B5EF}"/>
              </a:ext>
            </a:extLst>
          </p:cNvPr>
          <p:cNvSpPr/>
          <p:nvPr/>
        </p:nvSpPr>
        <p:spPr>
          <a:xfrm>
            <a:off x="115905" y="3517563"/>
            <a:ext cx="2410275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became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9" name="Rectángulo 8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BC360F96-F280-4122-ACE4-C5DCD8D9FFB0}"/>
              </a:ext>
            </a:extLst>
          </p:cNvPr>
          <p:cNvSpPr/>
          <p:nvPr/>
        </p:nvSpPr>
        <p:spPr>
          <a:xfrm>
            <a:off x="1585186" y="5862458"/>
            <a:ext cx="115448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run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0" name="Rectángulo 9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D33C5272-3D0F-4A2A-B720-BD4F28033B6D}"/>
              </a:ext>
            </a:extLst>
          </p:cNvPr>
          <p:cNvSpPr/>
          <p:nvPr/>
        </p:nvSpPr>
        <p:spPr>
          <a:xfrm>
            <a:off x="3099830" y="5847708"/>
            <a:ext cx="1699311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knew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Rectángulo 10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B44B9F95-A8D4-47DB-92C7-0D1123CE5C63}"/>
              </a:ext>
            </a:extLst>
          </p:cNvPr>
          <p:cNvSpPr/>
          <p:nvPr/>
        </p:nvSpPr>
        <p:spPr>
          <a:xfrm>
            <a:off x="5305956" y="5847708"/>
            <a:ext cx="939681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bit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2" name="Rectángulo 11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631E8A21-CD16-4CF0-BBEA-F22F962CFA57}"/>
              </a:ext>
            </a:extLst>
          </p:cNvPr>
          <p:cNvSpPr/>
          <p:nvPr/>
        </p:nvSpPr>
        <p:spPr>
          <a:xfrm>
            <a:off x="6756056" y="5862458"/>
            <a:ext cx="1701748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came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3" name="Rectángulo 12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8992DB2F-1CF8-46C1-9FC1-726ABD841D5A}"/>
              </a:ext>
            </a:extLst>
          </p:cNvPr>
          <p:cNvSpPr/>
          <p:nvPr/>
        </p:nvSpPr>
        <p:spPr>
          <a:xfrm>
            <a:off x="8631814" y="5847708"/>
            <a:ext cx="182460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swam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4" name="Rectángulo 13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DEB86487-9E1B-4450-A95C-09BADC84EC70}"/>
              </a:ext>
            </a:extLst>
          </p:cNvPr>
          <p:cNvSpPr/>
          <p:nvPr/>
        </p:nvSpPr>
        <p:spPr>
          <a:xfrm>
            <a:off x="10516614" y="4741648"/>
            <a:ext cx="1608454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went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5" name="Rectángulo 14">
            <a:hlinkClick r:id="" action="ppaction://noaction">
              <a:snd r:embed="rId4" name="chimes.wav"/>
            </a:hlinkClick>
            <a:extLst>
              <a:ext uri="{FF2B5EF4-FFF2-40B4-BE49-F238E27FC236}">
                <a16:creationId xmlns:a16="http://schemas.microsoft.com/office/drawing/2014/main" id="{C39A95CD-26F9-488B-AF38-193ABD08C07B}"/>
              </a:ext>
            </a:extLst>
          </p:cNvPr>
          <p:cNvSpPr/>
          <p:nvPr/>
        </p:nvSpPr>
        <p:spPr>
          <a:xfrm>
            <a:off x="10337786" y="3631280"/>
            <a:ext cx="178632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drank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6" name="Rectángulo 15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59E2CE93-5A58-4778-BE2C-F077BA5CAD5C}"/>
              </a:ext>
            </a:extLst>
          </p:cNvPr>
          <p:cNvSpPr/>
          <p:nvPr/>
        </p:nvSpPr>
        <p:spPr>
          <a:xfrm>
            <a:off x="9674876" y="2493219"/>
            <a:ext cx="2424125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brought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7" name="Rectángulo 16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21C26A19-4439-4BCE-899D-54C5A613CF08}"/>
              </a:ext>
            </a:extLst>
          </p:cNvPr>
          <p:cNvSpPr/>
          <p:nvPr/>
        </p:nvSpPr>
        <p:spPr>
          <a:xfrm>
            <a:off x="10769217" y="1295848"/>
            <a:ext cx="1103251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got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8" name="Rectángulo 17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E3814306-ABA8-407D-A207-C9B4CD4F31A8}"/>
              </a:ext>
            </a:extLst>
          </p:cNvPr>
          <p:cNvSpPr/>
          <p:nvPr/>
        </p:nvSpPr>
        <p:spPr>
          <a:xfrm>
            <a:off x="10591860" y="157787"/>
            <a:ext cx="145796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read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9" name="Rectángulo 18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638208AD-5DFC-473B-A217-A51F1BA213AC}"/>
              </a:ext>
            </a:extLst>
          </p:cNvPr>
          <p:cNvSpPr/>
          <p:nvPr/>
        </p:nvSpPr>
        <p:spPr>
          <a:xfrm>
            <a:off x="160467" y="157787"/>
            <a:ext cx="1846019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wrote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0" name="Rectángulo 19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338CD8FB-AD8D-4334-9959-1510B921B413}"/>
              </a:ext>
            </a:extLst>
          </p:cNvPr>
          <p:cNvSpPr/>
          <p:nvPr/>
        </p:nvSpPr>
        <p:spPr>
          <a:xfrm>
            <a:off x="115905" y="4554610"/>
            <a:ext cx="220605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0" cap="none" spc="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Bought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1" name="Rectángulo 20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EADEE166-EEBE-4B63-A17C-F311342CE526}"/>
              </a:ext>
            </a:extLst>
          </p:cNvPr>
          <p:cNvSpPr/>
          <p:nvPr/>
        </p:nvSpPr>
        <p:spPr>
          <a:xfrm>
            <a:off x="2382263" y="157787"/>
            <a:ext cx="1071127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did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2" name="Rectángulo 21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409E5EB6-CF21-425C-8E96-59EB4C74F52A}"/>
              </a:ext>
            </a:extLst>
          </p:cNvPr>
          <p:cNvSpPr/>
          <p:nvPr/>
        </p:nvSpPr>
        <p:spPr>
          <a:xfrm>
            <a:off x="4083453" y="139528"/>
            <a:ext cx="190148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began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3" name="Rectángulo 22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D7ED5B64-C071-48A2-8AEB-A209B19BA009}"/>
              </a:ext>
            </a:extLst>
          </p:cNvPr>
          <p:cNvSpPr/>
          <p:nvPr/>
        </p:nvSpPr>
        <p:spPr>
          <a:xfrm>
            <a:off x="6626019" y="164528"/>
            <a:ext cx="110825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ran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4" name="Rectángulo 23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FDD85CB0-4211-4818-9659-D7E9387AD210}"/>
              </a:ext>
            </a:extLst>
          </p:cNvPr>
          <p:cNvSpPr/>
          <p:nvPr/>
        </p:nvSpPr>
        <p:spPr>
          <a:xfrm>
            <a:off x="8305893" y="143585"/>
            <a:ext cx="1898340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forgot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5" name="Rectángulo 24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F31E28D9-129D-4845-B028-DFBE9DF93EEF}"/>
              </a:ext>
            </a:extLst>
          </p:cNvPr>
          <p:cNvSpPr/>
          <p:nvPr/>
        </p:nvSpPr>
        <p:spPr>
          <a:xfrm>
            <a:off x="10582498" y="5862458"/>
            <a:ext cx="1476686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sang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6" name="Rectángulo 25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3FC917D0-3183-48BE-9F5E-E4F6EEE1841E}"/>
              </a:ext>
            </a:extLst>
          </p:cNvPr>
          <p:cNvSpPr/>
          <p:nvPr/>
        </p:nvSpPr>
        <p:spPr>
          <a:xfrm>
            <a:off x="185111" y="5862458"/>
            <a:ext cx="1144865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put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7" name="Rectángulo 26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0B9038BF-C1C1-4182-9627-BC992CA8ADEB}"/>
              </a:ext>
            </a:extLst>
          </p:cNvPr>
          <p:cNvSpPr/>
          <p:nvPr/>
        </p:nvSpPr>
        <p:spPr>
          <a:xfrm>
            <a:off x="165724" y="2305507"/>
            <a:ext cx="295414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was</a:t>
            </a:r>
            <a:r>
              <a:rPr lang="es-E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/</a:t>
            </a:r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were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E0DEE84A-564C-4F97-B783-5CECF3FABDA3}"/>
              </a:ext>
            </a:extLst>
          </p:cNvPr>
          <p:cNvSpPr txBox="1"/>
          <p:nvPr/>
        </p:nvSpPr>
        <p:spPr>
          <a:xfrm>
            <a:off x="3949486" y="1525534"/>
            <a:ext cx="3740732" cy="52322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s-ES" sz="2800" dirty="0" err="1"/>
              <a:t>What’s</a:t>
            </a:r>
            <a:r>
              <a:rPr lang="es-ES" sz="2800" dirty="0"/>
              <a:t> </a:t>
            </a:r>
            <a:r>
              <a:rPr lang="es-ES" sz="2800" dirty="0" err="1"/>
              <a:t>the</a:t>
            </a:r>
            <a:r>
              <a:rPr lang="es-ES" sz="2800" dirty="0"/>
              <a:t> simple </a:t>
            </a:r>
            <a:r>
              <a:rPr lang="es-ES" sz="2800" dirty="0" err="1"/>
              <a:t>past</a:t>
            </a:r>
            <a:r>
              <a:rPr lang="es-ES" sz="2800" dirty="0"/>
              <a:t>?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34E11A06-BAA5-4390-8531-5BC71A75D00A}"/>
              </a:ext>
            </a:extLst>
          </p:cNvPr>
          <p:cNvSpPr/>
          <p:nvPr/>
        </p:nvSpPr>
        <p:spPr>
          <a:xfrm>
            <a:off x="5160486" y="2967335"/>
            <a:ext cx="187102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beber</a:t>
            </a:r>
          </a:p>
        </p:txBody>
      </p:sp>
    </p:spTree>
    <p:extLst>
      <p:ext uri="{BB962C8B-B14F-4D97-AF65-F5344CB8AC3E}">
        <p14:creationId xmlns:p14="http://schemas.microsoft.com/office/powerpoint/2010/main" val="2013128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:dissolve/>
      </p:transition>
    </mc:Choice>
    <mc:Fallback xmlns="">
      <p:transition spd="slow" advClick="0">
        <p:dissolv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otón de acción: ir hacia delante o siguiente 2">
            <a:hlinkClick r:id="" action="ppaction://hlinkshowjump?jump=nextslide" highlightClick="1">
              <a:snd r:embed="rId2" name="click.wav"/>
            </a:hlinkClick>
            <a:extLst>
              <a:ext uri="{FF2B5EF4-FFF2-40B4-BE49-F238E27FC236}">
                <a16:creationId xmlns:a16="http://schemas.microsoft.com/office/drawing/2014/main" id="{A3299AFA-C14A-4FCE-9A34-50F2A2170D65}"/>
              </a:ext>
            </a:extLst>
          </p:cNvPr>
          <p:cNvSpPr/>
          <p:nvPr/>
        </p:nvSpPr>
        <p:spPr>
          <a:xfrm>
            <a:off x="9211482" y="1407092"/>
            <a:ext cx="871157" cy="646067"/>
          </a:xfrm>
          <a:prstGeom prst="actionButtonForwardNex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Rectángulo 3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64491EF3-64FB-4417-87B2-44910102F008}"/>
              </a:ext>
            </a:extLst>
          </p:cNvPr>
          <p:cNvSpPr/>
          <p:nvPr/>
        </p:nvSpPr>
        <p:spPr>
          <a:xfrm>
            <a:off x="160467" y="1268460"/>
            <a:ext cx="1543821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blew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Rectángulo 6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E3029BE5-89A4-457B-8F50-DA3E15B0B5EF}"/>
              </a:ext>
            </a:extLst>
          </p:cNvPr>
          <p:cNvSpPr/>
          <p:nvPr/>
        </p:nvSpPr>
        <p:spPr>
          <a:xfrm>
            <a:off x="115905" y="3517563"/>
            <a:ext cx="2410275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became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9" name="Rectángulo 8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BC360F96-F280-4122-ACE4-C5DCD8D9FFB0}"/>
              </a:ext>
            </a:extLst>
          </p:cNvPr>
          <p:cNvSpPr/>
          <p:nvPr/>
        </p:nvSpPr>
        <p:spPr>
          <a:xfrm>
            <a:off x="1585186" y="5862458"/>
            <a:ext cx="115448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run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0" name="Rectángulo 9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D33C5272-3D0F-4A2A-B720-BD4F28033B6D}"/>
              </a:ext>
            </a:extLst>
          </p:cNvPr>
          <p:cNvSpPr/>
          <p:nvPr/>
        </p:nvSpPr>
        <p:spPr>
          <a:xfrm>
            <a:off x="3099830" y="5847708"/>
            <a:ext cx="1699311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knew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Rectángulo 10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B44B9F95-A8D4-47DB-92C7-0D1123CE5C63}"/>
              </a:ext>
            </a:extLst>
          </p:cNvPr>
          <p:cNvSpPr/>
          <p:nvPr/>
        </p:nvSpPr>
        <p:spPr>
          <a:xfrm>
            <a:off x="5302773" y="5847708"/>
            <a:ext cx="939681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bit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2" name="Rectángulo 11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631E8A21-CD16-4CF0-BBEA-F22F962CFA57}"/>
              </a:ext>
            </a:extLst>
          </p:cNvPr>
          <p:cNvSpPr/>
          <p:nvPr/>
        </p:nvSpPr>
        <p:spPr>
          <a:xfrm>
            <a:off x="6756056" y="5862458"/>
            <a:ext cx="1701748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came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3" name="Rectángulo 12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8992DB2F-1CF8-46C1-9FC1-726ABD841D5A}"/>
              </a:ext>
            </a:extLst>
          </p:cNvPr>
          <p:cNvSpPr/>
          <p:nvPr/>
        </p:nvSpPr>
        <p:spPr>
          <a:xfrm>
            <a:off x="8631814" y="5847708"/>
            <a:ext cx="182460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swam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4" name="Rectángulo 13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DEB86487-9E1B-4450-A95C-09BADC84EC70}"/>
              </a:ext>
            </a:extLst>
          </p:cNvPr>
          <p:cNvSpPr/>
          <p:nvPr/>
        </p:nvSpPr>
        <p:spPr>
          <a:xfrm>
            <a:off x="10516616" y="4743379"/>
            <a:ext cx="1608454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went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5" name="Rectángulo 14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C39A95CD-26F9-488B-AF38-193ABD08C07B}"/>
              </a:ext>
            </a:extLst>
          </p:cNvPr>
          <p:cNvSpPr/>
          <p:nvPr/>
        </p:nvSpPr>
        <p:spPr>
          <a:xfrm>
            <a:off x="10337786" y="3631280"/>
            <a:ext cx="178632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drank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6" name="Rectángulo 15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59E2CE93-5A58-4778-BE2C-F077BA5CAD5C}"/>
              </a:ext>
            </a:extLst>
          </p:cNvPr>
          <p:cNvSpPr/>
          <p:nvPr/>
        </p:nvSpPr>
        <p:spPr>
          <a:xfrm>
            <a:off x="9673371" y="2493219"/>
            <a:ext cx="2424125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brought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7" name="Rectángulo 16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21C26A19-4439-4BCE-899D-54C5A613CF08}"/>
              </a:ext>
            </a:extLst>
          </p:cNvPr>
          <p:cNvSpPr/>
          <p:nvPr/>
        </p:nvSpPr>
        <p:spPr>
          <a:xfrm>
            <a:off x="10769217" y="1295848"/>
            <a:ext cx="1103251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got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8" name="Rectángulo 17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E3814306-ABA8-407D-A207-C9B4CD4F31A8}"/>
              </a:ext>
            </a:extLst>
          </p:cNvPr>
          <p:cNvSpPr/>
          <p:nvPr/>
        </p:nvSpPr>
        <p:spPr>
          <a:xfrm>
            <a:off x="10591861" y="157787"/>
            <a:ext cx="145796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read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9" name="Rectángulo 18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638208AD-5DFC-473B-A217-A51F1BA213AC}"/>
              </a:ext>
            </a:extLst>
          </p:cNvPr>
          <p:cNvSpPr/>
          <p:nvPr/>
        </p:nvSpPr>
        <p:spPr>
          <a:xfrm>
            <a:off x="160467" y="157787"/>
            <a:ext cx="1846019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wrote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0" name="Rectángulo 19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338CD8FB-AD8D-4334-9959-1510B921B413}"/>
              </a:ext>
            </a:extLst>
          </p:cNvPr>
          <p:cNvSpPr/>
          <p:nvPr/>
        </p:nvSpPr>
        <p:spPr>
          <a:xfrm>
            <a:off x="115905" y="4554610"/>
            <a:ext cx="220605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0" cap="none" spc="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Bought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1" name="Rectángulo 20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EADEE166-EEBE-4B63-A17C-F311342CE526}"/>
              </a:ext>
            </a:extLst>
          </p:cNvPr>
          <p:cNvSpPr/>
          <p:nvPr/>
        </p:nvSpPr>
        <p:spPr>
          <a:xfrm>
            <a:off x="2382263" y="157787"/>
            <a:ext cx="1071127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did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2" name="Rectángulo 21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409E5EB6-CF21-425C-8E96-59EB4C74F52A}"/>
              </a:ext>
            </a:extLst>
          </p:cNvPr>
          <p:cNvSpPr/>
          <p:nvPr/>
        </p:nvSpPr>
        <p:spPr>
          <a:xfrm>
            <a:off x="4083453" y="139528"/>
            <a:ext cx="190148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began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3" name="Rectángulo 22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D7ED5B64-C071-48A2-8AEB-A209B19BA009}"/>
              </a:ext>
            </a:extLst>
          </p:cNvPr>
          <p:cNvSpPr/>
          <p:nvPr/>
        </p:nvSpPr>
        <p:spPr>
          <a:xfrm>
            <a:off x="6581965" y="157787"/>
            <a:ext cx="110825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ran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4" name="Rectángulo 23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FDD85CB0-4211-4818-9659-D7E9387AD210}"/>
              </a:ext>
            </a:extLst>
          </p:cNvPr>
          <p:cNvSpPr/>
          <p:nvPr/>
        </p:nvSpPr>
        <p:spPr>
          <a:xfrm>
            <a:off x="8287247" y="139528"/>
            <a:ext cx="1898340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forgot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5" name="Rectángulo 24">
            <a:hlinkClick r:id="" action="ppaction://noaction">
              <a:snd r:embed="rId4" name="chimes.wav"/>
            </a:hlinkClick>
            <a:extLst>
              <a:ext uri="{FF2B5EF4-FFF2-40B4-BE49-F238E27FC236}">
                <a16:creationId xmlns:a16="http://schemas.microsoft.com/office/drawing/2014/main" id="{F31E28D9-129D-4845-B028-DFBE9DF93EEF}"/>
              </a:ext>
            </a:extLst>
          </p:cNvPr>
          <p:cNvSpPr/>
          <p:nvPr/>
        </p:nvSpPr>
        <p:spPr>
          <a:xfrm>
            <a:off x="10582499" y="5862706"/>
            <a:ext cx="1476686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sang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6" name="Rectángulo 25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3FC917D0-3183-48BE-9F5E-E4F6EEE1841E}"/>
              </a:ext>
            </a:extLst>
          </p:cNvPr>
          <p:cNvSpPr/>
          <p:nvPr/>
        </p:nvSpPr>
        <p:spPr>
          <a:xfrm>
            <a:off x="187038" y="5872588"/>
            <a:ext cx="1144865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put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7" name="Rectángulo 26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0B9038BF-C1C1-4182-9627-BC992CA8ADEB}"/>
              </a:ext>
            </a:extLst>
          </p:cNvPr>
          <p:cNvSpPr/>
          <p:nvPr/>
        </p:nvSpPr>
        <p:spPr>
          <a:xfrm>
            <a:off x="165724" y="2305507"/>
            <a:ext cx="295414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was</a:t>
            </a:r>
            <a:r>
              <a:rPr lang="es-E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/</a:t>
            </a:r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were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E0DEE84A-564C-4F97-B783-5CECF3FABDA3}"/>
              </a:ext>
            </a:extLst>
          </p:cNvPr>
          <p:cNvSpPr txBox="1"/>
          <p:nvPr/>
        </p:nvSpPr>
        <p:spPr>
          <a:xfrm>
            <a:off x="3949486" y="1525534"/>
            <a:ext cx="3740732" cy="52322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s-ES" sz="2800" dirty="0" err="1"/>
              <a:t>What’s</a:t>
            </a:r>
            <a:r>
              <a:rPr lang="es-ES" sz="2800" dirty="0"/>
              <a:t> </a:t>
            </a:r>
            <a:r>
              <a:rPr lang="es-ES" sz="2800" dirty="0" err="1"/>
              <a:t>the</a:t>
            </a:r>
            <a:r>
              <a:rPr lang="es-ES" sz="2800" dirty="0"/>
              <a:t> simple </a:t>
            </a:r>
            <a:r>
              <a:rPr lang="es-ES" sz="2800" dirty="0" err="1"/>
              <a:t>past</a:t>
            </a:r>
            <a:r>
              <a:rPr lang="es-ES" sz="2800" dirty="0"/>
              <a:t>?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34E11A06-BAA5-4390-8531-5BC71A75D00A}"/>
              </a:ext>
            </a:extLst>
          </p:cNvPr>
          <p:cNvSpPr/>
          <p:nvPr/>
        </p:nvSpPr>
        <p:spPr>
          <a:xfrm>
            <a:off x="5096141" y="2967335"/>
            <a:ext cx="199971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cantar</a:t>
            </a:r>
            <a:endParaRPr lang="es-E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43689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>
        <p:checker/>
      </p:transition>
    </mc:Choice>
    <mc:Fallback xmlns="">
      <p:transition spd="slow" advClick="0">
        <p:checker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otón de acción: ir hacia delante o siguiente 2">
            <a:hlinkClick r:id="" action="ppaction://hlinkshowjump?jump=nextslide" highlightClick="1">
              <a:snd r:embed="rId2" name="click.wav"/>
            </a:hlinkClick>
            <a:extLst>
              <a:ext uri="{FF2B5EF4-FFF2-40B4-BE49-F238E27FC236}">
                <a16:creationId xmlns:a16="http://schemas.microsoft.com/office/drawing/2014/main" id="{A3299AFA-C14A-4FCE-9A34-50F2A2170D65}"/>
              </a:ext>
            </a:extLst>
          </p:cNvPr>
          <p:cNvSpPr/>
          <p:nvPr/>
        </p:nvSpPr>
        <p:spPr>
          <a:xfrm>
            <a:off x="9211482" y="1407092"/>
            <a:ext cx="871157" cy="646067"/>
          </a:xfrm>
          <a:prstGeom prst="actionButtonForwardNex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Rectángulo 3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64491EF3-64FB-4417-87B2-44910102F008}"/>
              </a:ext>
            </a:extLst>
          </p:cNvPr>
          <p:cNvSpPr/>
          <p:nvPr/>
        </p:nvSpPr>
        <p:spPr>
          <a:xfrm>
            <a:off x="160467" y="1268460"/>
            <a:ext cx="1543821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blew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Rectángulo 6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E3029BE5-89A4-457B-8F50-DA3E15B0B5EF}"/>
              </a:ext>
            </a:extLst>
          </p:cNvPr>
          <p:cNvSpPr/>
          <p:nvPr/>
        </p:nvSpPr>
        <p:spPr>
          <a:xfrm>
            <a:off x="115905" y="3517563"/>
            <a:ext cx="2410275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became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9" name="Rectángulo 8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BC360F96-F280-4122-ACE4-C5DCD8D9FFB0}"/>
              </a:ext>
            </a:extLst>
          </p:cNvPr>
          <p:cNvSpPr/>
          <p:nvPr/>
        </p:nvSpPr>
        <p:spPr>
          <a:xfrm>
            <a:off x="1585613" y="5862458"/>
            <a:ext cx="115448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run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0" name="Rectángulo 9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D33C5272-3D0F-4A2A-B720-BD4F28033B6D}"/>
              </a:ext>
            </a:extLst>
          </p:cNvPr>
          <p:cNvSpPr/>
          <p:nvPr/>
        </p:nvSpPr>
        <p:spPr>
          <a:xfrm>
            <a:off x="3099830" y="5847708"/>
            <a:ext cx="1699311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knew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Rectángulo 10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B44B9F95-A8D4-47DB-92C7-0D1123CE5C63}"/>
              </a:ext>
            </a:extLst>
          </p:cNvPr>
          <p:cNvSpPr/>
          <p:nvPr/>
        </p:nvSpPr>
        <p:spPr>
          <a:xfrm>
            <a:off x="5302773" y="5847708"/>
            <a:ext cx="939681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bit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2" name="Rectángulo 11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631E8A21-CD16-4CF0-BBEA-F22F962CFA57}"/>
              </a:ext>
            </a:extLst>
          </p:cNvPr>
          <p:cNvSpPr/>
          <p:nvPr/>
        </p:nvSpPr>
        <p:spPr>
          <a:xfrm>
            <a:off x="6756056" y="5862458"/>
            <a:ext cx="1701748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came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3" name="Rectángulo 12">
            <a:hlinkClick r:id="" action="ppaction://noaction">
              <a:snd r:embed="rId4" name="chimes.wav"/>
            </a:hlinkClick>
            <a:extLst>
              <a:ext uri="{FF2B5EF4-FFF2-40B4-BE49-F238E27FC236}">
                <a16:creationId xmlns:a16="http://schemas.microsoft.com/office/drawing/2014/main" id="{8992DB2F-1CF8-46C1-9FC1-726ABD841D5A}"/>
              </a:ext>
            </a:extLst>
          </p:cNvPr>
          <p:cNvSpPr/>
          <p:nvPr/>
        </p:nvSpPr>
        <p:spPr>
          <a:xfrm>
            <a:off x="8631814" y="5847708"/>
            <a:ext cx="182460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swam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4" name="Rectángulo 13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DEB86487-9E1B-4450-A95C-09BADC84EC70}"/>
              </a:ext>
            </a:extLst>
          </p:cNvPr>
          <p:cNvSpPr/>
          <p:nvPr/>
        </p:nvSpPr>
        <p:spPr>
          <a:xfrm>
            <a:off x="10516616" y="4743379"/>
            <a:ext cx="1608454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went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5" name="Rectángulo 14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C39A95CD-26F9-488B-AF38-193ABD08C07B}"/>
              </a:ext>
            </a:extLst>
          </p:cNvPr>
          <p:cNvSpPr/>
          <p:nvPr/>
        </p:nvSpPr>
        <p:spPr>
          <a:xfrm>
            <a:off x="10337786" y="3631280"/>
            <a:ext cx="178632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drank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6" name="Rectángulo 15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59E2CE93-5A58-4778-BE2C-F077BA5CAD5C}"/>
              </a:ext>
            </a:extLst>
          </p:cNvPr>
          <p:cNvSpPr/>
          <p:nvPr/>
        </p:nvSpPr>
        <p:spPr>
          <a:xfrm>
            <a:off x="9678963" y="2493219"/>
            <a:ext cx="2424125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brought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7" name="Rectángulo 16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21C26A19-4439-4BCE-899D-54C5A613CF08}"/>
              </a:ext>
            </a:extLst>
          </p:cNvPr>
          <p:cNvSpPr/>
          <p:nvPr/>
        </p:nvSpPr>
        <p:spPr>
          <a:xfrm>
            <a:off x="10769217" y="1295848"/>
            <a:ext cx="1103251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got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8" name="Rectángulo 17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E3814306-ABA8-407D-A207-C9B4CD4F31A8}"/>
              </a:ext>
            </a:extLst>
          </p:cNvPr>
          <p:cNvSpPr/>
          <p:nvPr/>
        </p:nvSpPr>
        <p:spPr>
          <a:xfrm>
            <a:off x="10591860" y="157787"/>
            <a:ext cx="145796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read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9" name="Rectángulo 18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638208AD-5DFC-473B-A217-A51F1BA213AC}"/>
              </a:ext>
            </a:extLst>
          </p:cNvPr>
          <p:cNvSpPr/>
          <p:nvPr/>
        </p:nvSpPr>
        <p:spPr>
          <a:xfrm>
            <a:off x="160467" y="157787"/>
            <a:ext cx="1846019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wrote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0" name="Rectángulo 19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338CD8FB-AD8D-4334-9959-1510B921B413}"/>
              </a:ext>
            </a:extLst>
          </p:cNvPr>
          <p:cNvSpPr/>
          <p:nvPr/>
        </p:nvSpPr>
        <p:spPr>
          <a:xfrm>
            <a:off x="115905" y="4554610"/>
            <a:ext cx="220605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0" cap="none" spc="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Bought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1" name="Rectángulo 20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EADEE166-EEBE-4B63-A17C-F311342CE526}"/>
              </a:ext>
            </a:extLst>
          </p:cNvPr>
          <p:cNvSpPr/>
          <p:nvPr/>
        </p:nvSpPr>
        <p:spPr>
          <a:xfrm>
            <a:off x="2382263" y="157787"/>
            <a:ext cx="1071127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did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2" name="Rectángulo 21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409E5EB6-CF21-425C-8E96-59EB4C74F52A}"/>
              </a:ext>
            </a:extLst>
          </p:cNvPr>
          <p:cNvSpPr/>
          <p:nvPr/>
        </p:nvSpPr>
        <p:spPr>
          <a:xfrm>
            <a:off x="4083453" y="139528"/>
            <a:ext cx="190148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began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3" name="Rectángulo 22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D7ED5B64-C071-48A2-8AEB-A209B19BA009}"/>
              </a:ext>
            </a:extLst>
          </p:cNvPr>
          <p:cNvSpPr/>
          <p:nvPr/>
        </p:nvSpPr>
        <p:spPr>
          <a:xfrm>
            <a:off x="6626019" y="157787"/>
            <a:ext cx="110825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ran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4" name="Rectángulo 23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FDD85CB0-4211-4818-9659-D7E9387AD210}"/>
              </a:ext>
            </a:extLst>
          </p:cNvPr>
          <p:cNvSpPr/>
          <p:nvPr/>
        </p:nvSpPr>
        <p:spPr>
          <a:xfrm>
            <a:off x="8305893" y="143585"/>
            <a:ext cx="1898340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forgot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5" name="Rectángulo 24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F31E28D9-129D-4845-B028-DFBE9DF93EEF}"/>
              </a:ext>
            </a:extLst>
          </p:cNvPr>
          <p:cNvSpPr/>
          <p:nvPr/>
        </p:nvSpPr>
        <p:spPr>
          <a:xfrm>
            <a:off x="10582499" y="5862706"/>
            <a:ext cx="1476686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sang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6" name="Rectángulo 25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3FC917D0-3183-48BE-9F5E-E4F6EEE1841E}"/>
              </a:ext>
            </a:extLst>
          </p:cNvPr>
          <p:cNvSpPr/>
          <p:nvPr/>
        </p:nvSpPr>
        <p:spPr>
          <a:xfrm>
            <a:off x="187038" y="5872588"/>
            <a:ext cx="1144865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put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7" name="Rectángulo 26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0B9038BF-C1C1-4182-9627-BC992CA8ADEB}"/>
              </a:ext>
            </a:extLst>
          </p:cNvPr>
          <p:cNvSpPr/>
          <p:nvPr/>
        </p:nvSpPr>
        <p:spPr>
          <a:xfrm>
            <a:off x="165724" y="2305507"/>
            <a:ext cx="295414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was</a:t>
            </a:r>
            <a:r>
              <a:rPr lang="es-E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/</a:t>
            </a:r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were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E0DEE84A-564C-4F97-B783-5CECF3FABDA3}"/>
              </a:ext>
            </a:extLst>
          </p:cNvPr>
          <p:cNvSpPr txBox="1"/>
          <p:nvPr/>
        </p:nvSpPr>
        <p:spPr>
          <a:xfrm>
            <a:off x="3949486" y="1525534"/>
            <a:ext cx="3740732" cy="52322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s-ES" sz="2800" dirty="0" err="1"/>
              <a:t>What’s</a:t>
            </a:r>
            <a:r>
              <a:rPr lang="es-ES" sz="2800" dirty="0"/>
              <a:t> </a:t>
            </a:r>
            <a:r>
              <a:rPr lang="es-ES" sz="2800" dirty="0" err="1"/>
              <a:t>the</a:t>
            </a:r>
            <a:r>
              <a:rPr lang="es-ES" sz="2800" dirty="0"/>
              <a:t> simple </a:t>
            </a:r>
            <a:r>
              <a:rPr lang="es-ES" sz="2800" dirty="0" err="1"/>
              <a:t>past</a:t>
            </a:r>
            <a:r>
              <a:rPr lang="es-ES" sz="2800" dirty="0"/>
              <a:t>?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34E11A06-BAA5-4390-8531-5BC71A75D00A}"/>
              </a:ext>
            </a:extLst>
          </p:cNvPr>
          <p:cNvSpPr/>
          <p:nvPr/>
        </p:nvSpPr>
        <p:spPr>
          <a:xfrm>
            <a:off x="5166899" y="2967335"/>
            <a:ext cx="185820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nadar</a:t>
            </a:r>
            <a:endParaRPr lang="es-E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09763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>
        <p:blinds dir="vert"/>
      </p:transition>
    </mc:Choice>
    <mc:Fallback xmlns="">
      <p:transition spd="slow" advClick="0">
        <p:blinds dir="vert"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otón de acción: ir hacia delante o siguiente 2">
            <a:hlinkClick r:id="" action="ppaction://hlinkshowjump?jump=nextslide" highlightClick="1">
              <a:snd r:embed="rId2" name="click.wav"/>
            </a:hlinkClick>
            <a:extLst>
              <a:ext uri="{FF2B5EF4-FFF2-40B4-BE49-F238E27FC236}">
                <a16:creationId xmlns:a16="http://schemas.microsoft.com/office/drawing/2014/main" id="{A3299AFA-C14A-4FCE-9A34-50F2A2170D65}"/>
              </a:ext>
            </a:extLst>
          </p:cNvPr>
          <p:cNvSpPr/>
          <p:nvPr/>
        </p:nvSpPr>
        <p:spPr>
          <a:xfrm>
            <a:off x="9211482" y="1407092"/>
            <a:ext cx="871157" cy="646067"/>
          </a:xfrm>
          <a:prstGeom prst="actionButtonForwardNex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Rectángulo 3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64491EF3-64FB-4417-87B2-44910102F008}"/>
              </a:ext>
            </a:extLst>
          </p:cNvPr>
          <p:cNvSpPr/>
          <p:nvPr/>
        </p:nvSpPr>
        <p:spPr>
          <a:xfrm>
            <a:off x="160467" y="1268460"/>
            <a:ext cx="1543821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blew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Rectángulo 6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E3029BE5-89A4-457B-8F50-DA3E15B0B5EF}"/>
              </a:ext>
            </a:extLst>
          </p:cNvPr>
          <p:cNvSpPr/>
          <p:nvPr/>
        </p:nvSpPr>
        <p:spPr>
          <a:xfrm>
            <a:off x="115905" y="3517563"/>
            <a:ext cx="2410275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became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9" name="Rectángulo 8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BC360F96-F280-4122-ACE4-C5DCD8D9FFB0}"/>
              </a:ext>
            </a:extLst>
          </p:cNvPr>
          <p:cNvSpPr/>
          <p:nvPr/>
        </p:nvSpPr>
        <p:spPr>
          <a:xfrm>
            <a:off x="1585186" y="5862458"/>
            <a:ext cx="115448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run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0" name="Rectángulo 9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D33C5272-3D0F-4A2A-B720-BD4F28033B6D}"/>
              </a:ext>
            </a:extLst>
          </p:cNvPr>
          <p:cNvSpPr/>
          <p:nvPr/>
        </p:nvSpPr>
        <p:spPr>
          <a:xfrm>
            <a:off x="3099830" y="5847708"/>
            <a:ext cx="1699311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knew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Rectángulo 10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B44B9F95-A8D4-47DB-92C7-0D1123CE5C63}"/>
              </a:ext>
            </a:extLst>
          </p:cNvPr>
          <p:cNvSpPr/>
          <p:nvPr/>
        </p:nvSpPr>
        <p:spPr>
          <a:xfrm>
            <a:off x="5302773" y="5847708"/>
            <a:ext cx="939681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bit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2" name="Rectángulo 11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631E8A21-CD16-4CF0-BBEA-F22F962CFA57}"/>
              </a:ext>
            </a:extLst>
          </p:cNvPr>
          <p:cNvSpPr/>
          <p:nvPr/>
        </p:nvSpPr>
        <p:spPr>
          <a:xfrm>
            <a:off x="6756056" y="5862458"/>
            <a:ext cx="1701748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came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3" name="Rectángulo 12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8992DB2F-1CF8-46C1-9FC1-726ABD841D5A}"/>
              </a:ext>
            </a:extLst>
          </p:cNvPr>
          <p:cNvSpPr/>
          <p:nvPr/>
        </p:nvSpPr>
        <p:spPr>
          <a:xfrm>
            <a:off x="8610682" y="5847708"/>
            <a:ext cx="182460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swam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4" name="Rectángulo 13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DEB86487-9E1B-4450-A95C-09BADC84EC70}"/>
              </a:ext>
            </a:extLst>
          </p:cNvPr>
          <p:cNvSpPr/>
          <p:nvPr/>
        </p:nvSpPr>
        <p:spPr>
          <a:xfrm>
            <a:off x="10516616" y="4743379"/>
            <a:ext cx="1608454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went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5" name="Rectángulo 14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C39A95CD-26F9-488B-AF38-193ABD08C07B}"/>
              </a:ext>
            </a:extLst>
          </p:cNvPr>
          <p:cNvSpPr/>
          <p:nvPr/>
        </p:nvSpPr>
        <p:spPr>
          <a:xfrm>
            <a:off x="10337786" y="3631280"/>
            <a:ext cx="178632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drank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6" name="Rectángulo 15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59E2CE93-5A58-4778-BE2C-F077BA5CAD5C}"/>
              </a:ext>
            </a:extLst>
          </p:cNvPr>
          <p:cNvSpPr/>
          <p:nvPr/>
        </p:nvSpPr>
        <p:spPr>
          <a:xfrm>
            <a:off x="9673371" y="2493219"/>
            <a:ext cx="2424125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brought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7" name="Rectángulo 16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21C26A19-4439-4BCE-899D-54C5A613CF08}"/>
              </a:ext>
            </a:extLst>
          </p:cNvPr>
          <p:cNvSpPr/>
          <p:nvPr/>
        </p:nvSpPr>
        <p:spPr>
          <a:xfrm>
            <a:off x="10769215" y="1295848"/>
            <a:ext cx="1103251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got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8" name="Rectángulo 17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E3814306-ABA8-407D-A207-C9B4CD4F31A8}"/>
              </a:ext>
            </a:extLst>
          </p:cNvPr>
          <p:cNvSpPr/>
          <p:nvPr/>
        </p:nvSpPr>
        <p:spPr>
          <a:xfrm>
            <a:off x="10591860" y="157787"/>
            <a:ext cx="145796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read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9" name="Rectángulo 18">
            <a:hlinkClick r:id="" action="ppaction://noaction">
              <a:snd r:embed="rId4" name="chimes.wav"/>
            </a:hlinkClick>
            <a:extLst>
              <a:ext uri="{FF2B5EF4-FFF2-40B4-BE49-F238E27FC236}">
                <a16:creationId xmlns:a16="http://schemas.microsoft.com/office/drawing/2014/main" id="{638208AD-5DFC-473B-A217-A51F1BA213AC}"/>
              </a:ext>
            </a:extLst>
          </p:cNvPr>
          <p:cNvSpPr/>
          <p:nvPr/>
        </p:nvSpPr>
        <p:spPr>
          <a:xfrm>
            <a:off x="160467" y="157787"/>
            <a:ext cx="1846019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wrote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0" name="Rectángulo 19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338CD8FB-AD8D-4334-9959-1510B921B413}"/>
              </a:ext>
            </a:extLst>
          </p:cNvPr>
          <p:cNvSpPr/>
          <p:nvPr/>
        </p:nvSpPr>
        <p:spPr>
          <a:xfrm>
            <a:off x="115905" y="4554610"/>
            <a:ext cx="220605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0" cap="none" spc="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Bought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1" name="Rectángulo 20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EADEE166-EEBE-4B63-A17C-F311342CE526}"/>
              </a:ext>
            </a:extLst>
          </p:cNvPr>
          <p:cNvSpPr/>
          <p:nvPr/>
        </p:nvSpPr>
        <p:spPr>
          <a:xfrm>
            <a:off x="2382263" y="157787"/>
            <a:ext cx="1071127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did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2" name="Rectángulo 21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409E5EB6-CF21-425C-8E96-59EB4C74F52A}"/>
              </a:ext>
            </a:extLst>
          </p:cNvPr>
          <p:cNvSpPr/>
          <p:nvPr/>
        </p:nvSpPr>
        <p:spPr>
          <a:xfrm>
            <a:off x="3993339" y="143585"/>
            <a:ext cx="190148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began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3" name="Rectángulo 22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D7ED5B64-C071-48A2-8AEB-A209B19BA009}"/>
              </a:ext>
            </a:extLst>
          </p:cNvPr>
          <p:cNvSpPr/>
          <p:nvPr/>
        </p:nvSpPr>
        <p:spPr>
          <a:xfrm>
            <a:off x="6653500" y="169759"/>
            <a:ext cx="110825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ran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4" name="Rectángulo 23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FDD85CB0-4211-4818-9659-D7E9387AD210}"/>
              </a:ext>
            </a:extLst>
          </p:cNvPr>
          <p:cNvSpPr/>
          <p:nvPr/>
        </p:nvSpPr>
        <p:spPr>
          <a:xfrm>
            <a:off x="8305893" y="143585"/>
            <a:ext cx="1898340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forgot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5" name="Rectángulo 24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F31E28D9-129D-4845-B028-DFBE9DF93EEF}"/>
              </a:ext>
            </a:extLst>
          </p:cNvPr>
          <p:cNvSpPr/>
          <p:nvPr/>
        </p:nvSpPr>
        <p:spPr>
          <a:xfrm>
            <a:off x="10582499" y="5862706"/>
            <a:ext cx="1476686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sang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6" name="Rectángulo 25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3FC917D0-3183-48BE-9F5E-E4F6EEE1841E}"/>
              </a:ext>
            </a:extLst>
          </p:cNvPr>
          <p:cNvSpPr/>
          <p:nvPr/>
        </p:nvSpPr>
        <p:spPr>
          <a:xfrm>
            <a:off x="187038" y="5872588"/>
            <a:ext cx="1144865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put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7" name="Rectángulo 26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0B9038BF-C1C1-4182-9627-BC992CA8ADEB}"/>
              </a:ext>
            </a:extLst>
          </p:cNvPr>
          <p:cNvSpPr/>
          <p:nvPr/>
        </p:nvSpPr>
        <p:spPr>
          <a:xfrm>
            <a:off x="160467" y="2305507"/>
            <a:ext cx="295414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was</a:t>
            </a:r>
            <a:r>
              <a:rPr lang="es-E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/</a:t>
            </a:r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were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E0DEE84A-564C-4F97-B783-5CECF3FABDA3}"/>
              </a:ext>
            </a:extLst>
          </p:cNvPr>
          <p:cNvSpPr txBox="1"/>
          <p:nvPr/>
        </p:nvSpPr>
        <p:spPr>
          <a:xfrm>
            <a:off x="3949486" y="1525534"/>
            <a:ext cx="3740732" cy="52322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s-ES" sz="2800" dirty="0" err="1"/>
              <a:t>What’s</a:t>
            </a:r>
            <a:r>
              <a:rPr lang="es-ES" sz="2800" dirty="0"/>
              <a:t> </a:t>
            </a:r>
            <a:r>
              <a:rPr lang="es-ES" sz="2800" dirty="0" err="1"/>
              <a:t>the</a:t>
            </a:r>
            <a:r>
              <a:rPr lang="es-ES" sz="2800" dirty="0"/>
              <a:t> simple </a:t>
            </a:r>
            <a:r>
              <a:rPr lang="es-ES" sz="2800" dirty="0" err="1"/>
              <a:t>past</a:t>
            </a:r>
            <a:r>
              <a:rPr lang="es-ES" sz="2800" dirty="0"/>
              <a:t>?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34E11A06-BAA5-4390-8531-5BC71A75D00A}"/>
              </a:ext>
            </a:extLst>
          </p:cNvPr>
          <p:cNvSpPr/>
          <p:nvPr/>
        </p:nvSpPr>
        <p:spPr>
          <a:xfrm>
            <a:off x="4944081" y="2967335"/>
            <a:ext cx="230383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escribir</a:t>
            </a:r>
          </a:p>
        </p:txBody>
      </p:sp>
    </p:spTree>
    <p:extLst>
      <p:ext uri="{BB962C8B-B14F-4D97-AF65-F5344CB8AC3E}">
        <p14:creationId xmlns:p14="http://schemas.microsoft.com/office/powerpoint/2010/main" val="41102718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Click="0">
        <p:dissolve/>
      </p:transition>
    </mc:Choice>
    <mc:Fallback>
      <p:transition spd="slow" advClick="0">
        <p:dissolv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otón de acción: ir hacia delante o siguiente 2">
            <a:hlinkClick r:id="" action="ppaction://hlinkshowjump?jump=nextslide" highlightClick="1">
              <a:snd r:embed="rId2" name="click.wav"/>
            </a:hlinkClick>
            <a:extLst>
              <a:ext uri="{FF2B5EF4-FFF2-40B4-BE49-F238E27FC236}">
                <a16:creationId xmlns:a16="http://schemas.microsoft.com/office/drawing/2014/main" id="{A3299AFA-C14A-4FCE-9A34-50F2A2170D65}"/>
              </a:ext>
            </a:extLst>
          </p:cNvPr>
          <p:cNvSpPr/>
          <p:nvPr/>
        </p:nvSpPr>
        <p:spPr>
          <a:xfrm>
            <a:off x="9211482" y="1407092"/>
            <a:ext cx="871157" cy="646067"/>
          </a:xfrm>
          <a:prstGeom prst="actionButtonForwardNex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Rectángulo 3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64491EF3-64FB-4417-87B2-44910102F008}"/>
              </a:ext>
            </a:extLst>
          </p:cNvPr>
          <p:cNvSpPr/>
          <p:nvPr/>
        </p:nvSpPr>
        <p:spPr>
          <a:xfrm>
            <a:off x="160467" y="1268460"/>
            <a:ext cx="1543821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blew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Rectángulo 6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E3029BE5-89A4-457B-8F50-DA3E15B0B5EF}"/>
              </a:ext>
            </a:extLst>
          </p:cNvPr>
          <p:cNvSpPr/>
          <p:nvPr/>
        </p:nvSpPr>
        <p:spPr>
          <a:xfrm>
            <a:off x="115905" y="3517563"/>
            <a:ext cx="2410275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became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9" name="Rectángulo 8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BC360F96-F280-4122-ACE4-C5DCD8D9FFB0}"/>
              </a:ext>
            </a:extLst>
          </p:cNvPr>
          <p:cNvSpPr/>
          <p:nvPr/>
        </p:nvSpPr>
        <p:spPr>
          <a:xfrm>
            <a:off x="1585186" y="5862458"/>
            <a:ext cx="115448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run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0" name="Rectángulo 9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D33C5272-3D0F-4A2A-B720-BD4F28033B6D}"/>
              </a:ext>
            </a:extLst>
          </p:cNvPr>
          <p:cNvSpPr/>
          <p:nvPr/>
        </p:nvSpPr>
        <p:spPr>
          <a:xfrm>
            <a:off x="3099830" y="5847708"/>
            <a:ext cx="1699311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knew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Rectángulo 10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B44B9F95-A8D4-47DB-92C7-0D1123CE5C63}"/>
              </a:ext>
            </a:extLst>
          </p:cNvPr>
          <p:cNvSpPr/>
          <p:nvPr/>
        </p:nvSpPr>
        <p:spPr>
          <a:xfrm>
            <a:off x="5302773" y="5847708"/>
            <a:ext cx="939681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bit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2" name="Rectángulo 11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631E8A21-CD16-4CF0-BBEA-F22F962CFA57}"/>
              </a:ext>
            </a:extLst>
          </p:cNvPr>
          <p:cNvSpPr/>
          <p:nvPr/>
        </p:nvSpPr>
        <p:spPr>
          <a:xfrm>
            <a:off x="6746086" y="5862458"/>
            <a:ext cx="1701748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came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3" name="Rectángulo 12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8992DB2F-1CF8-46C1-9FC1-726ABD841D5A}"/>
              </a:ext>
            </a:extLst>
          </p:cNvPr>
          <p:cNvSpPr/>
          <p:nvPr/>
        </p:nvSpPr>
        <p:spPr>
          <a:xfrm>
            <a:off x="8631814" y="5847708"/>
            <a:ext cx="182460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swam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4" name="Rectángulo 13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DEB86487-9E1B-4450-A95C-09BADC84EC70}"/>
              </a:ext>
            </a:extLst>
          </p:cNvPr>
          <p:cNvSpPr/>
          <p:nvPr/>
        </p:nvSpPr>
        <p:spPr>
          <a:xfrm>
            <a:off x="10516616" y="4741772"/>
            <a:ext cx="1608454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went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5" name="Rectángulo 14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C39A95CD-26F9-488B-AF38-193ABD08C07B}"/>
              </a:ext>
            </a:extLst>
          </p:cNvPr>
          <p:cNvSpPr/>
          <p:nvPr/>
        </p:nvSpPr>
        <p:spPr>
          <a:xfrm>
            <a:off x="10338747" y="3631280"/>
            <a:ext cx="178632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drank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6" name="Rectángulo 15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59E2CE93-5A58-4778-BE2C-F077BA5CAD5C}"/>
              </a:ext>
            </a:extLst>
          </p:cNvPr>
          <p:cNvSpPr/>
          <p:nvPr/>
        </p:nvSpPr>
        <p:spPr>
          <a:xfrm>
            <a:off x="9673371" y="2493219"/>
            <a:ext cx="2424125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brought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7" name="Rectángulo 16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21C26A19-4439-4BCE-899D-54C5A613CF08}"/>
              </a:ext>
            </a:extLst>
          </p:cNvPr>
          <p:cNvSpPr/>
          <p:nvPr/>
        </p:nvSpPr>
        <p:spPr>
          <a:xfrm>
            <a:off x="10769217" y="1295848"/>
            <a:ext cx="1103251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got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8" name="Rectángulo 17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E3814306-ABA8-407D-A207-C9B4CD4F31A8}"/>
              </a:ext>
            </a:extLst>
          </p:cNvPr>
          <p:cNvSpPr/>
          <p:nvPr/>
        </p:nvSpPr>
        <p:spPr>
          <a:xfrm>
            <a:off x="10591861" y="157787"/>
            <a:ext cx="145796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read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9" name="Rectángulo 18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638208AD-5DFC-473B-A217-A51F1BA213AC}"/>
              </a:ext>
            </a:extLst>
          </p:cNvPr>
          <p:cNvSpPr/>
          <p:nvPr/>
        </p:nvSpPr>
        <p:spPr>
          <a:xfrm>
            <a:off x="160467" y="157787"/>
            <a:ext cx="1846019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wrote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0" name="Rectángulo 19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338CD8FB-AD8D-4334-9959-1510B921B413}"/>
              </a:ext>
            </a:extLst>
          </p:cNvPr>
          <p:cNvSpPr/>
          <p:nvPr/>
        </p:nvSpPr>
        <p:spPr>
          <a:xfrm>
            <a:off x="115905" y="4554610"/>
            <a:ext cx="220605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0" cap="none" spc="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Bought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1" name="Rectángulo 20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EADEE166-EEBE-4B63-A17C-F311342CE526}"/>
              </a:ext>
            </a:extLst>
          </p:cNvPr>
          <p:cNvSpPr/>
          <p:nvPr/>
        </p:nvSpPr>
        <p:spPr>
          <a:xfrm>
            <a:off x="2321958" y="157787"/>
            <a:ext cx="1071127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did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2" name="Rectángulo 21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409E5EB6-CF21-425C-8E96-59EB4C74F52A}"/>
              </a:ext>
            </a:extLst>
          </p:cNvPr>
          <p:cNvSpPr/>
          <p:nvPr/>
        </p:nvSpPr>
        <p:spPr>
          <a:xfrm>
            <a:off x="4083453" y="139528"/>
            <a:ext cx="190148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began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3" name="Rectángulo 22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D7ED5B64-C071-48A2-8AEB-A209B19BA009}"/>
              </a:ext>
            </a:extLst>
          </p:cNvPr>
          <p:cNvSpPr/>
          <p:nvPr/>
        </p:nvSpPr>
        <p:spPr>
          <a:xfrm>
            <a:off x="6653500" y="169759"/>
            <a:ext cx="110825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ran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4" name="Rectángulo 23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FDD85CB0-4211-4818-9659-D7E9387AD210}"/>
              </a:ext>
            </a:extLst>
          </p:cNvPr>
          <p:cNvSpPr/>
          <p:nvPr/>
        </p:nvSpPr>
        <p:spPr>
          <a:xfrm>
            <a:off x="8305893" y="143585"/>
            <a:ext cx="1898340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forgot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5" name="Rectángulo 24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F31E28D9-129D-4845-B028-DFBE9DF93EEF}"/>
              </a:ext>
            </a:extLst>
          </p:cNvPr>
          <p:cNvSpPr/>
          <p:nvPr/>
        </p:nvSpPr>
        <p:spPr>
          <a:xfrm>
            <a:off x="10582499" y="5862706"/>
            <a:ext cx="1476686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sang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6" name="Rectángulo 25">
            <a:hlinkClick r:id="" action="ppaction://noaction">
              <a:snd r:embed="rId4" name="chimes.wav"/>
            </a:hlinkClick>
            <a:extLst>
              <a:ext uri="{FF2B5EF4-FFF2-40B4-BE49-F238E27FC236}">
                <a16:creationId xmlns:a16="http://schemas.microsoft.com/office/drawing/2014/main" id="{3FC917D0-3183-48BE-9F5E-E4F6EEE1841E}"/>
              </a:ext>
            </a:extLst>
          </p:cNvPr>
          <p:cNvSpPr/>
          <p:nvPr/>
        </p:nvSpPr>
        <p:spPr>
          <a:xfrm>
            <a:off x="160467" y="5862458"/>
            <a:ext cx="1144865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put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7" name="Rectángulo 26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0B9038BF-C1C1-4182-9627-BC992CA8ADEB}"/>
              </a:ext>
            </a:extLst>
          </p:cNvPr>
          <p:cNvSpPr/>
          <p:nvPr/>
        </p:nvSpPr>
        <p:spPr>
          <a:xfrm>
            <a:off x="165724" y="2305507"/>
            <a:ext cx="295414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was</a:t>
            </a:r>
            <a:r>
              <a:rPr lang="es-E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/</a:t>
            </a:r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were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E0DEE84A-564C-4F97-B783-5CECF3FABDA3}"/>
              </a:ext>
            </a:extLst>
          </p:cNvPr>
          <p:cNvSpPr txBox="1"/>
          <p:nvPr/>
        </p:nvSpPr>
        <p:spPr>
          <a:xfrm>
            <a:off x="3949486" y="1525534"/>
            <a:ext cx="3740732" cy="52322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s-ES" sz="2800" dirty="0" err="1"/>
              <a:t>What’s</a:t>
            </a:r>
            <a:r>
              <a:rPr lang="es-ES" sz="2800" dirty="0"/>
              <a:t> </a:t>
            </a:r>
            <a:r>
              <a:rPr lang="es-ES" sz="2800" dirty="0" err="1"/>
              <a:t>the</a:t>
            </a:r>
            <a:r>
              <a:rPr lang="es-ES" sz="2800" dirty="0"/>
              <a:t> simple </a:t>
            </a:r>
            <a:r>
              <a:rPr lang="es-ES" sz="2800" dirty="0" err="1"/>
              <a:t>past</a:t>
            </a:r>
            <a:r>
              <a:rPr lang="es-ES" sz="2800" dirty="0"/>
              <a:t>?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34E11A06-BAA5-4390-8531-5BC71A75D00A}"/>
              </a:ext>
            </a:extLst>
          </p:cNvPr>
          <p:cNvSpPr/>
          <p:nvPr/>
        </p:nvSpPr>
        <p:spPr>
          <a:xfrm>
            <a:off x="5148463" y="2967335"/>
            <a:ext cx="189507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poner</a:t>
            </a:r>
          </a:p>
        </p:txBody>
      </p:sp>
    </p:spTree>
    <p:extLst>
      <p:ext uri="{BB962C8B-B14F-4D97-AF65-F5344CB8AC3E}">
        <p14:creationId xmlns:p14="http://schemas.microsoft.com/office/powerpoint/2010/main" val="39311475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 advClick="0">
        <p:checker/>
      </p:transition>
    </mc:Choice>
    <mc:Fallback>
      <p:transition spd="slow" advClick="0">
        <p:checker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otón de acción: ir hacia delante o siguiente 2">
            <a:hlinkClick r:id="" action="ppaction://hlinkshowjump?jump=nextslide" highlightClick="1">
              <a:snd r:embed="rId2" name="click.wav"/>
            </a:hlinkClick>
            <a:extLst>
              <a:ext uri="{FF2B5EF4-FFF2-40B4-BE49-F238E27FC236}">
                <a16:creationId xmlns:a16="http://schemas.microsoft.com/office/drawing/2014/main" id="{A3299AFA-C14A-4FCE-9A34-50F2A2170D65}"/>
              </a:ext>
            </a:extLst>
          </p:cNvPr>
          <p:cNvSpPr/>
          <p:nvPr/>
        </p:nvSpPr>
        <p:spPr>
          <a:xfrm>
            <a:off x="9211482" y="1407092"/>
            <a:ext cx="871157" cy="646067"/>
          </a:xfrm>
          <a:prstGeom prst="actionButtonForwardNex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Rectángulo 3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64491EF3-64FB-4417-87B2-44910102F008}"/>
              </a:ext>
            </a:extLst>
          </p:cNvPr>
          <p:cNvSpPr/>
          <p:nvPr/>
        </p:nvSpPr>
        <p:spPr>
          <a:xfrm>
            <a:off x="160467" y="1268460"/>
            <a:ext cx="1543821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blew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Rectángulo 6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E3029BE5-89A4-457B-8F50-DA3E15B0B5EF}"/>
              </a:ext>
            </a:extLst>
          </p:cNvPr>
          <p:cNvSpPr/>
          <p:nvPr/>
        </p:nvSpPr>
        <p:spPr>
          <a:xfrm>
            <a:off x="115905" y="3517563"/>
            <a:ext cx="2410275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became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9" name="Rectángulo 8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BC360F96-F280-4122-ACE4-C5DCD8D9FFB0}"/>
              </a:ext>
            </a:extLst>
          </p:cNvPr>
          <p:cNvSpPr/>
          <p:nvPr/>
        </p:nvSpPr>
        <p:spPr>
          <a:xfrm>
            <a:off x="1587205" y="5862458"/>
            <a:ext cx="115448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run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0" name="Rectángulo 9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D33C5272-3D0F-4A2A-B720-BD4F28033B6D}"/>
              </a:ext>
            </a:extLst>
          </p:cNvPr>
          <p:cNvSpPr/>
          <p:nvPr/>
        </p:nvSpPr>
        <p:spPr>
          <a:xfrm>
            <a:off x="3099830" y="5847708"/>
            <a:ext cx="1699311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knew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Rectángulo 10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B44B9F95-A8D4-47DB-92C7-0D1123CE5C63}"/>
              </a:ext>
            </a:extLst>
          </p:cNvPr>
          <p:cNvSpPr/>
          <p:nvPr/>
        </p:nvSpPr>
        <p:spPr>
          <a:xfrm>
            <a:off x="5305956" y="5847708"/>
            <a:ext cx="939681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bit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2" name="Rectángulo 11">
            <a:hlinkClick r:id="" action="ppaction://noaction">
              <a:snd r:embed="rId4" name="chimes.wav"/>
            </a:hlinkClick>
            <a:extLst>
              <a:ext uri="{FF2B5EF4-FFF2-40B4-BE49-F238E27FC236}">
                <a16:creationId xmlns:a16="http://schemas.microsoft.com/office/drawing/2014/main" id="{631E8A21-CD16-4CF0-BBEA-F22F962CFA57}"/>
              </a:ext>
            </a:extLst>
          </p:cNvPr>
          <p:cNvSpPr/>
          <p:nvPr/>
        </p:nvSpPr>
        <p:spPr>
          <a:xfrm>
            <a:off x="6756056" y="5862458"/>
            <a:ext cx="1701748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came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3" name="Rectángulo 12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8992DB2F-1CF8-46C1-9FC1-726ABD841D5A}"/>
              </a:ext>
            </a:extLst>
          </p:cNvPr>
          <p:cNvSpPr/>
          <p:nvPr/>
        </p:nvSpPr>
        <p:spPr>
          <a:xfrm>
            <a:off x="8631814" y="5847708"/>
            <a:ext cx="182460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swam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4" name="Rectángulo 13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DEB86487-9E1B-4450-A95C-09BADC84EC70}"/>
              </a:ext>
            </a:extLst>
          </p:cNvPr>
          <p:cNvSpPr/>
          <p:nvPr/>
        </p:nvSpPr>
        <p:spPr>
          <a:xfrm>
            <a:off x="10516616" y="4743379"/>
            <a:ext cx="1608454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went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5" name="Rectángulo 14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C39A95CD-26F9-488B-AF38-193ABD08C07B}"/>
              </a:ext>
            </a:extLst>
          </p:cNvPr>
          <p:cNvSpPr/>
          <p:nvPr/>
        </p:nvSpPr>
        <p:spPr>
          <a:xfrm>
            <a:off x="10337786" y="3631280"/>
            <a:ext cx="178632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drank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6" name="Rectángulo 15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59E2CE93-5A58-4778-BE2C-F077BA5CAD5C}"/>
              </a:ext>
            </a:extLst>
          </p:cNvPr>
          <p:cNvSpPr/>
          <p:nvPr/>
        </p:nvSpPr>
        <p:spPr>
          <a:xfrm>
            <a:off x="9673371" y="2493219"/>
            <a:ext cx="2424125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brought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7" name="Rectángulo 16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21C26A19-4439-4BCE-899D-54C5A613CF08}"/>
              </a:ext>
            </a:extLst>
          </p:cNvPr>
          <p:cNvSpPr/>
          <p:nvPr/>
        </p:nvSpPr>
        <p:spPr>
          <a:xfrm>
            <a:off x="10769217" y="1295848"/>
            <a:ext cx="1103251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got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8" name="Rectángulo 17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E3814306-ABA8-407D-A207-C9B4CD4F31A8}"/>
              </a:ext>
            </a:extLst>
          </p:cNvPr>
          <p:cNvSpPr/>
          <p:nvPr/>
        </p:nvSpPr>
        <p:spPr>
          <a:xfrm>
            <a:off x="10591860" y="157787"/>
            <a:ext cx="145796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read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9" name="Rectángulo 18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638208AD-5DFC-473B-A217-A51F1BA213AC}"/>
              </a:ext>
            </a:extLst>
          </p:cNvPr>
          <p:cNvSpPr/>
          <p:nvPr/>
        </p:nvSpPr>
        <p:spPr>
          <a:xfrm>
            <a:off x="160467" y="157787"/>
            <a:ext cx="1846019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wrote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0" name="Rectángulo 19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338CD8FB-AD8D-4334-9959-1510B921B413}"/>
              </a:ext>
            </a:extLst>
          </p:cNvPr>
          <p:cNvSpPr/>
          <p:nvPr/>
        </p:nvSpPr>
        <p:spPr>
          <a:xfrm>
            <a:off x="115905" y="4554610"/>
            <a:ext cx="220605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0" cap="none" spc="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Bought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1" name="Rectángulo 20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EADEE166-EEBE-4B63-A17C-F311342CE526}"/>
              </a:ext>
            </a:extLst>
          </p:cNvPr>
          <p:cNvSpPr/>
          <p:nvPr/>
        </p:nvSpPr>
        <p:spPr>
          <a:xfrm>
            <a:off x="2396044" y="157787"/>
            <a:ext cx="1071127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did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2" name="Rectángulo 21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409E5EB6-CF21-425C-8E96-59EB4C74F52A}"/>
              </a:ext>
            </a:extLst>
          </p:cNvPr>
          <p:cNvSpPr/>
          <p:nvPr/>
        </p:nvSpPr>
        <p:spPr>
          <a:xfrm>
            <a:off x="4083453" y="139528"/>
            <a:ext cx="190148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began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3" name="Rectángulo 22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D7ED5B64-C071-48A2-8AEB-A209B19BA009}"/>
              </a:ext>
            </a:extLst>
          </p:cNvPr>
          <p:cNvSpPr/>
          <p:nvPr/>
        </p:nvSpPr>
        <p:spPr>
          <a:xfrm>
            <a:off x="6653500" y="169759"/>
            <a:ext cx="110825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ran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4" name="Rectángulo 23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FDD85CB0-4211-4818-9659-D7E9387AD210}"/>
              </a:ext>
            </a:extLst>
          </p:cNvPr>
          <p:cNvSpPr/>
          <p:nvPr/>
        </p:nvSpPr>
        <p:spPr>
          <a:xfrm>
            <a:off x="8305893" y="143585"/>
            <a:ext cx="1898340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forgot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5" name="Rectángulo 24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F31E28D9-129D-4845-B028-DFBE9DF93EEF}"/>
              </a:ext>
            </a:extLst>
          </p:cNvPr>
          <p:cNvSpPr/>
          <p:nvPr/>
        </p:nvSpPr>
        <p:spPr>
          <a:xfrm>
            <a:off x="10582499" y="5862706"/>
            <a:ext cx="1476686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sang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6" name="Rectángulo 25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3FC917D0-3183-48BE-9F5E-E4F6EEE1841E}"/>
              </a:ext>
            </a:extLst>
          </p:cNvPr>
          <p:cNvSpPr/>
          <p:nvPr/>
        </p:nvSpPr>
        <p:spPr>
          <a:xfrm>
            <a:off x="187130" y="5862458"/>
            <a:ext cx="1144865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put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7" name="Rectángulo 26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0B9038BF-C1C1-4182-9627-BC992CA8ADEB}"/>
              </a:ext>
            </a:extLst>
          </p:cNvPr>
          <p:cNvSpPr/>
          <p:nvPr/>
        </p:nvSpPr>
        <p:spPr>
          <a:xfrm>
            <a:off x="165724" y="2305507"/>
            <a:ext cx="295414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was</a:t>
            </a:r>
            <a:r>
              <a:rPr lang="es-E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/</a:t>
            </a:r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were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E0DEE84A-564C-4F97-B783-5CECF3FABDA3}"/>
              </a:ext>
            </a:extLst>
          </p:cNvPr>
          <p:cNvSpPr txBox="1"/>
          <p:nvPr/>
        </p:nvSpPr>
        <p:spPr>
          <a:xfrm>
            <a:off x="3949486" y="1525534"/>
            <a:ext cx="3740732" cy="52322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s-ES" sz="2800" dirty="0" err="1"/>
              <a:t>What’s</a:t>
            </a:r>
            <a:r>
              <a:rPr lang="es-ES" sz="2800" dirty="0"/>
              <a:t> </a:t>
            </a:r>
            <a:r>
              <a:rPr lang="es-ES" sz="2800" dirty="0" err="1"/>
              <a:t>the</a:t>
            </a:r>
            <a:r>
              <a:rPr lang="es-ES" sz="2800" dirty="0"/>
              <a:t> simple </a:t>
            </a:r>
            <a:r>
              <a:rPr lang="es-ES" sz="2800" dirty="0" err="1"/>
              <a:t>past</a:t>
            </a:r>
            <a:r>
              <a:rPr lang="es-ES" sz="2800" dirty="0"/>
              <a:t>?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34E11A06-BAA5-4390-8531-5BC71A75D00A}"/>
              </a:ext>
            </a:extLst>
          </p:cNvPr>
          <p:cNvSpPr/>
          <p:nvPr/>
        </p:nvSpPr>
        <p:spPr>
          <a:xfrm>
            <a:off x="5275100" y="2967335"/>
            <a:ext cx="16417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venir</a:t>
            </a:r>
          </a:p>
        </p:txBody>
      </p:sp>
    </p:spTree>
    <p:extLst>
      <p:ext uri="{BB962C8B-B14F-4D97-AF65-F5344CB8AC3E}">
        <p14:creationId xmlns:p14="http://schemas.microsoft.com/office/powerpoint/2010/main" val="10422910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>
        <p:blinds dir="vert"/>
      </p:transition>
    </mc:Choice>
    <mc:Fallback>
      <p:transition spd="slow" advClick="0">
        <p:blinds dir="vert"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otón de acción: ir hacia delante o siguiente 2">
            <a:hlinkClick r:id="" action="ppaction://hlinkshowjump?jump=nextslide" highlightClick="1">
              <a:snd r:embed="rId2" name="click.wav"/>
            </a:hlinkClick>
            <a:extLst>
              <a:ext uri="{FF2B5EF4-FFF2-40B4-BE49-F238E27FC236}">
                <a16:creationId xmlns:a16="http://schemas.microsoft.com/office/drawing/2014/main" id="{A3299AFA-C14A-4FCE-9A34-50F2A2170D65}"/>
              </a:ext>
            </a:extLst>
          </p:cNvPr>
          <p:cNvSpPr/>
          <p:nvPr/>
        </p:nvSpPr>
        <p:spPr>
          <a:xfrm>
            <a:off x="9211482" y="1407092"/>
            <a:ext cx="871157" cy="646067"/>
          </a:xfrm>
          <a:prstGeom prst="actionButtonForwardNex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Rectángulo 3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64491EF3-64FB-4417-87B2-44910102F008}"/>
              </a:ext>
            </a:extLst>
          </p:cNvPr>
          <p:cNvSpPr/>
          <p:nvPr/>
        </p:nvSpPr>
        <p:spPr>
          <a:xfrm>
            <a:off x="160467" y="1268460"/>
            <a:ext cx="1543821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blew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Rectángulo 6">
            <a:hlinkClick r:id="" action="ppaction://noaction">
              <a:snd r:embed="rId4" name="chimes.wav"/>
            </a:hlinkClick>
            <a:extLst>
              <a:ext uri="{FF2B5EF4-FFF2-40B4-BE49-F238E27FC236}">
                <a16:creationId xmlns:a16="http://schemas.microsoft.com/office/drawing/2014/main" id="{E3029BE5-89A4-457B-8F50-DA3E15B0B5EF}"/>
              </a:ext>
            </a:extLst>
          </p:cNvPr>
          <p:cNvSpPr/>
          <p:nvPr/>
        </p:nvSpPr>
        <p:spPr>
          <a:xfrm>
            <a:off x="115905" y="3429000"/>
            <a:ext cx="2410275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became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9" name="Rectángulo 8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BC360F96-F280-4122-ACE4-C5DCD8D9FFB0}"/>
              </a:ext>
            </a:extLst>
          </p:cNvPr>
          <p:cNvSpPr/>
          <p:nvPr/>
        </p:nvSpPr>
        <p:spPr>
          <a:xfrm>
            <a:off x="1585613" y="5862458"/>
            <a:ext cx="115448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run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0" name="Rectángulo 9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D33C5272-3D0F-4A2A-B720-BD4F28033B6D}"/>
              </a:ext>
            </a:extLst>
          </p:cNvPr>
          <p:cNvSpPr/>
          <p:nvPr/>
        </p:nvSpPr>
        <p:spPr>
          <a:xfrm>
            <a:off x="3099830" y="5847708"/>
            <a:ext cx="1699311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knew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Rectángulo 10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B44B9F95-A8D4-47DB-92C7-0D1123CE5C63}"/>
              </a:ext>
            </a:extLst>
          </p:cNvPr>
          <p:cNvSpPr/>
          <p:nvPr/>
        </p:nvSpPr>
        <p:spPr>
          <a:xfrm>
            <a:off x="5302773" y="5847708"/>
            <a:ext cx="939681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bit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2" name="Rectángulo 11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631E8A21-CD16-4CF0-BBEA-F22F962CFA57}"/>
              </a:ext>
            </a:extLst>
          </p:cNvPr>
          <p:cNvSpPr/>
          <p:nvPr/>
        </p:nvSpPr>
        <p:spPr>
          <a:xfrm>
            <a:off x="6746086" y="5862458"/>
            <a:ext cx="1701748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came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3" name="Rectángulo 12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8992DB2F-1CF8-46C1-9FC1-726ABD841D5A}"/>
              </a:ext>
            </a:extLst>
          </p:cNvPr>
          <p:cNvSpPr/>
          <p:nvPr/>
        </p:nvSpPr>
        <p:spPr>
          <a:xfrm>
            <a:off x="8631814" y="5847708"/>
            <a:ext cx="182460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swam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4" name="Rectángulo 13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DEB86487-9E1B-4450-A95C-09BADC84EC70}"/>
              </a:ext>
            </a:extLst>
          </p:cNvPr>
          <p:cNvSpPr/>
          <p:nvPr/>
        </p:nvSpPr>
        <p:spPr>
          <a:xfrm>
            <a:off x="10516616" y="4743379"/>
            <a:ext cx="1608454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went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5" name="Rectángulo 14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C39A95CD-26F9-488B-AF38-193ABD08C07B}"/>
              </a:ext>
            </a:extLst>
          </p:cNvPr>
          <p:cNvSpPr/>
          <p:nvPr/>
        </p:nvSpPr>
        <p:spPr>
          <a:xfrm>
            <a:off x="10338747" y="3631280"/>
            <a:ext cx="178632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drank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6" name="Rectángulo 15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59E2CE93-5A58-4778-BE2C-F077BA5CAD5C}"/>
              </a:ext>
            </a:extLst>
          </p:cNvPr>
          <p:cNvSpPr/>
          <p:nvPr/>
        </p:nvSpPr>
        <p:spPr>
          <a:xfrm>
            <a:off x="9673371" y="2493219"/>
            <a:ext cx="2424125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brought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7" name="Rectángulo 16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21C26A19-4439-4BCE-899D-54C5A613CF08}"/>
              </a:ext>
            </a:extLst>
          </p:cNvPr>
          <p:cNvSpPr/>
          <p:nvPr/>
        </p:nvSpPr>
        <p:spPr>
          <a:xfrm>
            <a:off x="10769217" y="1295848"/>
            <a:ext cx="1103251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got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8" name="Rectángulo 17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E3814306-ABA8-407D-A207-C9B4CD4F31A8}"/>
              </a:ext>
            </a:extLst>
          </p:cNvPr>
          <p:cNvSpPr/>
          <p:nvPr/>
        </p:nvSpPr>
        <p:spPr>
          <a:xfrm>
            <a:off x="10591861" y="157787"/>
            <a:ext cx="145796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read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9" name="Rectángulo 18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638208AD-5DFC-473B-A217-A51F1BA213AC}"/>
              </a:ext>
            </a:extLst>
          </p:cNvPr>
          <p:cNvSpPr/>
          <p:nvPr/>
        </p:nvSpPr>
        <p:spPr>
          <a:xfrm>
            <a:off x="160467" y="157787"/>
            <a:ext cx="1846019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wrote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0" name="Rectángulo 19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338CD8FB-AD8D-4334-9959-1510B921B413}"/>
              </a:ext>
            </a:extLst>
          </p:cNvPr>
          <p:cNvSpPr/>
          <p:nvPr/>
        </p:nvSpPr>
        <p:spPr>
          <a:xfrm>
            <a:off x="115905" y="4554610"/>
            <a:ext cx="220605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0" cap="none" spc="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Bought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1" name="Rectángulo 20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EADEE166-EEBE-4B63-A17C-F311342CE526}"/>
              </a:ext>
            </a:extLst>
          </p:cNvPr>
          <p:cNvSpPr/>
          <p:nvPr/>
        </p:nvSpPr>
        <p:spPr>
          <a:xfrm>
            <a:off x="2382263" y="157787"/>
            <a:ext cx="1071127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did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2" name="Rectángulo 21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409E5EB6-CF21-425C-8E96-59EB4C74F52A}"/>
              </a:ext>
            </a:extLst>
          </p:cNvPr>
          <p:cNvSpPr/>
          <p:nvPr/>
        </p:nvSpPr>
        <p:spPr>
          <a:xfrm>
            <a:off x="4083453" y="139528"/>
            <a:ext cx="190148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began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3" name="Rectángulo 22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D7ED5B64-C071-48A2-8AEB-A209B19BA009}"/>
              </a:ext>
            </a:extLst>
          </p:cNvPr>
          <p:cNvSpPr/>
          <p:nvPr/>
        </p:nvSpPr>
        <p:spPr>
          <a:xfrm>
            <a:off x="6684269" y="157787"/>
            <a:ext cx="110825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ran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4" name="Rectángulo 23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FDD85CB0-4211-4818-9659-D7E9387AD210}"/>
              </a:ext>
            </a:extLst>
          </p:cNvPr>
          <p:cNvSpPr/>
          <p:nvPr/>
        </p:nvSpPr>
        <p:spPr>
          <a:xfrm>
            <a:off x="8285906" y="139528"/>
            <a:ext cx="1898340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forgot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5" name="Rectángulo 24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F31E28D9-129D-4845-B028-DFBE9DF93EEF}"/>
              </a:ext>
            </a:extLst>
          </p:cNvPr>
          <p:cNvSpPr/>
          <p:nvPr/>
        </p:nvSpPr>
        <p:spPr>
          <a:xfrm>
            <a:off x="10582499" y="5862706"/>
            <a:ext cx="1476686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sang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6" name="Rectángulo 25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3FC917D0-3183-48BE-9F5E-E4F6EEE1841E}"/>
              </a:ext>
            </a:extLst>
          </p:cNvPr>
          <p:cNvSpPr/>
          <p:nvPr/>
        </p:nvSpPr>
        <p:spPr>
          <a:xfrm>
            <a:off x="187038" y="5872588"/>
            <a:ext cx="1144865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put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7" name="Rectángulo 26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0B9038BF-C1C1-4182-9627-BC992CA8ADEB}"/>
              </a:ext>
            </a:extLst>
          </p:cNvPr>
          <p:cNvSpPr/>
          <p:nvPr/>
        </p:nvSpPr>
        <p:spPr>
          <a:xfrm>
            <a:off x="160467" y="2303390"/>
            <a:ext cx="295414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was</a:t>
            </a:r>
            <a:r>
              <a:rPr lang="es-E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/</a:t>
            </a:r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were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E0DEE84A-564C-4F97-B783-5CECF3FABDA3}"/>
              </a:ext>
            </a:extLst>
          </p:cNvPr>
          <p:cNvSpPr txBox="1"/>
          <p:nvPr/>
        </p:nvSpPr>
        <p:spPr>
          <a:xfrm>
            <a:off x="3949486" y="1525534"/>
            <a:ext cx="3740732" cy="52322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s-ES" sz="2800" dirty="0" err="1"/>
              <a:t>What’s</a:t>
            </a:r>
            <a:r>
              <a:rPr lang="es-ES" sz="2800" dirty="0"/>
              <a:t> </a:t>
            </a:r>
            <a:r>
              <a:rPr lang="es-ES" sz="2800" dirty="0" err="1"/>
              <a:t>the</a:t>
            </a:r>
            <a:r>
              <a:rPr lang="es-ES" sz="2800" dirty="0"/>
              <a:t> simple </a:t>
            </a:r>
            <a:r>
              <a:rPr lang="es-ES" sz="2800" dirty="0" err="1"/>
              <a:t>past</a:t>
            </a:r>
            <a:r>
              <a:rPr lang="es-ES" sz="2800" dirty="0"/>
              <a:t>?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34E11A06-BAA5-4390-8531-5BC71A75D00A}"/>
              </a:ext>
            </a:extLst>
          </p:cNvPr>
          <p:cNvSpPr/>
          <p:nvPr/>
        </p:nvSpPr>
        <p:spPr>
          <a:xfrm>
            <a:off x="4399477" y="2967335"/>
            <a:ext cx="339304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convertirse</a:t>
            </a:r>
            <a:endParaRPr lang="es-E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39069782"/>
      </p:ext>
    </p:extLst>
  </p:cSld>
  <p:clrMapOvr>
    <a:masterClrMapping/>
  </p:clrMapOvr>
  <p:transition spd="slow" advClick="0">
    <p:wheel spokes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otón de acción: ir hacia delante o siguiente 2">
            <a:hlinkClick r:id="" action="ppaction://hlinkshowjump?jump=nextslide" highlightClick="1">
              <a:snd r:embed="rId2" name="click.wav"/>
            </a:hlinkClick>
            <a:extLst>
              <a:ext uri="{FF2B5EF4-FFF2-40B4-BE49-F238E27FC236}">
                <a16:creationId xmlns:a16="http://schemas.microsoft.com/office/drawing/2014/main" id="{A3299AFA-C14A-4FCE-9A34-50F2A2170D65}"/>
              </a:ext>
            </a:extLst>
          </p:cNvPr>
          <p:cNvSpPr/>
          <p:nvPr/>
        </p:nvSpPr>
        <p:spPr>
          <a:xfrm>
            <a:off x="9211482" y="1407092"/>
            <a:ext cx="871157" cy="646067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Rectángulo 3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64491EF3-64FB-4417-87B2-44910102F008}"/>
              </a:ext>
            </a:extLst>
          </p:cNvPr>
          <p:cNvSpPr/>
          <p:nvPr/>
        </p:nvSpPr>
        <p:spPr>
          <a:xfrm>
            <a:off x="160467" y="1268460"/>
            <a:ext cx="1543821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blew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Rectángulo 6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E3029BE5-89A4-457B-8F50-DA3E15B0B5EF}"/>
              </a:ext>
            </a:extLst>
          </p:cNvPr>
          <p:cNvSpPr/>
          <p:nvPr/>
        </p:nvSpPr>
        <p:spPr>
          <a:xfrm>
            <a:off x="115905" y="3517563"/>
            <a:ext cx="2410275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became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9" name="Rectángulo 8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BC360F96-F280-4122-ACE4-C5DCD8D9FFB0}"/>
              </a:ext>
            </a:extLst>
          </p:cNvPr>
          <p:cNvSpPr/>
          <p:nvPr/>
        </p:nvSpPr>
        <p:spPr>
          <a:xfrm>
            <a:off x="1585186" y="5862458"/>
            <a:ext cx="115448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run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0" name="Rectángulo 9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D33C5272-3D0F-4A2A-B720-BD4F28033B6D}"/>
              </a:ext>
            </a:extLst>
          </p:cNvPr>
          <p:cNvSpPr/>
          <p:nvPr/>
        </p:nvSpPr>
        <p:spPr>
          <a:xfrm>
            <a:off x="3099830" y="5847708"/>
            <a:ext cx="1699311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knew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Rectángulo 10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B44B9F95-A8D4-47DB-92C7-0D1123CE5C63}"/>
              </a:ext>
            </a:extLst>
          </p:cNvPr>
          <p:cNvSpPr/>
          <p:nvPr/>
        </p:nvSpPr>
        <p:spPr>
          <a:xfrm>
            <a:off x="5302773" y="5847708"/>
            <a:ext cx="939681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bit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2" name="Rectángulo 11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631E8A21-CD16-4CF0-BBEA-F22F962CFA57}"/>
              </a:ext>
            </a:extLst>
          </p:cNvPr>
          <p:cNvSpPr/>
          <p:nvPr/>
        </p:nvSpPr>
        <p:spPr>
          <a:xfrm>
            <a:off x="6746086" y="5862458"/>
            <a:ext cx="1701748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came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3" name="Rectángulo 12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8992DB2F-1CF8-46C1-9FC1-726ABD841D5A}"/>
              </a:ext>
            </a:extLst>
          </p:cNvPr>
          <p:cNvSpPr/>
          <p:nvPr/>
        </p:nvSpPr>
        <p:spPr>
          <a:xfrm>
            <a:off x="8631814" y="5847708"/>
            <a:ext cx="182460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swam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4" name="Rectángulo 13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DEB86487-9E1B-4450-A95C-09BADC84EC70}"/>
              </a:ext>
            </a:extLst>
          </p:cNvPr>
          <p:cNvSpPr/>
          <p:nvPr/>
        </p:nvSpPr>
        <p:spPr>
          <a:xfrm>
            <a:off x="10516614" y="4746993"/>
            <a:ext cx="1608454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went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5" name="Rectángulo 14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C39A95CD-26F9-488B-AF38-193ABD08C07B}"/>
              </a:ext>
            </a:extLst>
          </p:cNvPr>
          <p:cNvSpPr/>
          <p:nvPr/>
        </p:nvSpPr>
        <p:spPr>
          <a:xfrm>
            <a:off x="10337786" y="3631280"/>
            <a:ext cx="178632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drank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6" name="Rectángulo 15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59E2CE93-5A58-4778-BE2C-F077BA5CAD5C}"/>
              </a:ext>
            </a:extLst>
          </p:cNvPr>
          <p:cNvSpPr/>
          <p:nvPr/>
        </p:nvSpPr>
        <p:spPr>
          <a:xfrm>
            <a:off x="9673371" y="2493219"/>
            <a:ext cx="2424125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brought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7" name="Rectángulo 16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21C26A19-4439-4BCE-899D-54C5A613CF08}"/>
              </a:ext>
            </a:extLst>
          </p:cNvPr>
          <p:cNvSpPr/>
          <p:nvPr/>
        </p:nvSpPr>
        <p:spPr>
          <a:xfrm>
            <a:off x="10769216" y="1295848"/>
            <a:ext cx="1103251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got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8" name="Rectángulo 17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E3814306-ABA8-407D-A207-C9B4CD4F31A8}"/>
              </a:ext>
            </a:extLst>
          </p:cNvPr>
          <p:cNvSpPr/>
          <p:nvPr/>
        </p:nvSpPr>
        <p:spPr>
          <a:xfrm>
            <a:off x="10591861" y="157787"/>
            <a:ext cx="145796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read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9" name="Rectángulo 18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638208AD-5DFC-473B-A217-A51F1BA213AC}"/>
              </a:ext>
            </a:extLst>
          </p:cNvPr>
          <p:cNvSpPr/>
          <p:nvPr/>
        </p:nvSpPr>
        <p:spPr>
          <a:xfrm>
            <a:off x="160467" y="157787"/>
            <a:ext cx="1846019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wrote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0" name="Rectángulo 19">
            <a:hlinkClick r:id="" action="ppaction://noaction">
              <a:snd r:embed="rId4" name="chimes.wav"/>
            </a:hlinkClick>
            <a:extLst>
              <a:ext uri="{FF2B5EF4-FFF2-40B4-BE49-F238E27FC236}">
                <a16:creationId xmlns:a16="http://schemas.microsoft.com/office/drawing/2014/main" id="{338CD8FB-AD8D-4334-9959-1510B921B413}"/>
              </a:ext>
            </a:extLst>
          </p:cNvPr>
          <p:cNvSpPr/>
          <p:nvPr/>
        </p:nvSpPr>
        <p:spPr>
          <a:xfrm>
            <a:off x="115905" y="4554610"/>
            <a:ext cx="220605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0" cap="none" spc="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Bought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1" name="Rectángulo 20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EADEE166-EEBE-4B63-A17C-F311342CE526}"/>
              </a:ext>
            </a:extLst>
          </p:cNvPr>
          <p:cNvSpPr/>
          <p:nvPr/>
        </p:nvSpPr>
        <p:spPr>
          <a:xfrm>
            <a:off x="2382263" y="157787"/>
            <a:ext cx="1071127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did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2" name="Rectángulo 21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409E5EB6-CF21-425C-8E96-59EB4C74F52A}"/>
              </a:ext>
            </a:extLst>
          </p:cNvPr>
          <p:cNvSpPr/>
          <p:nvPr/>
        </p:nvSpPr>
        <p:spPr>
          <a:xfrm>
            <a:off x="4083453" y="139528"/>
            <a:ext cx="190148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began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3" name="Rectángulo 22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D7ED5B64-C071-48A2-8AEB-A209B19BA009}"/>
              </a:ext>
            </a:extLst>
          </p:cNvPr>
          <p:cNvSpPr/>
          <p:nvPr/>
        </p:nvSpPr>
        <p:spPr>
          <a:xfrm>
            <a:off x="6653500" y="169759"/>
            <a:ext cx="110825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ran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4" name="Rectángulo 23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FDD85CB0-4211-4818-9659-D7E9387AD210}"/>
              </a:ext>
            </a:extLst>
          </p:cNvPr>
          <p:cNvSpPr/>
          <p:nvPr/>
        </p:nvSpPr>
        <p:spPr>
          <a:xfrm>
            <a:off x="8305893" y="143585"/>
            <a:ext cx="1898340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forgot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5" name="Rectángulo 24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F31E28D9-129D-4845-B028-DFBE9DF93EEF}"/>
              </a:ext>
            </a:extLst>
          </p:cNvPr>
          <p:cNvSpPr/>
          <p:nvPr/>
        </p:nvSpPr>
        <p:spPr>
          <a:xfrm>
            <a:off x="10582499" y="5862706"/>
            <a:ext cx="1476686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sang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6" name="Rectángulo 25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3FC917D0-3183-48BE-9F5E-E4F6EEE1841E}"/>
              </a:ext>
            </a:extLst>
          </p:cNvPr>
          <p:cNvSpPr/>
          <p:nvPr/>
        </p:nvSpPr>
        <p:spPr>
          <a:xfrm>
            <a:off x="187853" y="5862458"/>
            <a:ext cx="1144865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put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7" name="Rectángulo 26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0B9038BF-C1C1-4182-9627-BC992CA8ADEB}"/>
              </a:ext>
            </a:extLst>
          </p:cNvPr>
          <p:cNvSpPr/>
          <p:nvPr/>
        </p:nvSpPr>
        <p:spPr>
          <a:xfrm>
            <a:off x="165724" y="2305507"/>
            <a:ext cx="295414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was</a:t>
            </a:r>
            <a:r>
              <a:rPr lang="es-E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/</a:t>
            </a:r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were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E0DEE84A-564C-4F97-B783-5CECF3FABDA3}"/>
              </a:ext>
            </a:extLst>
          </p:cNvPr>
          <p:cNvSpPr txBox="1"/>
          <p:nvPr/>
        </p:nvSpPr>
        <p:spPr>
          <a:xfrm>
            <a:off x="3949486" y="1525534"/>
            <a:ext cx="3740732" cy="52322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s-ES" sz="2800" dirty="0" err="1"/>
              <a:t>What’s</a:t>
            </a:r>
            <a:r>
              <a:rPr lang="es-ES" sz="2800" dirty="0"/>
              <a:t> </a:t>
            </a:r>
            <a:r>
              <a:rPr lang="es-ES" sz="2800" dirty="0" err="1"/>
              <a:t>the</a:t>
            </a:r>
            <a:r>
              <a:rPr lang="es-ES" sz="2800" dirty="0"/>
              <a:t> simple </a:t>
            </a:r>
            <a:r>
              <a:rPr lang="es-ES" sz="2800" dirty="0" err="1"/>
              <a:t>past</a:t>
            </a:r>
            <a:r>
              <a:rPr lang="es-ES" sz="2800" dirty="0"/>
              <a:t>?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34E11A06-BAA5-4390-8531-5BC71A75D00A}"/>
              </a:ext>
            </a:extLst>
          </p:cNvPr>
          <p:cNvSpPr/>
          <p:nvPr/>
        </p:nvSpPr>
        <p:spPr>
          <a:xfrm>
            <a:off x="4501780" y="2967335"/>
            <a:ext cx="31884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COMPRAR</a:t>
            </a:r>
            <a:endParaRPr lang="es-E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042957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>
        <p15:prstTrans prst="fallOver"/>
      </p:transition>
    </mc:Choice>
    <mc:Fallback xmlns="">
      <p:transition spd="slow" advClick="0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otón de acción: ir hacia delante o siguiente 2">
            <a:hlinkClick r:id="" action="ppaction://hlinkshowjump?jump=nextslide" highlightClick="1">
              <a:snd r:embed="rId2" name="click.wav"/>
            </a:hlinkClick>
            <a:extLst>
              <a:ext uri="{FF2B5EF4-FFF2-40B4-BE49-F238E27FC236}">
                <a16:creationId xmlns:a16="http://schemas.microsoft.com/office/drawing/2014/main" id="{A3299AFA-C14A-4FCE-9A34-50F2A2170D65}"/>
              </a:ext>
            </a:extLst>
          </p:cNvPr>
          <p:cNvSpPr/>
          <p:nvPr/>
        </p:nvSpPr>
        <p:spPr>
          <a:xfrm>
            <a:off x="9211482" y="1407092"/>
            <a:ext cx="871157" cy="646067"/>
          </a:xfrm>
          <a:prstGeom prst="actionButtonForwardNex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Rectángulo 3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64491EF3-64FB-4417-87B2-44910102F008}"/>
              </a:ext>
            </a:extLst>
          </p:cNvPr>
          <p:cNvSpPr/>
          <p:nvPr/>
        </p:nvSpPr>
        <p:spPr>
          <a:xfrm>
            <a:off x="160467" y="1268460"/>
            <a:ext cx="1543821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blew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Rectángulo 6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E3029BE5-89A4-457B-8F50-DA3E15B0B5EF}"/>
              </a:ext>
            </a:extLst>
          </p:cNvPr>
          <p:cNvSpPr/>
          <p:nvPr/>
        </p:nvSpPr>
        <p:spPr>
          <a:xfrm>
            <a:off x="115905" y="3517563"/>
            <a:ext cx="2410275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became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9" name="Rectángulo 8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BC360F96-F280-4122-ACE4-C5DCD8D9FFB0}"/>
              </a:ext>
            </a:extLst>
          </p:cNvPr>
          <p:cNvSpPr/>
          <p:nvPr/>
        </p:nvSpPr>
        <p:spPr>
          <a:xfrm>
            <a:off x="1585186" y="5862458"/>
            <a:ext cx="115448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run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0" name="Rectángulo 9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D33C5272-3D0F-4A2A-B720-BD4F28033B6D}"/>
              </a:ext>
            </a:extLst>
          </p:cNvPr>
          <p:cNvSpPr/>
          <p:nvPr/>
        </p:nvSpPr>
        <p:spPr>
          <a:xfrm>
            <a:off x="3099830" y="5847708"/>
            <a:ext cx="1699311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knew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Rectángulo 10">
            <a:hlinkClick r:id="" action="ppaction://noaction">
              <a:snd r:embed="rId4" name="chimes.wav"/>
            </a:hlinkClick>
            <a:extLst>
              <a:ext uri="{FF2B5EF4-FFF2-40B4-BE49-F238E27FC236}">
                <a16:creationId xmlns:a16="http://schemas.microsoft.com/office/drawing/2014/main" id="{B44B9F95-A8D4-47DB-92C7-0D1123CE5C63}"/>
              </a:ext>
            </a:extLst>
          </p:cNvPr>
          <p:cNvSpPr/>
          <p:nvPr/>
        </p:nvSpPr>
        <p:spPr>
          <a:xfrm>
            <a:off x="5305252" y="5847708"/>
            <a:ext cx="939681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bit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2" name="Rectángulo 11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631E8A21-CD16-4CF0-BBEA-F22F962CFA57}"/>
              </a:ext>
            </a:extLst>
          </p:cNvPr>
          <p:cNvSpPr/>
          <p:nvPr/>
        </p:nvSpPr>
        <p:spPr>
          <a:xfrm>
            <a:off x="6756056" y="5862458"/>
            <a:ext cx="1701748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came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3" name="Rectángulo 12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8992DB2F-1CF8-46C1-9FC1-726ABD841D5A}"/>
              </a:ext>
            </a:extLst>
          </p:cNvPr>
          <p:cNvSpPr/>
          <p:nvPr/>
        </p:nvSpPr>
        <p:spPr>
          <a:xfrm>
            <a:off x="8607850" y="5847708"/>
            <a:ext cx="182460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swam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4" name="Rectángulo 13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DEB86487-9E1B-4450-A95C-09BADC84EC70}"/>
              </a:ext>
            </a:extLst>
          </p:cNvPr>
          <p:cNvSpPr/>
          <p:nvPr/>
        </p:nvSpPr>
        <p:spPr>
          <a:xfrm>
            <a:off x="10516616" y="4746993"/>
            <a:ext cx="1608454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went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5" name="Rectángulo 14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C39A95CD-26F9-488B-AF38-193ABD08C07B}"/>
              </a:ext>
            </a:extLst>
          </p:cNvPr>
          <p:cNvSpPr/>
          <p:nvPr/>
        </p:nvSpPr>
        <p:spPr>
          <a:xfrm>
            <a:off x="10338747" y="3631280"/>
            <a:ext cx="178632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drank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6" name="Rectángulo 15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59E2CE93-5A58-4778-BE2C-F077BA5CAD5C}"/>
              </a:ext>
            </a:extLst>
          </p:cNvPr>
          <p:cNvSpPr/>
          <p:nvPr/>
        </p:nvSpPr>
        <p:spPr>
          <a:xfrm>
            <a:off x="9673371" y="2493219"/>
            <a:ext cx="2424125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brought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7" name="Rectángulo 16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21C26A19-4439-4BCE-899D-54C5A613CF08}"/>
              </a:ext>
            </a:extLst>
          </p:cNvPr>
          <p:cNvSpPr/>
          <p:nvPr/>
        </p:nvSpPr>
        <p:spPr>
          <a:xfrm>
            <a:off x="10769217" y="1295848"/>
            <a:ext cx="1103251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got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8" name="Rectángulo 17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E3814306-ABA8-407D-A207-C9B4CD4F31A8}"/>
              </a:ext>
            </a:extLst>
          </p:cNvPr>
          <p:cNvSpPr/>
          <p:nvPr/>
        </p:nvSpPr>
        <p:spPr>
          <a:xfrm>
            <a:off x="10591861" y="157787"/>
            <a:ext cx="145796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read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9" name="Rectángulo 18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638208AD-5DFC-473B-A217-A51F1BA213AC}"/>
              </a:ext>
            </a:extLst>
          </p:cNvPr>
          <p:cNvSpPr/>
          <p:nvPr/>
        </p:nvSpPr>
        <p:spPr>
          <a:xfrm>
            <a:off x="160467" y="157787"/>
            <a:ext cx="1846019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wrote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0" name="Rectángulo 19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338CD8FB-AD8D-4334-9959-1510B921B413}"/>
              </a:ext>
            </a:extLst>
          </p:cNvPr>
          <p:cNvSpPr/>
          <p:nvPr/>
        </p:nvSpPr>
        <p:spPr>
          <a:xfrm>
            <a:off x="115905" y="4554610"/>
            <a:ext cx="220605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0" cap="none" spc="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Bought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1" name="Rectángulo 20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EADEE166-EEBE-4B63-A17C-F311342CE526}"/>
              </a:ext>
            </a:extLst>
          </p:cNvPr>
          <p:cNvSpPr/>
          <p:nvPr/>
        </p:nvSpPr>
        <p:spPr>
          <a:xfrm>
            <a:off x="2329783" y="157787"/>
            <a:ext cx="1071127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did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2" name="Rectángulo 21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409E5EB6-CF21-425C-8E96-59EB4C74F52A}"/>
              </a:ext>
            </a:extLst>
          </p:cNvPr>
          <p:cNvSpPr/>
          <p:nvPr/>
        </p:nvSpPr>
        <p:spPr>
          <a:xfrm>
            <a:off x="4083453" y="139528"/>
            <a:ext cx="190148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began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3" name="Rectángulo 22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D7ED5B64-C071-48A2-8AEB-A209B19BA009}"/>
              </a:ext>
            </a:extLst>
          </p:cNvPr>
          <p:cNvSpPr/>
          <p:nvPr/>
        </p:nvSpPr>
        <p:spPr>
          <a:xfrm>
            <a:off x="6653500" y="169759"/>
            <a:ext cx="110825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ran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4" name="Rectángulo 23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FDD85CB0-4211-4818-9659-D7E9387AD210}"/>
              </a:ext>
            </a:extLst>
          </p:cNvPr>
          <p:cNvSpPr/>
          <p:nvPr/>
        </p:nvSpPr>
        <p:spPr>
          <a:xfrm>
            <a:off x="8305893" y="143585"/>
            <a:ext cx="1898340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forgot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5" name="Rectángulo 24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F31E28D9-129D-4845-B028-DFBE9DF93EEF}"/>
              </a:ext>
            </a:extLst>
          </p:cNvPr>
          <p:cNvSpPr/>
          <p:nvPr/>
        </p:nvSpPr>
        <p:spPr>
          <a:xfrm>
            <a:off x="10582499" y="5862706"/>
            <a:ext cx="1476686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sang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6" name="Rectángulo 25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3FC917D0-3183-48BE-9F5E-E4F6EEE1841E}"/>
              </a:ext>
            </a:extLst>
          </p:cNvPr>
          <p:cNvSpPr/>
          <p:nvPr/>
        </p:nvSpPr>
        <p:spPr>
          <a:xfrm>
            <a:off x="184759" y="5862458"/>
            <a:ext cx="1144865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put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7" name="Rectángulo 26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0B9038BF-C1C1-4182-9627-BC992CA8ADEB}"/>
              </a:ext>
            </a:extLst>
          </p:cNvPr>
          <p:cNvSpPr/>
          <p:nvPr/>
        </p:nvSpPr>
        <p:spPr>
          <a:xfrm>
            <a:off x="165724" y="2305507"/>
            <a:ext cx="295414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was</a:t>
            </a:r>
            <a:r>
              <a:rPr lang="es-E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/</a:t>
            </a:r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were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E0DEE84A-564C-4F97-B783-5CECF3FABDA3}"/>
              </a:ext>
            </a:extLst>
          </p:cNvPr>
          <p:cNvSpPr txBox="1"/>
          <p:nvPr/>
        </p:nvSpPr>
        <p:spPr>
          <a:xfrm>
            <a:off x="3949486" y="1525534"/>
            <a:ext cx="3740732" cy="52322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s-ES" sz="2800" dirty="0" err="1"/>
              <a:t>What’s</a:t>
            </a:r>
            <a:r>
              <a:rPr lang="es-ES" sz="2800" dirty="0"/>
              <a:t> </a:t>
            </a:r>
            <a:r>
              <a:rPr lang="es-ES" sz="2800" dirty="0" err="1"/>
              <a:t>the</a:t>
            </a:r>
            <a:r>
              <a:rPr lang="es-ES" sz="2800" dirty="0"/>
              <a:t> simple </a:t>
            </a:r>
            <a:r>
              <a:rPr lang="es-ES" sz="2800" dirty="0" err="1"/>
              <a:t>past</a:t>
            </a:r>
            <a:r>
              <a:rPr lang="es-ES" sz="2800" dirty="0"/>
              <a:t>?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34E11A06-BAA5-4390-8531-5BC71A75D00A}"/>
              </a:ext>
            </a:extLst>
          </p:cNvPr>
          <p:cNvSpPr/>
          <p:nvPr/>
        </p:nvSpPr>
        <p:spPr>
          <a:xfrm>
            <a:off x="4933885" y="2967335"/>
            <a:ext cx="23242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morder</a:t>
            </a:r>
          </a:p>
        </p:txBody>
      </p:sp>
    </p:spTree>
    <p:extLst>
      <p:ext uri="{BB962C8B-B14F-4D97-AF65-F5344CB8AC3E}">
        <p14:creationId xmlns:p14="http://schemas.microsoft.com/office/powerpoint/2010/main" val="38018593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>
        <p14:ripple/>
      </p:transition>
    </mc:Choice>
    <mc:Fallback>
      <p:transition spd="slow" advClick="0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otón de acción: ir hacia delante o siguiente 2">
            <a:hlinkClick r:id="" action="ppaction://hlinkshowjump?jump=nextslide" highlightClick="1">
              <a:snd r:embed="rId2" name="click.wav"/>
            </a:hlinkClick>
            <a:extLst>
              <a:ext uri="{FF2B5EF4-FFF2-40B4-BE49-F238E27FC236}">
                <a16:creationId xmlns:a16="http://schemas.microsoft.com/office/drawing/2014/main" id="{A3299AFA-C14A-4FCE-9A34-50F2A2170D65}"/>
              </a:ext>
            </a:extLst>
          </p:cNvPr>
          <p:cNvSpPr/>
          <p:nvPr/>
        </p:nvSpPr>
        <p:spPr>
          <a:xfrm>
            <a:off x="9211482" y="1407092"/>
            <a:ext cx="871157" cy="646067"/>
          </a:xfrm>
          <a:prstGeom prst="actionButtonForwardNex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Rectángulo 3">
            <a:hlinkClick r:id="" action="ppaction://noaction">
              <a:snd r:embed="rId3" name="chimes.wav"/>
            </a:hlinkClick>
            <a:extLst>
              <a:ext uri="{FF2B5EF4-FFF2-40B4-BE49-F238E27FC236}">
                <a16:creationId xmlns:a16="http://schemas.microsoft.com/office/drawing/2014/main" id="{64491EF3-64FB-4417-87B2-44910102F008}"/>
              </a:ext>
            </a:extLst>
          </p:cNvPr>
          <p:cNvSpPr/>
          <p:nvPr/>
        </p:nvSpPr>
        <p:spPr>
          <a:xfrm>
            <a:off x="160467" y="1242847"/>
            <a:ext cx="1543821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blew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Rectángulo 6">
            <a:hlinkClick r:id="" action="ppaction://noaction">
              <a:snd r:embed="rId4" name="suction.wav"/>
            </a:hlinkClick>
            <a:extLst>
              <a:ext uri="{FF2B5EF4-FFF2-40B4-BE49-F238E27FC236}">
                <a16:creationId xmlns:a16="http://schemas.microsoft.com/office/drawing/2014/main" id="{E3029BE5-89A4-457B-8F50-DA3E15B0B5EF}"/>
              </a:ext>
            </a:extLst>
          </p:cNvPr>
          <p:cNvSpPr/>
          <p:nvPr/>
        </p:nvSpPr>
        <p:spPr>
          <a:xfrm>
            <a:off x="115905" y="3517563"/>
            <a:ext cx="2410275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became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9" name="Rectángulo 8">
            <a:hlinkClick r:id="" action="ppaction://noaction">
              <a:snd r:embed="rId4" name="suction.wav"/>
            </a:hlinkClick>
            <a:extLst>
              <a:ext uri="{FF2B5EF4-FFF2-40B4-BE49-F238E27FC236}">
                <a16:creationId xmlns:a16="http://schemas.microsoft.com/office/drawing/2014/main" id="{BC360F96-F280-4122-ACE4-C5DCD8D9FFB0}"/>
              </a:ext>
            </a:extLst>
          </p:cNvPr>
          <p:cNvSpPr/>
          <p:nvPr/>
        </p:nvSpPr>
        <p:spPr>
          <a:xfrm>
            <a:off x="1585186" y="5862458"/>
            <a:ext cx="115448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run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0" name="Rectángulo 9">
            <a:hlinkClick r:id="" action="ppaction://noaction">
              <a:snd r:embed="rId4" name="suction.wav"/>
            </a:hlinkClick>
            <a:extLst>
              <a:ext uri="{FF2B5EF4-FFF2-40B4-BE49-F238E27FC236}">
                <a16:creationId xmlns:a16="http://schemas.microsoft.com/office/drawing/2014/main" id="{D33C5272-3D0F-4A2A-B720-BD4F28033B6D}"/>
              </a:ext>
            </a:extLst>
          </p:cNvPr>
          <p:cNvSpPr/>
          <p:nvPr/>
        </p:nvSpPr>
        <p:spPr>
          <a:xfrm>
            <a:off x="3099830" y="5847708"/>
            <a:ext cx="1699311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knew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Rectángulo 10">
            <a:hlinkClick r:id="" action="ppaction://noaction">
              <a:snd r:embed="rId4" name="suction.wav"/>
            </a:hlinkClick>
            <a:extLst>
              <a:ext uri="{FF2B5EF4-FFF2-40B4-BE49-F238E27FC236}">
                <a16:creationId xmlns:a16="http://schemas.microsoft.com/office/drawing/2014/main" id="{B44B9F95-A8D4-47DB-92C7-0D1123CE5C63}"/>
              </a:ext>
            </a:extLst>
          </p:cNvPr>
          <p:cNvSpPr/>
          <p:nvPr/>
        </p:nvSpPr>
        <p:spPr>
          <a:xfrm>
            <a:off x="5305956" y="5847708"/>
            <a:ext cx="939681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bit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2" name="Rectángulo 11">
            <a:hlinkClick r:id="" action="ppaction://noaction">
              <a:snd r:embed="rId4" name="suction.wav"/>
            </a:hlinkClick>
            <a:extLst>
              <a:ext uri="{FF2B5EF4-FFF2-40B4-BE49-F238E27FC236}">
                <a16:creationId xmlns:a16="http://schemas.microsoft.com/office/drawing/2014/main" id="{631E8A21-CD16-4CF0-BBEA-F22F962CFA57}"/>
              </a:ext>
            </a:extLst>
          </p:cNvPr>
          <p:cNvSpPr/>
          <p:nvPr/>
        </p:nvSpPr>
        <p:spPr>
          <a:xfrm>
            <a:off x="6756056" y="5862458"/>
            <a:ext cx="1701748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came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3" name="Rectángulo 12">
            <a:hlinkClick r:id="" action="ppaction://noaction">
              <a:snd r:embed="rId4" name="suction.wav"/>
            </a:hlinkClick>
            <a:extLst>
              <a:ext uri="{FF2B5EF4-FFF2-40B4-BE49-F238E27FC236}">
                <a16:creationId xmlns:a16="http://schemas.microsoft.com/office/drawing/2014/main" id="{8992DB2F-1CF8-46C1-9FC1-726ABD841D5A}"/>
              </a:ext>
            </a:extLst>
          </p:cNvPr>
          <p:cNvSpPr/>
          <p:nvPr/>
        </p:nvSpPr>
        <p:spPr>
          <a:xfrm>
            <a:off x="8631814" y="5847708"/>
            <a:ext cx="182460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swam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4" name="Rectángulo 13">
            <a:hlinkClick r:id="" action="ppaction://noaction">
              <a:snd r:embed="rId4" name="suction.wav"/>
            </a:hlinkClick>
            <a:extLst>
              <a:ext uri="{FF2B5EF4-FFF2-40B4-BE49-F238E27FC236}">
                <a16:creationId xmlns:a16="http://schemas.microsoft.com/office/drawing/2014/main" id="{DEB86487-9E1B-4450-A95C-09BADC84EC70}"/>
              </a:ext>
            </a:extLst>
          </p:cNvPr>
          <p:cNvSpPr/>
          <p:nvPr/>
        </p:nvSpPr>
        <p:spPr>
          <a:xfrm>
            <a:off x="10516616" y="4743379"/>
            <a:ext cx="1608454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went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5" name="Rectángulo 14">
            <a:hlinkClick r:id="" action="ppaction://noaction">
              <a:snd r:embed="rId4" name="suction.wav"/>
            </a:hlinkClick>
            <a:extLst>
              <a:ext uri="{FF2B5EF4-FFF2-40B4-BE49-F238E27FC236}">
                <a16:creationId xmlns:a16="http://schemas.microsoft.com/office/drawing/2014/main" id="{C39A95CD-26F9-488B-AF38-193ABD08C07B}"/>
              </a:ext>
            </a:extLst>
          </p:cNvPr>
          <p:cNvSpPr/>
          <p:nvPr/>
        </p:nvSpPr>
        <p:spPr>
          <a:xfrm>
            <a:off x="10337786" y="3631280"/>
            <a:ext cx="178632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drank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6" name="Rectángulo 15">
            <a:hlinkClick r:id="" action="ppaction://noaction">
              <a:snd r:embed="rId4" name="suction.wav"/>
            </a:hlinkClick>
            <a:extLst>
              <a:ext uri="{FF2B5EF4-FFF2-40B4-BE49-F238E27FC236}">
                <a16:creationId xmlns:a16="http://schemas.microsoft.com/office/drawing/2014/main" id="{59E2CE93-5A58-4778-BE2C-F077BA5CAD5C}"/>
              </a:ext>
            </a:extLst>
          </p:cNvPr>
          <p:cNvSpPr/>
          <p:nvPr/>
        </p:nvSpPr>
        <p:spPr>
          <a:xfrm>
            <a:off x="9673371" y="2493219"/>
            <a:ext cx="2424125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brought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7" name="Rectángulo 16">
            <a:hlinkClick r:id="" action="ppaction://noaction">
              <a:snd r:embed="rId4" name="suction.wav"/>
            </a:hlinkClick>
            <a:extLst>
              <a:ext uri="{FF2B5EF4-FFF2-40B4-BE49-F238E27FC236}">
                <a16:creationId xmlns:a16="http://schemas.microsoft.com/office/drawing/2014/main" id="{21C26A19-4439-4BCE-899D-54C5A613CF08}"/>
              </a:ext>
            </a:extLst>
          </p:cNvPr>
          <p:cNvSpPr/>
          <p:nvPr/>
        </p:nvSpPr>
        <p:spPr>
          <a:xfrm>
            <a:off x="10769217" y="1295848"/>
            <a:ext cx="1103251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got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8" name="Rectángulo 17">
            <a:hlinkClick r:id="" action="ppaction://noaction">
              <a:snd r:embed="rId4" name="suction.wav"/>
            </a:hlinkClick>
            <a:extLst>
              <a:ext uri="{FF2B5EF4-FFF2-40B4-BE49-F238E27FC236}">
                <a16:creationId xmlns:a16="http://schemas.microsoft.com/office/drawing/2014/main" id="{E3814306-ABA8-407D-A207-C9B4CD4F31A8}"/>
              </a:ext>
            </a:extLst>
          </p:cNvPr>
          <p:cNvSpPr/>
          <p:nvPr/>
        </p:nvSpPr>
        <p:spPr>
          <a:xfrm>
            <a:off x="10591861" y="157787"/>
            <a:ext cx="145796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read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9" name="Rectángulo 18">
            <a:hlinkClick r:id="" action="ppaction://noaction">
              <a:snd r:embed="rId4" name="suction.wav"/>
            </a:hlinkClick>
            <a:extLst>
              <a:ext uri="{FF2B5EF4-FFF2-40B4-BE49-F238E27FC236}">
                <a16:creationId xmlns:a16="http://schemas.microsoft.com/office/drawing/2014/main" id="{638208AD-5DFC-473B-A217-A51F1BA213AC}"/>
              </a:ext>
            </a:extLst>
          </p:cNvPr>
          <p:cNvSpPr/>
          <p:nvPr/>
        </p:nvSpPr>
        <p:spPr>
          <a:xfrm>
            <a:off x="160467" y="157787"/>
            <a:ext cx="1846019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wrote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0" name="Rectángulo 19">
            <a:hlinkClick r:id="" action="ppaction://noaction">
              <a:snd r:embed="rId4" name="suction.wav"/>
            </a:hlinkClick>
            <a:extLst>
              <a:ext uri="{FF2B5EF4-FFF2-40B4-BE49-F238E27FC236}">
                <a16:creationId xmlns:a16="http://schemas.microsoft.com/office/drawing/2014/main" id="{338CD8FB-AD8D-4334-9959-1510B921B413}"/>
              </a:ext>
            </a:extLst>
          </p:cNvPr>
          <p:cNvSpPr/>
          <p:nvPr/>
        </p:nvSpPr>
        <p:spPr>
          <a:xfrm>
            <a:off x="115905" y="4554610"/>
            <a:ext cx="220605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0" cap="none" spc="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Bought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1" name="Rectángulo 20">
            <a:hlinkClick r:id="" action="ppaction://noaction">
              <a:snd r:embed="rId4" name="suction.wav"/>
            </a:hlinkClick>
            <a:extLst>
              <a:ext uri="{FF2B5EF4-FFF2-40B4-BE49-F238E27FC236}">
                <a16:creationId xmlns:a16="http://schemas.microsoft.com/office/drawing/2014/main" id="{EADEE166-EEBE-4B63-A17C-F311342CE526}"/>
              </a:ext>
            </a:extLst>
          </p:cNvPr>
          <p:cNvSpPr/>
          <p:nvPr/>
        </p:nvSpPr>
        <p:spPr>
          <a:xfrm>
            <a:off x="2382263" y="157787"/>
            <a:ext cx="1071127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did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2" name="Rectángulo 21">
            <a:hlinkClick r:id="" action="ppaction://noaction">
              <a:snd r:embed="rId4" name="suction.wav"/>
            </a:hlinkClick>
            <a:extLst>
              <a:ext uri="{FF2B5EF4-FFF2-40B4-BE49-F238E27FC236}">
                <a16:creationId xmlns:a16="http://schemas.microsoft.com/office/drawing/2014/main" id="{409E5EB6-CF21-425C-8E96-59EB4C74F52A}"/>
              </a:ext>
            </a:extLst>
          </p:cNvPr>
          <p:cNvSpPr/>
          <p:nvPr/>
        </p:nvSpPr>
        <p:spPr>
          <a:xfrm>
            <a:off x="4083453" y="139528"/>
            <a:ext cx="190148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began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3" name="Rectángulo 22">
            <a:hlinkClick r:id="" action="ppaction://noaction">
              <a:snd r:embed="rId4" name="suction.wav"/>
            </a:hlinkClick>
            <a:extLst>
              <a:ext uri="{FF2B5EF4-FFF2-40B4-BE49-F238E27FC236}">
                <a16:creationId xmlns:a16="http://schemas.microsoft.com/office/drawing/2014/main" id="{D7ED5B64-C071-48A2-8AEB-A209B19BA009}"/>
              </a:ext>
            </a:extLst>
          </p:cNvPr>
          <p:cNvSpPr/>
          <p:nvPr/>
        </p:nvSpPr>
        <p:spPr>
          <a:xfrm>
            <a:off x="6626019" y="177780"/>
            <a:ext cx="110825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ran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4" name="Rectángulo 23">
            <a:hlinkClick r:id="" action="ppaction://noaction">
              <a:snd r:embed="rId4" name="suction.wav"/>
            </a:hlinkClick>
            <a:extLst>
              <a:ext uri="{FF2B5EF4-FFF2-40B4-BE49-F238E27FC236}">
                <a16:creationId xmlns:a16="http://schemas.microsoft.com/office/drawing/2014/main" id="{FDD85CB0-4211-4818-9659-D7E9387AD210}"/>
              </a:ext>
            </a:extLst>
          </p:cNvPr>
          <p:cNvSpPr/>
          <p:nvPr/>
        </p:nvSpPr>
        <p:spPr>
          <a:xfrm>
            <a:off x="8305893" y="143585"/>
            <a:ext cx="1898340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forgot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5" name="Rectángulo 24">
            <a:hlinkClick r:id="" action="ppaction://noaction">
              <a:snd r:embed="rId4" name="suction.wav"/>
            </a:hlinkClick>
            <a:extLst>
              <a:ext uri="{FF2B5EF4-FFF2-40B4-BE49-F238E27FC236}">
                <a16:creationId xmlns:a16="http://schemas.microsoft.com/office/drawing/2014/main" id="{F31E28D9-129D-4845-B028-DFBE9DF93EEF}"/>
              </a:ext>
            </a:extLst>
          </p:cNvPr>
          <p:cNvSpPr/>
          <p:nvPr/>
        </p:nvSpPr>
        <p:spPr>
          <a:xfrm>
            <a:off x="10582499" y="5862706"/>
            <a:ext cx="1476686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sang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6" name="Rectángulo 25">
            <a:hlinkClick r:id="" action="ppaction://noaction">
              <a:snd r:embed="rId4" name="suction.wav"/>
            </a:hlinkClick>
            <a:extLst>
              <a:ext uri="{FF2B5EF4-FFF2-40B4-BE49-F238E27FC236}">
                <a16:creationId xmlns:a16="http://schemas.microsoft.com/office/drawing/2014/main" id="{3FC917D0-3183-48BE-9F5E-E4F6EEE1841E}"/>
              </a:ext>
            </a:extLst>
          </p:cNvPr>
          <p:cNvSpPr/>
          <p:nvPr/>
        </p:nvSpPr>
        <p:spPr>
          <a:xfrm>
            <a:off x="187038" y="5872588"/>
            <a:ext cx="1144865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put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7" name="Rectángulo 26">
            <a:hlinkClick r:id="" action="ppaction://noaction">
              <a:snd r:embed="rId4" name="suction.wav"/>
            </a:hlinkClick>
            <a:extLst>
              <a:ext uri="{FF2B5EF4-FFF2-40B4-BE49-F238E27FC236}">
                <a16:creationId xmlns:a16="http://schemas.microsoft.com/office/drawing/2014/main" id="{0B9038BF-C1C1-4182-9627-BC992CA8ADEB}"/>
              </a:ext>
            </a:extLst>
          </p:cNvPr>
          <p:cNvSpPr/>
          <p:nvPr/>
        </p:nvSpPr>
        <p:spPr>
          <a:xfrm>
            <a:off x="165724" y="2305507"/>
            <a:ext cx="295414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was</a:t>
            </a:r>
            <a:r>
              <a:rPr lang="es-E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/</a:t>
            </a:r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were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E0DEE84A-564C-4F97-B783-5CECF3FABDA3}"/>
              </a:ext>
            </a:extLst>
          </p:cNvPr>
          <p:cNvSpPr txBox="1"/>
          <p:nvPr/>
        </p:nvSpPr>
        <p:spPr>
          <a:xfrm>
            <a:off x="3949486" y="1525534"/>
            <a:ext cx="3740732" cy="52322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s-ES" sz="2800" dirty="0" err="1"/>
              <a:t>What’s</a:t>
            </a:r>
            <a:r>
              <a:rPr lang="es-ES" sz="2800" dirty="0"/>
              <a:t> </a:t>
            </a:r>
            <a:r>
              <a:rPr lang="es-ES" sz="2800" dirty="0" err="1"/>
              <a:t>the</a:t>
            </a:r>
            <a:r>
              <a:rPr lang="es-ES" sz="2800" dirty="0"/>
              <a:t> simple </a:t>
            </a:r>
            <a:r>
              <a:rPr lang="es-ES" sz="2800" dirty="0" err="1"/>
              <a:t>past</a:t>
            </a:r>
            <a:r>
              <a:rPr lang="es-ES" sz="2800" dirty="0"/>
              <a:t>?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34E11A06-BAA5-4390-8531-5BC71A75D00A}"/>
              </a:ext>
            </a:extLst>
          </p:cNvPr>
          <p:cNvSpPr/>
          <p:nvPr/>
        </p:nvSpPr>
        <p:spPr>
          <a:xfrm>
            <a:off x="5114800" y="2967335"/>
            <a:ext cx="19623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soplar</a:t>
            </a:r>
          </a:p>
        </p:txBody>
      </p:sp>
    </p:spTree>
    <p:extLst>
      <p:ext uri="{BB962C8B-B14F-4D97-AF65-F5344CB8AC3E}">
        <p14:creationId xmlns:p14="http://schemas.microsoft.com/office/powerpoint/2010/main" val="2913924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 advClick="0">
        <p14:honeycomb/>
      </p:transition>
    </mc:Choice>
    <mc:Fallback>
      <p:transition spd="slow" advClick="0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otón de acción: ir hacia delante o siguiente 2">
            <a:hlinkClick r:id="" action="ppaction://hlinkshowjump?jump=nextslide" highlightClick="1">
              <a:snd r:embed="rId2" name="click.wav"/>
            </a:hlinkClick>
            <a:extLst>
              <a:ext uri="{FF2B5EF4-FFF2-40B4-BE49-F238E27FC236}">
                <a16:creationId xmlns:a16="http://schemas.microsoft.com/office/drawing/2014/main" id="{A3299AFA-C14A-4FCE-9A34-50F2A2170D65}"/>
              </a:ext>
            </a:extLst>
          </p:cNvPr>
          <p:cNvSpPr/>
          <p:nvPr/>
        </p:nvSpPr>
        <p:spPr>
          <a:xfrm>
            <a:off x="9211482" y="1407092"/>
            <a:ext cx="871157" cy="646067"/>
          </a:xfrm>
          <a:prstGeom prst="actionButtonForwardNex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Rectángulo 3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64491EF3-64FB-4417-87B2-44910102F008}"/>
              </a:ext>
            </a:extLst>
          </p:cNvPr>
          <p:cNvSpPr/>
          <p:nvPr/>
        </p:nvSpPr>
        <p:spPr>
          <a:xfrm>
            <a:off x="160467" y="1268460"/>
            <a:ext cx="1543821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blew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Rectángulo 6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E3029BE5-89A4-457B-8F50-DA3E15B0B5EF}"/>
              </a:ext>
            </a:extLst>
          </p:cNvPr>
          <p:cNvSpPr/>
          <p:nvPr/>
        </p:nvSpPr>
        <p:spPr>
          <a:xfrm>
            <a:off x="115905" y="3517563"/>
            <a:ext cx="2410275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became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9" name="Rectángulo 8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BC360F96-F280-4122-ACE4-C5DCD8D9FFB0}"/>
              </a:ext>
            </a:extLst>
          </p:cNvPr>
          <p:cNvSpPr/>
          <p:nvPr/>
        </p:nvSpPr>
        <p:spPr>
          <a:xfrm>
            <a:off x="1585186" y="5862458"/>
            <a:ext cx="115448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run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0" name="Rectángulo 9">
            <a:hlinkClick r:id="" action="ppaction://noaction">
              <a:snd r:embed="rId4" name="chimes.wav"/>
            </a:hlinkClick>
            <a:extLst>
              <a:ext uri="{FF2B5EF4-FFF2-40B4-BE49-F238E27FC236}">
                <a16:creationId xmlns:a16="http://schemas.microsoft.com/office/drawing/2014/main" id="{D33C5272-3D0F-4A2A-B720-BD4F28033B6D}"/>
              </a:ext>
            </a:extLst>
          </p:cNvPr>
          <p:cNvSpPr/>
          <p:nvPr/>
        </p:nvSpPr>
        <p:spPr>
          <a:xfrm>
            <a:off x="3099830" y="5847708"/>
            <a:ext cx="1699311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knew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Rectángulo 10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B44B9F95-A8D4-47DB-92C7-0D1123CE5C63}"/>
              </a:ext>
            </a:extLst>
          </p:cNvPr>
          <p:cNvSpPr/>
          <p:nvPr/>
        </p:nvSpPr>
        <p:spPr>
          <a:xfrm>
            <a:off x="5302773" y="5847708"/>
            <a:ext cx="939681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bit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2" name="Rectángulo 11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631E8A21-CD16-4CF0-BBEA-F22F962CFA57}"/>
              </a:ext>
            </a:extLst>
          </p:cNvPr>
          <p:cNvSpPr/>
          <p:nvPr/>
        </p:nvSpPr>
        <p:spPr>
          <a:xfrm>
            <a:off x="6756056" y="5862458"/>
            <a:ext cx="1701748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came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3" name="Rectángulo 12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8992DB2F-1CF8-46C1-9FC1-726ABD841D5A}"/>
              </a:ext>
            </a:extLst>
          </p:cNvPr>
          <p:cNvSpPr/>
          <p:nvPr/>
        </p:nvSpPr>
        <p:spPr>
          <a:xfrm>
            <a:off x="8607850" y="5847708"/>
            <a:ext cx="182460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swam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4" name="Rectángulo 13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DEB86487-9E1B-4450-A95C-09BADC84EC70}"/>
              </a:ext>
            </a:extLst>
          </p:cNvPr>
          <p:cNvSpPr/>
          <p:nvPr/>
        </p:nvSpPr>
        <p:spPr>
          <a:xfrm>
            <a:off x="10516615" y="4746993"/>
            <a:ext cx="1608454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went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5" name="Rectángulo 14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C39A95CD-26F9-488B-AF38-193ABD08C07B}"/>
              </a:ext>
            </a:extLst>
          </p:cNvPr>
          <p:cNvSpPr/>
          <p:nvPr/>
        </p:nvSpPr>
        <p:spPr>
          <a:xfrm>
            <a:off x="10337786" y="3631280"/>
            <a:ext cx="178632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drank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6" name="Rectángulo 15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59E2CE93-5A58-4778-BE2C-F077BA5CAD5C}"/>
              </a:ext>
            </a:extLst>
          </p:cNvPr>
          <p:cNvSpPr/>
          <p:nvPr/>
        </p:nvSpPr>
        <p:spPr>
          <a:xfrm>
            <a:off x="9673371" y="2493219"/>
            <a:ext cx="2424125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brought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7" name="Rectángulo 16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21C26A19-4439-4BCE-899D-54C5A613CF08}"/>
              </a:ext>
            </a:extLst>
          </p:cNvPr>
          <p:cNvSpPr/>
          <p:nvPr/>
        </p:nvSpPr>
        <p:spPr>
          <a:xfrm>
            <a:off x="10769217" y="1295848"/>
            <a:ext cx="1103251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got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8" name="Rectángulo 17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E3814306-ABA8-407D-A207-C9B4CD4F31A8}"/>
              </a:ext>
            </a:extLst>
          </p:cNvPr>
          <p:cNvSpPr/>
          <p:nvPr/>
        </p:nvSpPr>
        <p:spPr>
          <a:xfrm>
            <a:off x="10591861" y="157787"/>
            <a:ext cx="145796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read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9" name="Rectángulo 18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638208AD-5DFC-473B-A217-A51F1BA213AC}"/>
              </a:ext>
            </a:extLst>
          </p:cNvPr>
          <p:cNvSpPr/>
          <p:nvPr/>
        </p:nvSpPr>
        <p:spPr>
          <a:xfrm>
            <a:off x="160467" y="157787"/>
            <a:ext cx="1846019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wrote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0" name="Rectángulo 19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338CD8FB-AD8D-4334-9959-1510B921B413}"/>
              </a:ext>
            </a:extLst>
          </p:cNvPr>
          <p:cNvSpPr/>
          <p:nvPr/>
        </p:nvSpPr>
        <p:spPr>
          <a:xfrm>
            <a:off x="115905" y="4554610"/>
            <a:ext cx="220605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0" cap="none" spc="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Bought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1" name="Rectángulo 20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EADEE166-EEBE-4B63-A17C-F311342CE526}"/>
              </a:ext>
            </a:extLst>
          </p:cNvPr>
          <p:cNvSpPr/>
          <p:nvPr/>
        </p:nvSpPr>
        <p:spPr>
          <a:xfrm>
            <a:off x="2387411" y="157787"/>
            <a:ext cx="1071127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did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2" name="Rectángulo 21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409E5EB6-CF21-425C-8E96-59EB4C74F52A}"/>
              </a:ext>
            </a:extLst>
          </p:cNvPr>
          <p:cNvSpPr/>
          <p:nvPr/>
        </p:nvSpPr>
        <p:spPr>
          <a:xfrm>
            <a:off x="4105277" y="142914"/>
            <a:ext cx="190148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began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3" name="Rectángulo 22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D7ED5B64-C071-48A2-8AEB-A209B19BA009}"/>
              </a:ext>
            </a:extLst>
          </p:cNvPr>
          <p:cNvSpPr/>
          <p:nvPr/>
        </p:nvSpPr>
        <p:spPr>
          <a:xfrm>
            <a:off x="6653500" y="169759"/>
            <a:ext cx="110825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ran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4" name="Rectángulo 23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FDD85CB0-4211-4818-9659-D7E9387AD210}"/>
              </a:ext>
            </a:extLst>
          </p:cNvPr>
          <p:cNvSpPr/>
          <p:nvPr/>
        </p:nvSpPr>
        <p:spPr>
          <a:xfrm>
            <a:off x="8305893" y="143585"/>
            <a:ext cx="1898340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forgot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5" name="Rectángulo 24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F31E28D9-129D-4845-B028-DFBE9DF93EEF}"/>
              </a:ext>
            </a:extLst>
          </p:cNvPr>
          <p:cNvSpPr/>
          <p:nvPr/>
        </p:nvSpPr>
        <p:spPr>
          <a:xfrm>
            <a:off x="10582499" y="5862706"/>
            <a:ext cx="1476686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sang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6" name="Rectángulo 25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3FC917D0-3183-48BE-9F5E-E4F6EEE1841E}"/>
              </a:ext>
            </a:extLst>
          </p:cNvPr>
          <p:cNvSpPr/>
          <p:nvPr/>
        </p:nvSpPr>
        <p:spPr>
          <a:xfrm>
            <a:off x="185254" y="5862458"/>
            <a:ext cx="1144865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put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7" name="Rectángulo 26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0B9038BF-C1C1-4182-9627-BC992CA8ADEB}"/>
              </a:ext>
            </a:extLst>
          </p:cNvPr>
          <p:cNvSpPr/>
          <p:nvPr/>
        </p:nvSpPr>
        <p:spPr>
          <a:xfrm>
            <a:off x="160467" y="2305507"/>
            <a:ext cx="295414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was</a:t>
            </a:r>
            <a:r>
              <a:rPr lang="es-E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/</a:t>
            </a:r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were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E0DEE84A-564C-4F97-B783-5CECF3FABDA3}"/>
              </a:ext>
            </a:extLst>
          </p:cNvPr>
          <p:cNvSpPr txBox="1"/>
          <p:nvPr/>
        </p:nvSpPr>
        <p:spPr>
          <a:xfrm>
            <a:off x="3949486" y="1525534"/>
            <a:ext cx="3740732" cy="52322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s-ES" sz="2800" dirty="0" err="1"/>
              <a:t>What’s</a:t>
            </a:r>
            <a:r>
              <a:rPr lang="es-ES" sz="2800" dirty="0"/>
              <a:t> </a:t>
            </a:r>
            <a:r>
              <a:rPr lang="es-ES" sz="2800" dirty="0" err="1"/>
              <a:t>the</a:t>
            </a:r>
            <a:r>
              <a:rPr lang="es-ES" sz="2800" dirty="0"/>
              <a:t> simple </a:t>
            </a:r>
            <a:r>
              <a:rPr lang="es-ES" sz="2800" dirty="0" err="1"/>
              <a:t>past</a:t>
            </a:r>
            <a:r>
              <a:rPr lang="es-ES" sz="2800" dirty="0"/>
              <a:t>?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34E11A06-BAA5-4390-8531-5BC71A75D00A}"/>
              </a:ext>
            </a:extLst>
          </p:cNvPr>
          <p:cNvSpPr/>
          <p:nvPr/>
        </p:nvSpPr>
        <p:spPr>
          <a:xfrm>
            <a:off x="5211780" y="2967335"/>
            <a:ext cx="17684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saber</a:t>
            </a:r>
          </a:p>
        </p:txBody>
      </p:sp>
    </p:spTree>
    <p:extLst>
      <p:ext uri="{BB962C8B-B14F-4D97-AF65-F5344CB8AC3E}">
        <p14:creationId xmlns:p14="http://schemas.microsoft.com/office/powerpoint/2010/main" val="7850263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 advClick="0">
        <p14:glitter pattern="hexagon"/>
      </p:transition>
    </mc:Choice>
    <mc:Fallback>
      <p:transition spd="slow" advClick="0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otón de acción: ir hacia delante o siguiente 2">
            <a:hlinkClick r:id="" action="ppaction://hlinkshowjump?jump=endshow" highlightClick="1">
              <a:snd r:embed="rId3" name="click.wav"/>
            </a:hlinkClick>
            <a:extLst>
              <a:ext uri="{FF2B5EF4-FFF2-40B4-BE49-F238E27FC236}">
                <a16:creationId xmlns:a16="http://schemas.microsoft.com/office/drawing/2014/main" id="{A3299AFA-C14A-4FCE-9A34-50F2A2170D65}"/>
              </a:ext>
            </a:extLst>
          </p:cNvPr>
          <p:cNvSpPr/>
          <p:nvPr/>
        </p:nvSpPr>
        <p:spPr>
          <a:xfrm>
            <a:off x="9211482" y="1407092"/>
            <a:ext cx="871157" cy="646067"/>
          </a:xfrm>
          <a:prstGeom prst="actionButtonForwardNex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E0DEE84A-564C-4F97-B783-5CECF3FABDA3}"/>
              </a:ext>
            </a:extLst>
          </p:cNvPr>
          <p:cNvSpPr txBox="1"/>
          <p:nvPr/>
        </p:nvSpPr>
        <p:spPr>
          <a:xfrm>
            <a:off x="3935839" y="2276161"/>
            <a:ext cx="3938920" cy="52322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s-ES" sz="2800" dirty="0"/>
              <a:t>Do </a:t>
            </a:r>
            <a:r>
              <a:rPr lang="es-ES" sz="2800" dirty="0" err="1"/>
              <a:t>you</a:t>
            </a:r>
            <a:r>
              <a:rPr lang="es-ES" sz="2800" dirty="0"/>
              <a:t> </a:t>
            </a:r>
            <a:r>
              <a:rPr lang="es-ES" sz="2800" dirty="0" err="1"/>
              <a:t>want</a:t>
            </a:r>
            <a:r>
              <a:rPr lang="es-ES" sz="2800" dirty="0"/>
              <a:t> </a:t>
            </a:r>
            <a:r>
              <a:rPr lang="es-ES" sz="2800" dirty="0" err="1"/>
              <a:t>to</a:t>
            </a:r>
            <a:r>
              <a:rPr lang="es-ES" sz="2800" dirty="0"/>
              <a:t> try </a:t>
            </a:r>
            <a:r>
              <a:rPr lang="es-ES" sz="2800" dirty="0" err="1"/>
              <a:t>again</a:t>
            </a:r>
            <a:r>
              <a:rPr lang="es-ES" sz="2800" dirty="0"/>
              <a:t>?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34E11A06-BAA5-4390-8531-5BC71A75D00A}"/>
              </a:ext>
            </a:extLst>
          </p:cNvPr>
          <p:cNvSpPr/>
          <p:nvPr/>
        </p:nvSpPr>
        <p:spPr>
          <a:xfrm>
            <a:off x="3734232" y="333317"/>
            <a:ext cx="40138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YOU DID IT¡¡¡</a:t>
            </a:r>
          </a:p>
        </p:txBody>
      </p:sp>
      <p:pic>
        <p:nvPicPr>
          <p:cNvPr id="6" name="Imagen 5">
            <a:hlinkClick r:id="" action="ppaction://noaction">
              <a:snd r:embed="rId2" name="popcorn.wav"/>
            </a:hlinkClick>
            <a:extLst>
              <a:ext uri="{FF2B5EF4-FFF2-40B4-BE49-F238E27FC236}">
                <a16:creationId xmlns:a16="http://schemas.microsoft.com/office/drawing/2014/main" id="{81B912E9-1C42-4CAB-8904-273551237D0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6838" y="3071812"/>
            <a:ext cx="3208363" cy="3208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36678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Click="0">
        <p15:prstTrans prst="drape"/>
        <p:sndAc>
          <p:stSnd>
            <p:snd r:embed="rId2" name="popcorn.wav"/>
          </p:stSnd>
        </p:sndAc>
      </p:transition>
    </mc:Choice>
    <mc:Fallback>
      <p:transition spd="slow" advClick="0">
        <p:fade/>
        <p:sndAc>
          <p:stSnd>
            <p:snd r:embed="rId2" name="popcorn.wav"/>
          </p:stSnd>
        </p:sndAc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otón de acción: ir hacia delante o siguiente 2">
            <a:hlinkClick r:id="" action="ppaction://hlinkshowjump?jump=nextslide" highlightClick="1">
              <a:snd r:embed="rId2" name="click.wav"/>
            </a:hlinkClick>
            <a:extLst>
              <a:ext uri="{FF2B5EF4-FFF2-40B4-BE49-F238E27FC236}">
                <a16:creationId xmlns:a16="http://schemas.microsoft.com/office/drawing/2014/main" id="{A3299AFA-C14A-4FCE-9A34-50F2A2170D65}"/>
              </a:ext>
            </a:extLst>
          </p:cNvPr>
          <p:cNvSpPr/>
          <p:nvPr/>
        </p:nvSpPr>
        <p:spPr>
          <a:xfrm>
            <a:off x="9211482" y="1407092"/>
            <a:ext cx="871157" cy="646067"/>
          </a:xfrm>
          <a:prstGeom prst="actionButtonForwardNex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Rectángulo 3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64491EF3-64FB-4417-87B2-44910102F008}"/>
              </a:ext>
            </a:extLst>
          </p:cNvPr>
          <p:cNvSpPr/>
          <p:nvPr/>
        </p:nvSpPr>
        <p:spPr>
          <a:xfrm>
            <a:off x="160467" y="1268460"/>
            <a:ext cx="1543821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blew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Rectángulo 6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E3029BE5-89A4-457B-8F50-DA3E15B0B5EF}"/>
              </a:ext>
            </a:extLst>
          </p:cNvPr>
          <p:cNvSpPr/>
          <p:nvPr/>
        </p:nvSpPr>
        <p:spPr>
          <a:xfrm>
            <a:off x="115905" y="3517563"/>
            <a:ext cx="2410275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became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9" name="Rectángulo 8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BC360F96-F280-4122-ACE4-C5DCD8D9FFB0}"/>
              </a:ext>
            </a:extLst>
          </p:cNvPr>
          <p:cNvSpPr/>
          <p:nvPr/>
        </p:nvSpPr>
        <p:spPr>
          <a:xfrm>
            <a:off x="1585186" y="5862458"/>
            <a:ext cx="115448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run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0" name="Rectángulo 9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D33C5272-3D0F-4A2A-B720-BD4F28033B6D}"/>
              </a:ext>
            </a:extLst>
          </p:cNvPr>
          <p:cNvSpPr/>
          <p:nvPr/>
        </p:nvSpPr>
        <p:spPr>
          <a:xfrm>
            <a:off x="3099830" y="5847708"/>
            <a:ext cx="1699311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knew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Rectángulo 10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B44B9F95-A8D4-47DB-92C7-0D1123CE5C63}"/>
              </a:ext>
            </a:extLst>
          </p:cNvPr>
          <p:cNvSpPr/>
          <p:nvPr/>
        </p:nvSpPr>
        <p:spPr>
          <a:xfrm>
            <a:off x="5302773" y="5847708"/>
            <a:ext cx="939681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bit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2" name="Rectángulo 11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631E8A21-CD16-4CF0-BBEA-F22F962CFA57}"/>
              </a:ext>
            </a:extLst>
          </p:cNvPr>
          <p:cNvSpPr/>
          <p:nvPr/>
        </p:nvSpPr>
        <p:spPr>
          <a:xfrm>
            <a:off x="6756056" y="5862458"/>
            <a:ext cx="1701748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came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3" name="Rectángulo 12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8992DB2F-1CF8-46C1-9FC1-726ABD841D5A}"/>
              </a:ext>
            </a:extLst>
          </p:cNvPr>
          <p:cNvSpPr/>
          <p:nvPr/>
        </p:nvSpPr>
        <p:spPr>
          <a:xfrm>
            <a:off x="8607850" y="5847708"/>
            <a:ext cx="182460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swam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4" name="Rectángulo 13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DEB86487-9E1B-4450-A95C-09BADC84EC70}"/>
              </a:ext>
            </a:extLst>
          </p:cNvPr>
          <p:cNvSpPr/>
          <p:nvPr/>
        </p:nvSpPr>
        <p:spPr>
          <a:xfrm>
            <a:off x="10516616" y="4746993"/>
            <a:ext cx="1608454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went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5" name="Rectángulo 14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C39A95CD-26F9-488B-AF38-193ABD08C07B}"/>
              </a:ext>
            </a:extLst>
          </p:cNvPr>
          <p:cNvSpPr/>
          <p:nvPr/>
        </p:nvSpPr>
        <p:spPr>
          <a:xfrm>
            <a:off x="10338747" y="3631280"/>
            <a:ext cx="178632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drank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6" name="Rectángulo 15">
            <a:hlinkClick r:id="" action="ppaction://noaction">
              <a:snd r:embed="rId4" name="chimes.wav"/>
            </a:hlinkClick>
            <a:extLst>
              <a:ext uri="{FF2B5EF4-FFF2-40B4-BE49-F238E27FC236}">
                <a16:creationId xmlns:a16="http://schemas.microsoft.com/office/drawing/2014/main" id="{59E2CE93-5A58-4778-BE2C-F077BA5CAD5C}"/>
              </a:ext>
            </a:extLst>
          </p:cNvPr>
          <p:cNvSpPr/>
          <p:nvPr/>
        </p:nvSpPr>
        <p:spPr>
          <a:xfrm>
            <a:off x="9673371" y="2493219"/>
            <a:ext cx="2424125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brought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7" name="Rectángulo 16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21C26A19-4439-4BCE-899D-54C5A613CF08}"/>
              </a:ext>
            </a:extLst>
          </p:cNvPr>
          <p:cNvSpPr/>
          <p:nvPr/>
        </p:nvSpPr>
        <p:spPr>
          <a:xfrm>
            <a:off x="10769217" y="1295848"/>
            <a:ext cx="1103251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got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8" name="Rectángulo 17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E3814306-ABA8-407D-A207-C9B4CD4F31A8}"/>
              </a:ext>
            </a:extLst>
          </p:cNvPr>
          <p:cNvSpPr/>
          <p:nvPr/>
        </p:nvSpPr>
        <p:spPr>
          <a:xfrm>
            <a:off x="10591861" y="157787"/>
            <a:ext cx="145796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read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9" name="Rectángulo 18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638208AD-5DFC-473B-A217-A51F1BA213AC}"/>
              </a:ext>
            </a:extLst>
          </p:cNvPr>
          <p:cNvSpPr/>
          <p:nvPr/>
        </p:nvSpPr>
        <p:spPr>
          <a:xfrm>
            <a:off x="160467" y="157787"/>
            <a:ext cx="1846019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wrote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0" name="Rectángulo 19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338CD8FB-AD8D-4334-9959-1510B921B413}"/>
              </a:ext>
            </a:extLst>
          </p:cNvPr>
          <p:cNvSpPr/>
          <p:nvPr/>
        </p:nvSpPr>
        <p:spPr>
          <a:xfrm>
            <a:off x="115905" y="4554610"/>
            <a:ext cx="220605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0" cap="none" spc="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Bought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1" name="Rectángulo 20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EADEE166-EEBE-4B63-A17C-F311342CE526}"/>
              </a:ext>
            </a:extLst>
          </p:cNvPr>
          <p:cNvSpPr/>
          <p:nvPr/>
        </p:nvSpPr>
        <p:spPr>
          <a:xfrm>
            <a:off x="2382263" y="157787"/>
            <a:ext cx="1071127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did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2" name="Rectángulo 21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409E5EB6-CF21-425C-8E96-59EB4C74F52A}"/>
              </a:ext>
            </a:extLst>
          </p:cNvPr>
          <p:cNvSpPr/>
          <p:nvPr/>
        </p:nvSpPr>
        <p:spPr>
          <a:xfrm>
            <a:off x="4114096" y="143585"/>
            <a:ext cx="190148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began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3" name="Rectángulo 22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D7ED5B64-C071-48A2-8AEB-A209B19BA009}"/>
              </a:ext>
            </a:extLst>
          </p:cNvPr>
          <p:cNvSpPr/>
          <p:nvPr/>
        </p:nvSpPr>
        <p:spPr>
          <a:xfrm>
            <a:off x="6653037" y="164528"/>
            <a:ext cx="110825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ran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4" name="Rectángulo 23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FDD85CB0-4211-4818-9659-D7E9387AD210}"/>
              </a:ext>
            </a:extLst>
          </p:cNvPr>
          <p:cNvSpPr/>
          <p:nvPr/>
        </p:nvSpPr>
        <p:spPr>
          <a:xfrm>
            <a:off x="8305893" y="143585"/>
            <a:ext cx="1898340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forgot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5" name="Rectángulo 24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F31E28D9-129D-4845-B028-DFBE9DF93EEF}"/>
              </a:ext>
            </a:extLst>
          </p:cNvPr>
          <p:cNvSpPr/>
          <p:nvPr/>
        </p:nvSpPr>
        <p:spPr>
          <a:xfrm>
            <a:off x="10582499" y="5862706"/>
            <a:ext cx="1476686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sang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6" name="Rectángulo 25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3FC917D0-3183-48BE-9F5E-E4F6EEE1841E}"/>
              </a:ext>
            </a:extLst>
          </p:cNvPr>
          <p:cNvSpPr/>
          <p:nvPr/>
        </p:nvSpPr>
        <p:spPr>
          <a:xfrm>
            <a:off x="183520" y="5862458"/>
            <a:ext cx="1144865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put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7" name="Rectángulo 26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0B9038BF-C1C1-4182-9627-BC992CA8ADEB}"/>
              </a:ext>
            </a:extLst>
          </p:cNvPr>
          <p:cNvSpPr/>
          <p:nvPr/>
        </p:nvSpPr>
        <p:spPr>
          <a:xfrm>
            <a:off x="165724" y="2305507"/>
            <a:ext cx="295414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was</a:t>
            </a:r>
            <a:r>
              <a:rPr lang="es-E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/</a:t>
            </a:r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were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E0DEE84A-564C-4F97-B783-5CECF3FABDA3}"/>
              </a:ext>
            </a:extLst>
          </p:cNvPr>
          <p:cNvSpPr txBox="1"/>
          <p:nvPr/>
        </p:nvSpPr>
        <p:spPr>
          <a:xfrm>
            <a:off x="3949486" y="1525534"/>
            <a:ext cx="3740732" cy="52322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s-ES" sz="2800" dirty="0" err="1"/>
              <a:t>What’s</a:t>
            </a:r>
            <a:r>
              <a:rPr lang="es-ES" sz="2800" dirty="0"/>
              <a:t> </a:t>
            </a:r>
            <a:r>
              <a:rPr lang="es-ES" sz="2800" dirty="0" err="1"/>
              <a:t>the</a:t>
            </a:r>
            <a:r>
              <a:rPr lang="es-ES" sz="2800" dirty="0"/>
              <a:t> simple </a:t>
            </a:r>
            <a:r>
              <a:rPr lang="es-ES" sz="2800" dirty="0" err="1"/>
              <a:t>past</a:t>
            </a:r>
            <a:r>
              <a:rPr lang="es-ES" sz="2800" dirty="0"/>
              <a:t>?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34E11A06-BAA5-4390-8531-5BC71A75D00A}"/>
              </a:ext>
            </a:extLst>
          </p:cNvPr>
          <p:cNvSpPr/>
          <p:nvPr/>
        </p:nvSpPr>
        <p:spPr>
          <a:xfrm>
            <a:off x="5265994" y="2967335"/>
            <a:ext cx="16600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Traer</a:t>
            </a:r>
          </a:p>
        </p:txBody>
      </p:sp>
    </p:spTree>
    <p:extLst>
      <p:ext uri="{BB962C8B-B14F-4D97-AF65-F5344CB8AC3E}">
        <p14:creationId xmlns:p14="http://schemas.microsoft.com/office/powerpoint/2010/main" val="2183318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>
        <p15:prstTrans prst="drape"/>
      </p:transition>
    </mc:Choice>
    <mc:Fallback xmlns="">
      <p:transition spd="slow" advClick="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otón de acción: ir hacia delante o siguiente 2">
            <a:hlinkClick r:id="" action="ppaction://hlinkshowjump?jump=nextslide" highlightClick="1">
              <a:snd r:embed="rId2" name="click.wav"/>
            </a:hlinkClick>
            <a:extLst>
              <a:ext uri="{FF2B5EF4-FFF2-40B4-BE49-F238E27FC236}">
                <a16:creationId xmlns:a16="http://schemas.microsoft.com/office/drawing/2014/main" id="{A3299AFA-C14A-4FCE-9A34-50F2A2170D65}"/>
              </a:ext>
            </a:extLst>
          </p:cNvPr>
          <p:cNvSpPr/>
          <p:nvPr/>
        </p:nvSpPr>
        <p:spPr>
          <a:xfrm>
            <a:off x="9211482" y="1407092"/>
            <a:ext cx="871157" cy="646067"/>
          </a:xfrm>
          <a:prstGeom prst="actionButtonForwardNex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Rectángulo 3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64491EF3-64FB-4417-87B2-44910102F008}"/>
              </a:ext>
            </a:extLst>
          </p:cNvPr>
          <p:cNvSpPr/>
          <p:nvPr/>
        </p:nvSpPr>
        <p:spPr>
          <a:xfrm>
            <a:off x="160467" y="1268460"/>
            <a:ext cx="1543821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blew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Rectángulo 6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E3029BE5-89A4-457B-8F50-DA3E15B0B5EF}"/>
              </a:ext>
            </a:extLst>
          </p:cNvPr>
          <p:cNvSpPr/>
          <p:nvPr/>
        </p:nvSpPr>
        <p:spPr>
          <a:xfrm>
            <a:off x="115905" y="3517563"/>
            <a:ext cx="2410275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became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9" name="Rectángulo 8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BC360F96-F280-4122-ACE4-C5DCD8D9FFB0}"/>
              </a:ext>
            </a:extLst>
          </p:cNvPr>
          <p:cNvSpPr/>
          <p:nvPr/>
        </p:nvSpPr>
        <p:spPr>
          <a:xfrm>
            <a:off x="1585613" y="5862458"/>
            <a:ext cx="115448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run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0" name="Rectángulo 9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D33C5272-3D0F-4A2A-B720-BD4F28033B6D}"/>
              </a:ext>
            </a:extLst>
          </p:cNvPr>
          <p:cNvSpPr/>
          <p:nvPr/>
        </p:nvSpPr>
        <p:spPr>
          <a:xfrm>
            <a:off x="3099830" y="5847708"/>
            <a:ext cx="1699311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knew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Rectángulo 10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B44B9F95-A8D4-47DB-92C7-0D1123CE5C63}"/>
              </a:ext>
            </a:extLst>
          </p:cNvPr>
          <p:cNvSpPr/>
          <p:nvPr/>
        </p:nvSpPr>
        <p:spPr>
          <a:xfrm>
            <a:off x="5302773" y="5847708"/>
            <a:ext cx="939681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bit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2" name="Rectángulo 11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631E8A21-CD16-4CF0-BBEA-F22F962CFA57}"/>
              </a:ext>
            </a:extLst>
          </p:cNvPr>
          <p:cNvSpPr/>
          <p:nvPr/>
        </p:nvSpPr>
        <p:spPr>
          <a:xfrm>
            <a:off x="6756056" y="5862458"/>
            <a:ext cx="1701748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came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3" name="Rectángulo 12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8992DB2F-1CF8-46C1-9FC1-726ABD841D5A}"/>
              </a:ext>
            </a:extLst>
          </p:cNvPr>
          <p:cNvSpPr/>
          <p:nvPr/>
        </p:nvSpPr>
        <p:spPr>
          <a:xfrm>
            <a:off x="8631814" y="5847708"/>
            <a:ext cx="182460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swam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4" name="Rectángulo 13">
            <a:hlinkClick r:id="" action="ppaction://noaction">
              <a:snd r:embed="rId4" name="chimes.wav"/>
            </a:hlinkClick>
            <a:extLst>
              <a:ext uri="{FF2B5EF4-FFF2-40B4-BE49-F238E27FC236}">
                <a16:creationId xmlns:a16="http://schemas.microsoft.com/office/drawing/2014/main" id="{DEB86487-9E1B-4450-A95C-09BADC84EC70}"/>
              </a:ext>
            </a:extLst>
          </p:cNvPr>
          <p:cNvSpPr/>
          <p:nvPr/>
        </p:nvSpPr>
        <p:spPr>
          <a:xfrm>
            <a:off x="10516616" y="4743379"/>
            <a:ext cx="1608454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went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5" name="Rectángulo 14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C39A95CD-26F9-488B-AF38-193ABD08C07B}"/>
              </a:ext>
            </a:extLst>
          </p:cNvPr>
          <p:cNvSpPr/>
          <p:nvPr/>
        </p:nvSpPr>
        <p:spPr>
          <a:xfrm>
            <a:off x="10338454" y="3631280"/>
            <a:ext cx="178632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drank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6" name="Rectángulo 15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59E2CE93-5A58-4778-BE2C-F077BA5CAD5C}"/>
              </a:ext>
            </a:extLst>
          </p:cNvPr>
          <p:cNvSpPr/>
          <p:nvPr/>
        </p:nvSpPr>
        <p:spPr>
          <a:xfrm>
            <a:off x="9673371" y="2493219"/>
            <a:ext cx="2424125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brought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7" name="Rectángulo 16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21C26A19-4439-4BCE-899D-54C5A613CF08}"/>
              </a:ext>
            </a:extLst>
          </p:cNvPr>
          <p:cNvSpPr/>
          <p:nvPr/>
        </p:nvSpPr>
        <p:spPr>
          <a:xfrm>
            <a:off x="10769216" y="1295848"/>
            <a:ext cx="1103251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got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8" name="Rectángulo 17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E3814306-ABA8-407D-A207-C9B4CD4F31A8}"/>
              </a:ext>
            </a:extLst>
          </p:cNvPr>
          <p:cNvSpPr/>
          <p:nvPr/>
        </p:nvSpPr>
        <p:spPr>
          <a:xfrm>
            <a:off x="10591861" y="157787"/>
            <a:ext cx="145796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read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9" name="Rectángulo 18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638208AD-5DFC-473B-A217-A51F1BA213AC}"/>
              </a:ext>
            </a:extLst>
          </p:cNvPr>
          <p:cNvSpPr/>
          <p:nvPr/>
        </p:nvSpPr>
        <p:spPr>
          <a:xfrm>
            <a:off x="160467" y="157787"/>
            <a:ext cx="1846019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wrote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0" name="Rectángulo 19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338CD8FB-AD8D-4334-9959-1510B921B413}"/>
              </a:ext>
            </a:extLst>
          </p:cNvPr>
          <p:cNvSpPr/>
          <p:nvPr/>
        </p:nvSpPr>
        <p:spPr>
          <a:xfrm>
            <a:off x="115905" y="4554610"/>
            <a:ext cx="220605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0" cap="none" spc="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Bought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1" name="Rectángulo 20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EADEE166-EEBE-4B63-A17C-F311342CE526}"/>
              </a:ext>
            </a:extLst>
          </p:cNvPr>
          <p:cNvSpPr/>
          <p:nvPr/>
        </p:nvSpPr>
        <p:spPr>
          <a:xfrm>
            <a:off x="2343035" y="157787"/>
            <a:ext cx="1071127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did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2" name="Rectángulo 21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409E5EB6-CF21-425C-8E96-59EB4C74F52A}"/>
              </a:ext>
            </a:extLst>
          </p:cNvPr>
          <p:cNvSpPr/>
          <p:nvPr/>
        </p:nvSpPr>
        <p:spPr>
          <a:xfrm>
            <a:off x="4083453" y="139528"/>
            <a:ext cx="190148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began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3" name="Rectángulo 22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D7ED5B64-C071-48A2-8AEB-A209B19BA009}"/>
              </a:ext>
            </a:extLst>
          </p:cNvPr>
          <p:cNvSpPr/>
          <p:nvPr/>
        </p:nvSpPr>
        <p:spPr>
          <a:xfrm>
            <a:off x="6654227" y="164528"/>
            <a:ext cx="110825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ran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4" name="Rectángulo 23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FDD85CB0-4211-4818-9659-D7E9387AD210}"/>
              </a:ext>
            </a:extLst>
          </p:cNvPr>
          <p:cNvSpPr/>
          <p:nvPr/>
        </p:nvSpPr>
        <p:spPr>
          <a:xfrm>
            <a:off x="8305893" y="143585"/>
            <a:ext cx="1898340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forgot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5" name="Rectángulo 24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F31E28D9-129D-4845-B028-DFBE9DF93EEF}"/>
              </a:ext>
            </a:extLst>
          </p:cNvPr>
          <p:cNvSpPr/>
          <p:nvPr/>
        </p:nvSpPr>
        <p:spPr>
          <a:xfrm>
            <a:off x="10582498" y="5862458"/>
            <a:ext cx="1476686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sang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6" name="Rectángulo 25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3FC917D0-3183-48BE-9F5E-E4F6EEE1841E}"/>
              </a:ext>
            </a:extLst>
          </p:cNvPr>
          <p:cNvSpPr/>
          <p:nvPr/>
        </p:nvSpPr>
        <p:spPr>
          <a:xfrm>
            <a:off x="187038" y="5872588"/>
            <a:ext cx="1144865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put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7" name="Rectángulo 26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0B9038BF-C1C1-4182-9627-BC992CA8ADEB}"/>
              </a:ext>
            </a:extLst>
          </p:cNvPr>
          <p:cNvSpPr/>
          <p:nvPr/>
        </p:nvSpPr>
        <p:spPr>
          <a:xfrm>
            <a:off x="165724" y="2305507"/>
            <a:ext cx="295414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was</a:t>
            </a:r>
            <a:r>
              <a:rPr lang="es-E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/</a:t>
            </a:r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were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E0DEE84A-564C-4F97-B783-5CECF3FABDA3}"/>
              </a:ext>
            </a:extLst>
          </p:cNvPr>
          <p:cNvSpPr txBox="1"/>
          <p:nvPr/>
        </p:nvSpPr>
        <p:spPr>
          <a:xfrm>
            <a:off x="3949486" y="1525534"/>
            <a:ext cx="3740732" cy="52322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s-ES" sz="2800" dirty="0" err="1"/>
              <a:t>What’s</a:t>
            </a:r>
            <a:r>
              <a:rPr lang="es-ES" sz="2800" dirty="0"/>
              <a:t> </a:t>
            </a:r>
            <a:r>
              <a:rPr lang="es-ES" sz="2800" dirty="0" err="1"/>
              <a:t>the</a:t>
            </a:r>
            <a:r>
              <a:rPr lang="es-ES" sz="2800" dirty="0"/>
              <a:t> simple </a:t>
            </a:r>
            <a:r>
              <a:rPr lang="es-ES" sz="2800" dirty="0" err="1"/>
              <a:t>past</a:t>
            </a:r>
            <a:r>
              <a:rPr lang="es-ES" sz="2800" dirty="0"/>
              <a:t>?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34E11A06-BAA5-4390-8531-5BC71A75D00A}"/>
              </a:ext>
            </a:extLst>
          </p:cNvPr>
          <p:cNvSpPr/>
          <p:nvPr/>
        </p:nvSpPr>
        <p:spPr>
          <a:xfrm>
            <a:off x="5788060" y="2967335"/>
            <a:ext cx="6158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Ir</a:t>
            </a:r>
          </a:p>
        </p:txBody>
      </p:sp>
    </p:spTree>
    <p:extLst>
      <p:ext uri="{BB962C8B-B14F-4D97-AF65-F5344CB8AC3E}">
        <p14:creationId xmlns:p14="http://schemas.microsoft.com/office/powerpoint/2010/main" val="8558467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>
        <p15:prstTrans prst="wind"/>
      </p:transition>
    </mc:Choice>
    <mc:Fallback xmlns="">
      <p:transition spd="slow" advClick="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otón de acción: ir hacia delante o siguiente 2">
            <a:hlinkClick r:id="" action="ppaction://hlinkshowjump?jump=nextslide" highlightClick="1">
              <a:snd r:embed="rId2" name="click.wav"/>
            </a:hlinkClick>
            <a:extLst>
              <a:ext uri="{FF2B5EF4-FFF2-40B4-BE49-F238E27FC236}">
                <a16:creationId xmlns:a16="http://schemas.microsoft.com/office/drawing/2014/main" id="{A3299AFA-C14A-4FCE-9A34-50F2A2170D65}"/>
              </a:ext>
            </a:extLst>
          </p:cNvPr>
          <p:cNvSpPr/>
          <p:nvPr/>
        </p:nvSpPr>
        <p:spPr>
          <a:xfrm>
            <a:off x="9211482" y="1407092"/>
            <a:ext cx="871157" cy="646067"/>
          </a:xfrm>
          <a:prstGeom prst="actionButtonForwardNex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Rectángulo 3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64491EF3-64FB-4417-87B2-44910102F008}"/>
              </a:ext>
            </a:extLst>
          </p:cNvPr>
          <p:cNvSpPr/>
          <p:nvPr/>
        </p:nvSpPr>
        <p:spPr>
          <a:xfrm>
            <a:off x="160467" y="1268460"/>
            <a:ext cx="1543821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blew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Rectángulo 6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E3029BE5-89A4-457B-8F50-DA3E15B0B5EF}"/>
              </a:ext>
            </a:extLst>
          </p:cNvPr>
          <p:cNvSpPr/>
          <p:nvPr/>
        </p:nvSpPr>
        <p:spPr>
          <a:xfrm>
            <a:off x="115905" y="3517563"/>
            <a:ext cx="2410275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became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9" name="Rectángulo 8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BC360F96-F280-4122-ACE4-C5DCD8D9FFB0}"/>
              </a:ext>
            </a:extLst>
          </p:cNvPr>
          <p:cNvSpPr/>
          <p:nvPr/>
        </p:nvSpPr>
        <p:spPr>
          <a:xfrm>
            <a:off x="1585186" y="5862458"/>
            <a:ext cx="115448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run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0" name="Rectángulo 9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D33C5272-3D0F-4A2A-B720-BD4F28033B6D}"/>
              </a:ext>
            </a:extLst>
          </p:cNvPr>
          <p:cNvSpPr/>
          <p:nvPr/>
        </p:nvSpPr>
        <p:spPr>
          <a:xfrm>
            <a:off x="3099830" y="5847708"/>
            <a:ext cx="1699311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knew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Rectángulo 10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B44B9F95-A8D4-47DB-92C7-0D1123CE5C63}"/>
              </a:ext>
            </a:extLst>
          </p:cNvPr>
          <p:cNvSpPr/>
          <p:nvPr/>
        </p:nvSpPr>
        <p:spPr>
          <a:xfrm>
            <a:off x="5302773" y="5847708"/>
            <a:ext cx="939681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bit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2" name="Rectángulo 11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631E8A21-CD16-4CF0-BBEA-F22F962CFA57}"/>
              </a:ext>
            </a:extLst>
          </p:cNvPr>
          <p:cNvSpPr/>
          <p:nvPr/>
        </p:nvSpPr>
        <p:spPr>
          <a:xfrm>
            <a:off x="6751113" y="5862458"/>
            <a:ext cx="1701748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came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3" name="Rectángulo 12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8992DB2F-1CF8-46C1-9FC1-726ABD841D5A}"/>
              </a:ext>
            </a:extLst>
          </p:cNvPr>
          <p:cNvSpPr/>
          <p:nvPr/>
        </p:nvSpPr>
        <p:spPr>
          <a:xfrm>
            <a:off x="8631814" y="5847708"/>
            <a:ext cx="182460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swam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4" name="Rectángulo 13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DEB86487-9E1B-4450-A95C-09BADC84EC70}"/>
              </a:ext>
            </a:extLst>
          </p:cNvPr>
          <p:cNvSpPr/>
          <p:nvPr/>
        </p:nvSpPr>
        <p:spPr>
          <a:xfrm>
            <a:off x="10516616" y="4743379"/>
            <a:ext cx="1608454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went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5" name="Rectángulo 14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C39A95CD-26F9-488B-AF38-193ABD08C07B}"/>
              </a:ext>
            </a:extLst>
          </p:cNvPr>
          <p:cNvSpPr/>
          <p:nvPr/>
        </p:nvSpPr>
        <p:spPr>
          <a:xfrm>
            <a:off x="10337786" y="3631280"/>
            <a:ext cx="178632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drank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6" name="Rectángulo 15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59E2CE93-5A58-4778-BE2C-F077BA5CAD5C}"/>
              </a:ext>
            </a:extLst>
          </p:cNvPr>
          <p:cNvSpPr/>
          <p:nvPr/>
        </p:nvSpPr>
        <p:spPr>
          <a:xfrm>
            <a:off x="9665819" y="2493219"/>
            <a:ext cx="2424125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brought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7" name="Rectángulo 16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21C26A19-4439-4BCE-899D-54C5A613CF08}"/>
              </a:ext>
            </a:extLst>
          </p:cNvPr>
          <p:cNvSpPr/>
          <p:nvPr/>
        </p:nvSpPr>
        <p:spPr>
          <a:xfrm>
            <a:off x="10769217" y="1295848"/>
            <a:ext cx="1103251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got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8" name="Rectángulo 17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E3814306-ABA8-407D-A207-C9B4CD4F31A8}"/>
              </a:ext>
            </a:extLst>
          </p:cNvPr>
          <p:cNvSpPr/>
          <p:nvPr/>
        </p:nvSpPr>
        <p:spPr>
          <a:xfrm>
            <a:off x="10591861" y="157787"/>
            <a:ext cx="145796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read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9" name="Rectángulo 18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638208AD-5DFC-473B-A217-A51F1BA213AC}"/>
              </a:ext>
            </a:extLst>
          </p:cNvPr>
          <p:cNvSpPr/>
          <p:nvPr/>
        </p:nvSpPr>
        <p:spPr>
          <a:xfrm>
            <a:off x="160467" y="157787"/>
            <a:ext cx="1846019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wrote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0" name="Rectángulo 19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338CD8FB-AD8D-4334-9959-1510B921B413}"/>
              </a:ext>
            </a:extLst>
          </p:cNvPr>
          <p:cNvSpPr/>
          <p:nvPr/>
        </p:nvSpPr>
        <p:spPr>
          <a:xfrm>
            <a:off x="115905" y="4554610"/>
            <a:ext cx="220605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0" cap="none" spc="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Bought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1" name="Rectángulo 20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EADEE166-EEBE-4B63-A17C-F311342CE526}"/>
              </a:ext>
            </a:extLst>
          </p:cNvPr>
          <p:cNvSpPr/>
          <p:nvPr/>
        </p:nvSpPr>
        <p:spPr>
          <a:xfrm>
            <a:off x="2409296" y="157787"/>
            <a:ext cx="1071127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did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2" name="Rectángulo 21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409E5EB6-CF21-425C-8E96-59EB4C74F52A}"/>
              </a:ext>
            </a:extLst>
          </p:cNvPr>
          <p:cNvSpPr/>
          <p:nvPr/>
        </p:nvSpPr>
        <p:spPr>
          <a:xfrm>
            <a:off x="4083453" y="139528"/>
            <a:ext cx="190148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began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3" name="Rectángulo 22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D7ED5B64-C071-48A2-8AEB-A209B19BA009}"/>
              </a:ext>
            </a:extLst>
          </p:cNvPr>
          <p:cNvSpPr/>
          <p:nvPr/>
        </p:nvSpPr>
        <p:spPr>
          <a:xfrm>
            <a:off x="6626019" y="157787"/>
            <a:ext cx="110825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ran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4" name="Rectángulo 23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FDD85CB0-4211-4818-9659-D7E9387AD210}"/>
              </a:ext>
            </a:extLst>
          </p:cNvPr>
          <p:cNvSpPr/>
          <p:nvPr/>
        </p:nvSpPr>
        <p:spPr>
          <a:xfrm>
            <a:off x="8305893" y="143585"/>
            <a:ext cx="1898340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forgot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5" name="Rectángulo 24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F31E28D9-129D-4845-B028-DFBE9DF93EEF}"/>
              </a:ext>
            </a:extLst>
          </p:cNvPr>
          <p:cNvSpPr/>
          <p:nvPr/>
        </p:nvSpPr>
        <p:spPr>
          <a:xfrm>
            <a:off x="10582499" y="5862706"/>
            <a:ext cx="1476686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sang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6" name="Rectángulo 25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3FC917D0-3183-48BE-9F5E-E4F6EEE1841E}"/>
              </a:ext>
            </a:extLst>
          </p:cNvPr>
          <p:cNvSpPr/>
          <p:nvPr/>
        </p:nvSpPr>
        <p:spPr>
          <a:xfrm>
            <a:off x="187038" y="5872588"/>
            <a:ext cx="1144865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put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7" name="Rectángulo 26">
            <a:hlinkClick r:id="" action="ppaction://noaction">
              <a:snd r:embed="rId4" name="chimes.wav"/>
            </a:hlinkClick>
            <a:extLst>
              <a:ext uri="{FF2B5EF4-FFF2-40B4-BE49-F238E27FC236}">
                <a16:creationId xmlns:a16="http://schemas.microsoft.com/office/drawing/2014/main" id="{0B9038BF-C1C1-4182-9627-BC992CA8ADEB}"/>
              </a:ext>
            </a:extLst>
          </p:cNvPr>
          <p:cNvSpPr/>
          <p:nvPr/>
        </p:nvSpPr>
        <p:spPr>
          <a:xfrm>
            <a:off x="160467" y="2292432"/>
            <a:ext cx="295414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was</a:t>
            </a:r>
            <a:r>
              <a:rPr lang="es-E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/</a:t>
            </a:r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were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E0DEE84A-564C-4F97-B783-5CECF3FABDA3}"/>
              </a:ext>
            </a:extLst>
          </p:cNvPr>
          <p:cNvSpPr txBox="1"/>
          <p:nvPr/>
        </p:nvSpPr>
        <p:spPr>
          <a:xfrm>
            <a:off x="3949486" y="1525534"/>
            <a:ext cx="3740732" cy="52322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s-ES" sz="2800" dirty="0" err="1"/>
              <a:t>What’s</a:t>
            </a:r>
            <a:r>
              <a:rPr lang="es-ES" sz="2800" dirty="0"/>
              <a:t> </a:t>
            </a:r>
            <a:r>
              <a:rPr lang="es-ES" sz="2800" dirty="0" err="1"/>
              <a:t>the</a:t>
            </a:r>
            <a:r>
              <a:rPr lang="es-ES" sz="2800" dirty="0"/>
              <a:t> simple </a:t>
            </a:r>
            <a:r>
              <a:rPr lang="es-ES" sz="2800" dirty="0" err="1"/>
              <a:t>past</a:t>
            </a:r>
            <a:r>
              <a:rPr lang="es-ES" sz="2800" dirty="0"/>
              <a:t>?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34E11A06-BAA5-4390-8531-5BC71A75D00A}"/>
              </a:ext>
            </a:extLst>
          </p:cNvPr>
          <p:cNvSpPr/>
          <p:nvPr/>
        </p:nvSpPr>
        <p:spPr>
          <a:xfrm>
            <a:off x="4683273" y="2967335"/>
            <a:ext cx="28254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Ser/estar</a:t>
            </a:r>
          </a:p>
        </p:txBody>
      </p:sp>
    </p:spTree>
    <p:extLst>
      <p:ext uri="{BB962C8B-B14F-4D97-AF65-F5344CB8AC3E}">
        <p14:creationId xmlns:p14="http://schemas.microsoft.com/office/powerpoint/2010/main" val="25557191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>
        <p15:prstTrans prst="prestige"/>
      </p:transition>
    </mc:Choice>
    <mc:Fallback xmlns="">
      <p:transition spd="slow" advClick="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otón de acción: ir hacia delante o siguiente 2">
            <a:hlinkClick r:id="" action="ppaction://hlinkshowjump?jump=nextslide" highlightClick="1">
              <a:snd r:embed="rId2" name="click.wav"/>
            </a:hlinkClick>
            <a:extLst>
              <a:ext uri="{FF2B5EF4-FFF2-40B4-BE49-F238E27FC236}">
                <a16:creationId xmlns:a16="http://schemas.microsoft.com/office/drawing/2014/main" id="{A3299AFA-C14A-4FCE-9A34-50F2A2170D65}"/>
              </a:ext>
            </a:extLst>
          </p:cNvPr>
          <p:cNvSpPr/>
          <p:nvPr/>
        </p:nvSpPr>
        <p:spPr>
          <a:xfrm>
            <a:off x="9211482" y="1407092"/>
            <a:ext cx="871157" cy="646067"/>
          </a:xfrm>
          <a:prstGeom prst="actionButtonForwardNex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Rectángulo 3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64491EF3-64FB-4417-87B2-44910102F008}"/>
              </a:ext>
            </a:extLst>
          </p:cNvPr>
          <p:cNvSpPr/>
          <p:nvPr/>
        </p:nvSpPr>
        <p:spPr>
          <a:xfrm>
            <a:off x="160467" y="1268460"/>
            <a:ext cx="1543821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blew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Rectángulo 6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E3029BE5-89A4-457B-8F50-DA3E15B0B5EF}"/>
              </a:ext>
            </a:extLst>
          </p:cNvPr>
          <p:cNvSpPr/>
          <p:nvPr/>
        </p:nvSpPr>
        <p:spPr>
          <a:xfrm>
            <a:off x="115905" y="3517563"/>
            <a:ext cx="2410275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became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9" name="Rectángulo 8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BC360F96-F280-4122-ACE4-C5DCD8D9FFB0}"/>
              </a:ext>
            </a:extLst>
          </p:cNvPr>
          <p:cNvSpPr/>
          <p:nvPr/>
        </p:nvSpPr>
        <p:spPr>
          <a:xfrm>
            <a:off x="1585613" y="5862458"/>
            <a:ext cx="115448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run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0" name="Rectángulo 9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D33C5272-3D0F-4A2A-B720-BD4F28033B6D}"/>
              </a:ext>
            </a:extLst>
          </p:cNvPr>
          <p:cNvSpPr/>
          <p:nvPr/>
        </p:nvSpPr>
        <p:spPr>
          <a:xfrm>
            <a:off x="3099830" y="5847708"/>
            <a:ext cx="1699311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knew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Rectángulo 10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B44B9F95-A8D4-47DB-92C7-0D1123CE5C63}"/>
              </a:ext>
            </a:extLst>
          </p:cNvPr>
          <p:cNvSpPr/>
          <p:nvPr/>
        </p:nvSpPr>
        <p:spPr>
          <a:xfrm>
            <a:off x="5302773" y="5847708"/>
            <a:ext cx="939681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bit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2" name="Rectángulo 11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631E8A21-CD16-4CF0-BBEA-F22F962CFA57}"/>
              </a:ext>
            </a:extLst>
          </p:cNvPr>
          <p:cNvSpPr/>
          <p:nvPr/>
        </p:nvSpPr>
        <p:spPr>
          <a:xfrm>
            <a:off x="6756056" y="5862458"/>
            <a:ext cx="1701748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came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3" name="Rectángulo 12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8992DB2F-1CF8-46C1-9FC1-726ABD841D5A}"/>
              </a:ext>
            </a:extLst>
          </p:cNvPr>
          <p:cNvSpPr/>
          <p:nvPr/>
        </p:nvSpPr>
        <p:spPr>
          <a:xfrm>
            <a:off x="8631814" y="5847708"/>
            <a:ext cx="182460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swam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4" name="Rectángulo 13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DEB86487-9E1B-4450-A95C-09BADC84EC70}"/>
              </a:ext>
            </a:extLst>
          </p:cNvPr>
          <p:cNvSpPr/>
          <p:nvPr/>
        </p:nvSpPr>
        <p:spPr>
          <a:xfrm>
            <a:off x="10516616" y="4743379"/>
            <a:ext cx="1608454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went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5" name="Rectángulo 14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C39A95CD-26F9-488B-AF38-193ABD08C07B}"/>
              </a:ext>
            </a:extLst>
          </p:cNvPr>
          <p:cNvSpPr/>
          <p:nvPr/>
        </p:nvSpPr>
        <p:spPr>
          <a:xfrm>
            <a:off x="10337786" y="3631280"/>
            <a:ext cx="178632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drank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6" name="Rectángulo 15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59E2CE93-5A58-4778-BE2C-F077BA5CAD5C}"/>
              </a:ext>
            </a:extLst>
          </p:cNvPr>
          <p:cNvSpPr/>
          <p:nvPr/>
        </p:nvSpPr>
        <p:spPr>
          <a:xfrm>
            <a:off x="9665817" y="2493219"/>
            <a:ext cx="2424125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brought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7" name="Rectángulo 16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21C26A19-4439-4BCE-899D-54C5A613CF08}"/>
              </a:ext>
            </a:extLst>
          </p:cNvPr>
          <p:cNvSpPr/>
          <p:nvPr/>
        </p:nvSpPr>
        <p:spPr>
          <a:xfrm>
            <a:off x="10769216" y="1295848"/>
            <a:ext cx="1103251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got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8" name="Rectángulo 17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E3814306-ABA8-407D-A207-C9B4CD4F31A8}"/>
              </a:ext>
            </a:extLst>
          </p:cNvPr>
          <p:cNvSpPr/>
          <p:nvPr/>
        </p:nvSpPr>
        <p:spPr>
          <a:xfrm>
            <a:off x="10591861" y="157787"/>
            <a:ext cx="145796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read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9" name="Rectángulo 18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638208AD-5DFC-473B-A217-A51F1BA213AC}"/>
              </a:ext>
            </a:extLst>
          </p:cNvPr>
          <p:cNvSpPr/>
          <p:nvPr/>
        </p:nvSpPr>
        <p:spPr>
          <a:xfrm>
            <a:off x="160467" y="157787"/>
            <a:ext cx="1846019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wrote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0" name="Rectángulo 19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338CD8FB-AD8D-4334-9959-1510B921B413}"/>
              </a:ext>
            </a:extLst>
          </p:cNvPr>
          <p:cNvSpPr/>
          <p:nvPr/>
        </p:nvSpPr>
        <p:spPr>
          <a:xfrm>
            <a:off x="115905" y="4554610"/>
            <a:ext cx="220605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0" cap="none" spc="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Bought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1" name="Rectángulo 20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EADEE166-EEBE-4B63-A17C-F311342CE526}"/>
              </a:ext>
            </a:extLst>
          </p:cNvPr>
          <p:cNvSpPr/>
          <p:nvPr/>
        </p:nvSpPr>
        <p:spPr>
          <a:xfrm>
            <a:off x="2379347" y="157787"/>
            <a:ext cx="1071127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did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2" name="Rectángulo 21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409E5EB6-CF21-425C-8E96-59EB4C74F52A}"/>
              </a:ext>
            </a:extLst>
          </p:cNvPr>
          <p:cNvSpPr/>
          <p:nvPr/>
        </p:nvSpPr>
        <p:spPr>
          <a:xfrm>
            <a:off x="4101245" y="142914"/>
            <a:ext cx="190148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began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3" name="Rectángulo 22">
            <a:hlinkClick r:id="" action="ppaction://noaction">
              <a:snd r:embed="rId4" name="chimes.wav"/>
            </a:hlinkClick>
            <a:extLst>
              <a:ext uri="{FF2B5EF4-FFF2-40B4-BE49-F238E27FC236}">
                <a16:creationId xmlns:a16="http://schemas.microsoft.com/office/drawing/2014/main" id="{D7ED5B64-C071-48A2-8AEB-A209B19BA009}"/>
              </a:ext>
            </a:extLst>
          </p:cNvPr>
          <p:cNvSpPr/>
          <p:nvPr/>
        </p:nvSpPr>
        <p:spPr>
          <a:xfrm>
            <a:off x="6653500" y="169759"/>
            <a:ext cx="110825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ran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4" name="Rectángulo 23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FDD85CB0-4211-4818-9659-D7E9387AD210}"/>
              </a:ext>
            </a:extLst>
          </p:cNvPr>
          <p:cNvSpPr/>
          <p:nvPr/>
        </p:nvSpPr>
        <p:spPr>
          <a:xfrm>
            <a:off x="8305893" y="143585"/>
            <a:ext cx="1898340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forgot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5" name="Rectángulo 24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F31E28D9-129D-4845-B028-DFBE9DF93EEF}"/>
              </a:ext>
            </a:extLst>
          </p:cNvPr>
          <p:cNvSpPr/>
          <p:nvPr/>
        </p:nvSpPr>
        <p:spPr>
          <a:xfrm>
            <a:off x="10582498" y="5862458"/>
            <a:ext cx="1476686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sang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6" name="Rectángulo 25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3FC917D0-3183-48BE-9F5E-E4F6EEE1841E}"/>
              </a:ext>
            </a:extLst>
          </p:cNvPr>
          <p:cNvSpPr/>
          <p:nvPr/>
        </p:nvSpPr>
        <p:spPr>
          <a:xfrm>
            <a:off x="187853" y="5868825"/>
            <a:ext cx="1144865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put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7" name="Rectángulo 26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0B9038BF-C1C1-4182-9627-BC992CA8ADEB}"/>
              </a:ext>
            </a:extLst>
          </p:cNvPr>
          <p:cNvSpPr/>
          <p:nvPr/>
        </p:nvSpPr>
        <p:spPr>
          <a:xfrm>
            <a:off x="160780" y="2305507"/>
            <a:ext cx="295414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was</a:t>
            </a:r>
            <a:r>
              <a:rPr lang="es-E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/</a:t>
            </a:r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were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E0DEE84A-564C-4F97-B783-5CECF3FABDA3}"/>
              </a:ext>
            </a:extLst>
          </p:cNvPr>
          <p:cNvSpPr txBox="1"/>
          <p:nvPr/>
        </p:nvSpPr>
        <p:spPr>
          <a:xfrm>
            <a:off x="3949486" y="1525534"/>
            <a:ext cx="3740732" cy="52322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s-ES" sz="2800" dirty="0" err="1"/>
              <a:t>What’s</a:t>
            </a:r>
            <a:r>
              <a:rPr lang="es-ES" sz="2800" dirty="0"/>
              <a:t> </a:t>
            </a:r>
            <a:r>
              <a:rPr lang="es-ES" sz="2800" dirty="0" err="1"/>
              <a:t>the</a:t>
            </a:r>
            <a:r>
              <a:rPr lang="es-ES" sz="2800" dirty="0"/>
              <a:t> simple </a:t>
            </a:r>
            <a:r>
              <a:rPr lang="es-ES" sz="2800" dirty="0" err="1"/>
              <a:t>past</a:t>
            </a:r>
            <a:r>
              <a:rPr lang="es-ES" sz="2800" dirty="0"/>
              <a:t>?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34E11A06-BAA5-4390-8531-5BC71A75D00A}"/>
              </a:ext>
            </a:extLst>
          </p:cNvPr>
          <p:cNvSpPr/>
          <p:nvPr/>
        </p:nvSpPr>
        <p:spPr>
          <a:xfrm>
            <a:off x="5093833" y="2967335"/>
            <a:ext cx="20043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Correr</a:t>
            </a:r>
          </a:p>
        </p:txBody>
      </p:sp>
    </p:spTree>
    <p:extLst>
      <p:ext uri="{BB962C8B-B14F-4D97-AF65-F5344CB8AC3E}">
        <p14:creationId xmlns:p14="http://schemas.microsoft.com/office/powerpoint/2010/main" val="18687855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>
        <p15:prstTrans prst="fracture"/>
      </p:transition>
    </mc:Choice>
    <mc:Fallback xmlns="">
      <p:transition spd="slow" advClick="0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otón de acción: ir hacia delante o siguiente 2">
            <a:hlinkClick r:id="" action="ppaction://hlinkshowjump?jump=nextslide" highlightClick="1">
              <a:snd r:embed="rId2" name="click.wav"/>
            </a:hlinkClick>
            <a:extLst>
              <a:ext uri="{FF2B5EF4-FFF2-40B4-BE49-F238E27FC236}">
                <a16:creationId xmlns:a16="http://schemas.microsoft.com/office/drawing/2014/main" id="{A3299AFA-C14A-4FCE-9A34-50F2A2170D65}"/>
              </a:ext>
            </a:extLst>
          </p:cNvPr>
          <p:cNvSpPr/>
          <p:nvPr/>
        </p:nvSpPr>
        <p:spPr>
          <a:xfrm>
            <a:off x="9211482" y="1407092"/>
            <a:ext cx="871157" cy="646067"/>
          </a:xfrm>
          <a:prstGeom prst="actionButtonForwardNex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Rectángulo 3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64491EF3-64FB-4417-87B2-44910102F008}"/>
              </a:ext>
            </a:extLst>
          </p:cNvPr>
          <p:cNvSpPr/>
          <p:nvPr/>
        </p:nvSpPr>
        <p:spPr>
          <a:xfrm>
            <a:off x="160467" y="1268460"/>
            <a:ext cx="1543821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blew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Rectángulo 6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E3029BE5-89A4-457B-8F50-DA3E15B0B5EF}"/>
              </a:ext>
            </a:extLst>
          </p:cNvPr>
          <p:cNvSpPr/>
          <p:nvPr/>
        </p:nvSpPr>
        <p:spPr>
          <a:xfrm>
            <a:off x="115905" y="3517563"/>
            <a:ext cx="2410275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became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9" name="Rectángulo 8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BC360F96-F280-4122-ACE4-C5DCD8D9FFB0}"/>
              </a:ext>
            </a:extLst>
          </p:cNvPr>
          <p:cNvSpPr/>
          <p:nvPr/>
        </p:nvSpPr>
        <p:spPr>
          <a:xfrm>
            <a:off x="1585613" y="5862458"/>
            <a:ext cx="115448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run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0" name="Rectángulo 9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D33C5272-3D0F-4A2A-B720-BD4F28033B6D}"/>
              </a:ext>
            </a:extLst>
          </p:cNvPr>
          <p:cNvSpPr/>
          <p:nvPr/>
        </p:nvSpPr>
        <p:spPr>
          <a:xfrm>
            <a:off x="3099830" y="5847708"/>
            <a:ext cx="1699311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knew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Rectángulo 10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B44B9F95-A8D4-47DB-92C7-0D1123CE5C63}"/>
              </a:ext>
            </a:extLst>
          </p:cNvPr>
          <p:cNvSpPr/>
          <p:nvPr/>
        </p:nvSpPr>
        <p:spPr>
          <a:xfrm>
            <a:off x="5302773" y="5847708"/>
            <a:ext cx="939681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bit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2" name="Rectángulo 11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631E8A21-CD16-4CF0-BBEA-F22F962CFA57}"/>
              </a:ext>
            </a:extLst>
          </p:cNvPr>
          <p:cNvSpPr/>
          <p:nvPr/>
        </p:nvSpPr>
        <p:spPr>
          <a:xfrm>
            <a:off x="6756056" y="5862458"/>
            <a:ext cx="1701748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came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3" name="Rectángulo 12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8992DB2F-1CF8-46C1-9FC1-726ABD841D5A}"/>
              </a:ext>
            </a:extLst>
          </p:cNvPr>
          <p:cNvSpPr/>
          <p:nvPr/>
        </p:nvSpPr>
        <p:spPr>
          <a:xfrm>
            <a:off x="8631814" y="5847708"/>
            <a:ext cx="182460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swam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4" name="Rectángulo 13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DEB86487-9E1B-4450-A95C-09BADC84EC70}"/>
              </a:ext>
            </a:extLst>
          </p:cNvPr>
          <p:cNvSpPr/>
          <p:nvPr/>
        </p:nvSpPr>
        <p:spPr>
          <a:xfrm>
            <a:off x="10516616" y="4743379"/>
            <a:ext cx="1608454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went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5" name="Rectángulo 14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C39A95CD-26F9-488B-AF38-193ABD08C07B}"/>
              </a:ext>
            </a:extLst>
          </p:cNvPr>
          <p:cNvSpPr/>
          <p:nvPr/>
        </p:nvSpPr>
        <p:spPr>
          <a:xfrm>
            <a:off x="10337786" y="3631280"/>
            <a:ext cx="178632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drank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6" name="Rectángulo 15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59E2CE93-5A58-4778-BE2C-F077BA5CAD5C}"/>
              </a:ext>
            </a:extLst>
          </p:cNvPr>
          <p:cNvSpPr/>
          <p:nvPr/>
        </p:nvSpPr>
        <p:spPr>
          <a:xfrm>
            <a:off x="9673371" y="2493219"/>
            <a:ext cx="2424125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brought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7" name="Rectángulo 16">
            <a:hlinkClick r:id="" action="ppaction://noaction">
              <a:snd r:embed="rId4" name="chimes.wav"/>
            </a:hlinkClick>
            <a:extLst>
              <a:ext uri="{FF2B5EF4-FFF2-40B4-BE49-F238E27FC236}">
                <a16:creationId xmlns:a16="http://schemas.microsoft.com/office/drawing/2014/main" id="{21C26A19-4439-4BCE-899D-54C5A613CF08}"/>
              </a:ext>
            </a:extLst>
          </p:cNvPr>
          <p:cNvSpPr/>
          <p:nvPr/>
        </p:nvSpPr>
        <p:spPr>
          <a:xfrm>
            <a:off x="10769216" y="1268460"/>
            <a:ext cx="1103251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got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8" name="Rectángulo 17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E3814306-ABA8-407D-A207-C9B4CD4F31A8}"/>
              </a:ext>
            </a:extLst>
          </p:cNvPr>
          <p:cNvSpPr/>
          <p:nvPr/>
        </p:nvSpPr>
        <p:spPr>
          <a:xfrm>
            <a:off x="10591861" y="157787"/>
            <a:ext cx="145796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read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9" name="Rectángulo 18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638208AD-5DFC-473B-A217-A51F1BA213AC}"/>
              </a:ext>
            </a:extLst>
          </p:cNvPr>
          <p:cNvSpPr/>
          <p:nvPr/>
        </p:nvSpPr>
        <p:spPr>
          <a:xfrm>
            <a:off x="160467" y="157787"/>
            <a:ext cx="1846019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wrote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0" name="Rectángulo 19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338CD8FB-AD8D-4334-9959-1510B921B413}"/>
              </a:ext>
            </a:extLst>
          </p:cNvPr>
          <p:cNvSpPr/>
          <p:nvPr/>
        </p:nvSpPr>
        <p:spPr>
          <a:xfrm>
            <a:off x="115905" y="4554610"/>
            <a:ext cx="220605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0" cap="none" spc="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Bought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1" name="Rectángulo 20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EADEE166-EEBE-4B63-A17C-F311342CE526}"/>
              </a:ext>
            </a:extLst>
          </p:cNvPr>
          <p:cNvSpPr/>
          <p:nvPr/>
        </p:nvSpPr>
        <p:spPr>
          <a:xfrm>
            <a:off x="2321958" y="157787"/>
            <a:ext cx="1071127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did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2" name="Rectángulo 21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409E5EB6-CF21-425C-8E96-59EB4C74F52A}"/>
              </a:ext>
            </a:extLst>
          </p:cNvPr>
          <p:cNvSpPr/>
          <p:nvPr/>
        </p:nvSpPr>
        <p:spPr>
          <a:xfrm>
            <a:off x="4083453" y="139528"/>
            <a:ext cx="190148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began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3" name="Rectángulo 22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D7ED5B64-C071-48A2-8AEB-A209B19BA009}"/>
              </a:ext>
            </a:extLst>
          </p:cNvPr>
          <p:cNvSpPr/>
          <p:nvPr/>
        </p:nvSpPr>
        <p:spPr>
          <a:xfrm>
            <a:off x="6653500" y="169759"/>
            <a:ext cx="110825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ran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4" name="Rectángulo 23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FDD85CB0-4211-4818-9659-D7E9387AD210}"/>
              </a:ext>
            </a:extLst>
          </p:cNvPr>
          <p:cNvSpPr/>
          <p:nvPr/>
        </p:nvSpPr>
        <p:spPr>
          <a:xfrm>
            <a:off x="8305893" y="143585"/>
            <a:ext cx="1898340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forgot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5" name="Rectángulo 24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F31E28D9-129D-4845-B028-DFBE9DF93EEF}"/>
              </a:ext>
            </a:extLst>
          </p:cNvPr>
          <p:cNvSpPr/>
          <p:nvPr/>
        </p:nvSpPr>
        <p:spPr>
          <a:xfrm>
            <a:off x="10582499" y="5862706"/>
            <a:ext cx="1476686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sang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6" name="Rectángulo 25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3FC917D0-3183-48BE-9F5E-E4F6EEE1841E}"/>
              </a:ext>
            </a:extLst>
          </p:cNvPr>
          <p:cNvSpPr/>
          <p:nvPr/>
        </p:nvSpPr>
        <p:spPr>
          <a:xfrm>
            <a:off x="187853" y="5865294"/>
            <a:ext cx="1144865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put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7" name="Rectángulo 26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0B9038BF-C1C1-4182-9627-BC992CA8ADEB}"/>
              </a:ext>
            </a:extLst>
          </p:cNvPr>
          <p:cNvSpPr/>
          <p:nvPr/>
        </p:nvSpPr>
        <p:spPr>
          <a:xfrm>
            <a:off x="160467" y="2305507"/>
            <a:ext cx="295414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was</a:t>
            </a:r>
            <a:r>
              <a:rPr lang="es-E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/</a:t>
            </a:r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were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E0DEE84A-564C-4F97-B783-5CECF3FABDA3}"/>
              </a:ext>
            </a:extLst>
          </p:cNvPr>
          <p:cNvSpPr txBox="1"/>
          <p:nvPr/>
        </p:nvSpPr>
        <p:spPr>
          <a:xfrm>
            <a:off x="3949486" y="1525534"/>
            <a:ext cx="3740732" cy="52322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s-ES" sz="2800" dirty="0" err="1"/>
              <a:t>What’s</a:t>
            </a:r>
            <a:r>
              <a:rPr lang="es-ES" sz="2800" dirty="0"/>
              <a:t> </a:t>
            </a:r>
            <a:r>
              <a:rPr lang="es-ES" sz="2800" dirty="0" err="1"/>
              <a:t>the</a:t>
            </a:r>
            <a:r>
              <a:rPr lang="es-ES" sz="2800" dirty="0"/>
              <a:t> simple </a:t>
            </a:r>
            <a:r>
              <a:rPr lang="es-ES" sz="2800" dirty="0" err="1"/>
              <a:t>past</a:t>
            </a:r>
            <a:r>
              <a:rPr lang="es-ES" sz="2800" dirty="0"/>
              <a:t>?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34E11A06-BAA5-4390-8531-5BC71A75D00A}"/>
              </a:ext>
            </a:extLst>
          </p:cNvPr>
          <p:cNvSpPr/>
          <p:nvPr/>
        </p:nvSpPr>
        <p:spPr>
          <a:xfrm>
            <a:off x="4577794" y="2967335"/>
            <a:ext cx="303640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Conseguir</a:t>
            </a:r>
            <a:endParaRPr lang="es-E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534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 advClick="0">
        <p15:prstTrans prst="crush"/>
      </p:transition>
    </mc:Choice>
    <mc:Fallback xmlns="">
      <p:transition spd="slow" advClick="0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otón de acción: ir hacia delante o siguiente 2">
            <a:hlinkClick r:id="" action="ppaction://hlinkshowjump?jump=nextslide" highlightClick="1">
              <a:snd r:embed="rId2" name="click.wav"/>
            </a:hlinkClick>
            <a:extLst>
              <a:ext uri="{FF2B5EF4-FFF2-40B4-BE49-F238E27FC236}">
                <a16:creationId xmlns:a16="http://schemas.microsoft.com/office/drawing/2014/main" id="{A3299AFA-C14A-4FCE-9A34-50F2A2170D65}"/>
              </a:ext>
            </a:extLst>
          </p:cNvPr>
          <p:cNvSpPr/>
          <p:nvPr/>
        </p:nvSpPr>
        <p:spPr>
          <a:xfrm>
            <a:off x="9211482" y="1407092"/>
            <a:ext cx="871157" cy="646067"/>
          </a:xfrm>
          <a:prstGeom prst="actionButtonForwardNex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Rectángulo 3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64491EF3-64FB-4417-87B2-44910102F008}"/>
              </a:ext>
            </a:extLst>
          </p:cNvPr>
          <p:cNvSpPr/>
          <p:nvPr/>
        </p:nvSpPr>
        <p:spPr>
          <a:xfrm>
            <a:off x="160467" y="1268460"/>
            <a:ext cx="1543821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blew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Rectángulo 6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E3029BE5-89A4-457B-8F50-DA3E15B0B5EF}"/>
              </a:ext>
            </a:extLst>
          </p:cNvPr>
          <p:cNvSpPr/>
          <p:nvPr/>
        </p:nvSpPr>
        <p:spPr>
          <a:xfrm>
            <a:off x="115905" y="3517563"/>
            <a:ext cx="2410275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became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9" name="Rectángulo 8">
            <a:hlinkClick r:id="" action="ppaction://noaction">
              <a:snd r:embed="rId4" name="chimes.wav"/>
            </a:hlinkClick>
            <a:extLst>
              <a:ext uri="{FF2B5EF4-FFF2-40B4-BE49-F238E27FC236}">
                <a16:creationId xmlns:a16="http://schemas.microsoft.com/office/drawing/2014/main" id="{BC360F96-F280-4122-ACE4-C5DCD8D9FFB0}"/>
              </a:ext>
            </a:extLst>
          </p:cNvPr>
          <p:cNvSpPr/>
          <p:nvPr/>
        </p:nvSpPr>
        <p:spPr>
          <a:xfrm>
            <a:off x="1619790" y="5862458"/>
            <a:ext cx="1079719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</a:t>
            </a:r>
            <a:r>
              <a:rPr lang="es-ES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te</a:t>
            </a:r>
          </a:p>
        </p:txBody>
      </p:sp>
      <p:sp>
        <p:nvSpPr>
          <p:cNvPr id="10" name="Rectángulo 9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D33C5272-3D0F-4A2A-B720-BD4F28033B6D}"/>
              </a:ext>
            </a:extLst>
          </p:cNvPr>
          <p:cNvSpPr/>
          <p:nvPr/>
        </p:nvSpPr>
        <p:spPr>
          <a:xfrm>
            <a:off x="3099830" y="5847708"/>
            <a:ext cx="1699311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knew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Rectángulo 10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B44B9F95-A8D4-47DB-92C7-0D1123CE5C63}"/>
              </a:ext>
            </a:extLst>
          </p:cNvPr>
          <p:cNvSpPr/>
          <p:nvPr/>
        </p:nvSpPr>
        <p:spPr>
          <a:xfrm>
            <a:off x="5302773" y="5847708"/>
            <a:ext cx="939681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bit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2" name="Rectángulo 11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631E8A21-CD16-4CF0-BBEA-F22F962CFA57}"/>
              </a:ext>
            </a:extLst>
          </p:cNvPr>
          <p:cNvSpPr/>
          <p:nvPr/>
        </p:nvSpPr>
        <p:spPr>
          <a:xfrm>
            <a:off x="6756056" y="5862458"/>
            <a:ext cx="1701748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came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3" name="Rectángulo 12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8992DB2F-1CF8-46C1-9FC1-726ABD841D5A}"/>
              </a:ext>
            </a:extLst>
          </p:cNvPr>
          <p:cNvSpPr/>
          <p:nvPr/>
        </p:nvSpPr>
        <p:spPr>
          <a:xfrm>
            <a:off x="8620385" y="5847708"/>
            <a:ext cx="182460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swam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4" name="Rectángulo 13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DEB86487-9E1B-4450-A95C-09BADC84EC70}"/>
              </a:ext>
            </a:extLst>
          </p:cNvPr>
          <p:cNvSpPr/>
          <p:nvPr/>
        </p:nvSpPr>
        <p:spPr>
          <a:xfrm>
            <a:off x="10516616" y="4743379"/>
            <a:ext cx="1608454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went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5" name="Rectángulo 14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C39A95CD-26F9-488B-AF38-193ABD08C07B}"/>
              </a:ext>
            </a:extLst>
          </p:cNvPr>
          <p:cNvSpPr/>
          <p:nvPr/>
        </p:nvSpPr>
        <p:spPr>
          <a:xfrm>
            <a:off x="10337786" y="3631280"/>
            <a:ext cx="178632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drank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6" name="Rectángulo 15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59E2CE93-5A58-4778-BE2C-F077BA5CAD5C}"/>
              </a:ext>
            </a:extLst>
          </p:cNvPr>
          <p:cNvSpPr/>
          <p:nvPr/>
        </p:nvSpPr>
        <p:spPr>
          <a:xfrm>
            <a:off x="9673371" y="2493219"/>
            <a:ext cx="2424125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brought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7" name="Rectángulo 16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21C26A19-4439-4BCE-899D-54C5A613CF08}"/>
              </a:ext>
            </a:extLst>
          </p:cNvPr>
          <p:cNvSpPr/>
          <p:nvPr/>
        </p:nvSpPr>
        <p:spPr>
          <a:xfrm>
            <a:off x="10769217" y="1295848"/>
            <a:ext cx="1103251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got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8" name="Rectángulo 17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E3814306-ABA8-407D-A207-C9B4CD4F31A8}"/>
              </a:ext>
            </a:extLst>
          </p:cNvPr>
          <p:cNvSpPr/>
          <p:nvPr/>
        </p:nvSpPr>
        <p:spPr>
          <a:xfrm>
            <a:off x="10591860" y="157787"/>
            <a:ext cx="145796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read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9" name="Rectángulo 18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638208AD-5DFC-473B-A217-A51F1BA213AC}"/>
              </a:ext>
            </a:extLst>
          </p:cNvPr>
          <p:cNvSpPr/>
          <p:nvPr/>
        </p:nvSpPr>
        <p:spPr>
          <a:xfrm>
            <a:off x="160467" y="157787"/>
            <a:ext cx="1846019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wrote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0" name="Rectángulo 19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338CD8FB-AD8D-4334-9959-1510B921B413}"/>
              </a:ext>
            </a:extLst>
          </p:cNvPr>
          <p:cNvSpPr/>
          <p:nvPr/>
        </p:nvSpPr>
        <p:spPr>
          <a:xfrm>
            <a:off x="115905" y="4554610"/>
            <a:ext cx="220605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0" cap="none" spc="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Bought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1" name="Rectángulo 20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EADEE166-EEBE-4B63-A17C-F311342CE526}"/>
              </a:ext>
            </a:extLst>
          </p:cNvPr>
          <p:cNvSpPr/>
          <p:nvPr/>
        </p:nvSpPr>
        <p:spPr>
          <a:xfrm>
            <a:off x="2321958" y="157787"/>
            <a:ext cx="1071127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did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2" name="Rectángulo 21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409E5EB6-CF21-425C-8E96-59EB4C74F52A}"/>
              </a:ext>
            </a:extLst>
          </p:cNvPr>
          <p:cNvSpPr/>
          <p:nvPr/>
        </p:nvSpPr>
        <p:spPr>
          <a:xfrm>
            <a:off x="4083453" y="139528"/>
            <a:ext cx="190148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began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3" name="Rectángulo 22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D7ED5B64-C071-48A2-8AEB-A209B19BA009}"/>
              </a:ext>
            </a:extLst>
          </p:cNvPr>
          <p:cNvSpPr/>
          <p:nvPr/>
        </p:nvSpPr>
        <p:spPr>
          <a:xfrm>
            <a:off x="6653500" y="169759"/>
            <a:ext cx="110825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ran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4" name="Rectángulo 23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FDD85CB0-4211-4818-9659-D7E9387AD210}"/>
              </a:ext>
            </a:extLst>
          </p:cNvPr>
          <p:cNvSpPr/>
          <p:nvPr/>
        </p:nvSpPr>
        <p:spPr>
          <a:xfrm>
            <a:off x="8305893" y="143585"/>
            <a:ext cx="1898340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forgot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5" name="Rectángulo 24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F31E28D9-129D-4845-B028-DFBE9DF93EEF}"/>
              </a:ext>
            </a:extLst>
          </p:cNvPr>
          <p:cNvSpPr/>
          <p:nvPr/>
        </p:nvSpPr>
        <p:spPr>
          <a:xfrm>
            <a:off x="10582499" y="5862706"/>
            <a:ext cx="1476686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sang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6" name="Rectángulo 25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3FC917D0-3183-48BE-9F5E-E4F6EEE1841E}"/>
              </a:ext>
            </a:extLst>
          </p:cNvPr>
          <p:cNvSpPr/>
          <p:nvPr/>
        </p:nvSpPr>
        <p:spPr>
          <a:xfrm>
            <a:off x="182796" y="5868123"/>
            <a:ext cx="1144865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put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7" name="Rectángulo 26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0B9038BF-C1C1-4182-9627-BC992CA8ADEB}"/>
              </a:ext>
            </a:extLst>
          </p:cNvPr>
          <p:cNvSpPr/>
          <p:nvPr/>
        </p:nvSpPr>
        <p:spPr>
          <a:xfrm>
            <a:off x="165724" y="2305507"/>
            <a:ext cx="295414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was</a:t>
            </a:r>
            <a:r>
              <a:rPr lang="es-E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/</a:t>
            </a:r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were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E0DEE84A-564C-4F97-B783-5CECF3FABDA3}"/>
              </a:ext>
            </a:extLst>
          </p:cNvPr>
          <p:cNvSpPr txBox="1"/>
          <p:nvPr/>
        </p:nvSpPr>
        <p:spPr>
          <a:xfrm>
            <a:off x="3949486" y="1525534"/>
            <a:ext cx="3740732" cy="52322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s-ES" sz="2800" dirty="0" err="1"/>
              <a:t>What’s</a:t>
            </a:r>
            <a:r>
              <a:rPr lang="es-ES" sz="2800" dirty="0"/>
              <a:t> </a:t>
            </a:r>
            <a:r>
              <a:rPr lang="es-ES" sz="2800" dirty="0" err="1"/>
              <a:t>the</a:t>
            </a:r>
            <a:r>
              <a:rPr lang="es-ES" sz="2800" dirty="0"/>
              <a:t> simple </a:t>
            </a:r>
            <a:r>
              <a:rPr lang="es-ES" sz="2800" dirty="0" err="1"/>
              <a:t>past</a:t>
            </a:r>
            <a:r>
              <a:rPr lang="es-ES" sz="2800" dirty="0"/>
              <a:t>?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34E11A06-BAA5-4390-8531-5BC71A75D00A}"/>
              </a:ext>
            </a:extLst>
          </p:cNvPr>
          <p:cNvSpPr/>
          <p:nvPr/>
        </p:nvSpPr>
        <p:spPr>
          <a:xfrm>
            <a:off x="5055488" y="2967335"/>
            <a:ext cx="20810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Comer</a:t>
            </a:r>
            <a:endParaRPr lang="es-E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18978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>
        <p15:prstTrans prst="peelOff"/>
      </p:transition>
    </mc:Choice>
    <mc:Fallback xmlns="">
      <p:transition spd="slow" advClick="0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otón de acción: ir hacia delante o siguiente 2">
            <a:hlinkClick r:id="" action="ppaction://hlinkshowjump?jump=nextslide" highlightClick="1">
              <a:snd r:embed="rId2" name="click.wav"/>
            </a:hlinkClick>
            <a:extLst>
              <a:ext uri="{FF2B5EF4-FFF2-40B4-BE49-F238E27FC236}">
                <a16:creationId xmlns:a16="http://schemas.microsoft.com/office/drawing/2014/main" id="{A3299AFA-C14A-4FCE-9A34-50F2A2170D65}"/>
              </a:ext>
            </a:extLst>
          </p:cNvPr>
          <p:cNvSpPr/>
          <p:nvPr/>
        </p:nvSpPr>
        <p:spPr>
          <a:xfrm>
            <a:off x="9211482" y="1407092"/>
            <a:ext cx="871157" cy="646067"/>
          </a:xfrm>
          <a:prstGeom prst="actionButtonForwardNex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Rectángulo 3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64491EF3-64FB-4417-87B2-44910102F008}"/>
              </a:ext>
            </a:extLst>
          </p:cNvPr>
          <p:cNvSpPr/>
          <p:nvPr/>
        </p:nvSpPr>
        <p:spPr>
          <a:xfrm>
            <a:off x="160467" y="1268460"/>
            <a:ext cx="1543821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blew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Rectángulo 6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E3029BE5-89A4-457B-8F50-DA3E15B0B5EF}"/>
              </a:ext>
            </a:extLst>
          </p:cNvPr>
          <p:cNvSpPr/>
          <p:nvPr/>
        </p:nvSpPr>
        <p:spPr>
          <a:xfrm>
            <a:off x="115905" y="3517563"/>
            <a:ext cx="2410275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became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9" name="Rectángulo 8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BC360F96-F280-4122-ACE4-C5DCD8D9FFB0}"/>
              </a:ext>
            </a:extLst>
          </p:cNvPr>
          <p:cNvSpPr/>
          <p:nvPr/>
        </p:nvSpPr>
        <p:spPr>
          <a:xfrm>
            <a:off x="1585186" y="5862458"/>
            <a:ext cx="115448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run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0" name="Rectángulo 9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D33C5272-3D0F-4A2A-B720-BD4F28033B6D}"/>
              </a:ext>
            </a:extLst>
          </p:cNvPr>
          <p:cNvSpPr/>
          <p:nvPr/>
        </p:nvSpPr>
        <p:spPr>
          <a:xfrm>
            <a:off x="3099830" y="5847708"/>
            <a:ext cx="1699311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knew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Rectángulo 10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B44B9F95-A8D4-47DB-92C7-0D1123CE5C63}"/>
              </a:ext>
            </a:extLst>
          </p:cNvPr>
          <p:cNvSpPr/>
          <p:nvPr/>
        </p:nvSpPr>
        <p:spPr>
          <a:xfrm>
            <a:off x="5302773" y="5847708"/>
            <a:ext cx="939681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bit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2" name="Rectángulo 11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631E8A21-CD16-4CF0-BBEA-F22F962CFA57}"/>
              </a:ext>
            </a:extLst>
          </p:cNvPr>
          <p:cNvSpPr/>
          <p:nvPr/>
        </p:nvSpPr>
        <p:spPr>
          <a:xfrm>
            <a:off x="6756056" y="5862458"/>
            <a:ext cx="1701748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came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3" name="Rectángulo 12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8992DB2F-1CF8-46C1-9FC1-726ABD841D5A}"/>
              </a:ext>
            </a:extLst>
          </p:cNvPr>
          <p:cNvSpPr/>
          <p:nvPr/>
        </p:nvSpPr>
        <p:spPr>
          <a:xfrm>
            <a:off x="8631814" y="5847708"/>
            <a:ext cx="182460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swam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4" name="Rectángulo 13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DEB86487-9E1B-4450-A95C-09BADC84EC70}"/>
              </a:ext>
            </a:extLst>
          </p:cNvPr>
          <p:cNvSpPr/>
          <p:nvPr/>
        </p:nvSpPr>
        <p:spPr>
          <a:xfrm>
            <a:off x="10516616" y="4743379"/>
            <a:ext cx="1608454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went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5" name="Rectángulo 14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C39A95CD-26F9-488B-AF38-193ABD08C07B}"/>
              </a:ext>
            </a:extLst>
          </p:cNvPr>
          <p:cNvSpPr/>
          <p:nvPr/>
        </p:nvSpPr>
        <p:spPr>
          <a:xfrm>
            <a:off x="10338747" y="3631280"/>
            <a:ext cx="178632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drank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6" name="Rectángulo 15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59E2CE93-5A58-4778-BE2C-F077BA5CAD5C}"/>
              </a:ext>
            </a:extLst>
          </p:cNvPr>
          <p:cNvSpPr/>
          <p:nvPr/>
        </p:nvSpPr>
        <p:spPr>
          <a:xfrm>
            <a:off x="9678963" y="2493219"/>
            <a:ext cx="2424125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brought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7" name="Rectángulo 16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21C26A19-4439-4BCE-899D-54C5A613CF08}"/>
              </a:ext>
            </a:extLst>
          </p:cNvPr>
          <p:cNvSpPr/>
          <p:nvPr/>
        </p:nvSpPr>
        <p:spPr>
          <a:xfrm>
            <a:off x="10769217" y="1295848"/>
            <a:ext cx="1103251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got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8" name="Rectángulo 17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E3814306-ABA8-407D-A207-C9B4CD4F31A8}"/>
              </a:ext>
            </a:extLst>
          </p:cNvPr>
          <p:cNvSpPr/>
          <p:nvPr/>
        </p:nvSpPr>
        <p:spPr>
          <a:xfrm>
            <a:off x="10591861" y="157787"/>
            <a:ext cx="145796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read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9" name="Rectángulo 18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638208AD-5DFC-473B-A217-A51F1BA213AC}"/>
              </a:ext>
            </a:extLst>
          </p:cNvPr>
          <p:cNvSpPr/>
          <p:nvPr/>
        </p:nvSpPr>
        <p:spPr>
          <a:xfrm>
            <a:off x="160467" y="157787"/>
            <a:ext cx="1846019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wrote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0" name="Rectángulo 19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338CD8FB-AD8D-4334-9959-1510B921B413}"/>
              </a:ext>
            </a:extLst>
          </p:cNvPr>
          <p:cNvSpPr/>
          <p:nvPr/>
        </p:nvSpPr>
        <p:spPr>
          <a:xfrm>
            <a:off x="115905" y="4554610"/>
            <a:ext cx="220605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0" cap="none" spc="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Bought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1" name="Rectángulo 20">
            <a:hlinkClick r:id="" action="ppaction://noaction">
              <a:snd r:embed="rId4" name="chimes.wav"/>
            </a:hlinkClick>
            <a:extLst>
              <a:ext uri="{FF2B5EF4-FFF2-40B4-BE49-F238E27FC236}">
                <a16:creationId xmlns:a16="http://schemas.microsoft.com/office/drawing/2014/main" id="{EADEE166-EEBE-4B63-A17C-F311342CE526}"/>
              </a:ext>
            </a:extLst>
          </p:cNvPr>
          <p:cNvSpPr/>
          <p:nvPr/>
        </p:nvSpPr>
        <p:spPr>
          <a:xfrm>
            <a:off x="2438823" y="157787"/>
            <a:ext cx="1071127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did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2" name="Rectángulo 21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409E5EB6-CF21-425C-8E96-59EB4C74F52A}"/>
              </a:ext>
            </a:extLst>
          </p:cNvPr>
          <p:cNvSpPr/>
          <p:nvPr/>
        </p:nvSpPr>
        <p:spPr>
          <a:xfrm>
            <a:off x="4083453" y="139528"/>
            <a:ext cx="190148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began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3" name="Rectángulo 22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D7ED5B64-C071-48A2-8AEB-A209B19BA009}"/>
              </a:ext>
            </a:extLst>
          </p:cNvPr>
          <p:cNvSpPr/>
          <p:nvPr/>
        </p:nvSpPr>
        <p:spPr>
          <a:xfrm>
            <a:off x="6626019" y="157787"/>
            <a:ext cx="110825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ran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4" name="Rectángulo 23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FDD85CB0-4211-4818-9659-D7E9387AD210}"/>
              </a:ext>
            </a:extLst>
          </p:cNvPr>
          <p:cNvSpPr/>
          <p:nvPr/>
        </p:nvSpPr>
        <p:spPr>
          <a:xfrm>
            <a:off x="8262312" y="139528"/>
            <a:ext cx="1898340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forgot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5" name="Rectángulo 24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F31E28D9-129D-4845-B028-DFBE9DF93EEF}"/>
              </a:ext>
            </a:extLst>
          </p:cNvPr>
          <p:cNvSpPr/>
          <p:nvPr/>
        </p:nvSpPr>
        <p:spPr>
          <a:xfrm>
            <a:off x="10582499" y="5862706"/>
            <a:ext cx="1476686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sang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6" name="Rectángulo 25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3FC917D0-3183-48BE-9F5E-E4F6EEE1841E}"/>
              </a:ext>
            </a:extLst>
          </p:cNvPr>
          <p:cNvSpPr/>
          <p:nvPr/>
        </p:nvSpPr>
        <p:spPr>
          <a:xfrm>
            <a:off x="187038" y="5872588"/>
            <a:ext cx="1144865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put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7" name="Rectángulo 26">
            <a:hlinkClick r:id="" action="ppaction://noaction">
              <a:snd r:embed="rId3" name="suction.wav"/>
            </a:hlinkClick>
            <a:extLst>
              <a:ext uri="{FF2B5EF4-FFF2-40B4-BE49-F238E27FC236}">
                <a16:creationId xmlns:a16="http://schemas.microsoft.com/office/drawing/2014/main" id="{0B9038BF-C1C1-4182-9627-BC992CA8ADEB}"/>
              </a:ext>
            </a:extLst>
          </p:cNvPr>
          <p:cNvSpPr/>
          <p:nvPr/>
        </p:nvSpPr>
        <p:spPr>
          <a:xfrm>
            <a:off x="160467" y="2305507"/>
            <a:ext cx="2954143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was</a:t>
            </a:r>
            <a:r>
              <a:rPr lang="es-E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/</a:t>
            </a:r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were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E0DEE84A-564C-4F97-B783-5CECF3FABDA3}"/>
              </a:ext>
            </a:extLst>
          </p:cNvPr>
          <p:cNvSpPr txBox="1"/>
          <p:nvPr/>
        </p:nvSpPr>
        <p:spPr>
          <a:xfrm>
            <a:off x="3949486" y="1525534"/>
            <a:ext cx="3740732" cy="52322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s-ES" sz="2800" dirty="0" err="1"/>
              <a:t>What’s</a:t>
            </a:r>
            <a:r>
              <a:rPr lang="es-ES" sz="2800" dirty="0"/>
              <a:t> </a:t>
            </a:r>
            <a:r>
              <a:rPr lang="es-ES" sz="2800" dirty="0" err="1"/>
              <a:t>the</a:t>
            </a:r>
            <a:r>
              <a:rPr lang="es-ES" sz="2800" dirty="0"/>
              <a:t> simple </a:t>
            </a:r>
            <a:r>
              <a:rPr lang="es-ES" sz="2800" dirty="0" err="1"/>
              <a:t>past</a:t>
            </a:r>
            <a:r>
              <a:rPr lang="es-ES" sz="2800" dirty="0"/>
              <a:t>?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34E11A06-BAA5-4390-8531-5BC71A75D00A}"/>
              </a:ext>
            </a:extLst>
          </p:cNvPr>
          <p:cNvSpPr/>
          <p:nvPr/>
        </p:nvSpPr>
        <p:spPr>
          <a:xfrm>
            <a:off x="5204568" y="2967335"/>
            <a:ext cx="17828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hacer</a:t>
            </a:r>
          </a:p>
        </p:txBody>
      </p:sp>
    </p:spTree>
    <p:extLst>
      <p:ext uri="{BB962C8B-B14F-4D97-AF65-F5344CB8AC3E}">
        <p14:creationId xmlns:p14="http://schemas.microsoft.com/office/powerpoint/2010/main" val="175513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>
        <p15:prstTrans prst="pageCurlDouble"/>
      </p:transition>
    </mc:Choice>
    <mc:Fallback xmlns="">
      <p:transition spd="slow" advClick="0"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5C987BD620F89C4199F4B6CA6C6F58FB" ma:contentTypeVersion="10" ma:contentTypeDescription="Crear nuevo documento." ma:contentTypeScope="" ma:versionID="3cc1ed208fe69ab89e258e316264c1d8">
  <xsd:schema xmlns:xsd="http://www.w3.org/2001/XMLSchema" xmlns:xs="http://www.w3.org/2001/XMLSchema" xmlns:p="http://schemas.microsoft.com/office/2006/metadata/properties" xmlns:ns2="ca3bcc44-6c4c-4606-b2d9-0716038e47f3" xmlns:ns3="067597ab-64c3-4e0b-9f87-2d8b1fa10b9c" targetNamespace="http://schemas.microsoft.com/office/2006/metadata/properties" ma:root="true" ma:fieldsID="d2da90cd869c9793fbfb7beec2094016" ns2:_="" ns3:_="">
    <xsd:import namespace="ca3bcc44-6c4c-4606-b2d9-0716038e47f3"/>
    <xsd:import namespace="067597ab-64c3-4e0b-9f87-2d8b1fa10b9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3bcc44-6c4c-4606-b2d9-0716038e47f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7597ab-64c3-4e0b-9f87-2d8b1fa10b9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A439FCB-9BE1-4219-9521-905B569EFD9D}"/>
</file>

<file path=customXml/itemProps2.xml><?xml version="1.0" encoding="utf-8"?>
<ds:datastoreItem xmlns:ds="http://schemas.openxmlformats.org/officeDocument/2006/customXml" ds:itemID="{F3BBE3D6-4EE5-4FE9-8F7E-26B31D9C98C0}"/>
</file>

<file path=customXml/itemProps3.xml><?xml version="1.0" encoding="utf-8"?>
<ds:datastoreItem xmlns:ds="http://schemas.openxmlformats.org/officeDocument/2006/customXml" ds:itemID="{DFCD9C08-1199-43A2-8944-5FDD537933F9}"/>
</file>

<file path=docProps/app.xml><?xml version="1.0" encoding="utf-8"?>
<Properties xmlns="http://schemas.openxmlformats.org/officeDocument/2006/extended-properties" xmlns:vt="http://schemas.openxmlformats.org/officeDocument/2006/docPropsVTypes">
  <TotalTime>446</TotalTime>
  <Words>630</Words>
  <Application>Microsoft Office PowerPoint</Application>
  <PresentationFormat>Panorámica</PresentationFormat>
  <Paragraphs>488</Paragraphs>
  <Slides>23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NATIVIDAD CASTAÑO CASANUEVA</dc:creator>
  <cp:lastModifiedBy>NATIVIDAD CASTAÑO CASANUEVA</cp:lastModifiedBy>
  <cp:revision>6</cp:revision>
  <dcterms:created xsi:type="dcterms:W3CDTF">2022-02-16T19:56:11Z</dcterms:created>
  <dcterms:modified xsi:type="dcterms:W3CDTF">2022-02-22T18:15:07Z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0x0101005C987BD620F89C4199F4B6CA6C6F58FB</vt:lpwstr>
  </property>
</Properties>
</file>