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1" r:id="rId5"/>
    <p:sldId id="262" r:id="rId6"/>
    <p:sldId id="270" r:id="rId7"/>
    <p:sldId id="264" r:id="rId8"/>
    <p:sldId id="265" r:id="rId9"/>
    <p:sldId id="266" r:id="rId10"/>
    <p:sldId id="271" r:id="rId11"/>
    <p:sldId id="272" r:id="rId12"/>
    <p:sldId id="268" r:id="rId13"/>
    <p:sldId id="267" r:id="rId14"/>
    <p:sldId id="273" r:id="rId15"/>
    <p:sldId id="274" r:id="rId16"/>
    <p:sldId id="269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CCDEBA-52FF-4B06-BBEB-614D4639706C}" v="1" dt="2023-03-14T09:03:36.734"/>
    <p1510:client id="{31838F21-FF60-346C-75E8-D0FCAAA347C8}" v="1" dt="2023-03-14T09:04:02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8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20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MARTINEZ VAZQUEZ" userId="e4f08d6a-f9ff-417c-8326-f9c63e3892ec" providerId="ADAL" clId="{17C65062-20F6-4186-933B-ABEE119DCF89}"/>
    <pc:docChg chg="delSld">
      <pc:chgData name="DANIEL MARTINEZ VAZQUEZ" userId="e4f08d6a-f9ff-417c-8326-f9c63e3892ec" providerId="ADAL" clId="{17C65062-20F6-4186-933B-ABEE119DCF89}" dt="2023-03-14T09:12:25.891" v="0" actId="47"/>
      <pc:docMkLst>
        <pc:docMk/>
      </pc:docMkLst>
      <pc:sldChg chg="del">
        <pc:chgData name="DANIEL MARTINEZ VAZQUEZ" userId="e4f08d6a-f9ff-417c-8326-f9c63e3892ec" providerId="ADAL" clId="{17C65062-20F6-4186-933B-ABEE119DCF89}" dt="2023-03-14T09:12:25.891" v="0" actId="47"/>
        <pc:sldMkLst>
          <pc:docMk/>
          <pc:sldMk cId="2765428012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C81AA-4146-4530-92D6-9481A2492251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65B44-130E-4F75-9C4F-15B19EB5AA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022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Clic </a:t>
            </a:r>
            <a:r>
              <a:rPr lang="es-ES"/>
              <a:t>en título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65B44-130E-4F75-9C4F-15B19EB5AA6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0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60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37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07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662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108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23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31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025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07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0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93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3CEB-7867-48A3-8588-2357642EEBC7}" type="datetimeFigureOut">
              <a:rPr lang="es-ES" smtClean="0"/>
              <a:t>14/03/2023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CD544-8F61-4349-9157-8650728ACD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30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crosoft.com/es-es/office/v%C3%ADdeo-de-aprendizaje-de-onedrive-1f608184-b7e6-43ca-8753-2ff67920313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icrosoft.com/es-es/videoplayer/embed/RWfz1M?pid=ocpVideo0-innerdiv-oneplayer&amp;postJsllMsg=true&amp;maskLevel=20&amp;market=es-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808246" y="2654096"/>
            <a:ext cx="687693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>
                    <a:lumMod val="95000"/>
                  </a:schemeClr>
                </a:solidFill>
              </a:rPr>
              <a:t> OneDrive</a:t>
            </a:r>
          </a:p>
        </p:txBody>
      </p:sp>
    </p:spTree>
    <p:extLst>
      <p:ext uri="{BB962C8B-B14F-4D97-AF65-F5344CB8AC3E}">
        <p14:creationId xmlns:p14="http://schemas.microsoft.com/office/powerpoint/2010/main" val="117805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69208" y="845727"/>
            <a:ext cx="2737576" cy="4302926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523" y="119072"/>
            <a:ext cx="6371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Compartir: Gestionar permisos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485438" y="2001036"/>
            <a:ext cx="27785" cy="66735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125" y="765403"/>
            <a:ext cx="3959647" cy="5382616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3404844" y="2351605"/>
            <a:ext cx="1264111" cy="45510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/>
          <p:cNvSpPr/>
          <p:nvPr/>
        </p:nvSpPr>
        <p:spPr>
          <a:xfrm>
            <a:off x="9140612" y="871107"/>
            <a:ext cx="1938417" cy="463006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Conector recto de flecha 30"/>
          <p:cNvCxnSpPr>
            <a:cxnSpLocks/>
            <a:stCxn id="21" idx="3"/>
          </p:cNvCxnSpPr>
          <p:nvPr/>
        </p:nvCxnSpPr>
        <p:spPr>
          <a:xfrm>
            <a:off x="4668955" y="2579156"/>
            <a:ext cx="489772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e 34"/>
          <p:cNvSpPr/>
          <p:nvPr/>
        </p:nvSpPr>
        <p:spPr>
          <a:xfrm>
            <a:off x="7289020" y="2380141"/>
            <a:ext cx="372170" cy="426566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6" name="Conector recto de flecha 35"/>
          <p:cNvCxnSpPr>
            <a:cxnSpLocks/>
          </p:cNvCxnSpPr>
          <p:nvPr/>
        </p:nvCxnSpPr>
        <p:spPr>
          <a:xfrm>
            <a:off x="7768479" y="2641772"/>
            <a:ext cx="589053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11241075" y="1285865"/>
            <a:ext cx="853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Quitar vínculo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58D4E60A-5611-4F53-BD4D-048D67A41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42374" y="907752"/>
            <a:ext cx="2418336" cy="4302926"/>
          </a:xfrm>
          <a:prstGeom prst="rect">
            <a:avLst/>
          </a:prstGeom>
        </p:spPr>
      </p:pic>
      <p:sp>
        <p:nvSpPr>
          <p:cNvPr id="23" name="Elipse 22">
            <a:extLst>
              <a:ext uri="{FF2B5EF4-FFF2-40B4-BE49-F238E27FC236}">
                <a16:creationId xmlns:a16="http://schemas.microsoft.com/office/drawing/2014/main" id="{27D62C47-A86B-4298-9501-1C586BAFC85D}"/>
              </a:ext>
            </a:extLst>
          </p:cNvPr>
          <p:cNvSpPr/>
          <p:nvPr/>
        </p:nvSpPr>
        <p:spPr>
          <a:xfrm>
            <a:off x="10416684" y="1289369"/>
            <a:ext cx="372170" cy="426566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1742533B-74DB-43CB-B9AE-ED5B2A8C3061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10788854" y="1502652"/>
            <a:ext cx="507446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516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11818" y="900749"/>
            <a:ext cx="4071404" cy="5128198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357122" y="119072"/>
            <a:ext cx="6371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Historial de versiones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485438" y="2001036"/>
            <a:ext cx="27785" cy="66735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125" y="900749"/>
            <a:ext cx="3959647" cy="5111924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3485438" y="5273617"/>
            <a:ext cx="1264111" cy="45510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Conector recto de flecha 30"/>
          <p:cNvCxnSpPr>
            <a:cxnSpLocks/>
            <a:stCxn id="21" idx="3"/>
          </p:cNvCxnSpPr>
          <p:nvPr/>
        </p:nvCxnSpPr>
        <p:spPr>
          <a:xfrm>
            <a:off x="4749549" y="5501168"/>
            <a:ext cx="489772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e 34"/>
          <p:cNvSpPr/>
          <p:nvPr/>
        </p:nvSpPr>
        <p:spPr>
          <a:xfrm>
            <a:off x="7682199" y="2974783"/>
            <a:ext cx="372170" cy="426566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6" name="Conector recto de flecha 35"/>
          <p:cNvCxnSpPr>
            <a:cxnSpLocks/>
          </p:cNvCxnSpPr>
          <p:nvPr/>
        </p:nvCxnSpPr>
        <p:spPr>
          <a:xfrm>
            <a:off x="8054369" y="3208277"/>
            <a:ext cx="1213199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58D4E60A-5611-4F53-BD4D-048D67A41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0612" y="1929218"/>
            <a:ext cx="2418336" cy="2228041"/>
          </a:xfrm>
          <a:prstGeom prst="rect">
            <a:avLst/>
          </a:prstGeom>
        </p:spPr>
      </p:pic>
      <p:sp>
        <p:nvSpPr>
          <p:cNvPr id="23" name="Elipse 22">
            <a:extLst>
              <a:ext uri="{FF2B5EF4-FFF2-40B4-BE49-F238E27FC236}">
                <a16:creationId xmlns:a16="http://schemas.microsoft.com/office/drawing/2014/main" id="{27D62C47-A86B-4298-9501-1C586BAFC85D}"/>
              </a:ext>
            </a:extLst>
          </p:cNvPr>
          <p:cNvSpPr/>
          <p:nvPr/>
        </p:nvSpPr>
        <p:spPr>
          <a:xfrm>
            <a:off x="9903538" y="2781711"/>
            <a:ext cx="650748" cy="426566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1742533B-74DB-43CB-B9AE-ED5B2A8C3061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10554286" y="2994994"/>
            <a:ext cx="228868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4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/>
          <a:srcRect b="65450"/>
          <a:stretch/>
        </p:blipFill>
        <p:spPr>
          <a:xfrm>
            <a:off x="627148" y="956498"/>
            <a:ext cx="5772150" cy="408068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523" y="119072"/>
            <a:ext cx="288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Sincronizar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641143" y="936357"/>
            <a:ext cx="1320304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5441688" y="1749281"/>
            <a:ext cx="52213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/>
              <a:t>Permite que mis archivos se modifiquen y se guarden automáticamente en el equipo que trabajo y en la NUBE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4961447" y="1395569"/>
            <a:ext cx="628522" cy="25724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086" y="1968404"/>
            <a:ext cx="1489099" cy="1866617"/>
          </a:xfrm>
          <a:prstGeom prst="rect">
            <a:avLst/>
          </a:prstGeom>
        </p:spPr>
      </p:pic>
      <p:sp>
        <p:nvSpPr>
          <p:cNvPr id="19" name="Elipse 18"/>
          <p:cNvSpPr/>
          <p:nvPr/>
        </p:nvSpPr>
        <p:spPr>
          <a:xfrm>
            <a:off x="1004244" y="2488983"/>
            <a:ext cx="894391" cy="863378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451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/>
          <a:srcRect b="65450"/>
          <a:stretch/>
        </p:blipFill>
        <p:spPr>
          <a:xfrm>
            <a:off x="627148" y="956498"/>
            <a:ext cx="5772150" cy="408068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523" y="119072"/>
            <a:ext cx="288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Sincronizar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641143" y="936357"/>
            <a:ext cx="1320304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4961447" y="1395569"/>
            <a:ext cx="628522" cy="25724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086" y="1968404"/>
            <a:ext cx="1489099" cy="1866617"/>
          </a:xfrm>
          <a:prstGeom prst="rect">
            <a:avLst/>
          </a:prstGeom>
        </p:spPr>
      </p:pic>
      <p:sp>
        <p:nvSpPr>
          <p:cNvPr id="19" name="Elipse 18"/>
          <p:cNvSpPr/>
          <p:nvPr/>
        </p:nvSpPr>
        <p:spPr>
          <a:xfrm>
            <a:off x="1004244" y="2488983"/>
            <a:ext cx="894391" cy="863378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94F188-E9FA-40A7-BE8E-911231349F9B}"/>
              </a:ext>
            </a:extLst>
          </p:cNvPr>
          <p:cNvSpPr txBox="1"/>
          <p:nvPr/>
        </p:nvSpPr>
        <p:spPr>
          <a:xfrm>
            <a:off x="2718674" y="1676265"/>
            <a:ext cx="8885962" cy="3475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quisiera 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SINCRONIZAR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 ONEDRIVE con mi PC pincharía en sincronización. Si no tengo Windows 10 en el equipo, lo mejor es borrar todas las versiones que tenga del paquete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instalar la que nos permite nuestra cuenta EDUCACYL (desde Office 365 – Pinchar en Instalar Office, aplicaciones de Office 365). Una vez instalado todo el paquete, pincho en sincronización y se me abre una ventana para que vuelva a introducir mis datos EDUCACYL). Tendría que darle tiempo para que se sincronizase todo hasta que la nube de la barra de tareas se quede fija en azul.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289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523" y="119072"/>
            <a:ext cx="288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Sincronizar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94F188-E9FA-40A7-BE8E-911231349F9B}"/>
              </a:ext>
            </a:extLst>
          </p:cNvPr>
          <p:cNvSpPr txBox="1"/>
          <p:nvPr/>
        </p:nvSpPr>
        <p:spPr>
          <a:xfrm>
            <a:off x="5714110" y="650654"/>
            <a:ext cx="6143841" cy="2644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quiero 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quitar la sincronización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mi ONEDRIVE en el equipo, pincho con el botón derecho en la nube de la barra de tareas, voy a configuración y pincho en DESVINCULAR DE ESTE EQUIPO. Si quiero quitar los documentos tengo que borrar la carpeta que por defecto estará en C:Usuarios…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02221B5A-9D9D-4CD0-BCE7-0AF612477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99" y="765403"/>
            <a:ext cx="4709866" cy="585369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575051" y="2053221"/>
            <a:ext cx="1320304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de flecha 14"/>
          <p:cNvCxnSpPr>
            <a:cxnSpLocks/>
          </p:cNvCxnSpPr>
          <p:nvPr/>
        </p:nvCxnSpPr>
        <p:spPr>
          <a:xfrm>
            <a:off x="4047810" y="2295728"/>
            <a:ext cx="1484132" cy="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2050141" y="2703625"/>
            <a:ext cx="1320304" cy="863378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C59FB35-342A-406F-BAF3-78EDB8351872}"/>
              </a:ext>
            </a:extLst>
          </p:cNvPr>
          <p:cNvCxnSpPr>
            <a:cxnSpLocks/>
          </p:cNvCxnSpPr>
          <p:nvPr/>
        </p:nvCxnSpPr>
        <p:spPr>
          <a:xfrm>
            <a:off x="3305744" y="3430490"/>
            <a:ext cx="2408366" cy="1277434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C0CF2DA6-85D1-4055-AD2C-198ADB49B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955" y="3076831"/>
            <a:ext cx="5190264" cy="356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18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339998" y="78805"/>
            <a:ext cx="4726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Instalar paquete Office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94F188-E9FA-40A7-BE8E-911231349F9B}"/>
              </a:ext>
            </a:extLst>
          </p:cNvPr>
          <p:cNvSpPr txBox="1"/>
          <p:nvPr/>
        </p:nvSpPr>
        <p:spPr>
          <a:xfrm>
            <a:off x="5714110" y="650654"/>
            <a:ext cx="6143841" cy="2644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clicar en Office 365, arriba a la derecha tenemos 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Instalar Office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Podemos hacerlo en 5 dispositivos distintos (5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Pcs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5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tablets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5 smartphones…). Antes de iniciar la instalación es conveniente desinstalar los programas de Office que tengamos en el PC (Word,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Powerpoint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</a:t>
            </a: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 y reiniciar el PC.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2221B5A-9D9D-4CD0-BCE7-0AF612477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289" y="860017"/>
            <a:ext cx="4709866" cy="3190554"/>
          </a:xfrm>
          <a:prstGeom prst="rect">
            <a:avLst/>
          </a:prstGeom>
        </p:spPr>
      </p:pic>
      <p:sp>
        <p:nvSpPr>
          <p:cNvPr id="19" name="Elipse 18"/>
          <p:cNvSpPr/>
          <p:nvPr/>
        </p:nvSpPr>
        <p:spPr>
          <a:xfrm>
            <a:off x="4085792" y="2430609"/>
            <a:ext cx="1250364" cy="1300825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C0CF2DA6-85D1-4055-AD2C-198ADB49B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4110" y="2916128"/>
            <a:ext cx="5190264" cy="226888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7342428" y="4272162"/>
            <a:ext cx="1826286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de flecha 14"/>
          <p:cNvCxnSpPr>
            <a:cxnSpLocks/>
          </p:cNvCxnSpPr>
          <p:nvPr/>
        </p:nvCxnSpPr>
        <p:spPr>
          <a:xfrm>
            <a:off x="5166619" y="3566570"/>
            <a:ext cx="2128856" cy="67740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236F5588-BF3A-4A9C-BFBC-3081244A66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014" y="4123566"/>
            <a:ext cx="4067743" cy="2581635"/>
          </a:xfrm>
          <a:prstGeom prst="rect">
            <a:avLst/>
          </a:prstGeom>
        </p:spPr>
      </p:pic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C59FB35-342A-406F-BAF3-78EDB8351872}"/>
              </a:ext>
            </a:extLst>
          </p:cNvPr>
          <p:cNvCxnSpPr>
            <a:cxnSpLocks/>
          </p:cNvCxnSpPr>
          <p:nvPr/>
        </p:nvCxnSpPr>
        <p:spPr>
          <a:xfrm flipH="1">
            <a:off x="3905472" y="4619167"/>
            <a:ext cx="5090248" cy="86500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A1139FF-358E-44B0-A495-3AF7EFCB7719}"/>
              </a:ext>
            </a:extLst>
          </p:cNvPr>
          <p:cNvSpPr/>
          <p:nvPr/>
        </p:nvSpPr>
        <p:spPr>
          <a:xfrm>
            <a:off x="1281960" y="5266286"/>
            <a:ext cx="2993478" cy="71348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839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0356" y="329109"/>
            <a:ext cx="288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Ayuda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5" name="Conector recto de flecha 14"/>
          <p:cNvCxnSpPr>
            <a:cxnSpLocks/>
          </p:cNvCxnSpPr>
          <p:nvPr/>
        </p:nvCxnSpPr>
        <p:spPr>
          <a:xfrm>
            <a:off x="2650734" y="975440"/>
            <a:ext cx="2007763" cy="986277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94F188-E9FA-40A7-BE8E-911231349F9B}"/>
              </a:ext>
            </a:extLst>
          </p:cNvPr>
          <p:cNvSpPr txBox="1"/>
          <p:nvPr/>
        </p:nvSpPr>
        <p:spPr>
          <a:xfrm>
            <a:off x="3283616" y="1936197"/>
            <a:ext cx="6802779" cy="4108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Soporte de Microsoft</a:t>
            </a:r>
            <a:endParaRPr lang="es-E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https://support.microsoft.com/es-es/office/v%C3%ADdeo-de-aprendizaje-de-onedrive-1f608184-b7e6-43ca-8753-2ff679203132</a:t>
            </a:r>
            <a:endParaRPr lang="es-E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0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1026" name="Picture 2" descr="Resultado de imagen de one dr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49" y="1036117"/>
            <a:ext cx="11839685" cy="518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21"/>
          <p:cNvSpPr txBox="1"/>
          <p:nvPr/>
        </p:nvSpPr>
        <p:spPr>
          <a:xfrm>
            <a:off x="679623" y="185779"/>
            <a:ext cx="554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48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4"/>
              </a:rPr>
              <a:t>¿Qué es OneDrive?</a:t>
            </a:r>
            <a:endParaRPr lang="es-ES" sz="4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58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79623" y="185779"/>
            <a:ext cx="6067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Ventajas de OneDrive</a:t>
            </a:r>
            <a:endParaRPr lang="es-ES" sz="4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919596" y="1476774"/>
            <a:ext cx="8525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Gran capacidad de almacenamiento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427089" y="2144873"/>
            <a:ext cx="7389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5">
                    <a:lumMod val="50000"/>
                  </a:schemeClr>
                </a:solidFill>
              </a:rPr>
              <a:t>Organiza todos tus archivos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737678" y="2866658"/>
            <a:ext cx="8025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Acceso rápido a tus documentos de interés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055574" y="3699923"/>
            <a:ext cx="7389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5">
                    <a:lumMod val="50000"/>
                  </a:schemeClr>
                </a:solidFill>
              </a:rPr>
              <a:t>Sincronizado con tu PC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358438" y="4464242"/>
            <a:ext cx="8025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Compartir documentos con la comunidad educativa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821718" y="5189961"/>
            <a:ext cx="7389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5">
                    <a:lumMod val="50000"/>
                  </a:schemeClr>
                </a:solidFill>
              </a:rPr>
              <a:t>Trabajo colaborativo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477789" y="5858060"/>
            <a:ext cx="8025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Ecofriendly</a:t>
            </a:r>
            <a:r>
              <a:rPr lang="es-E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pic>
        <p:nvPicPr>
          <p:cNvPr id="1030" name="Picture 6" descr="Resultado de imagen de icono ventaj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8" y="1768658"/>
            <a:ext cx="3519928" cy="351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69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-248845" y="266676"/>
            <a:ext cx="7082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¿Qué puedo almacenar?</a:t>
            </a:r>
            <a:endParaRPr lang="es-ES" sz="4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30182" y="2020248"/>
            <a:ext cx="393889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600" dirty="0">
                <a:solidFill>
                  <a:schemeClr val="accent5">
                    <a:lumMod val="50000"/>
                  </a:schemeClr>
                </a:solidFill>
              </a:rPr>
              <a:t>1 TB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844232" y="4343960"/>
            <a:ext cx="2047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(1000 GB)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545" y="1550712"/>
            <a:ext cx="821132" cy="872346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6360386" y="2020248"/>
            <a:ext cx="4710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accent5">
                    <a:lumMod val="75000"/>
                  </a:schemeClr>
                </a:solidFill>
              </a:rPr>
              <a:t>50.000 árboles convertidos en papel</a:t>
            </a:r>
          </a:p>
        </p:txBody>
      </p:sp>
      <p:pic>
        <p:nvPicPr>
          <p:cNvPr id="2050" name="Picture 2" descr="Resultado de imagen de pila de pape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8" r="7301"/>
          <a:stretch/>
        </p:blipFill>
        <p:spPr bwMode="auto">
          <a:xfrm>
            <a:off x="5153069" y="2583303"/>
            <a:ext cx="1083213" cy="108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335797" y="3220562"/>
            <a:ext cx="4692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accent5">
                    <a:lumMod val="75000"/>
                  </a:schemeClr>
                </a:solidFill>
              </a:rPr>
              <a:t>16 km de hojas escritas a ordenador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428105" y="9123651"/>
            <a:ext cx="58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250000 canciones de MP3 (para escuchar sin para dos años)</a:t>
            </a:r>
          </a:p>
        </p:txBody>
      </p:sp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027" y="4831343"/>
            <a:ext cx="1266528" cy="12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ultado de imagen de icono fo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484" y="3913469"/>
            <a:ext cx="823833" cy="82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6335797" y="4205460"/>
            <a:ext cx="259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accent5">
                    <a:lumMod val="75000"/>
                  </a:schemeClr>
                </a:solidFill>
              </a:rPr>
              <a:t>500.000 fotografías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6428105" y="5160979"/>
            <a:ext cx="559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accent5">
                    <a:lumMod val="75000"/>
                  </a:schemeClr>
                </a:solidFill>
              </a:rPr>
              <a:t>Dos semanas de películas de DVD sin pausa</a:t>
            </a:r>
          </a:p>
        </p:txBody>
      </p:sp>
    </p:spTree>
    <p:extLst>
      <p:ext uri="{BB962C8B-B14F-4D97-AF65-F5344CB8AC3E}">
        <p14:creationId xmlns:p14="http://schemas.microsoft.com/office/powerpoint/2010/main" val="154535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523" y="-1"/>
            <a:ext cx="7509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Escritorio de OneDrive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9676" y="996478"/>
            <a:ext cx="11332648" cy="573307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6056" y="1558363"/>
            <a:ext cx="1968797" cy="1234264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de flecha 7"/>
          <p:cNvCxnSpPr>
            <a:cxnSpLocks/>
          </p:cNvCxnSpPr>
          <p:nvPr/>
        </p:nvCxnSpPr>
        <p:spPr>
          <a:xfrm flipV="1">
            <a:off x="1799291" y="2792627"/>
            <a:ext cx="0" cy="2344915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624155" y="5137542"/>
            <a:ext cx="1552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Donde estoy trabajando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2559118" y="1351127"/>
            <a:ext cx="4558374" cy="22572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5782826" y="1649997"/>
            <a:ext cx="217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¿Qué puedo hacer?</a:t>
            </a:r>
          </a:p>
        </p:txBody>
      </p:sp>
      <p:cxnSp>
        <p:nvCxnSpPr>
          <p:cNvPr id="15" name="Conector recto de flecha 14"/>
          <p:cNvCxnSpPr>
            <a:cxnSpLocks/>
            <a:stCxn id="14" idx="1"/>
          </p:cNvCxnSpPr>
          <p:nvPr/>
        </p:nvCxnSpPr>
        <p:spPr>
          <a:xfrm flipH="1" flipV="1">
            <a:off x="5513696" y="1605989"/>
            <a:ext cx="269130" cy="228674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7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5914" y="1697460"/>
            <a:ext cx="10079144" cy="2635485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5937" y="282880"/>
            <a:ext cx="10893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¿Cómo CREAR en OneDrive carpetas y/o documentos?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428380" y="1939313"/>
            <a:ext cx="1066134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6347943" y="2386017"/>
            <a:ext cx="3882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Puedes crear un archivo o una carpeta </a:t>
            </a:r>
          </a:p>
        </p:txBody>
      </p:sp>
      <p:cxnSp>
        <p:nvCxnSpPr>
          <p:cNvPr id="15" name="Conector recto de flecha 14"/>
          <p:cNvCxnSpPr>
            <a:cxnSpLocks/>
          </p:cNvCxnSpPr>
          <p:nvPr/>
        </p:nvCxnSpPr>
        <p:spPr>
          <a:xfrm>
            <a:off x="5652491" y="2273822"/>
            <a:ext cx="695452" cy="20250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4379647" y="4347983"/>
            <a:ext cx="27785" cy="66735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3610630" y="5178273"/>
            <a:ext cx="598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La carpeta o archivo creado se AUTOGUARDA en tu </a:t>
            </a:r>
            <a:r>
              <a:rPr lang="es-ES" b="1" dirty="0" err="1"/>
              <a:t>Onedrive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63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148" y="956498"/>
            <a:ext cx="5772150" cy="11811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-395340" y="114683"/>
            <a:ext cx="10893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¿Cómo guardar en OneDrive Documentos de tu PC?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801505" y="910454"/>
            <a:ext cx="1066134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3407691" y="1584964"/>
            <a:ext cx="3984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Puedes cargar un archivo o una carpeta </a:t>
            </a: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2856916" y="1327718"/>
            <a:ext cx="628522" cy="25724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3485438" y="1915406"/>
            <a:ext cx="27785" cy="66735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1143" y="2694328"/>
            <a:ext cx="2011349" cy="3819080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3513222" y="2588116"/>
            <a:ext cx="2240463" cy="392529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/>
          <p:cNvSpPr txBox="1"/>
          <p:nvPr/>
        </p:nvSpPr>
        <p:spPr>
          <a:xfrm>
            <a:off x="5881606" y="3067485"/>
            <a:ext cx="524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Busca el documento/carpeta en la ubicación de tu PC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4"/>
          <a:srcRect r="45692" b="3079"/>
          <a:stretch/>
        </p:blipFill>
        <p:spPr>
          <a:xfrm>
            <a:off x="6019461" y="5387925"/>
            <a:ext cx="5780647" cy="460870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6636585" y="5387925"/>
            <a:ext cx="425398" cy="35536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5" name="Conector recto de flecha 24"/>
          <p:cNvCxnSpPr/>
          <p:nvPr/>
        </p:nvCxnSpPr>
        <p:spPr>
          <a:xfrm>
            <a:off x="5780413" y="4923692"/>
            <a:ext cx="856172" cy="439247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6740474" y="4913086"/>
            <a:ext cx="4646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Este icono indica que el documento es reciente</a:t>
            </a:r>
          </a:p>
        </p:txBody>
      </p:sp>
    </p:spTree>
    <p:extLst>
      <p:ext uri="{BB962C8B-B14F-4D97-AF65-F5344CB8AC3E}">
        <p14:creationId xmlns:p14="http://schemas.microsoft.com/office/powerpoint/2010/main" val="3582993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0" r="12100"/>
          <a:stretch/>
        </p:blipFill>
        <p:spPr>
          <a:xfrm>
            <a:off x="287942" y="1445507"/>
            <a:ext cx="4620101" cy="478155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4023" y="84908"/>
            <a:ext cx="11565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¿Qué acciones puedo hacer con ese archivo en OneDrive?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430124" y="1445506"/>
            <a:ext cx="1735749" cy="5031303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6485206" y="1036117"/>
            <a:ext cx="42871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Puedes realizar estas acciones son </a:t>
            </a:r>
          </a:p>
          <a:p>
            <a:pPr algn="ctr"/>
            <a:r>
              <a:rPr lang="es-ES" sz="2000" b="1" dirty="0">
                <a:solidFill>
                  <a:schemeClr val="accent1">
                    <a:lumMod val="50000"/>
                  </a:schemeClr>
                </a:solidFill>
              </a:rPr>
              <a:t>especialmente interesantes</a:t>
            </a:r>
            <a:r>
              <a:rPr lang="es-ES" b="1" dirty="0"/>
              <a:t>:</a:t>
            </a:r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sz="2800" b="1" dirty="0">
                <a:solidFill>
                  <a:srgbClr val="FF0000"/>
                </a:solidFill>
              </a:rPr>
              <a:t>Compartir</a:t>
            </a:r>
            <a:r>
              <a:rPr lang="es-ES" b="1" dirty="0">
                <a:solidFill>
                  <a:srgbClr val="FF0000"/>
                </a:solidFill>
              </a:rPr>
              <a:t> </a:t>
            </a:r>
            <a:r>
              <a:rPr lang="es-ES" b="1" dirty="0"/>
              <a:t>(es interesante para: Trabajar documentos colaborativos.</a:t>
            </a:r>
          </a:p>
          <a:p>
            <a:r>
              <a:rPr lang="es-ES" b="1" dirty="0"/>
              <a:t>Ejemplos: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Comparte la carpeta de itinerancias(sin permiso de edición).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Comparte un documento colaborativo (con permiso de edición).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Comparte con tus alumnos apuntes, cuadernillos de verano… (posibilidad de descargarlo).</a:t>
            </a:r>
          </a:p>
          <a:p>
            <a:pPr marL="285750" indent="-285750">
              <a:buFontTx/>
              <a:buChar char="-"/>
            </a:pPr>
            <a:endParaRPr lang="es-ES" b="1" dirty="0"/>
          </a:p>
          <a:p>
            <a:pPr marL="285750" indent="-285750">
              <a:buFontTx/>
              <a:buChar char="-"/>
            </a:pPr>
            <a:r>
              <a:rPr lang="es-ES" sz="2800" b="1" dirty="0">
                <a:solidFill>
                  <a:srgbClr val="FF0000"/>
                </a:solidFill>
              </a:rPr>
              <a:t>Historial de versiones: </a:t>
            </a:r>
            <a:r>
              <a:rPr lang="es-ES" b="1" dirty="0"/>
              <a:t>para restaurar un archivo a una versión anterior a la última autoguardada.</a:t>
            </a:r>
          </a:p>
          <a:p>
            <a:endParaRPr lang="es-ES" dirty="0"/>
          </a:p>
        </p:txBody>
      </p:sp>
      <p:cxnSp>
        <p:nvCxnSpPr>
          <p:cNvPr id="11" name="Conector recto de flecha 10"/>
          <p:cNvCxnSpPr>
            <a:cxnSpLocks/>
          </p:cNvCxnSpPr>
          <p:nvPr/>
        </p:nvCxnSpPr>
        <p:spPr>
          <a:xfrm flipV="1">
            <a:off x="5288692" y="1195754"/>
            <a:ext cx="1083973" cy="1102603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0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50228" y="687152"/>
            <a:ext cx="2737576" cy="508776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 flipV="1">
            <a:off x="334049" y="1"/>
            <a:ext cx="23073" cy="680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776716" y="21836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202523" y="119072"/>
            <a:ext cx="288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dirty="0">
                <a:solidFill>
                  <a:srgbClr val="FF33CC"/>
                </a:solidFill>
              </a:rPr>
              <a:t>I</a:t>
            </a:r>
            <a:r>
              <a:rPr lang="es-E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Compartir</a:t>
            </a:r>
            <a:endParaRPr lang="es-ES" sz="5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485438" y="2001036"/>
            <a:ext cx="27785" cy="66735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270" y="884474"/>
            <a:ext cx="3248025" cy="3886200"/>
          </a:xfrm>
          <a:prstGeom prst="rect">
            <a:avLst/>
          </a:prstGeom>
        </p:spPr>
      </p:pic>
      <p:sp>
        <p:nvSpPr>
          <p:cNvPr id="21" name="Rectángulo 20"/>
          <p:cNvSpPr/>
          <p:nvPr/>
        </p:nvSpPr>
        <p:spPr>
          <a:xfrm>
            <a:off x="3089668" y="1414219"/>
            <a:ext cx="1264111" cy="45510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788632" y="1980124"/>
            <a:ext cx="1320304" cy="435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1172601" y="2552974"/>
            <a:ext cx="1264111" cy="45510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>
            <a:off x="3274894" y="3101399"/>
            <a:ext cx="1026401" cy="45510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/>
          <p:cNvSpPr/>
          <p:nvPr/>
        </p:nvSpPr>
        <p:spPr>
          <a:xfrm>
            <a:off x="7007664" y="884474"/>
            <a:ext cx="3208585" cy="4630061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Conector recto de flecha 30"/>
          <p:cNvCxnSpPr>
            <a:stCxn id="21" idx="3"/>
          </p:cNvCxnSpPr>
          <p:nvPr/>
        </p:nvCxnSpPr>
        <p:spPr>
          <a:xfrm>
            <a:off x="4353779" y="1641770"/>
            <a:ext cx="2653885" cy="4150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5444197" y="396071"/>
            <a:ext cx="314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Configuración avanzada</a:t>
            </a:r>
          </a:p>
        </p:txBody>
      </p:sp>
      <p:sp>
        <p:nvSpPr>
          <p:cNvPr id="35" name="Elipse 34"/>
          <p:cNvSpPr/>
          <p:nvPr/>
        </p:nvSpPr>
        <p:spPr>
          <a:xfrm>
            <a:off x="6895906" y="3349670"/>
            <a:ext cx="3346494" cy="2144114"/>
          </a:xfrm>
          <a:prstGeom prst="ellipse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6" name="Conector recto de flecha 35"/>
          <p:cNvCxnSpPr>
            <a:cxnSpLocks/>
          </p:cNvCxnSpPr>
          <p:nvPr/>
        </p:nvCxnSpPr>
        <p:spPr>
          <a:xfrm flipV="1">
            <a:off x="5366746" y="4572000"/>
            <a:ext cx="1412473" cy="576776"/>
          </a:xfrm>
          <a:prstGeom prst="straightConnector1">
            <a:avLst/>
          </a:prstGeom>
          <a:ln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2416619" y="5148775"/>
            <a:ext cx="33464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Elementos que puedes controlar: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Permitir la edición.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Fecha de expiración.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Establecer contraseña.</a:t>
            </a:r>
          </a:p>
          <a:p>
            <a:pPr marL="285750" indent="-285750">
              <a:buFontTx/>
              <a:buChar char="-"/>
            </a:pPr>
            <a:r>
              <a:rPr lang="es-ES" b="1" dirty="0"/>
              <a:t>Permitir la descarga.</a:t>
            </a:r>
          </a:p>
        </p:txBody>
      </p:sp>
    </p:spTree>
    <p:extLst>
      <p:ext uri="{BB962C8B-B14F-4D97-AF65-F5344CB8AC3E}">
        <p14:creationId xmlns:p14="http://schemas.microsoft.com/office/powerpoint/2010/main" val="2515493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557</Words>
  <Application>Microsoft Office PowerPoint</Application>
  <PresentationFormat>Panorámica</PresentationFormat>
  <Paragraphs>63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DANIEL MARTINEZ VAZQUEZ</cp:lastModifiedBy>
  <cp:revision>28</cp:revision>
  <dcterms:created xsi:type="dcterms:W3CDTF">2019-04-30T08:04:32Z</dcterms:created>
  <dcterms:modified xsi:type="dcterms:W3CDTF">2023-03-14T09:12:28Z</dcterms:modified>
</cp:coreProperties>
</file>